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9k=" ContentType="image/9k="/>
  <Default Extension="2q==" ContentType="image/2q=="/>
  <Default Extension="wsp9cr7le2aaaaaelftksuqmcc" ContentType="image/wsp9cr7le2aaaaaelftksuqmcc"/>
  <Default Extension="u4kmtwiuhdyaaaaasuvork5cyii=" ContentType="image/u4kmtwiuhdyaaaaasuvork5cyii="/>
  <Default Extension="j9b8dltqaaaabjru5erkjggg==" ContentType="image/j9b8dltqaaaabjru5erkjggg=="/>
  <Default Extension="z" ContentType="image/z"/>
  <Default Extension="ejdar7bwprjxayf5ehj+g057ru02x0ifaaaaaelftksuqmcc" ContentType="image/ejdar7bwprjxayf5ehj+g057ru02x0ifaaaaaelftksuqmcc"/>
  <Default Extension="e16zhmu+jpyaaaaasuvork5cyii=" ContentType="image/e16zhmu+jpyaaaaasuvork5cyii="/>
  <Default Extension="hv6go8qedfmvkaaaaasuvork5cyii=" ContentType="image/hv6go8qedfmvkaaaaasuvork5cyii="/>
  <Default Extension="auw69lbzvf3vaaaaaelftksuqmcc" ContentType="image/auw69lbzvf3vaaaaaelftksuqmcc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9k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z"/><Relationship Id="rId2" Type="http://schemas.openxmlformats.org/officeDocument/2006/relationships/image" Target="../media/image-10-1.z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2q=="/><Relationship Id="rId2" Type="http://schemas.openxmlformats.org/officeDocument/2006/relationships/image" Target="../media/image-11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z"/><Relationship Id="rId2" Type="http://schemas.openxmlformats.org/officeDocument/2006/relationships/image" Target="../media/image-12-1.z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wsp9cr7le2aaaaaelftksuqmcc"/><Relationship Id="rId2" Type="http://schemas.openxmlformats.org/officeDocument/2006/relationships/image" Target="../media/image-13-2.u4kmtwiuhdyaaaaasuvork5cyii="/><Relationship Id="rId3" Type="http://schemas.openxmlformats.org/officeDocument/2006/relationships/image" Target="../media/image-13-3.j9b8dltqaaaabjru5erkjggg=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9k="/><Relationship Id="rId2" Type="http://schemas.openxmlformats.org/officeDocument/2006/relationships/image" Target="../media/image-14-2.2q=="/><Relationship Id="rId3" Type="http://schemas.openxmlformats.org/officeDocument/2006/relationships/image" Target="../media/image-14-3.9k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2q=="/><Relationship Id="rId2" Type="http://schemas.openxmlformats.org/officeDocument/2006/relationships/image" Target="../media/image-15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9k="/><Relationship Id="rId2" Type="http://schemas.openxmlformats.org/officeDocument/2006/relationships/image" Target="../media/image-16-2.z"/><Relationship Id="rId3" Type="http://schemas.openxmlformats.org/officeDocument/2006/relationships/image" Target="../media/image-16-3.z"/><Relationship Id="rId4" Type="http://schemas.openxmlformats.org/officeDocument/2006/relationships/image" Target="../media/image-16-4.z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image" Target="../media/image-1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ejdar7bwprjxayf5ehj+g057ru02x0ifaaaaaelftksuqmcc"/><Relationship Id="rId2" Type="http://schemas.openxmlformats.org/officeDocument/2006/relationships/image" Target="../media/image-18-2.e16zhmu+jpyaaaaasuvork5cyii="/><Relationship Id="rId3" Type="http://schemas.openxmlformats.org/officeDocument/2006/relationships/image" Target="../media/image-18-3.hv6go8qedfmvkaaaaasuvork5cyii="/><Relationship Id="rId4" Type="http://schemas.openxmlformats.org/officeDocument/2006/relationships/image" Target="../media/image-18-4.auw69lbzvf3vaaaaaelftksuqmcc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ejdar7bwprjxayf5ehj+g057ru02x0ifaaaaaelftksuqmcc"/><Relationship Id="rId2" Type="http://schemas.openxmlformats.org/officeDocument/2006/relationships/image" Target="../media/image-19-2.e16zhmu+jpyaaaaasuvork5cyii="/><Relationship Id="rId3" Type="http://schemas.openxmlformats.org/officeDocument/2006/relationships/image" Target="../media/image-19-3.hv6go8qedfmvkaaaaasuvork5cyii="/><Relationship Id="rId4" Type="http://schemas.openxmlformats.org/officeDocument/2006/relationships/image" Target="../media/image-19-4.auw69lbzvf3vaaaaaelftksuqmcc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9k="/><Relationship Id="rId2" Type="http://schemas.openxmlformats.org/officeDocument/2006/relationships/image" Target="../media/image-2-1.9k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9k="/><Relationship Id="rId2" Type="http://schemas.openxmlformats.org/officeDocument/2006/relationships/image" Target="../media/image-20-2.z"/><Relationship Id="rId3" Type="http://schemas.openxmlformats.org/officeDocument/2006/relationships/image" Target="../media/image-20-3.z"/><Relationship Id="rId4" Type="http://schemas.openxmlformats.org/officeDocument/2006/relationships/image" Target="../media/image-20-4.z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2q=="/><Relationship Id="rId2" Type="http://schemas.openxmlformats.org/officeDocument/2006/relationships/image" Target="../media/image-21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9k="/><Relationship Id="rId2" Type="http://schemas.openxmlformats.org/officeDocument/2006/relationships/image" Target="../media/image-22-2.z"/><Relationship Id="rId3" Type="http://schemas.openxmlformats.org/officeDocument/2006/relationships/image" Target="../media/image-22-3.z"/><Relationship Id="rId4" Type="http://schemas.openxmlformats.org/officeDocument/2006/relationships/image" Target="../media/image-22-4.z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png"/><Relationship Id="rId4" Type="http://schemas.openxmlformats.org/officeDocument/2006/relationships/image" Target="../media/image-2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ejdar7bwprjxayf5ehj+g057ru02x0ifaaaaaelftksuqmcc"/><Relationship Id="rId2" Type="http://schemas.openxmlformats.org/officeDocument/2006/relationships/image" Target="../media/image-24-2.e16zhmu+jpyaaaaasuvork5cyii="/><Relationship Id="rId3" Type="http://schemas.openxmlformats.org/officeDocument/2006/relationships/image" Target="../media/image-24-3.hv6go8qedfmvkaaaaasuvork5cyii="/><Relationship Id="rId4" Type="http://schemas.openxmlformats.org/officeDocument/2006/relationships/image" Target="../media/image-24-4.auw69lbzvf3vaaaaaelftksuqmcc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png"/><Relationship Id="rId4" Type="http://schemas.openxmlformats.org/officeDocument/2006/relationships/image" Target="../media/image-2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ejdar7bwprjxayf5ehj+g057ru02x0ifaaaaaelftksuqmcc"/><Relationship Id="rId2" Type="http://schemas.openxmlformats.org/officeDocument/2006/relationships/image" Target="../media/image-26-2.e16zhmu+jpyaaaaasuvork5cyii="/><Relationship Id="rId3" Type="http://schemas.openxmlformats.org/officeDocument/2006/relationships/image" Target="../media/image-26-3.hv6go8qedfmvkaaaaasuvork5cyii="/><Relationship Id="rId4" Type="http://schemas.openxmlformats.org/officeDocument/2006/relationships/image" Target="../media/image-26-4.auw69lbzvf3vaaaaaelftksuqmcc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2q=="/><Relationship Id="rId2" Type="http://schemas.openxmlformats.org/officeDocument/2006/relationships/image" Target="../media/image-27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ejdar7bwprjxayf5ehj+g057ru02x0ifaaaaaelftksuqmcc"/><Relationship Id="rId2" Type="http://schemas.openxmlformats.org/officeDocument/2006/relationships/image" Target="../media/image-28-2.e16zhmu+jpyaaaaasuvork5cyii="/><Relationship Id="rId3" Type="http://schemas.openxmlformats.org/officeDocument/2006/relationships/image" Target="../media/image-28-3.hv6go8qedfmvkaaaaasuvork5cyii="/><Relationship Id="rId4" Type="http://schemas.openxmlformats.org/officeDocument/2006/relationships/image" Target="../media/image-28-4.auw69lbzvf3vaaaaaelftksuqmcc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9k="/><Relationship Id="rId2" Type="http://schemas.openxmlformats.org/officeDocument/2006/relationships/image" Target="../media/image-29-2.z"/><Relationship Id="rId3" Type="http://schemas.openxmlformats.org/officeDocument/2006/relationships/image" Target="../media/image-29-3.z"/><Relationship Id="rId4" Type="http://schemas.openxmlformats.org/officeDocument/2006/relationships/image" Target="../media/image-29-4.z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2q=="/><Relationship Id="rId2" Type="http://schemas.openxmlformats.org/officeDocument/2006/relationships/image" Target="../media/image-3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png"/><Relationship Id="rId3" Type="http://schemas.openxmlformats.org/officeDocument/2006/relationships/image" Target="../media/image-30-3.png"/><Relationship Id="rId4" Type="http://schemas.openxmlformats.org/officeDocument/2006/relationships/image" Target="../media/image-3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png"/><Relationship Id="rId3" Type="http://schemas.openxmlformats.org/officeDocument/2006/relationships/image" Target="../media/image-31-3.png"/><Relationship Id="rId4" Type="http://schemas.openxmlformats.org/officeDocument/2006/relationships/image" Target="../media/image-3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9k="/><Relationship Id="rId2" Type="http://schemas.openxmlformats.org/officeDocument/2006/relationships/image" Target="../media/image-32-2.z"/><Relationship Id="rId3" Type="http://schemas.openxmlformats.org/officeDocument/2006/relationships/image" Target="../media/image-32-3.z"/><Relationship Id="rId4" Type="http://schemas.openxmlformats.org/officeDocument/2006/relationships/image" Target="../media/image-32-4.z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9k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wsp9cr7le2aaaaaelftksuqmcc"/><Relationship Id="rId2" Type="http://schemas.openxmlformats.org/officeDocument/2006/relationships/image" Target="../media/image-4-2.u4kmtwiuhdyaaaaasuvork5cyii="/><Relationship Id="rId3" Type="http://schemas.openxmlformats.org/officeDocument/2006/relationships/image" Target="../media/image-4-3.j9b8dltqaaaabjru5erkjggg=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9k="/><Relationship Id="rId2" Type="http://schemas.openxmlformats.org/officeDocument/2006/relationships/image" Target="../media/image-5-2.2q=="/><Relationship Id="rId3" Type="http://schemas.openxmlformats.org/officeDocument/2006/relationships/image" Target="../media/image-5-3.9k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z"/><Relationship Id="rId2" Type="http://schemas.openxmlformats.org/officeDocument/2006/relationships/image" Target="../media/image-6-1.z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2q=="/><Relationship Id="rId2" Type="http://schemas.openxmlformats.org/officeDocument/2006/relationships/image" Target="../media/image-7-1.2q==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wsp9cr7le2aaaaaelftksuqmcc"/><Relationship Id="rId2" Type="http://schemas.openxmlformats.org/officeDocument/2006/relationships/image" Target="../media/image-8-2.u4kmtwiuhdyaaaaasuvork5cyii="/><Relationship Id="rId3" Type="http://schemas.openxmlformats.org/officeDocument/2006/relationships/image" Target="../media/image-8-3.j9b8dltqaaaabjru5erkjggg=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9k="/><Relationship Id="rId2" Type="http://schemas.openxmlformats.org/officeDocument/2006/relationships/image" Target="../media/image-9-2.2q=="/><Relationship Id="rId3" Type="http://schemas.openxmlformats.org/officeDocument/2006/relationships/image" Target="../media/image-9-3.9k=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619776"/>
            <a:ext cx="9144000" cy="3523724"/>
          </a:xfrm>
          <a:custGeom>
            <a:avLst/>
            <a:gdLst/>
            <a:ahLst/>
            <a:cxnLst/>
            <a:rect l="l" t="t" r="r" b="b"/>
            <a:pathLst>
              <a:path w="9144000" h="3523724">
                <a:moveTo>
                  <a:pt x="0" y="591713"/>
                </a:moveTo>
                <a:quadBezTo>
                  <a:pt x="0" y="0"/>
                  <a:pt x="591713" y="0"/>
                </a:quadBezTo>
                <a:lnTo>
                  <a:pt x="8552287" y="0"/>
                </a:lnTo>
                <a:quadBezTo>
                  <a:pt x="9144000" y="0"/>
                  <a:pt x="9144000" y="591713"/>
                </a:quadBezTo>
                <a:lnTo>
                  <a:pt x="9144000" y="3523724"/>
                </a:lnTo>
                <a:lnTo>
                  <a:pt x="0" y="3523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878982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743200" h="2743200">
                <a:moveTo>
                  <a:pt x="1371600" y="0"/>
                </a:moveTo>
                <a:cubicBezTo>
                  <a:pt x="2128607" y="0"/>
                  <a:pt x="2743200" y="614593"/>
                  <a:pt x="2743200" y="1371600"/>
                </a:cubicBezTo>
                <a:cubicBezTo>
                  <a:pt x="2743200" y="2128607"/>
                  <a:pt x="2128607" y="2743200"/>
                  <a:pt x="1371600" y="2743200"/>
                </a:cubicBezTo>
                <a:cubicBezTo>
                  <a:pt x="614593" y="2743200"/>
                  <a:pt x="0" y="2128607"/>
                  <a:pt x="0" y="1371600"/>
                </a:cubicBezTo>
                <a:cubicBezTo>
                  <a:pt x="0" y="614593"/>
                  <a:pt x="614593" y="0"/>
                  <a:pt x="1371600" y="0"/>
                </a:cubicBezTo>
                <a:close/>
              </a:path>
            </a:pathLst>
          </a:custGeom>
          <a:solidFill>
            <a:srgbClr val="1E67B8"/>
          </a:solidFill>
          <a:ln/>
        </p:spPr>
      </p:sp>
      <p:pic>
        <p:nvPicPr>
          <p:cNvPr id="4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492240" y="970422"/>
            <a:ext cx="2560320" cy="2560320"/>
          </a:xfrm>
          <a:prstGeom prst="ellipse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0380" y="2250582"/>
            <a:ext cx="615042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96000"/>
              </a:lnSpc>
              <a:spcBef>
                <a:spcPts val="375"/>
              </a:spcBef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psychological impact of aging and disease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1"/>
          <a:srcRect l="0" r="33775" t="0" b="0"/>
          <a:stretch/>
        </p:blipFill>
        <p:spPr>
          <a:xfrm>
            <a:off x="0" y="0"/>
            <a:ext cx="3404152" cy="5143500"/>
          </a:xfrm>
          <a:prstGeom prst="ellipse">
            <a:avLst/>
          </a:prstGeom>
        </p:spPr>
      </p:pic>
      <p:pic>
        <p:nvPicPr>
          <p:cNvPr id="3" name="Image 1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2"/>
          <a:srcRect l="0" r="65870" t="0" b="0"/>
          <a:stretch/>
        </p:blipFill>
        <p:spPr>
          <a:xfrm>
            <a:off x="0" y="0"/>
            <a:ext cx="1751232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776555" y="255118"/>
            <a:ext cx="493776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support and community involvement</a:t>
            </a:r>
            <a:endParaRPr lang="en-US" sz="1500" dirty="0"/>
          </a:p>
        </p:txBody>
      </p:sp>
      <p:sp>
        <p:nvSpPr>
          <p:cNvPr id="5" name="Shape 1"/>
          <p:cNvSpPr/>
          <p:nvPr/>
        </p:nvSpPr>
        <p:spPr>
          <a:xfrm>
            <a:off x="2855512" y="1032358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2923053" y="108722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3776555" y="1060704"/>
            <a:ext cx="4389120" cy="367589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Seeking support from family and friends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3776555" y="1443245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social support from family and friends is crucial for older adults coping with disease, providing emotional reassurance and practical assistance in managing their condition.</a:t>
            </a:r>
            <a:endParaRPr lang="en-US" sz="1500" dirty="0"/>
          </a:p>
        </p:txBody>
      </p:sp>
      <p:sp>
        <p:nvSpPr>
          <p:cNvPr id="9" name="Shape 5"/>
          <p:cNvSpPr/>
          <p:nvPr/>
        </p:nvSpPr>
        <p:spPr>
          <a:xfrm>
            <a:off x="3154680" y="232166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3222221" y="237288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776555" y="2350008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in community activities and support groups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3776555" y="2732227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Participating in community activities and support groups can offer a sense of belonging and connection for older adults, reducing feelings of isolation and enhancing their overall well-being.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2855512" y="361149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2923053" y="3669999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3776555" y="3640160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barriers to social participation</a:t>
            </a:r>
            <a:endParaRPr lang="en-US" sz="1500" dirty="0"/>
          </a:p>
        </p:txBody>
      </p:sp>
      <p:sp>
        <p:nvSpPr>
          <p:cNvPr id="16" name="Text 12"/>
          <p:cNvSpPr/>
          <p:nvPr/>
        </p:nvSpPr>
        <p:spPr>
          <a:xfrm>
            <a:off x="3776555" y="4022446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Identifying and addressing barriers to social participation is essential for older adults coping with disease, ensuring they have access to supportive social networks and community resources.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Examining the role of mental health in the aging process and disease management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1"/>
          <a:srcRect l="0" r="33775" t="0" b="0"/>
          <a:stretch/>
        </p:blipFill>
        <p:spPr>
          <a:xfrm>
            <a:off x="0" y="0"/>
            <a:ext cx="3404152" cy="5143500"/>
          </a:xfrm>
          <a:prstGeom prst="ellipse">
            <a:avLst/>
          </a:prstGeom>
        </p:spPr>
      </p:pic>
      <p:pic>
        <p:nvPicPr>
          <p:cNvPr id="3" name="Image 1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2"/>
          <a:srcRect l="0" r="65870" t="0" b="0"/>
          <a:stretch/>
        </p:blipFill>
        <p:spPr>
          <a:xfrm>
            <a:off x="0" y="0"/>
            <a:ext cx="1751232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776555" y="255118"/>
            <a:ext cx="493776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mental health on aging</a:t>
            </a:r>
            <a:endParaRPr lang="en-US" sz="1500" dirty="0"/>
          </a:p>
        </p:txBody>
      </p:sp>
      <p:sp>
        <p:nvSpPr>
          <p:cNvPr id="5" name="Shape 1"/>
          <p:cNvSpPr/>
          <p:nvPr/>
        </p:nvSpPr>
        <p:spPr>
          <a:xfrm>
            <a:off x="2855512" y="1032358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2923053" y="108722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3776555" y="1060704"/>
            <a:ext cx="4389120" cy="367589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decline and mental well-being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3776555" y="1443245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individuals age, cognitive decline may affect mental well-being, influencing their ability to cope with disease.</a:t>
            </a:r>
            <a:endParaRPr lang="en-US" sz="1500" dirty="0"/>
          </a:p>
        </p:txBody>
      </p:sp>
      <p:sp>
        <p:nvSpPr>
          <p:cNvPr id="9" name="Shape 5"/>
          <p:cNvSpPr/>
          <p:nvPr/>
        </p:nvSpPr>
        <p:spPr>
          <a:xfrm>
            <a:off x="3154680" y="232166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3222221" y="237288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776555" y="2350008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resilience and disease management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3776555" y="2732227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link between psychological resilience and the effectiveness of disease management strategies in older adults.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2855512" y="361149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2923053" y="3669999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3776555" y="3640160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isolation and mental health</a:t>
            </a:r>
            <a:endParaRPr lang="en-US" sz="1500" dirty="0"/>
          </a:p>
        </p:txBody>
      </p:sp>
      <p:sp>
        <p:nvSpPr>
          <p:cNvPr id="16" name="Text 12"/>
          <p:cNvSpPr/>
          <p:nvPr/>
        </p:nvSpPr>
        <p:spPr>
          <a:xfrm>
            <a:off x="3776555" y="4022446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potential impact of social isolation on the mental health of aging individuals and its correlation with disease progression.</a:t>
            </a:r>
            <a:endParaRPr lang="en-US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importance of psychological support in disease management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027566"/>
            <a:ext cx="9144000" cy="3116275"/>
          </a:xfrm>
          <a:custGeom>
            <a:avLst/>
            <a:gdLst/>
            <a:ahLst/>
            <a:cxnLst/>
            <a:rect l="l" t="t" r="r" b="b"/>
            <a:pathLst>
              <a:path w="9144000" h="3116275">
                <a:moveTo>
                  <a:pt x="0" y="389534"/>
                </a:moveTo>
                <a:quadBezTo>
                  <a:pt x="0" y="0"/>
                  <a:pt x="389534" y="0"/>
                </a:quadBezTo>
                <a:lnTo>
                  <a:pt x="8754466" y="0"/>
                </a:lnTo>
                <a:quadBezTo>
                  <a:pt x="9144000" y="0"/>
                  <a:pt x="9144000" y="389534"/>
                </a:quadBezTo>
                <a:lnTo>
                  <a:pt x="9144000" y="3116275"/>
                </a:lnTo>
                <a:lnTo>
                  <a:pt x="0" y="3116275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Shape 2"/>
          <p:cNvSpPr/>
          <p:nvPr/>
        </p:nvSpPr>
        <p:spPr>
          <a:xfrm>
            <a:off x="120345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5" name="Image 0" descr="data:image/png;base64,iVBORw0KGgoAAAANSUhEUgAAAMgAAADICAYAAACtWK6eAAAAAXNSR0IArs4c6QAADRxJREFUeF7tnb9vHMcVx2c3ByeWYQRBnMCFjVAIEBVqlC5QIxG3BA4IkCoRkEpkG/8JKST+BamcVgzSCa5cEeAdRDVu7SaF05CBUxj5ASNwZMXS8TZ85B2PvJud/TGze++GnwPY8Hbm3n7f+8ybN/tjEhP5J8uy+8YY+VuLT5IkxwcHB3trYew1MDKJ/RyzLHtsjHm0Rud5OBwON9fI3qhNBRB97gUQRT4BEEXOmJoCIIp8AiCKnAEg+pwBIPp8QgZR5JPoARkMBhsnJyeFq1h5nj8sWOXalRUlH1/lef5ksX2e58dpmu4W9SvfD4fDQ5/fpW04BaIHpEyqfr//5BSEbctxm76BmmVZbgNkNBrdLLOL73UoAC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EiQ0syyTbe4Kt7oL8iMBO5Ht9Q4ODvbKugQQACmLkUrfZ1n22BjzqNLBOg6qtFkqgABIkHAFkCAy6uuETTzD+ARAwuiorhcACeMSAJnqKMVYkiQbYWRtv5eyfccBJIwPAGSqoyOgwigduJc8z/dGo9FOUbcAEkbwwWCwcXJyUriKlef5w4JVrl1ZUfKxYjKZPFoctGVgTNN0t6jfsoFz1q52kQ4g1V2ZZVm+eLQ4ZjQa3azeSxxHtjkQ9fv9IxsgIXQGEFaxOiEQQDqRuf6PMMWqr1kbLQCkDVUD9AkgAUQM0MW1AWRra2v7NOhcq1j3Cr4/TJLkb021zvP8J7Yib1rgPXf0K1dMDynSmyofpt21AaRMrizLntkCudfr3dzf32+8WiGrJOPx+Mjy+5VuGQCQMs+1+z2ATPUFkHmgsYo11wJAAGRpCAYQALEFBVOs+WDBdZCpFmQQMggZxFHGAAiAAAiAlK90UKRTpNuihAxCBiGDkEHIIOUK+GUQuRArd6fW+Z1VHisXaofD4WaZDWQQMkiQDDK9U+FJWcBp+b7q3ckAAiAAwhSrfNyiSPefYp3ed0YGKQ+1iyNUPQ9SZjeAAAirWA5KAARAAARAyhLp2fdt3ItV9HKE00cJdqq8KdBleNHgNhwOaz95uvg7FOkU6UGK9DLyAGRZIWoQYwzPg5wHBoAAiHUQBRAAKcquZBAyyEVskEHIIGQQ9yKI9S3qFOlX3/ZZ9Qp/Wc3nvTqx+AMs8/ot85Y5jAxCBiGDkEHKxokr31ODUINQgziQARAAAZBVASJz2ulL2WqlNcfBgyRJ3l38nvdinSviWzyuogYxxvw5QHDcPe3np5Z+Nl0v9qvyu7YMYoz5b57nH1VpX3RMmqbPk4LOffq1tgWQtQYkeDxc6rAtQLxtltfWAsiavd19RRnEO9gcHQCIiEMGIYMUQAIgADIPjTWtQcggbSoAIAAS4xSr9E0VBSf9B2PMHVax4nkeJM9zWYHy+iRJ8ntjzC87XMX60hjz2ypGy/ZttsecC4t0n2kAt5rMXcIDU3MtND8wJTs3G2PkndJXPgBijGnTcQACIEsZLKYM0uv1Gm/4I8LYNvzxyc7S5yqWedt+5HbVOpNBHBPRrre1BpAqVYH/MXV0BhAAqRRxK3ppQyXb6h4EIHPF2tqjsK5PKh1fx3G2DiOcYlXSre5BdXQmg5BBKsUXGYRVrKVAoQa5sixt3T6v5SK9Erx1DyKDtDzFytPv/N0Y+Wv+SSavfmFZWz8ejUY3m/Ya2xQrhM7GnLyXTE7eu6wpgLQMyNd3d834ndtN4/is3Q8+/vVS+zqOuw41SAidvz/8nUm/+ccVueroTA3SoAYJ4TgAmQtfNJUNoTOArOCR2xCOAxAAWRqbY7mSDiBz17ZZpIfQmQxCBrmI1tiKdACZunbdnigM4TimWEyxmGI5FgAABEAABEAqLYWzijWViSJ9Hi9kEDIIGYQMQgappAAZZEkmMggZpHIGkUv/dUCzHSsP11v+38rt7qxicR2k02fSfeFwtAcQY8y6bqATYiCK4kIhgJwrUOcmOptmXChcVgVA3HSRQcgg6383LxmEDJIkyfZiHDDFapGMaddkEDLI+meQ/2R/NJMbP26MizwQI3NNVrGyqHa5JYNMIxpAmGIxxTp/85/1wX8AARAAAZArM8Aur6SfliG7xpjDxnPY8yXoJ7aLsTwwtXCF2metngwyD9GOAfFhw9kWQACkleVHAOFerMr3YlGDtFuDtJY+jDFkEDIIGcRBGIAACIAAyGp3mGKK1e4UK3/j7c8mvRuyL1/jT/rtV3eSk1fvLnZABiGDrH0GefHzD8yr95vuu3qOxNufPDK9f/1lCTAAARAAARCmWLa5R5tv2+hymZcMsuYvr6YGabcGARAA4W5exy63AAIgAAIg1hW6KB65ZYrFFIu7ebmbd2V38zLFYorFFIspFlOsosvAPHJ7rkzRa3/IIGQQMgiAkEHIIO5bqcggy/qwimXM2WtdeKsJUyzb8AEgAHIRF2QQMoh1jkEGoUgvmnySQcggZBBHaQYgAAIgAOJevWGKxRSLKZaDEQABEAABEHca5UIhFwq5UMiFwtJRYuEAinSKdIp0inSK9CojJxcKuVDIhUIHKQACIAACIFWS6cUx1CDUINQg1CC6ahDfB5CKrtv47L0iCm1tbW3LRjeLaslbFcVmn4/tPV7SX5tvVtSgc5Zl940x3bw4ruhFbL5CvPn5U/O9z5/a/L87HA5lY8tGn7YCTl7hKa/ytHy8duUtsnf8zm0jG2I2/bQF9MyetnQOcQG5U0CKikjfEa5rQHwDrsjePM/3RqPRTtNALnKm9PfVrz5q2u3ZO3ltQPtmvDJANOjcNSDWdCVbQH9993GjraAdo4TovzkcDhvvzecKOJ9XFdkKx2mweGU86aPf7x/Z9hL02VK56MXVsvehT4aeATIYDDbG4/GRjWAfnUPY3SkgLgf+79YD8/LWg9qjXJEIoUa3ooCT0e3FnQ9qQ+3Idq3O55sOQo7poPcAdNnZRTo3tTuUzqsARHZLXXpjuohVd5QrcV6Q0a1oWij21oXale1CAV00n9dq7wwSrTp3Doik09evXz+zTQNmTvz2/fulI7NrhAi1ujJzXtHoVsfeN754Zt769ENXhvSaDlYZjeWYqplPBp+3Pvvw7Hn/gk+QAaiq3VKnvrz1m9K4CK1z54CIIK7RYubElz97YCY3frQkiAjw3S8OrZu5XBI7qPPK7JVpwPl0q7G9XqtXiwHsqp1mx8rK4fiHt5f0FTDe/OtTp76hsp3FbllxtC7vybGr0HklgLhqkUXRZMSTT/riy3H68t+9siKlRefJWrgsMjg/4kQBJf3mn67R96KPFu11BtvlkxCNq9o7bRcs2y2KWXQpYPG4rnReGSBlU62yQLR931awVZlqNbG37WDLsqwS1DVtbw0OjTqvDBARIyQkAkeSJDs+y7plgbJu9k4zdeGiSNn5Wr5vHQ5tcbFSQGYOCDDSBZ3DlwVO1WmAo5/DXq+3s7+/f1z2WyG+lxoqz/OHRQsjZb/RxeBjs0GDzioAEXHEELmPqKYT5SKgFOSNLwaWBUfR91PhpKAsrUtmfawq0Gb6TgvgyvZKO8nKBwcHe0118m3XVOc0TXdD2K0GkEvZREB5KIFng0WC7PS7wyRJ/rQKMBYdPhVwZrME1MbiMXILSZqmz0M4LFDACST3Tu3a0G7v5biQmJjGRmc6qwNkMQBk3j/7X1dTEp8gXDd7Z9ml1+sdr4O+M990pbN6QHyClbYo4KsAgPgqSPuoFQCQqN3LyfkqACC+CtI+agUAJGr3cnK+CgCIr4K0j1oBAInavZycrwIA4qsg7aNWAECidi8n56sAgPgqSPuoFQCQqN3LyfkqACC+CtI+agUAJGr3cnK+CgCIr4K0j1oBAInavZycrwIA4qsg7aNWAECidi8n56sAgPgqSPuoFQCQqN3LyfkqACC+CtI+agUAJGr3cnK+CgCIr4K0j1oBAInavZycrwIA4qsg7aNWAECidi8n56sAgPgqSPuoFQCQqN3LyfkqACC+CtI+agUAJGr3cnK+CgCIr4K0j1oBAInavZycrwIA4qsg7aNWoBEgsr1V1KpwcigwVWAymdxLkmR7URDZNSzp9/tHNfcMRFgUuBYKAMi1cDMn2VQBAGmqHO2uhQIAci3czEk2VQBAmipHu2uhwBkgW1tbS9X7tTh7ThIFShTI8/z4//WSP9CR7Le2AAAAAElFTkSuQmCC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340615" y="1167689"/>
            <a:ext cx="640080" cy="6400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8895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Psychosocial interventions and quality of life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288958" y="264197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Evaluating the role of psychosocial interventions in improving the quality of life for aging individuals with chronic diseases.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4114939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9" name="Image 1" descr="data:image/png;base64,iVBORw0KGgoAAAANSUhEUgAAAMgAAADICAYAAACtWK6eAAAAAXNSR0IArs4c6QAAFQRJREFUeF7tXT2MJMUV7l7PYgNGyOJsOUHcSZaQIMEpyd3q5iQyJzbp3aUmthzebWg5xuktKZHlaKWd0e1JFilOCJADFpEgwBIWBmx2dtvzZrv3enuq3k/9dFd3vUn2Z+qvv1dfvZ+qel0W+omOwFtvvXX97OzsFnRUVdX1bodVVb0C/9vZ2XlSVdXJYrE4jj4o7YCFQMkqpYVECAAhVqvVvaIobhZFsSGG9ANEKcvyBH4qcaTohSuvBAmAZQhCcIZRk+a9xWLxkFNey/gjoATxwBCIcXp6+mC90oO26O0DRFlrpuOyLIEsao5FRF4J4gDufD6/tfYbHpVlueVPODTnVaXRKrPZ7ODw8BCIo5+ACChBBGDO5/OHVVXdTYEY3WGr+SUQpKCoEoQBlq/GaCYvdAWOd7vL2lyC/2+00fn5+c36d2fnfnd3d0+1CUOwjCJKEAIk0Brr6OwDBpaXRVqEOHb1EcC/gQYhPFyThu3nqDaRSAsvqwSx4FNHph5xw7SxJ2WzlwImnnBM911JGm6ajbclJYhBdmBSrfcwHnPEWu9T7B8dHR1wyoco0work5otNnFDPE/KbShBOtIRmFT7Q0eOJERZuz/7un8ip6ISpIXZfD4HrYE6x7Aip+YE1/sxjxnRNSWJkCNKkBowDjlSXoUF2kRJIiCJEqQoitu3b8OmnzVKVNvxo3B2mdpEScIkSfYEYfgcEKrdY+KZRDFOBG59qvhguVzeT2LACQ8ia4LcuXPnHhwZsclnzJOIaXKpJiHImS1BqFDumMnRyJwiyZhMx6GUTJYEqSfOJwjoozOrbM/CIclyubwx1ARMvd8sCUJErCZDDoEmUX/EwtTsCEKYVpMjR4ck2NGZPT2Sss2S7Ahy+/btT0wbamCPT93UwEzLFDdAUzC/siIIEdLNYgXFIndTCEyEJlU2BCEc88maVqYJQ/hgWSwUXCJlQxBsUsxmsxs5XTAiTC112FvsyYIgxIZglptlNkxy8MW42gPKZUEQm/bIeTIQx1GyXDRMxJk8QYiwbtb2tmoRWpfkQBDbHY+sHHPTVMB8kbIs7/d5S5KeqsOUmDRBVHvQk8p21D9n87ON2tQJotqD4AgR/s7aBJ20k67ag9YeTQkkBJ69sz5ZDYIIPXvfo0sdZDHJHqtJEkTNBr72gJI2vNQPmeg+CHLHPPsV0UYdRONm7YdMToNo6FKmPRh+iBLEDdI0a2nY0k0uNj8k9xO+k9Mg8/m8Mh4Z0I0vlDnqh5jhmRRBsPxWi8ViUs/qpifwWrbLZDljN6lJo9rDjzY2Rz236wCT3EnHbgvmvAJKKKME2UZrMhrEpj1Szqcrmbx9lEVM1GwjWZMgiGqPMPRRgkxUg9icS9UeMuIoQSZIEOw6rfoeMoIgmlhNLBmU6ZRG8lxp8gGhmGwEyfny1Kh9EEx75ByaFPLisrgSZGImlmoPVyqY69l8ENUgYXHupTXVHuFhti04OWvj0ZpYqj36I0jOwY5REkS1R3hyQIuWzdas79CMkiBIIjiNXDlyB8mRlTWmoyMIkUY023i9Iy8uqyG4Zp24YXQEUe3hSwWNYEkQHBVBNJWPRLSyshrBMuM1NoJoIjjZvGeV1uM6dphGQxDVHqy57lQIuceftYMOYI6JIKo9nKY/XQm5S5N90GMUBFHtQU9y1xL6CgQcubEQRLWHKwOIeraoYM7nr9qQJU8QTSMaiRl1szbzKufzV6MiiCaCi0cQdc5pbJPWIJpGlBagTwlNk0SjlzRBVHvQAnQtoUn2eMglTRBd4XhCdCmlaZJ4qCVLEF3heAJ0KaVpkvioJUsQ1R58IUpLqvbgI5YkQXSF4wtQWlLPXckQS5UgxlcYaCI4mXBNpfWqsgzD5Aii2kMmQElpvaosQeuibHIE0TSiciFya6j24CL1tFxSBNEVTi5Abg3FlovU1XJJEURXODchcmopthyUtsskQxBd4dwEyKml2HJQMpdJhiC6wrkLkaqpiS4ohOzfJ0EQXeHcBUjV1DRJFEL490kQRLWHnxCx2qo9/LAdnCC6wvkJEKut2PpjOzhBbCscPFpVVSdlWb63WCwe+j9qfi0g2Gadb1cyEwYlCLHCXT6HEkUi0ouymuhCjpmpxqAEwbSHabBKFL7QVXvwscJKDkYQYoVDn64myv3FYnEcBoZptaLaI5w8hySILZUP++mqqjrY3d3dPzw8PGFXyqCgao9wQh6EINgKB/mY1hP/+tpHf8B5TDW7rqKk2oMza/hlhiIImQiuzmhyT4nCFyaU1EQXMryo0r0TRLrCAVFOT08flGUJZCE/OWsUTZNETg9xgd4JgiRjQGPzQKyqqh6VZQnmF/nJ0ZFX7UFOC3GBXgnim0a0MbuqqrorIEo2jrwmuhDPf7JCrwQJtcKpf7ItV02TRM51pwK9ESSGfaxEeSpz1R5O85+s1BtBQmkP0xPVRHlUFMUt8onrM147Ozv7R0dHB5zyqZdR7RFPQr0RpI8VLldHXhPBjZwgfa5wuTnymiYpHjmg5V40SB/aowtTLv6Jao+RE2ToFW7KRNGrynHJ0YsGSWWFm6Ijr1eVR06QobWHCT5Ydc/Pz+Hoyqh35IfQHrDIAKZnZ2dwqmHz+/p0wyublbaFJ5xiaLBfHz79dH1M6AT+N5vNTsZ28jqqD5JqGtEpOPKxtUeNEZAAQuc3uSF0ak1vked4Z2fnSeqh9mgEGWKFo4QzFUc+FrYtfy0YITgyqUlzXOcfSOoSXDSCxF7hOMBzy4zNkQ+JrYs25eLqUi41skQhSKwVzgVwSZ0xOPKhsJVuqkpwDFU2hasLUQgScoULBbaknZQded9EcBA4kZyGluAWq+yQRAlOkFArXCywue26mB6x78j7JIKTkt6EU+NgQ1SqKIondfRqE6GC3yFKBT9Xq9X1Jqp1fn4O/swmygWRL2700NZ/33nSghNk7NojZUfeRXtIzcb28zcr9zqCBZfZgjnPvsGAPi/DBSXIVLSHafUa2pF3uaq8Wq3Yd/qbZ25IMZvNDvrYswBc632Vu9JQcmyNvdF8XJODU85lheO0m1IZ6YoMEy7E0XpJKp/6Hv9jrjkzpI3flm1DFjDLUslBEIwgPvZxSgTgjkVq0/uYBRLtgZ1e6D5bKPJyMZOUky5Esd6AHIwgOWgPm38iiQq5mAUc7SGZUKloDA5h6oWXZX7Bc+3u7u6FNA2DEESywnFAGVuZmP4JB1uuSTUmYnTnAFdj+2hq07wLRRAyEdzYJr3LeGMQhdIeghzH+2N/jQQ39B5yIfAmCGeFc5lsY64jMXfgOW2+AJUmqcYIFifrJ/SKmoJcOBozFElCEES1h2XWcM2CToj1Mms9lugCchivT9mi5Kj3L/ZSmNShxyDQ1l6a04sgqj1osXPNgjZJYGLDjrGNAGVZ/qmqqj8SmuNguVwCiSb9YUbtnEniRRDXNKKTlpjl4QQrHgpPVVWfl2X5SwJD5wkxRtlQbyrzMbecCYLZx6D+U78IM9RECEUU0/in6G9w5UT5Ja7YOBMkZiI4LihjLid15KlndZ0AVLtj+p7C1GWfxJkgQ6TyGZOwuGOVOvJIu3shDxRyx59aOY4mWS6XN7jjdiJIn4nguA8y5nIBzC4lR2sCEOFxCKuzAxhOBFHtEYeOlGBNvaq/Z5YFtYHKxU1MENUeccgBrTJDlpcDkKyE8UadbssYnlx/REwQ1R7xJgSSZM/UKfpGrnijHFfLBElIU0tEkBQTwY1LXPbRUrH8dk1Y/SSO5lQwcnkOKrK1vjqM+m9SglSWQWa1MeUiKKoOkmTPVFWdcgpQptNOLTZsgmAr3GKxYLcjeK5sigq1B2kWZAOc4EEJjK0LPHtiTy0ZgwDb6EUl2mM2m90IeSEo+sMl0gFmamFahEWQKSdjGFp+Eu0R61rp0Bj01T8W+rWFfVkEUe0RT4Rc7UHZyvFGOK2WkavhxsAHSRDVHvEmiFB7qGMeQBTSQ7YkQVR7BJCKpQnkOm23hu55BBSD5KAtShDVHgGl0mlKtUc8bKmWqavM7UOfKEFyTOVDgRvqe4H2KDSMHgr1p+1w57aVILklggsvAnuLEu2h563iSMYmg24wxEoQLsPiDH/arUq0B3UUYtpIxXs6rpllJIhqj3iCoY5hd3tW8yqqLMiMPEaCUMnK4g15+i1LtIeaV3Hng22xaptZWwTRVD7xhCLVHnqsJJ4soGWOmbVFEE3lE08oEu0x5aRv8RCWt4zIZLMxayLIJ5b3SuhOrhz/yxpS7aHmlQfYgqqIXDabs1cIokfaBcgKiyKa+T9FUfy02xz3zrRwGFq8gwDlh1whCLIFr3cQPKYWYet+VRTFtW7z6n94AC6oapNN46hfIYjtTrQKS4C4oSiW6MLWsmLuh7mkNnKi+qmJhZhXelBOgrahLJKM4Q9FUfzZ1Lzuf3iCLqiOOeqXGsRWSG1hAdJC7QHYVlX1yFBNFyU/2EW1EQ2/3yaIMSGDqnoR1luFsTRJUNhEEI1g+WEurY1k67kgCOLJq3MuRbtVnkqyhwlm7K9L84Ct96rY/N8QBPE/NJ2Ph7gQ32OD63w+/2tRFL/pdrF+R/hJVVWfenStVWUIvFgUxRuGKn/fEMS20qn/IUO5XZqTZG8+n39oEYx7x1ozJAJfowRR/8Mda5v2aPsX8/n8n0VR/Mq9F60ZGYFLghiPl2io0Q1+7lVlJYgbvj3WuiCIabXTNDPuYuAmulCCuGPcU82vS41ghYWaqz3qhUl9kLDwh27tcyVIYEi52qOOHh5UVXW3O4QfXt4rTq+9Fnhk2hyGwPMfvmv6+tBKEE1zKZ9QEu1Ra5CH673CB92e/vvq28X3r74tH4DWcELgmc8eFyaCQEBFNYgTpOZKEu1Ra5B7pp301bXXi2/e3A84Mm0KQ0AJ0sP8cEl0YfP/lCA9CKzVBWgPIEn3A/uAqkECycIlTZLtLsL5c78o/j3/S6CRaTMUAi988KCYffWRmSDIZR49UUohW3/voj2apm0bikAQIIp+4iPw4uL3xc53X2x1BBvlpRLEXwAu2qNFEGNuJvBBwNTST3wEfva33xo7gY1yJYgn/r5pkmzk+vbX7xQQ7tVPXATAtAITq/u5vHJL3cmNO7zxt+6bZM92qFFDvf3MDSyCtVwu7zdHTWwpGDXVDyInX+0BTauj3g8RbL1gEayjo6MDJYiHfHy1B+Woqx/iIRxmVZv/0Zxk1wtTTCC7xUJoD8pRBx8EfBH9xEHAZl5Bb81J9g1B1A+RCyCU9oCebX6I7ofI5SKpYdv/aN/ZQZM26JF3M9zSF0FSQsPaUzOLQs/9e5t51X4nC5n2R1/gsi0AyUsgueKzaSQ1s7gIyspxzCtosU0Q48lSTUFzFfjQ2qNp3bYbr2aWbOJzS3PMqy5BbhVFsXViS82sq5BTqXy4AuqWUzPLFTl5PThWAsdLTJ9uHoZLDVILCLL8AVG6H03/UyOCJYKDuLlcXE9r2Mws1SI+qG7XtWkP0ztZWK8/UC1yAXIs7dGIENMievQkDElsR0s25lRZ3u8uclcIwnklVZhhjrOVmNqjQUS1SNy5gfgeJ8vl8ka3d/Yr2HLXItjr00KmR8I2IDWi5UceLHJlS5K4RRDVIttCIHbNg/tnmBb59o139Bi8I09s9z6gOdsiJ3oNdK5apC/t0TKzjBFF+F6v47qx49mP3y9+8vH7xspYil0bQawCym1fBMuxG3MTFQsI6O66jCRYWJd6m7CRINA98criLI7BE+Zm1CvJWN8Q9v3mzYd6JZfJEySsCy2gc9lKEExAuZhaQy8S2F133RvhsQMjB8cashIEuscExGmc9whpliJevBncMTehQGzebq7k6nF4+/zB/A7uIo8ShGFq9TJR+qYQsTAY4+WxxkiYeYVezTUjj20I1jVYbgJJEMrUKsvyvSm9LowI6ZI2awyiEGmFlCQd0BnkYC/sJEEoU6seG7vDGBMoVJsMckR1zLHnwKJp4I/o/sgFehCxeuGDh8Y8VzW+IhmyCAINEzY5FBk1SVImB4BL+SMa2bogx/P/eNeYJREwBL9jd3d37/Dw8IS7qLIJAgI6PT19XJbldaTxUZKEMmGoWDkXbN9ylAyAJD+8fCvLzPAMs8rJPGYTpFnFpkQSalVuVh3TITbfye5anyIJtJub446dsWrhzHLKu3IREYSj6ptJBdv3i8Xi2HUixK4HJhW8egDTiNxQYOyxdtunIltQPpcjKVgo15ccUF9MEC5J6sElaXIRx0c2QwdypExyDkmm7JdQ/kZDDt9XmTsRpEWSe6Y3JLVXvHqiJREK5miNMZCjwZdjbgFJvn/1d5PK88slB3WMhKP5nQkiIUk9kGPYM/G9lsp5qG4Z0BjwLkAiwNBojgPIyerSzxB1uCQB5/1/L98a9fktIMaPPzu2nsrt4O/kc3j7IBZ7mNQkTb1Go9SRoWg+Sm2CsMe1sTcNVy6HmPTSPjkkgTbHHOVi+hrBTWMvDdIWJCci1BU8kGVnZ2c/lFZpkeKmJfmEce65xMelkzh2ecmCMCaiADGe+ewY2/hrQyvaBOTIJBhBms44DrBpYLVmOalJ8wR+mqJgMBGa+qvVCn6HuysiQnT6TzKQwBGeqYwE/5SJAvsasOlnevOTBZsocgxOEAffxHUueNVLPUrl83Bck6vpoyHK6UuvD3qdt/ExBBojuEkV3AfBBFkf34DX95hybfnMAZ+6+7PZ7EBy3MCns6HqSkyu9hiBLKuXXt849H28As6FFK3xRtEabTyiaJDupKhXtAdlWYLT3PsnpVBz3w/vShQYZ0OW02uvBQ0Tg/m0+6+PuNGoLcj69Bl7IUjzhK5OtOukypkYpkVqtVrZMmeyIG7eunv+3M+L82cv3sALv5+1/ob/7Xz/RfGj777cfL/z3Zebvzc/DW+SZXVcFxpCnr0SpA0GkOXs7AyOe9wNZYK1QsiQxgWSceung0CiZi8qpyGI0QxoMIJ0yQJ/A2HOz89vNht662u9m4hV6+/NMeW1qbaJdtW/fwo/lRCytWBos5cz2tDbAJw+u2WSIIjLwLVOGARiaHKfkTXaIpVAihLER5oTqzsUWVIjRVusSpCJTfJQj9NsyDZ+Ipi7nLNsVP/NhvD6IOGT2MeNqLFwvleCcFDSMhsEGtLACQYgS+Mjru/VvLJlu5flxjds+4wp3w+yifj/u4KMtwIuhdYAAAAASUVORK5CYII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4252099" y="1195121"/>
            <a:ext cx="640080" cy="64008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200483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strategies and mental well-being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200123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Analyzing the effectiveness of different coping strategies in maintaining positive mental well-being while managing diseases in older adults.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702614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13" name="Image 2" descr="data:image/png;base64,iVBORw0KGgoAAAANSUhEUgAAAMgAAADICAYAAACtWK6eAAAAAXNSR0IArs4c6QAADFpJREFUeF7tnV+IHVcdx8+ZvQEx9E+IEGoemiIqKqgkQsUUkmXvhvho33xQNxbsg20qQkUUzEZQiKCY+GQEk/gkPqhFKMvuvTSFgKRm1Yqt0he3D2mliLFB8M/u3uNO3cXs9e7eM3O/M/Obk88+tme+M+fzvZ/97dw7u/Guxq+ZmZmu9/6hGk/JqRIkkGXZM4uLi2/UsTVfx0m2zrEpyFKd5+Rc6RHIsuwAgqTXKzsSEUAQEUhi0iSAIGn2yq5EBBBEBJKYNAkkLUiWZYct1hZCeJdzrjt8bd77ZefcDQPXXOQNlWMhhI+PuOafeu9fMLCXiS7Be38pyZv0iahUfPDs7OxcCOHSiNOc7fV68xWfXho/MzPzJe/9ueHQEMLj/X7/ovRkiYcV+a6UNAoESbre0ptDkE10CFL6NZT0gQiCIEm/wCfdHIIgyKSvoaSPRxAESfoFPunmzAty8uTJQ2tra4e894cm3eyY4x8JITw2Ys0z3vufV3xuF0JY6fV6VxXn4V0sBcX/ZpgUJJdidXX1jPd+TrdV+0m5JBt7XtnoJX9rubQsCKLr2pwg3W43/8zhjG6L7UvaFOVK2c9fEETXuSlBkGN7sSGEy/1+/1TRuhGkKLGd15sRpNvtHnfOPafbWhpJ3vtTS0tLl4vsBkGK0Np9rSVBcjlySfi6g0D+41a/3y/0W5gIonsJWRIkjNrW1s/jui3bS9p4BuzB/JvDLu/UTRe5aUcQXccmBNnlMY+rvV5vWrddu0mbb2fnD0uOmqKFHphEEF3PJgTZ6ea8zM/fOjT1J+1yH1boGwWC6LpDEB3LiZM2p8ifRgQhyMR0ywUgSDlulRyFIJVgnSgUQSbCpz0YQbQ8FWkIoqAoykAQEUhhDIIIYU4ahSCTEtQfjyB6pqUTEaQ0usoObKUg+dvCmx+uVQZmODjLsueLPvJR9OIQpCix6te3VZDaH0sp++BgkQoRpAitetYiSCRnBIkEldgyBIksFEEiQSW2DEEiC0WQSFCJLUOQyEIRJBJUYsvaKkjtvzfS6XRWFhYW8t8Xr+yLm/TK0JYObqUgpXdr/EAEsVcQghjqBEEMlbF5KQhiqBMEMVQGgtgrA0HsdcIEMdQJghgqgwlirwwEsdcJE8RQJwhiqAwmiL0yEMReJ62cIFt/8b1unEX+NlWZa0OQMtSqPaaVgnS7XR533+V1wZ/90UmDIJEseRYrElRiyxAkslAEiQSV2DIEiSwUQSJBJbYMQSILRZBIUIkta6sg/NEGbtJrUbGVgtRCpoGT8DZvA9DHnBJBDHWCIIbK4JN0e2UgiL1OmCCGOkEQQ2W0dYJ86Dt/OdiZ6nzaeXfMOf92e0h3uSIf9obgX8oy9+yNJ+778fBKBLHXZqsmyJHzt77ovP+2PYylruh3A7f+yd+c3v/y1tEIUopjpQe1RpDD3/3rB32WvVgpjbrDvbu+/OT9H0WQusHHn689glx483vehSfit9aOld75h2+cvu+F/GqZIPY6a40gRy68+Ypz4d32EE58RV9ePn3/OQSZmGMlAS0S5G9/ds4dyCl87uG3uSMHpyoBslPo8s11d/H6P+Xn9C775o3T934VQeRoJYGtFOT7j+51Rw52JABiQ37xh3+7s71/xC6PXocg0agaWYggkdgRJBJUYssQJLJQBIkEldgyBIksFEEiQSW2DEEiC0WQSFCJLWulIO+8N2ukhtduD+Tn5SZdjlQa2EpBpAQaDkOQhgsYc3oEabgfBGm4AASxXgAfFFpuiAnScDtMkIYLYIJYL4AJYrkhJkjD7TBBGi6ACWK9ACaI5YaYIA23wwRpuIAUJ0j+QeED99T/YeHyzTV5mwgiRyoNbOUE4XH33V8D/PMHOkcQJJIlz2JFgkpsGYJEFoogkaASW4YgkYUiSCSoxJYhSGShCBIJKrFlrRQk/6MND9xT76X/+ua6yyVRf/EulpqoNq/eV9kO197tduedc2eG/7f3/tTS0tLl/L8fufC/v2qiRdBsGoI0y3/c2VskyK2XnPPvH7eh1v3/EL6w/NS+8/l184fj7LXXGkE+cuH2N4IbfMUewgmvyK+9b/nJd/wRQSbkWNHhrRHkrb/q3um86pyr9y/GVQT+rdgQriw/tW9u6xRMkCphl8tujSD59g6fv/UJ7/0PnHP7y23X0FEh/KzjB3PXT++/jSCGehm6lFYJsnXthy/cetSF7JEsC3vtoh19ZYMweHVqyj/7q8/v++3wCiaIvTZbKYg9jJorQhANR2UKgihpTpiFIBMCrOBwE4LMzs7OhRAuDe8vhHC53++fqmDfJiNVHHiaV1evCUF2+s4ZQljx3l/p9Xr5B4lJf+30YWm+6Ts/MI2BgCAxlOLWmBYkbgvpr+p0Og8tLCysxO4UQWJJjV9nQpD8Mnf7Djp+G0mvuNrr9aaL7BBBitDafa0ZQTZ/zMrvQ47rttf+pKLTI98xguh6NyNIvqVcktXV1ee894d0W2x10nSv17tadAcIUpTYzutNCbIlydraWv74xf893avbtvmkqxuP1Zwqct9x544QRNevOUG2tpZPk/X19eODweBYPlE23vItM1W89/7BEbjWBQhHPRP2egjhX2Wyvff5TfjzGz9i5vcchacGgpShPv4Ys4KMv/TxK06cOLF3MBj8fXil9/7FpaWlD49PGL2i2+3+yDn3qeH/G0L4WL/f/2XZXNVxTBAVSecQpARLBCkBraWHIEiJ4hCkBLSWHoIgJYpDkBLQWnoIgpQoDkFKQGvpIXelIM65VwR9vYebdAFF4xF3qyCV1MK7WJVgbTQUQYT4EUQI00gUggiLQBAhTCNRCCIsAkGEMI1EIYiwCAQRwjQSlbQg8/Pz0f8M1bVr1z7jnPvhcC/e+68fPXr0bGxf8/Pzg9i1Va3jURMd2aQFKYJpp98H3/iN17Nt+5Xfbrf7tHPuWyPehn683+9fLMLlbl+LIJuvgJQEYYLotEaQBAVhgiCIjkCCgjBBdC8PJgiC6F5NCSYhCIIk+LLWbQlBEhSEexAE0RFIUBDuQXQvDyZIgoIwQRBERyBBQZggupcHE2S7IPnjJtu+8j+evfUv7eqwV5vEBNHxRRAdSzNJTBBdFQiiY2kmiQmiqwJBdCzNJDFBdFUgiI6lmSQE0VWBIDqWZpIQRFcFguhYmklCEF0VCKJjaSYJQXRVIIiOpZkk3sXSVYEgOpZmkpgguioQRMfSTBITRFcFguhYmkliguiqQBAdSzNJTBBdFQiiY2kmiQmiqwJBdCzNJDFBdFUgiI6lmSQmiK4KBNGxNJOEILoqEETH0kwSguiqQBAdSzNJ3IPoqkAQHUszSUwQXRUIomNpJokJoqsCQXQszSQxQXRVIIiOpZkkJoiuCgTRsTSTxATRVYEgOpZmkpgguioQRMfSTBITRFcFguhYmkliguiqQBAdSzNJTBBdFQiiY2kmCUF0VSCIjqWZJATRVYEgOpZmkrgH0VWBIDqWZpKYILoqEETH0kwSE0RXBYLoWJpJYoLoqkAQHUszSUwQXRUIomNpJokJoqsCQXQszSQxQXRVIIiOpZkkJoiuCgTRsTSTxATRVYEgOpZmkpgguioQRMfSTBKC6KpAEB1LM0kIoqsCQXQszSRxD6KrAkF0LM0kMUF0VSCIjqWZJCaIrgoE0bE0k8QE0VWBIDqWZpKYILoqEETH0kwSE0RXBYLoWJpJYoLoqkAQHUszSUwQXRUIomNpJglBdFUgiI6lmSQE0VWBIDqWZpK4B9FVgSA6lmaSmCC6KhBEx9JMEhNEVwWC6FiaSWKC6KpAEB1LM0lMEF0VCKJjaSaJCaKrAkF0LM0kMUF0VSCIjqWZJCaIrgoE0bE0k8QE0VWBIDqWZpKYILoqEETH0kwSguiqQBAdSzNJCKKrAkF0LM0kcQ+iqwJBdCzNJDFBdFUgiI6lmSQmiK4KBNGxNJPEBNFVgSA6lmaSmCC6KhBEx9JMEhNEVwWC6FiaSWKC6KpAEB1LM0lMEF0VCKJjaSYJQXRVIIiOpZkkBNFVgSB3sJyenn6vDm1zSVNTU485554evoIQwtcGg8FPmrsyzZn37Nlza3Fx8Q1N2u4pCLJdkA9MTU39vg7wnKM8gSzLDiBIeX6lj5yenkaQ0vTqOxBB6mO97UwI0hD4gqdFkILAVMsRREWy2hwEqZbvjukI0hD4gqdFkILAVMs3BTmnyiOnGgJZln22rpv0/wATm/J9B8DlTQAAAABJRU5ErkJggg==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7163305" y="1195121"/>
            <a:ext cx="640080" cy="64008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611164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Stress management and disease progression</a:t>
            </a:r>
            <a:endParaRPr lang="en-US" sz="1500" dirty="0"/>
          </a:p>
        </p:txBody>
      </p:sp>
      <p:sp>
        <p:nvSpPr>
          <p:cNvPr id="15" name="Text 10"/>
          <p:cNvSpPr/>
          <p:nvPr/>
        </p:nvSpPr>
        <p:spPr>
          <a:xfrm>
            <a:off x="6111842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impact of stress management techniques on the progression of age-related diseases and mental health outcomes.</a:t>
            </a:r>
            <a:endParaRPr lang="en-US" sz="1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E67B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193024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support systems in promoting mental resilience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24102" y="3078785"/>
            <a:ext cx="8495796" cy="0"/>
          </a:xfrm>
          <a:custGeom>
            <a:avLst/>
            <a:gdLst/>
            <a:ahLst/>
            <a:cxnLst/>
            <a:rect l="l" t="t" r="r" b="b"/>
            <a:pathLst>
              <a:path w="8495796" h="0">
                <a:moveTo>
                  <a:pt x="0" y="0"/>
                </a:moveTo>
                <a:lnTo>
                  <a:pt x="8495796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headEnd type="none"/>
            <a:tailEnd type="arrow"/>
          </a:ln>
        </p:spPr>
      </p:sp>
      <p:sp>
        <p:nvSpPr>
          <p:cNvPr id="4" name="Text 2"/>
          <p:cNvSpPr/>
          <p:nvPr/>
        </p:nvSpPr>
        <p:spPr>
          <a:xfrm>
            <a:off x="457200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dynamics and mental health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7200" y="1105589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influence of family dynamics on the mental health and resilience of aging individuals facing chronic diseases.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149504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7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508760" y="2392985"/>
            <a:ext cx="1371600" cy="1371600"/>
          </a:xfrm>
          <a:prstGeom prst="ellipse">
            <a:avLst/>
          </a:prstGeom>
        </p:spPr>
      </p:pic>
      <p:sp>
        <p:nvSpPr>
          <p:cNvPr id="8" name="Text 5"/>
          <p:cNvSpPr/>
          <p:nvPr/>
        </p:nvSpPr>
        <p:spPr>
          <a:xfrm>
            <a:off x="5175504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 and well-being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175504" y="1105510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Investigating the relationship between community engagement and the maintenance of mental well-being in the context of aging and disease management.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213348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1" name="Image 1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2"/>
          <a:srcRect l="24118" r="17059" t="0" b="0"/>
          <a:stretch/>
        </p:blipFill>
        <p:spPr>
          <a:xfrm>
            <a:off x="6227064" y="2392985"/>
            <a:ext cx="1371600" cy="1371600"/>
          </a:xfrm>
          <a:prstGeom prst="ellipse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828800" y="3778301"/>
            <a:ext cx="548640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mental health resources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1828800" y="4144061"/>
            <a:ext cx="548640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significance of access to mental health resources in supporting the mental resilience of aging individuals dealing with diseases.</a:t>
            </a:r>
            <a:endParaRPr lang="en-US" sz="1500" dirty="0"/>
          </a:p>
        </p:txBody>
      </p:sp>
      <p:sp>
        <p:nvSpPr>
          <p:cNvPr id="14" name="Shape 10"/>
          <p:cNvSpPr/>
          <p:nvPr/>
        </p:nvSpPr>
        <p:spPr>
          <a:xfrm>
            <a:off x="387248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5" name="Image 2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3"/>
          <a:srcRect l="24118" r="17059" t="0" b="0"/>
          <a:stretch/>
        </p:blipFill>
        <p:spPr>
          <a:xfrm>
            <a:off x="3886200" y="2392985"/>
            <a:ext cx="1371600" cy="1371600"/>
          </a:xfrm>
          <a:prstGeom prst="ellipse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Identifying strategies for supporting psychological well-being in elderly individuals with chronic illness</a:t>
            </a:r>
            <a:endParaRPr lang="en-US" sz="1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654" y="182880"/>
            <a:ext cx="868314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impact of chronic illness on elderly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170888"/>
            <a:ext cx="9144000" cy="2972612"/>
          </a:xfrm>
          <a:custGeom>
            <a:avLst/>
            <a:gdLst/>
            <a:ahLst/>
            <a:cxnLst/>
            <a:rect l="l" t="t" r="r" b="b"/>
            <a:pathLst>
              <a:path w="9144000" h="2972612">
                <a:moveTo>
                  <a:pt x="0" y="371577"/>
                </a:moveTo>
                <a:quadBezTo>
                  <a:pt x="0" y="0"/>
                  <a:pt x="371577" y="0"/>
                </a:quadBezTo>
                <a:lnTo>
                  <a:pt x="8772423" y="0"/>
                </a:lnTo>
                <a:quadBezTo>
                  <a:pt x="9144000" y="0"/>
                  <a:pt x="9144000" y="371577"/>
                </a:quadBezTo>
                <a:lnTo>
                  <a:pt x="9144000" y="2972612"/>
                </a:lnTo>
                <a:lnTo>
                  <a:pt x="0" y="2972612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Text 2"/>
          <p:cNvSpPr/>
          <p:nvPr/>
        </p:nvSpPr>
        <p:spPr>
          <a:xfrm>
            <a:off x="206654" y="768096"/>
            <a:ext cx="2011680" cy="3675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of managing chronic illness in elderly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480614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6" name="Image 0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QIAAwQFBgf/xAAZAQEBAQEBAQAAAAAAAAAAAAAAAQIDBAX/2gAMAwEAAhADEAAAAPGenxuGmRkamRxh0enR6cZllNy6qeb59u9Z7Bmrn3v1nJneXj1oa7eLfLaPRGE1ny3s8DsS2EAASEWqaqitRKoAAWEIQkQDUQShYAhEBIBKCQUAtiqkosNyAAiUqmAGIRQ0AIEVVFVUWgoFSAIoWJTm2ULASVIrW65FLEWuU04AABUj1PLr2M7rK9PPd/EwyGmGGuWHHGscdHHpka5ZWOJjpsmvX3Ojn2yWWZtPLvyGu9m64uHGHCcD0eXH38xSAUEVIrzalrqvNVVVUKqQkQhIloIqklgCASRAEILYEUCClFEUBQVAElkSpEaCgiBEUC0qqgUARQEIploV0FkJFcItlgUoFrlNMgAoIeo5de5jddVlVcD0eItMywyEZGGp7Hp0dHV0NPYw0lLXMxv11nf59vL2ell4PPpq59ead5dMWjjBK958z6vBLiWxQLAitaipUlRVgWiBEIQJAAWQFgpCQLYCSEACxUAoKWhIKAs0qFIsAQM1EChQgFFUIotKoAgIAAZqiWywWQEqQhZqSAAraKMsBRzr1fPfZxtSoq0oriejxmRhgoRkYanp7HRh0YemRhhjkZ327n2HPv4uX30eGa9P5fTxd5tXrxeWDjBOd148P0+SWSBEFquWorlSVKSULAEgkARYBBAWKAEJAoKJCAFioBQUtgACpCiqIMSoGaAAKEgBFCIClQKFgqQAZqnJtyAlDKzaFmsyAAqUqxDRm+x5dOhN1lZSUaZrOX38ZhgjIaNMMjU8j01OyyvTowzLKkuWX2c6YOfXWzzret5+9s1w63p05bS0YYY4vfy8vv54iqALXFZUqZqC0JQSUJFhCLAIIAGoACgiSASgBABFsCrQQABQASFlAVKxJIqxFaCKqqqCxVAAKAIFaKc1twVEWLs7zzR3zgIJUstaOxz6evxqzO67Kioz1k1MGpX08hGDTISUwyPTZjU6vqFGHsdGCrmSOvL6nn6PCM+6a8di+w4+nOnFs6EvSLxxwjRxPR5uV284QUFWKiqVIS1YWoCUEllSIQCiUAAzFCgCxAkAgUAuQKoQUAAAANCALNCQqUBGlZArSqqCxVApFAAI0U502oLIq2dDn0oz0ydOEoQStb8a9fjp28dFKipM9Z6x6zmNNc/r5WRlKm5IUNGVrGkZH0camRqZGVmXCVZvqp0x8+2bWL5qzl07XLtns49a5Oqtw6ujDHK7cOH28y2AQrEiqVbVhQUFBJYQhICiIqoEBANACRIAABdFJILQCQUCAoRCEAqyrKUhEUUCoClAqoCAagYzxZqACizqcurzpxN8TrEVs3fnfteXTXNVLWZzPWTUx2W1rytjz/o8bKylChooSDWNDDI2jjUbHzGphholWy+u59/FWeoxfPW+m5d9vPdScnRTtReWFgwTLrn530eXPvCUmVctdqCghQLABIAkqrJAooSABGgQDMAAUGipIW2IIWwKQAAEARVELAaiQVAq0gACqEBGgMZ819YAGhb3ufW3G/Na4t0x6Dn09Ty6ZM6vq4zrnrJqYkZNa3wyw836PEVaRrSFYzKaQ0UI1MjWsjD2MrIwwyA3Z16bHXwcvrq83l63l32Z6VpiTmHUXo1bDjkJZxe3n4nXhXVZXIkq2ihAgVFiCWEAogKAAQSglBVkKACi5CqktVAkUIASioQAKMogUIgqpKElKBFUCgUIKkMufNbUhAL3Mdmx0smfV5uqVI4VXK0YtMepE1xolckps5O88vt5GVhlIyEiCwhDYww0NTI1GmGRhgoTfnfo+fXwiepa4Evq+fTo8uqFFcvUQ7BqiwcYJTccHtx4vTklygoqihAgBFWBgVFUGYFFoQQAVAQKgECqgoIoQAAoklsAAiwECpAFkVpEFsFFAACxFHizO6dyuwR0ca6ue3Mzv2mW/Cqs9vBsXSI8apb4e0xCjWfKbxxumO1eTjDyspGQ3IQBGDqNBGtKNBHo6jJAhh63Y16PPTxs13LnkS9vn39Fy2q12ZjmVZHVNBYOMpSjWeD04cPryquQoBQgQFgAgFUABAAChEAQUiAAAaCQAAQBAAIsIoJIoFAAAhBFFQAqADUGj0HHpzurs876DPTfnXNr55t7nF1RiTDXIs6hvltHiSixbPN9Mea6YVFOzebjFkM0wyElgZgaMjBU6MjRAh1Gh7GDDaFLs79JNcLOlLJqjG/Zc+1+KLKjJXPhq6RrLRhhkrrj658Prw53TAASBAthAAIKoBEFBUgAIgoAgAsACCkIABCKAEUQAAAKQUUUVVIBI1szr0HPfd4dejaFTSpOfZ8/29Nldmk0nOs6hqUSxEufP7z5nec1yLCE6dxYOMrwxYFSi3EINaQyElEaxhkYNEZDK1hIdzO78787HUuuZm97n09FjoRZa0z1hKjUdAvHGUjGXfPj6xx+nLnXIZloIAAAAUAkAKkAFAAFiCBYAEFAQBFgAEBAWAAAAqAVQitXzXUxe1jr2s3bnYl89HUqnTGZRtTw9z7Ga6Oa48nMrTZpmqdZ4GseY3jNqBGolcgNlmotRh5HV1KuC5VmBCEI2oQwRrGUoaI0EYNhNOb2505Uuc0W48a9Ly69zO4KIVRmrGQ0G5b2XVlYZKtZ5WscvfLmaziQakgABaATIBqyAAgAQNBEFQEAABAEWCkBAWAQKBQrtzrp4vUx0603smpKkLVZRHmDZYtt5eYLjxep9BxrZNEVOLTWcffPznXnnCGiIiylCJbtmdRbYyO00rjJEWyD2FTI1QIxBghuSEYIQjDJF3y9HOuRNhLFpxvvTfc59LACiJUucyCFy6jWlo6kYiJc8+5waxg3nDc49ShJZAILQCAQAEAqgIEACSiwRKCyABXXVm7Zd2d7s76Gd7oZVhJa9KjPJlM8tReVJt1XLBjj3HhNz6VjdJi1nj6zyLOXrA1IFGRFUgQQKozqyzYmyrUZlpth0LJqDUUMNUUoxBghSBpkMNQVqZDISLvmt03zc1IfRca6mN9fG+koUCiiRUZ6zEHLjSugYaGohIzVWXWcqZbnPpnYqsp1KitK4SlqSQYYdbJbZbZb86va05umXXLe1JQJC1XFdme3NFCViS2WXFsthYYjaSoUanlbjy+89HTLcYio0y59ZssNiSoC2EJJABzc6lNNa2dCWjjjJKIwQhU2MEgyEISDWEg0QaiGJYbJLqmt0tE1lyddCrnXWx06E10CSqkVaWVZEKazlIQli2FhoksDaxCQxLIQhCLEAYBLQAkKgtEKi21FRQUiCSIC1y0sLQw1GQqSHGh9zh3PE6cubcppRKQgFS4TWYACglsFICQHQkytZJVW6TXc6bLmbWnQ2MMMQZWQhINYQ0Yg1kCGCEIUlGUsxYMvQmpLQJmldKjN6GOnQb3xeSUQLVZVqCiokqVVJTKlRJRCEJArAkCSQAFtAJFlFiqIGgIOWMu04ZGDaxCEQklWsNnJYyV1eXT596fPn6cpLEZc1q5sG1HR5aLGoAUQtpFICQR2bKc3KuKaQcsS6zRVzNtWpYOjDDBGINRg2RTIaNFIGCENQNGDJAkJY83rlhXKJUS5b2ree90u2avmtZIixQkUAAQCCFIq0JBKNBAICJUSBIsg2QgSBtgZISosklsAKZLMSc7WeTrPK1jMlesaZv2vn9Hz/wBPnXXMRFYzj2QiiV4oo0AKALAABIDuJXLUtcZwS1KiwZLWbrLy+5tS0stcZCMSnDkbmWkJEYhA0wKMNJCBIsshCS3S6BGkSZItst62y6M70Z1rW+V10SuQixFUkARJEBaEJIFskCyoGRbYAkkJbCSKU6ZbnPGWzBrPO1nBZQzTVVwakosU7eddvh6PCenySoAMtC2WAAGmkoVqAGgKEUgJJHfCoFkoW4WxJaZaCmVLIrJYl9l9l9XJYWI4wyFTUCMgCEIQ2EkkCEhKkEgQAAOaLRm1klaUoq2y3XRltTTnVs1Zm2SvdGGHR1IaEhWKAMrSSJbUVJUUpRVNlFmWstxmpYjKUmopAooKDNdogAjv56dnh28J6vLCKoUoWxYKRTJQrUANCAi2gkkUHq81YSpJQt4pKiAUrKUolpWsENZYt1zpsvq5mwsGGohSDBCFCFYkCFIQJA1ARAAqQElsgrYjWyJKxIVSsWZ1Lk1M1RAWgrFRREVVsBIlgsVFIChEqAlCQFKIipLQBQCACpGzG/T8e3iPV5pLBSJSrrBQK0lCmgCaiJQgAFlC+0lIslaoXywCSwKECBZYsV1TGcoiq1UYsLrNFl7NxZVitD6yQhCEJCBIQYjIqSxIQACEJZAQNoBJAlgwRiQYFRVUEFIAAACgRaELUhQKqCgCUABSxAAFoqAQKBI1Y36Tj28b6vLJYoJJntsFWKoYpJQVYVQJCKkKr177KEUikzVCNZIFQgElKipKURKJaDMVFYbLJbrm6r40alqOjjUQhCQJAsxYRSyALEBCEsFkgasBMwEsIAloQAASUWQAICgkoBZGgyGogiKAJKAJRYIWhLBSEoKECiACNed97j18l6vNFkoAlCvasgaAsVKBBFWVJVsksQ22R9ClBGTNFSEpSgvUQ1MGJRRUWggACglclFZ5c5QlQFsubTQl+roZerZGphiBCQgUhEgKEQiCwasIgBlCEJQgUAEACUakAQESVViRVoSFQCApFsigWAgqKAAiEoShQigsmbpm9/LfC9HEAlAZM101iyqqSrGdQKoGla5ctLS2mT2vPooBpTTRAUqa5qiRhQNS5CyGuQKCxakQSxBLFSqMS0pRJVaBktq9NFXWXDo9MEgSESWSWICWSlJZJILLCEqVJAKCgQiBqEIAEoAC2IMgsBEUJFgtLIAVFAAw8t2dWK01BEz1muVs5vPertzAIRozORoNKIqq0gGGL0exx5SMSwr6/n0itI6srShKblrrVFKEIVcaVSuwCoAoZQLorK0oEoRkSqpc5lZzlAiNbalxoq4tubaYZCEBEhKCS5iyICxZdcvTmuhm650vlvltg3RQSVtZkpZy7zz9Z51zy9SuwEBEWUsSBUlFKggAoKEvzvuY6789LM6FICQSyzLrHk+vHDz1OuK1SVZbEy2sOjrYl0ouWAWBIEksDQj12OsR5bFNplrZSNdqIagQxbNEIAkFsrkUFAiRYCyoZEsURFpErM8mYzRnSuglttqX1fVqWD6hiIySyLC6Tu5693HXq40FwS5bjLS0szWtYGiMWIbLc62RtavucdcrWOHvlwN4SpKKECBaEgIVRYFid/l37HPtJTSolgBK0tdz4Tt5seOlXWCZZXLhWdFOkINnddjWCVwkFBKA0ZfWY3CxSsCLBjY1XZYEgYZYEgLTIKDIWBAIIRFGqIBRbFsSRBKVlCms2WYzJSKjVaXVdZalhpPRYvp8ejq53iOC54tZFVJRWa5zayqADVgykfLQaZu1VypNEvUl6k1bXI3z8t05cHeRYM1UgAAVQUp1MdfQc+tUg1KQKBEqlxaz57XKjG9fTNrLBRilbqJCDZ1XRpZSEisNEAsPS5tjTSkZSskaGLKaJRlNGIQICaSQACG2ESEAIIkhQBoIBaVERLEStEqtKJM0udKVSTqteum/ZY6XzXK3jiM1M4tOZrng1zFkUjK0GWKyqAFyIgTU1uzu05g6dzOu1jp0JoWeR68fJ75U2AAjSlRWIGa9Zje/Grm6EIhEz1xOvCiOfnW7pzJCBiqW+2KBZb8WnawMGooAABAHpc6tmjKRqIsWwiWUbSkllGQjLKJCEIEMsWMwlSUJAgAVoBRagUVFVLlLESoRmvWdON96b6+N9fOqTzWsc3eZc+b1yp1GluXXjTTQSulIsltlaGq2AmTecmspcyDL02tC8lIz6DHXt56ac3rW+F6cPE9OdK1qrKqyM1ZJ6vPTVjelaKMJRKrOH089c1zc3o9OZIshVrl0U0rNaM3bnXJ3g0IlBQAUBEB6bOjNEiRQNIYsGBoaaWBGiWxWQkIEbKEtKCU0KkhIQBCJFVEFFEqIKWRWUZ6a6JrDJ7qdsWZ5XeFTi9OfKuGN03fNLFGoEZWlYEAM1ACJJSiKmplYr1kVZl1m+dZkq7N9ZjWma9NOpk+a75+c7cb0tR7TJDs57asbuhFFBYzXXF6eeZ1yI6uowR7ded4GbbTKJdEunOuV0wQUCCgFhaAE9HNNBSJLYpzSWBCMRWCEl0ZHIQJJCG2BIEgWozCEAQgCAkAAFdUsOx087xnB3PpXPat+auK64GuOTpnXz3sm6gWWwwwFBJTDSlRUklGKrKaqRqrjMZ9YRLloMoD0E36DG+lNd9fN3n4zrwy7wVkStOenUx0aaiVWVlaV3OfWDjXFru7jRIldXn24Os2WSpLozp5ebvLoAUoBQCgAekmXSUsoWxZnTWSUkGCFSEYaSXRUpJkrBrYEgSBIQhCEIQgCAIZXDU1ozqteFc+nm9Zmjh3GTWadTdnbS1XLSvbLGyaasmnGWICUoACoiQJn1Dm7pVt5lxjZWyukFXVHsc9LZehm0Hke3Hkb5CwQFaVleVh2igRUXOuGnd6Q5oWHX59OHpdZIC3S81KdZ0UAUBRRQCwK9+5Eztcua0TTQup00yGdYQORC1FZCEKkMGoNBtgyxCQhCEiEIQhKhEx3jabefUVzLJJ7l08rM4F3Wc3WNbawgEYaW1bpXtMgFsWoEWlBAgAqQSmyuXoK8vMuMtiXKASur879ZnSQZrTb5rfLkdOK2MGCpUq0ClDIc74sd/VeaeHXdLxy5I0oK5dwqWUtLIotKLQgUD6M4FritZpvbLnk9frGizzxypuLA5ELUGZKyiGWEUhkNpCMsCEhAyQhCEIoZw641HYx1yqpWdOXfXNyq0zpYWW0yAKlL2rIVFqLBgywFkpoFoKplKkSjVcok1zQMFzVZXSMiyqTXNbZvdGjO8dzzt4wa516yxCEDNPNWLbLoxeBXdbArIVZOcuq2ItLbzGHLqUrZUUFKCBop9CcMrXHnTTNBO7c3sumtrl3WFK1zwqxTBkl0YLMaIViRYhCRSEISDRBlhIijWObvzpnfSmxncTPcs16fOscYl0Wc651S1VUEa2yWCsRbZqyW1bCQKIxINLUZpXHc1VEaRFK61xSVWIVM16iiWdPO+fM+snToZ38/wCvn04uXeXserJq3O3UxKk0MvO659+7FipWlmc8W602JSoiZGtS6M6SyulRRBbEALX0Jy4M2Jq6G1j0SdubtszRy7NtbMltoTIuVM01ltoyWjNFYkCQgWS1AqQEQqQxAhTBrzI7PJ3Z05q1pBpfZZ1gmqWeXrKFhTYoVYstQMy1tk1ZmlFpQxNGDDQ62FiqlGpmFSoVbopqpERSlBqIgOlnaZeizqvT5918um2/OujOglKgiClRZfOuXW65rEQXL5vMdL7IKKvLk36z0efczS2V2VyKJYlIgs9lJz2rFsZ9uztnRGOPZgXrHQKI5U3dc7DQWWQSWgzGUy1lmqaRJnRUkoxCBWJFZINGfXGhqyb35RYtQSyvV8+mErTg7yQpVZFa23IEq2RRJSNa0EIagwgAQ5erq6BEMCBpbFEFFZSpMjWtM1o51zsnl958528xzN2OmvWkYrsSxEFTGuCnX6ZUUFymNZm7qiBQtEmnfMZ1sx6FiqlVUrsCASz0URXPSM+hlY49zwzSvUrnRlN8UrligsXVWpNUbDVbYzQlQltebmsyrnloEWJGoQIctFzzblp0sjqriLDOOuqX0OdYxU5W85bmtXlaGVi0ulUBLQgAABKkGrQwoEAUvashyGGs1gFFFZUVVoy9bNvhim48l1587XG+b03I1ALCgo87xa6m8LqTOotksx16Csb864usc64t6c11lefTTjsrSKiLQRRE9CMaE9yWLXJ5uzlr6RGi/V2wxCAKooMpmMpnh60LqjUbI0FtRBbTZljPGczLmmtDPNQWvNNL1jLFNJYxszvqZqy11y9ZctzXLFJBZQGiEIRg0UEoZW1QilYiLQL1klq2mSzKKVMpaoBGSb5rXNSN1nh+nHHvklJm6tSq4AGrY1Y1yM79Dpbnbq0YYwLaq75rrmZpB9TBeVfTmOffVz7qVJXYLVZU9CWHpU7mU05ceXr0CduSNEKyokiBGiBiXOO3OaEzzWMzRmUVeapNCa7rVGiinNmvLM7rVKpRLvM8tS2Lcbc60nOlusohxpqWRQJZFIUJINrBHIkSEVggQEtElQlEYIsU6Z0UrRKUUiWHUzu2NJ5jpw5+84Lm6TnTXpJvVnVkq1ll8udywWC5rTNrOW4tpYadLlyJrVrnn9OKVZy7256VpWqMilPT5W17oZKV8xZlPYpbnUDpJIRTlAhIG2lnl2dokFSFAJVEULnjImS3OvTjKdWzSVy8ZVmtM02dWqsSmNccwvKCEIpSVJWLgWLLINEISDWFCrDEFAEYhBUhIw0ulCKKACLSnXzoxrXhdeHE3zoZrNEuCXuzojKXNdzw7np9MIi5LvNedUtWIEE0JqqasNTcucG+IlOPQM6WyAha9VHoa9BkE5VeYs9MvVg5pJZJTEWWQYhFNzwa70jLJYgtZIkWEhkYFuZOVNYkawWnOqJ0mNGUqCMtdWRtTnlSwJAkSKtyFvCmeBbLGhxhxlex5owRkAKIxAjQQCVSlJnqsWyJKpOlNNF0nN6cuB04V2VK2dUxstG/Kuss1y8b2by2dXW2y583PRsrsSaBVKJZW+XLc5t8pOgx2VQCBXrcveJbbVHl6ys+zlaUywKQilCQhA1yE326WpEDZAhzINEIGszNK8VrpXNS1TWLG0mwoiRRVkk0rqlM6U2U3NSVoltQkgVosNi42qEW5kG1SECOly6ZdMPdaY68bZuURoJLFARUSqymqESyuzXnWiJbk3x4O+FFhVZq2Oc135NW8PJx876lImWyjUxxmWygKgikDQox0WuVrkNZHPuudLaCH0WT1Vpl5UnmLn0S9mWZsIECQISEG0ojn29WdHsEsqSQNpzksmCkFs5hpby3GCy7Oq89qcWsrszW5rz52s12UCoZSMthbLdLYGaenlcdWsYCBZByFJosJItILKi02UGdOuvoZq+WBJYAEAoRQAKNZQuiyq9c/PdPOotuvOzNc5m7Nv7caHHl3epFoKBc2iLLpQWgqzBdKkTXncZxdeQztcdwsGj69cbs6U84cs9rVuLLZJFiBY0xCBRrOHZ2GnmoBSgUobTI2cy5MCuQnXuuRmjXPRblx1xS4rnDZmpbhQGmXRNXy3lstoZogEiFZXYtIC5quU1lERHYvs0NGWhKVRnVnerHZs9aiiOZqYE9AvTUywgCAEFsAgBkarGaemOJ08yNVoC2a1Y6c1G1g9PNzJvRqClzZSxTK9qgVUVFm0ChmuocrfMXJ5+k40lBftjJzcieTrr2egzotQkQhCKbAQMZbmi3pZs1YMsSSmwRBsyEsx3Jlvm+WzfrBuvNZ1lH0dNCa4vpgTQjJNYZcSU2JFqsOaUQlgKLK0rsyazjZz2NcW2MzZWzN2S7JvfN6sb1Ttnlz51TLis41l9nfleaAIFQUS5VpRECW1oSnfPh+jxtjpUwLQXZ2ud51bfnxWX6gpc2UslDTUACglSagEFa82Vj3zOek59ayV9umonGk4Z6mtudFqEiEIQNFIkjiHb1WmoRIQlSGkiRqEZ48vea40iazu3MsvKxSNZvohsUospM+dZ860xpFmnLBIqrLqYrPPXOWELkss0miNk10zoroLKSVCtK0osVa5csqTWnO6peZqc256k10hpQigVSsSkKZmrRbKbmejyOlcgRbbs7k3M6z655t8rdQRFVFiqiBRQhZVz0a2XKIkvXONrBsXHarNB90mljzBVXr5TNQVkK0stlHMNpImdMq9S6CzMIxIhBrmLEhzZnY3dN+fuOpcvvOWXJjWGtVbRmZUSla1pzb5qK5jQJYlk0gyZ6pL64szol6K0zVRgZtrfcnWRZLGURhXJHbHOdKrWzG1mq81Dm6nPBYpJp0vqI6vKIy2UalKHfPV38oSQEbO3nSZr2cnpw02KC1bkYsm7G5BAVDrQUWVotdLOs2sZ9YE60Y2D7xjeBPOR1q7GphucNysacdGgUtlud9GautNcbM69WLCAGlhCDEIBOVJ3GudLgs6d5mjdYYwFRUPF5eIrwRVJgs5YlgQxcu6NlYznRGbV56US42s0eorbZo3kXMDCrijDZ140tcyN9vNzrVTy5cbEqGYpQpRaoiVmaqNStFldLK1dvPZ088U5szXbOdaF89cdjpyEoaBRmVg0RK7RAinSKqhAXZ10LOTclacdUX7vlxo450enKnWFqzNea6XLrUubWWS3O7c63FtcxevoZYGpElgQBiDGBNKapriyvc7dZNpuoyJOUjGWXNSZqqZoFSrEuRYiUaMFGX1CPlKCmKVwR5jKqvQ6jVfcnWYTNVQOmNLzDNdPTJnWSTq2cfO82N6FqOeUWcjUz3NUA0VZm2rLFqpNus9np56bmuwhVsb2L5bLp9ecssl15qrfncmuJvnT05iJJTdAVQAkvbXk3C0memfOvrqUY1jsu68JrLZtmdXTpr59L83BvEGW3OmzpLnp236pUDRFmS6mZiqmktltXntdkmb546ms2UQqaWZwR02hcqlEtK54yrS1XJSoJZi1l0WzTL0ZaJaYqEleVyoY0bw9l2s0WMVggjxJeUlc0VSVbejrC5vmMde8plGXJ0W5xV0GePLz6WZwW2WOdKtB0Ovlt6c1Aplszrc35fDodOT6z7Xj6t+OnlNW7MznB3ijv5VGjPKtqpFADqTVSZdYmd5c9PrExjz1bWJ0880M1dnWvG9nPdc1TrKazLbsafNzadKavW+yEETIzj1lAq8rAlaOy2mNcK56G8OrgV0xrvuXlMRokTnM8wCzNztUme5y6jIVZb8aXGoANj3KrXqXpfTpquc9ii0sXx56W9GTFNahFR06zOKTzU302tEnPuZc3WcudLJcMvnC5nFXX1joazxMdfR1r3wv7cFSI00+ddCdPKZdDeX1z7PLv6/n28LvGCyvfOnfNUUYzzS0tSACL16svH3zZrNy6/VkxTT65zpxaV5u/ItdDHXTNCzFcZLl1aaqjSkpoYqqumsma9pDk61TWhOznpgy5dzf0wEJKkUrpow0t8rjVyEpppGlxZ6Y7nJcmqxSEU5ti22a4fUcrHAlp0S2qkzQK5Ezw5fS6yx5qO5vnpTJpquH1zTSxjD18GW8azJNcby/aq8/tWdPNRQaa2XPsLnws12bervlq7eUIFvz0Mbc78tLt06bOhrtc+vIZ42pX05Zd8wCHjO0lLQCCEj0ed8TfOVTz7fVcsMXb53bwJpVty0TWiXFcixS5Xmq5pLNUmaxUNpVpWDK9QfIzSxqt62d8bMy6xZ1ySEyQI9EkpHhDAPTySb5uenP1z26z0o5CyrQQtNKZBViggbKbm+TdrD6559Zo1xDnz+/z8vTx9Xn6Oz5/rNOtmels6yEseaVGxvier42XfClOfrlxOP0+d5/oTn6eBnaJdZsNNimc7up0O/i6OOvRx6KM652+XRueNLhXqFR0orWvO8XXjy+vnCAtzcd0LVAPKpWz3sdOfrFGszPT6dz3krZrmWa7YXrsxvKmbWbEaa0LSDHR9Zr1kZhtg80QjSmCNpMaY3S789eDnI3zfeZaVklJck0ORAFaTPFpflgaxLjs6VmekEi2rJaCtQlq6UroxV38Gft8+/Hba3RcNNV3NnTzcjr8mnr5ut5vp9fl76mL899XP3Z9YRNGdSqrjm9fFTeaRhueJj18zz/RXn6Ofnr2UosVTYyVS317HXL02O3MmskvmenL0m+eWa89HQs1TVk1TrGjn1812409fJFUtzMl0t0EUdqSUnXzsXOHWGm/o3LqlzZvlrmmWlmoZq6AlVjzV4M7U0VWlZKIZbICyxlI0LnT6nS571TXncD15XWWNKRKVtuYSmlFkTHKkaleXkTXHrDcbTXbZCGhdC0FKqkGSxWyx+r5XP7/AD+hz9G/Ppx646p0Vm7fLm9fl8rt4GRrmvO3x7N/L24riR05vVnq82txWiHPuOZn083h9DLy9VHPt6oruuXrFDLoVoj6Hd9DNxGevM64+nszW8nLPXWzq1c2sdfHXlHC7ebN086rbJmuktCBWWS0pul6S8jXJm/oPDs+4N8DVma8qVJArFkt0ty052lW3DNEIoJSRJacjo2dCG1nq46W46eenN+uHSyU2pk5KXWVpUWwS0TeqQyZW+dN8Niamg6ABK0lpSLNQUBZKIy+r5VPbx9Hn31c+3N7ea+dqHJtcOX2+di35yiTWedjz9GybxLpO/nfUx7bc7S4puAzVNZs9MmPVxOXp4eO/rprUvm98qWWqGaX2LXSzrWcwo6cejZiWjF4ms+jz0Jg1z0S9LPbydmD0eGvWbUzTS0BVMpWpLo9BNcHpzaX6Dw7vrM3zay/OitSSyQiPa0lk1J1jIuHltVVeUWyGUWHI6NjUDqdPG7efTgMt24GnzStatZJlNRbmDzV+d4prPJurFNoc5ltTcKZimtY4CuWCkTVnpnjl+r5Ozr59We9+evD34tM3gcelrG7n6vF+j5lKrndM7Lj0aLylz17x3p28e23HfHeeSs7l6nn9G6dqZPC46eX59vVTW9fM650awSGTN+gNehms551On05Xpy7TnXkrn1OdNbmuN1THTj51wuvGvt47DO2EtmtLVYCuxM30seb6c5X0Ph6JrBuBJJNLVdVpXVwwKK2c+xYrubLqwaV1EGrJbFSwExojVqxq/GuJmT0cmuXmiIS4FAIV2ZuPHXInQsrawSszyNOwjiGessaBLTAUkSxdPPdK+R9fyL98ujN6DHeXPYtj1efTSx5fp4+/j18y47OfT5q547F+uHQ6eb1fL3FbsejscvZWnA1wa1864dz5DHarn6PUzXSXzGsZrzNkXFL7Zr1c1Tm+Y3jta59A5FU415Cz1TV0UXHTtxy1534bWX7+O65oaWzsc+vXx00UIpqmxdZ83rgLfcebpXcatL9PP8Am55s66/fOLn0r556PVJrb1adaM2kiyJW05/G3l2q+ro1Wp6UmNNTw0tuLyM5ftlrl2jC2S5FpINLsmudi3amleXjeq55Zs1nbapjM8Z5o2ArVSwYtizHTIeb9Xye40jn1p0tuudOfnk7PTnjcLLr1HP2ec35upnfE1jl3JvPbrn1sd7rev5/f0s+lY4e+G2XPrnwcvD49K57+pzrqr5jXPJeZqLhzfWV6ybaa8rrl3dY6i8es+NeQ1PUzeuMuufWXFLbnXzbUbr5dtxTu1p0OfXsZ3slutg0c/WfL784rufOdXtvmTGzeebnHl/L6bGRzeq9XNZqvOrMXq9LK5fBgzOx3uHM21u06fTWrWr9m1SMsadkqMaTDNcP1xY1CKqS5lqjl+bXNWMqWZ6cma6Gs8E9Fc6tMEWnJlrlgllAqkJfD46YTnen5ntefp5HTzhinUyXHFy9LWTXMTfYzs1GuXrz87XHPcXqrPTnbsc/WJq+b5F513nnOLnrxOPrGfR7HN3zXldYx75lIuOX0R6O3pZ6eTvLubx1TiSrnXkGfTum4x759iXFKZfnepX04dHXOjUUux06eddGb1hhjNrPk2Bvn6LwayZnS73gYmfjvEwWnJF2XQ6vY+m6d6zc8cfk8j5rTG+Tu9Xf9N6m+g1CWWkdoSuyWhm1clGsDpiy16ZWlW5SoGteWOb1XKxXnrgjpbz5yX1VzfZjW842NZ6cpspK1YJfKcb5yc/v4fZN5rx0Jz9c/La405nfbp2ry3OqXJuct4jXHMhrq59GnO+a5cvfP1fL6WFxx641teW5exOfp6uevppu3GvKaxj3zJDJHca9hpoxvyWufc3jqpx86rzfI16Vvori1x7MYptZr59rnRvn1dc6EXO0zrfb1l2UYdUTyCHePccs4eM8155o668ty16Lvz8/y9Gfli5n1/ee09Wksx83O4uFicrGuTnXVzn0nWep7b39t6NQULYjTUhrlpoYtPG1dML1wy6VCyjcxQCteXPzp7zZUz2zJ0dTzcvsLmyshbLyTEtpIqrKhahfDY1yrOR38Xqt8bZvRDZvP3z4U45rKjPQtdizWNt49KqjnV08+j0nP3ce8PN78zYuKhNY89asepsdu/nt6ObXG/Kb54dc2SW0YvVt91Vc15S8+7vn0l4edWZ15K59G30lw749qbwZGa+cazZrnvuM1kWvOkzdisa9S+N1vkOV52Xvc+bodOnIw8XxjHJnoWtWM9bXPv8AfnwuO3467/p558Xz3Pd8ctrss6068npPVvtd9NaBbJLCy5SVOdr5aq6YPbkbXmrZp7lEl0BbLcsedc7nz29LdO2U6ScA9pqHUy5t+dcWshcIVmSiGLpppeQzwe3j9Fvzley1rxvib83B3y5okpVkvvOzWNVnUNme/Sx7BL0Ofprs4O/Eq4Zabnny4s9KM9rsen1Od6c68rvnh3gkkqmuhNe5sqa8teff1jXXAjfjp5BPTNdIwdOXam+XFk18y3z6VxbC2VYtHO4s2c91y0Ls6T1nfn888/RLr716OGOY81jHlfPta8+713WznnfMX3FEuWa73TGHjqq7rmdEbJPWdcHlv0nruv0XRa8AkENQzcyc7XvKd8NZMtE2ljCAg6jy0y8znlrNuu1EvWPPV7XWXrnxvzfPVmNUsrOmNqBL4ON8m48p28m7fmtr2EuiXPrns56+d+j5lc2WrC251W9Ga3tX47+m5fUCUxj6eeu8KtZwuXKs5uN8vHSvPpr5+v1WOnWb8reWLXM0CiXbOnumaV8zrHa1jdbw8tmdeRPUL07rna5dteHm1N+A6ce+yZKLc3KyTm8OnNxui1a7XTPqO+PF+bS7v0vfkts4scrnvh46c29WH5y2RdFXpc+b24i9rdjO6TJHc1Pofs6ZeLd7C2OMryiwjLn5JhVrNHbk9pLc6FkKZORyleZZ1dbXTn5Zuc6ffdWNdM4dvsdZvrFD5vDqtdMJVCZlKxL5XxrlHje3jv6cbE9bcdHG8vTz3x5rt81JpBx2rmujOllua8smeld1FZz275CdMWdaOffkzfJx0E7UcfZ6jHbvW+W1yxa5khRLqm/cpjOBrPQ1jrW8TM1Z15Jr1i9JebvluOfnpwtZ87vl6CSuap1nFwtfO8/O+M2Fsl63XHqd48T5drp7fHk0drwsdPL66tmszLpcyxVjZiWM5mnS1Hk6GnXZ9d3eg7dLsV9UalaFQqs1ahhudsxqhjH35WWlbc1NRYzzPC8+fM87v3PYencb8/meh3c+dWS0L19TrWTLj6ZiTVyUmdVCpjQWcunL1PE9fHp6+fbcd1m+45d51MdvHXh755pL19DnvdWXXGjeUjHdCVJUjOVzSzazazaZ0J0wcvV6bHbv2+X3zx65FYlGbfN9a4vXFZuuOtbw41Z15he7XROfrOGO014LXO/eOjM58dH1K+U5vHpzMayXWPVY7nSeh1z8Z5+mjL6p6vP5PgyJ5p3txOxyxyN6z9N1WtlfMytcnp5zs89fFw6uDee3rHrt77fq2/Q1NEUoRLCWY3ZhjZz9eb0bWzZYJKsOFxx4zDp7aej0W+k3rbWCSua0ZtFnXqsFUhl1LjKWVUqY0rfy68+zxO+HTvPcyLc8JKqLdAso5OemnVTg6xniyayyiqi+s2aBJabNJevDmvXNdVfL65ZdYkhKmtGdem3nJZz02sdW685L0MrZryW86bnS10JeHZzN8dPTnfnVXPrecLhvLz1Tm4d2hbLO9vPa1nwnLrK++ejzfN/G4nPWTp09Vz47eDzvTXG9HXbnHS8+qrnmdjV3XPR5zZ6Upg6Y9DvHf566/S6PoRBpZZc1bNCypOlz6ac3kTGLtysq6b2TSsqZo5PLHnuIbdLUtqnW62d/TWW3Rjdy4tTqVfC0Y6S8yWq5VplaTUujl1qPmExjt9EipyhKQRNKyqoZeithWOsOXIFBpszkgUTeXmKX6TbTXA1zyM2ER2q8qO/C/Noa7idFfO5rS9ua+cb5odm2RydcruvNkipx77MzgcNcubi5LqweZ7faa2fIY6OfdPT5/C+THPtpmfQXnx/N2lef6eii3bzZtxyHbx5+70Z865uEX6D3xq6NHn2/qZ+uJYZp1MbJpo151pxeRc8ztx0gW6a0ZtJSnFzirGceNdDcxtZ8zi85Xd9npqXtxpzly+71NYmr6CXuunMSix5p2jJpXTy6g5Z87uNMmlfUrsUolBJKQgtkphkNQIDzxwRkKmwjr2T2WbyNPPb545my0jF5xu3li3r3Zenz35ia2r6DN+adeROkvMZftxayRCzj3TjUz1SrY41uLlKNPR95XJxsM7f13p5fPcuXMbx51tmLLvNxvD6d6KK6IaZLO7LtZ5+p6zV6ZhZ6nk66fTkaTajpgtNDQbdGN3y65rdnfIc+X0422WtQfNeaouedM8jEwcaau0xZY6x89X56dTt1505dXtx0bLROy33J15lzTVk1ZNNJoNPLusi15Jnip71b7rjis9IRUR4e2yV1YrOemIxJwz36+NTlDDJath9Ea05ec3ng9edcjSkQ31x+nlXRC/N9Hz78eTqTfWPHdOUEl5u+T9eYIoT0nDt7PHoMLYFoj5bwnmd31fXHN53mYqHq8eTremeF5endrn9I9vj8p5PR5/z96WunefGnWV0eOX643b59zFz8HrfRm36OKKv56FktWxaaWyVoumqza33eHXks83pxGs3tWZtYy405zHl+G+fi23OmyFumDlcPPp3O3bn652a8/S3nXtLrpNd+d+elNzJbBmtEt3Laq00CpPSZoWAWQSDU1kskqFVFHmpJhPkus/RpfmFgSxdp2T2DTp5bWONvAUwBU3W8rp5V0BfjXoMd+XM9ebXWPK9OSqkUdOR1mKD03Lt2efXuTYWJDg518u445m77Lvz89w3QZY+tdfDls8Xy767Op04q3zufZ7zq49E5618XO63q+nlp1MXm36i4tl6/pXbP1SWJKBFJJIq2LL6Xn1oTmXFGsM0+UrLGqXoOwYWVGscmOZ4aUSVZdHpunGccy3R0dS+wzXT1rNbUlSORSrZnL1fFcev3Hn1rlXOoEWVrBRiylQLq6YS5MSqJbyuPlWs7Zdtnh2bLbz6HLxq59xgXnWVwVsi87W8r04VWSLZrrc+nHs9NNcLpy5PTFcUS2bwdZC7c6+jeb2cK8+5dsNJys78Vl5ZyB6XrPLcNrqJvP2Tv5cuHh/NvRvnxOXprlsBWdrZzm7nOZ0pNDPS452ya7mu3uemdr123QUSEAAFAEeg59Rm8rXPJrDDFUuLDtT0abqoERWlYwJ5DXnyS7y1OfYE6WpuqWa2kaz2UXMJBVlwZvnOHf6jx9ExskIkalkWCSZbVr0vbj0Wa6oBmg49fIrnHZ9YzfnFmdNC/S7r5kx0qwGMxZpLRDv7zv6+ZFhI6GOnLs9rN+N6edNRDHNCyAPec+3S59+BeHob0sRmvJY38/nHnF0vreuPI8djeKtPr/TzcnlfHctY8616Y8a0nS1MLeXLXc5GtznbzuvnKbOjZ6b0XR6D6VFmoViGVqMubWEHO9i9bPbk3HNvNVEj1z8q+XT1fT0VyIgabOrCVwtcPKPP1rN+98yRtZsrZJiuuzNRulmlCpGV45md8vl2+t56ef575edwksQwSC1XXY1j0XXFkAEVnMrwFz4u5dPZzeNOBc9ua9NdeDY6dZE40tcsNtuSPQdeT9fIBRZrrcu9CesXx/XhVZXFSqKbJfoPL15JeFeforbkxTfl83wk5VS3J6vq8Zx2m4te/5eXFbjMmOmfN25g26O80Z1ypt9QXK255ehnHoZz2az6P0arb22V2ncshrMyOXNKyy2S6c79BNcpjj6547HkqVJOXyexvtlZ0LVmdWK8lW8/M74+pq9zo5slvTkRozzXbnQy1FKENpjoY338dejnosqD5RVWVIgQIyRoWQEqpztPIXn88uUpo9jnWS3gM+tmq14Gs61zM8WVVkdOzFL6TtwTp5kAVZvo+fpi6tY8/05Z5BFILKD0Oe3pufokvIvP0d1annZrzEnlM8s2divX9b4vla9Wxn6m8u3tPKeWcidc13Xipbu1N+efJnTHvTWbMZ3YmznEOrvn6Dvby7ow9ZtrQotRm2VUIFumtDXoprJZyHLmXIKE0Jnznfz9e13FwJozRVpBXl+3h5adfWgbdZyaxfNYTqzRzqoqsMWtem5detnrM2LCLBokAgNIHJaJWVwxmry+s+F1z5KEi+4xvgazxD6NjrxbOFrF0vNTnqYFbAnuOvnt3xipKs16XHTnL57XPJvGTJrmmihpPP37GOvq975F5+hurE8pnXBPL55UZteteo6PHc9UWsfZuni4XJyszDjsdDmdPpizjrPm8/dp2outnONFR1cZ05mvN63WdPtM/bGnrdk0uYsSOM57N3VdAtX0c66peTefJuM5h1npJmznz3k6+46+saPLM6KlKVs68cnTzctMxqiu50Ts5pKRl0ZdGdO1npbjcllRCoDlABADQEgRKEZDiS17z5nXLy1xCLF93jp5HWedH1WdFlx3PIXk6xgRAl9mql6eenXOSqr5vu8ejjseX3xi0rUlaCbY5HDqZr6r01j1j0DQXxkYU8ZjLQ1ve6PLc6Cs+j9PK6cTy1dF1nNjtex0ed42rVrTpVdLHQxz6mL05no+lt7TFx30O+K+eb+29UnPxnlee6Oky6z1Ol6bVlrGpv0LeCzgXnQcq51XJxrHx16J6r926Vs1ggRdTRrFSCXVLbq3xalMZZbpWbiWDRAEtqyxSsXWEIA05IiVrgM6ce3BceR3ypskkWS/Qc9fC6zfm+/dTI1ecuefrnnuFtCQIvTijAUGvPT1eO3h3HzDVkgSGusHPa2587i+r6O3c67bk4ktVZjYGtI61pfh2+/kw8Z5PzWne+JjqK6lmLOnZqLrM8qrfHQzju8s+n9OtPrymN2srZ0Lo4mDE4PKcKTRvPo+l6+tW3TrdnfTz3VSluRsZpqMPRApiIKlklICBIoQEhqkRYgJAqEUIqyEoCQgArgTlpydTOii0tc245SHJ1C/Rc6+c6z6Gb9fno1krx2+GC5Fi2SlzBZVrm1yrQOrjp38b8T189Vncm6IwmY1rbb53l0wY12duvZ3mq14NypYONEt58UFp7zt5PP8Alue41dnnOfTgcO2hbD0nfl5nhsLdJRBt6kz3cc+zvfU9MDe8ps02HLNynnsY51Y8PU+md7XW5oTWPHbmzVNzJXHSxXlarotHHi2rVuHHLUaUUopXCCajlJYiy1iCrLFLJURaqK4roxsmk1PMXNOsrRQpFqk82WQ8rr71fmbPv50700xyt581vlnvNaVIBK7nn6iZoHt9Nm7s78x082a5686a7fOZjAO1pz+XanOuxqY19Tjeqa8dvOOOPMczOdOtdbq4mK9mmz6b182DNwzLp5Pj35fPrrmdWcuxl30pl7/mmex+jsdcbdzXhsbu7W62WKmuK8ObjmayY11ezVbdeiTfFz0x3IuSpUCgkKvNKkCrQ810c2S3F5ollmOxbK7EM5rFrOayorQq8XWyImccos453GtsuNOPcJolFCjFMvmktgy9o6TXiI+rzdpYvlunLmXFdygtksCZN4wXLtaLOnnXf575Vxn3z5iaWu/N+YZEaWvWN+c49LDo6nKt6EtVKVZYN44Nzqmnrz+GitGs/TOvnz5ef469P6JceJ8vSjDLzZbtNazV08Z6HNztX03XP0L2SjndNqyvQGiAALaKkShJysb8TNda51DqUS1ASWKiAilSj510Oe6JrWWRoJXO1mu5tBWSNRdWccrPHHZO0tcmM55yq58Y6xJ116iyTu3JtaSuoMtiIcXLIe/XxEupffTbip5DfNNRGabFuVsjM68zcyrDt8OtZrXk758qhHenTzF5masjpZ6fPuHbs2ej6889r1kuaFozbNZps1zWc5slltlz9N1xOrlxOjq+W4tnPODW+B5+t3VimcOd+n1no8oOLJ6Hv/VvXayNdNI40OMMElFFUJ86zeDVMcmatl1UsMWCo9dQ6CuMNKM7vxXXRG2sFvldc1RypeQhrRLyRjmHUSpbE1GtdtdFIaZNSwrsVc0mWsoogi3p1VtzehHOrwcv1eb6Y5yrmizOZbKLnPrFVyNYXpyYuVs3rZ3lZ9BOnkN8qdZeTqTpy7ivOtxVjp4/n179le86qJlsyNPJu1zSzRnpxt5Wq1qj625XrsawZlmWKXgnF5ultyue+fHqut9brnwee/Y9MWOtzSKEBErVBRLEhQHKs51zklQqM8UTWZaEzFLWSWlaIpRlJohF9NlvXmHKMNltazVZqi1NS6YurWagChFK5KrVAGOUZUWotkMmhWIpSs2y6ShfJR7A9u3dDGPWbY5S4rMmsYtYq1ga5jfNlMdHN1N4LztmvL6ylhOlLJbc66M3bm8trQnG6c7sbYy6mKXQaLihpjJ0ylzXNVL9/wA5QzHOk0N4LODFrVGLijk516bWOn0zZLra1zfYzpQWQCVauCRSEqBBZjk8MlISAgkVhyynLAygrlpKCqFFWxexJoJSwCtM9tRXDywvq6VpLFuWFEldVhFs51nJWRkjUu81DkjTKY4ursj6JN3W35mbTtXOCa5RjuefrOLXOnXPD05JcXrrl7k6Us8O4ujiXQsYMl01bHVa7nLryaW54/Tkmega5pamy5rqoSxbEiu6rX23PT1YWq6GV8rJXVhgtEc1RZm49LtZKPVpKSIKAGpBYyp5nWVlhMpbEkIYqtiu1IUVTILYihUmjNsTnKCBiyrC2LTZNXymUVxbMVmyXMS50VrlszXmtMoMzOSshzFVGLC3LSu633EulbSwquekvMjDWOzBrGDWKt8+XvhfrF8vdz2cw3l5RfS435LVr1lokFUp2d03ZnXXTh6zZN2RmVBiorq3WTZWiNUr9gxvLZJOXUlYaafOrCyHHVjJnWGSrT0Os3qzN9WJmXCKikqJCC2efuEmoRQGIAymgICAWSAChJKEsakuGxZAi212NDTSy75b1aqDAumNcXylqQJUXoRpzVroJwtZ5VlysWy3Rcm461tltsWGM6lzXLksx1jTnbxi1ga41dOVhvmtU3VccLXKiurjfmLDuCWKhVnUsJYuvGqJSvQq1mtcloszRWViUk1Wv03num5qKlJZJY1oXRmvTyscOXmJ0K7FjJcps1i1Rc1JKKEamsbJ18omdQAMBTJFyVoIQgCSxIKpUzJlE1zrmwMplg7VpbKDIeel766petjd1hhjDc5a8tefUzvqy17lNcVPW0IEulelL0YtUjFkU1dV6VxmMunPuedvGbXPbeXQoVgR03UipJUnD1nYVVTZTXLzXoUmSY6WtOt1lOYtuZRVEtYhWLFbX3LWKRVSKZXmqcooWSwxJwk1nrwtGwpbXKOvrMuYhCEgwQnnE4CKRoESSlcq6CICEUEJEIQMpzrx+Lsr0RoW5WhlitK01XTScRmzUWzPchBVdlaXirVnaSVy3VZZoNM1uzemvQmtkt4TJc9QYrlzmLWeXvOC4za57tY6Ni1WlNhh7Gasxri65dXVKnKL5yOzY1uQ48tZlmtVysqaLYpkipUAKq2/RuPSkqRaYk1ng1ct+V681nHZ6Beo1EctmdJ4uvZbxoSUQrEIQhKmfCGawSxQRSZVvAQMSBRABQQMPnfPxe4rqxFROfJlXoNbc2y6U4szZc0240qK0SxZSWJaFZLac+5WwSktLz0U36zO6V6rGi2q54lzxt4ypUGwXO/fKzebZHXPYiJUmtvLp5zeOhqGWS6JeCdPWaxzPLiMOem7WKortFKlC1igtWUHd56YsHpQx1pbltmr40y+a1jId6LrZZC2OQdizv6zVZoGSKylHIGInOrxbOcAANQUpW4hJYQgBFhCRbNXY1ploWDlCeWN5fLc11pbWjLQnNudcWJWtpphpctnOsx0suo5VxQy9WKRU6s19Cz2zR1E36YLjw++VWs02MSyHT3y1al2bUi6yM0VCzn189vnu1kWHO683lXW68yqrUVGHGtWsxaZUUVXIqpYorVZ2bmmXVVqLKcb3U8tlPBl5KWHp9LEthzEvEX6PcwJkudEWC0UszZRgKjPL1PLXOASVAKVzraEhALCQBVkFWlszYtGdVBIaIsqxq+IJKWrM0ymK7nnXN1mUJbNOKWLszTqUI1kFMyd1e7neWzpGpPFdePN1iUqV0gieg1z2pksrBQiDDc+vB3z6OsgbHTHc4rrp65RVWuKzn5vQ3JmqZ28wli0kILSnpdcRjey2RnWnG+yrxYXNRfKSdFfXBUGeTziev3nWpQmiyzMZRQq3KaAMteZRZZqebs80mFaZQ1ERbQoQqFaIGV1IM00M2iVYdVM5SmVWRQQB5epOnQm5lTc8recbNlWS2ytLrmujLtU2aI0F9X1oLUtHOPvn5PtxAiQKCKq71xq1hdRYVoIpXCcuvnOnPoalWOnLm6UtY6nTLWAWBWPN3ahlVEmsl0LlIWoLSno2bOfTW08UriO/DTRGXDZ5+Ts13qZYzxctlnY1m0tlMb6vyNIiK4CEVEqrfNWxzK+c3HAjPatglWnlZCrDjI80wRh5bZbpRKJQuc55yQo0OMNKSxq8vl0lq2w0txYtxpkutYceyytZdDjJz948j15VpFNysiVhLZfQb57dYUWgCQSg5HLri68ulrJm7punM4+Zp6FFEQWZs636kpsm59ud0xXcqAgtKehQS6iFEuea63TDSOrRx+fTNL6at9ORPMR7y5qsukdsxvNEklr0SnIQVUkrs1S8Ixy+Ta4md5a58c1Lq0WW3N4xLGRmrSxGHlsi6asldbZXLIxTeGLZbJbFeWwtLC1bSwuixLFctLbHIhGsYJYZ9Z4VxxOuYysSqrMiYotmtid/rx32KLSyKAC1cevG6c+lYKMqrxstvSQUTKiaxy7LljVntzdZrZq1lSAJSp3LivO9FSsudVrquCrStLix00npmWq2zJLik97ZkS9S0Gd0unNlKLpCEAiiRz1q1nt414PpjxmbY15vO8GdUS0rWqxZZeaLLrm+rktTRGirYdWppbCyN/Psud2S3FpctiXQ5YMrWMjDBGGsgUNmeslmK552s49SsDIKUroBKobNsTvdeO/UCIqJAUM3Pz6czfPo6qoWnk4mbu6FRYWaqSvNvo46Y9yVSzmuVAsBQPW89MXFpyo2Tp6NCvMTzAZezcazMYzUvSs9hZlL4iqzuW6WCi6AIECwVOCnk9Z7J51OPneNaFSVJVarSuWlaSmWorlQWWDUyMOWjxI9NN+nm+5lqlexxqeCMQNBKdZpiiyizPZRZnrMgsSSUsJSVWlhcgpCiKhlz75di8t240NKywIFo5dOb059Ggpmro4+bq3ERRpvOxnzvXXNz0S5eqbnngttZlikXVjTDIVWN025IJbL0Jr12s6dTlxkTInSufW1mLcpQrdLZBlVRuKkIgAKZrnwNcxmmlzpVVa5aCqaqK6rkroSiVBFRUgDJpjYvSa7GddeXnwidI0i0giV6lVVyU1VZTnRuTocxRqAqG0DEhRR5DURazL5/N4Mvp+nPo6xi3z6DPRNEMFSGWyaTnvkdOfQ1Qpkul4mLr6FsUuxvNcZMav1c8tJnEl5S0K8mjede8xH57vsth1znbxu+aKGXRNXyv055tckXUVR3dY9RdVs2KJbTQrwQA0UgMwaAgUXLzuseTt5lApBAWKJYqikJCikWDlimGGCMQIVUaLEdYKQBJDbLFiD1WsQ2CWCJUrS6IKLXOl4EvCaC9Zz3dMX2aDs3HRubFaUkAhVOW+NvHS3ArSWLxM3XsLFNHPeXWcuLp2sMlyqgziiCiUtekzKGqhBc6XOhLqZsWElos6Vx17fOHssuhvHaag6GW62yR4CwFKRmSlALKaWtOXlenP53qc5pM1bNMt6spRVBWJKAIVhIgVYKFSMFXhiypCWCCS2JAysECU1SlJUVRKZp83bGM5UvGXHNaLOjc7tZazablsjr6xtsYVZCgQJXz1xumehrMh1sa53Dc74UEaFprPmaNxIrEsQqVEQVVpT6HeDtPAKki5ZcCtNbpqIi46TNeKq95c9K14eV7LIaVrZEBIKgKaQC3UoSZ049x8gNFoqqXJNZyK8NKtjralhYtiMNTo0rlq2LZDSkYslaCtcUVSZmaFpWq5qK6RFssRqtLIkueXnNc2azy21uuN1zczbbrXZG1dCub7i3WJQAqQEBk564251NSSWzROfzujrBSwVFV4jbiIglVpXYkqogtBr6DeLhWtLCGUzTVkZc7uogs5OOmua9d05dWW2Lpq2x1aGkZoJEVYoDQiEBWa8+fZnT5w15DHTnY67dTXcX3LFVBZKsVKglDNUlQIw2aQkWJIamGR5p7lqaxkeiKKSHKpaDM1klxyiNBfZs1jRTJrN0u1dMWjzRoF+ubazBaWSKGVXPy6cvpjrUSwU4+M9HpoFYqhEzZrKolAqSuytQigUV79ygCILIZZaZqyVZqma7FvSzeLm8S32HTl1pb41S3ytDWFSBIsAsJUiAF1jxGuPC3jizfKbyZ1l59M01XnVa1K5dZallltliMpGGsg0NT3LEhqM1CRAKtiCRWtS1RUtUtUtBVLdZaWs2mqy1Gs0Vrl3rqzblaLadIAAbLt4suVFqIoCZ1h57xdMdSoMA5GZ0NVlqRKBXjS6ytytirUldiAFAoX17l07hFrJpWZ8WtWU5uedNG8bs6GdcaXv6x6GzUu6W7NYJFixIS2IIhABTnb5+E6csJxZrjXWPGhnda1yhXyqaWUQoFUVaxIg1EKEgQEUCwtCHqyLRx0I1Edm2xrIjrbLrNSa7dedaS2Wy1kYewEZUFLAsa5fWZaIUAsEz89c7pnpWKpoxzM3TVmpWVoCY3VrMsrsUpuUhQUtCaB9C35jLmKqK0lGamdGrYE6HWYNm8/HTq2ekvPoW9SauzWCsDaABIgiAIFONrHzzpz5xTbRWSayZubOq5UlRowRZVlW1QoYaJUUJA0YJEIw1ryOrJAjtWSXWWF5dD2ulk1tjUr2vK1jDIQWBAAiJQsWILR1zfUgIWhAxprMeNYt56OgzZRXHjS6zfrNIjIDNmq7KkVKKVFALUmgz9J3xQ5xSWS54omxKS1NDelcklKY8ddFeo1y6Z2V052w2dSyBtgJIAFsoySOPvn831jk1QC1oAGqoozaVpWtUlWWACFGUowyuOjxYrlpYtsWS2FhbLaWy2S2Kw4qAuq4YlQCACLQAzAWrAsWgiwuoENy9zKBGlBimzHz3l6Y32yBa0c/NCDUrRLGWwItlSVlOiQoFWgA+p68+c4stReZpaZoTRSw2xmW9LVXO+RNd/fPuXn35vZN2wyyWBQEWAIQgDDc/Mt8+WtDVYqKoQqQ1IaWKAEBKFkQZbIsluluW2LpbFsHlcYceDRGGK0oLassgBbAAWgBBIGiyNBCyDVVFFsVFoo9ybIBQCWYuKXN0xvU0JTLz5NVVXNdlUKqUoktaoV0qEALVha+t78uQ4E1VF1lEtGdhSGW+MFOl9mnOqc9PQJrud9m2O3baM0GpJEkoIQhAVjZ8Hc8ZrPbSVogoqxIEMstMQIRgzTw62RYt01YWw6uNTQQkg0CAESQ9QlgskoBqQUkQhBqgISZTVUVlKWxQ2NctZAQqwmNY4z6zv1REUnMk3FepUmewgFVEqUS1KpJSKJSn1vp5cZwJqmV7KZceOnJ5bWTTp2brjxsRzRaJruXn6I71uizBFhYrQxcuhIRYApZ52p55eMtEtZUViFdtaIigAsUkQxKYaGVh5bFYdpxsxlZWQ0YISQA2NbEhLYgJCyDSIAwCBLVcktaJpWiItV2JZJH1ChBCrEE1i57XeNegqSlOZJvtFzWZLIAUQRoJXaksAgUAX61ryYK4E1RNxKl5eOjI66Do42sbCNOceT0+smz2iarp2bWmyJErWoiNWaU1ms4lnFlyzSTQsCgAoqKIKKAAtQkQIwytmtTKyNK0G0o0MRYoRkNSoGJUgWAEgBQWIwgiEuW5qyJSRUzTuIIV3IQo1yaEoFJK3Lrazl7YCyCnMOkosqTLYBaURUiFaqq1IAAH1rXm59z5/O80otQSay53SGaaUliaTat56HfDuL0pqyW1qwsWDZgSrUrSS6FWuNc+UME2kqqoBQKIFBARVSAAsAkIMNKymHghaIwQkiuw2NQSEIFZIRaWoRFIEgpXYEsl0NXytEWpmncqEK7lWYjajAFQTUDnRxau2BLAy85npNCypM1gEAIqLBBFUABVB9W6ePnpwcdMzSyoqglisjq62s2y3tbY6euXaro51c1dLdD2IVBLhlDUKGPKaz55unJWgCIS2AIAhAJAAlhEgFgSKYgahCJJQEaohAAgSKZZUQWSILZBgLWylAYsl0zVuRtVKKpZTRES5iGmZigUENLXjWPQUCGGNirVaU2CEWKIVRQFgBJSxD6t6PDzZeLnplmlisRpZqDSWVaXJfFze9nfefarozV83aNFlNNXEUoRVVOdceKs5k2ksoCkIsASIQhKkAhCEARZIVASBAKEaoSIkWVCQQhUpEikWpYIAErpGYpCumW+aMCygq1msSxUCNckigAAyzNzSzQQVxx0rFqpmmgAJKVQKqItPZCiaEv0vr4uTnXFm88sWorm6ppkcsS0vL4umt+sb7nrZu6NN1rXSWSxTE1JLEk0us+fuPFrnmgBQAgCADAqEIQgCEWEISJUiLJEDTJLSCGgUQDBUyPNMpsCFSKKyKVEqtFIAlXy3501SSmqrK0WlRbGQkklBYRTKuK280zUzqmTfuJZRZQikWAAqqqKqlmsxM80F+mdPFxM64s6ZpuxFKZqibZHLC2S6tObrl2J0Nc+pqb5da6Zq9XIrBBEAV3PlLjyU3WoUAISpASLFhCEIkWAIAKghIiqkR6AxFhAwQhCNK8tq2ymlmWWC1VcpZVVaIldkDKlzbNaJp1VEKbK2VsVBRGAkqSgg0oliVtacdMrGnpmuqEqsQERqAAiqqrVlyEpaWX6V08XFzviZ65l2WAy51mzuWWRol0l8W2W2bNY6DHUa3mua1TVyurDAIQhmY8ZrPm5pGggCAAGpJFlQkEClAQikgCZS0SCmsCkgSK0FWGkaaI9PFst62ywKMsK7KbmizPZSldzVYFYrseW+adTm13NGsqiWqyKMNUklBZESSxqZV2vjq++T2VlFzULQliwAFUUWnuRJU2tv0bfi4udcfPWiXRYhmztMbtLt5sZsS2tEaa0zO/WeivRmtcumavV1ZGABYRnHc+HThNKoRVIALEixYkISIRYQhCLMoDQpCUZTBtiNNNFivDyurI5YXTVkMSyyVrYKzQmbUy3ObUpuM6RXK7DLdNMpAUMporKkCGokiWxFzYBRmy2vO9OuZquqSu5WA1KkACqLC6PcyKpoHuunj5Od4Z0zTUBmpVtmmy25ti1bS5LZbrNTPSt6GdbJdDV8rjQKhCEXBrn4dOHNAjSkJQkiwiQhCLFhCJFkEICEIpCHNYZXW2W1bMrC20DM2SsECMtsWKQWUGe5xaxk0z3OdkFi12AumjKQFVzXYoCEohiVEkCUWokxqXVGbo1myxKqEFRVIALBRaFjIJalEvo75cLrnSS23LWWm5nVT3LyuthZBiLcdC3pZ1rl0LcPKxFiBYirztY8SnFaQk0GZUFaksCkIQgArCI0RYFYBIpGlaGteLZq7NvW0tVkaZTQIajK2IO1ozq2HgVVWbWcVxiszXGe0DqqJVua5GjFNzXYAASWsQhAi5AWlzoy0qS/WVpCtFApUEUUsiqEZBVcol9JvzYba86dNuoyXmy402QWV5bJbafNUh0F6M1rlvLVeaZCAgBK5us+OmeM1VKqiyAAGULKgZIQClXiIqC1odoiwysry2Dy2mjOtEWq5AXJZXUW5UDNepUjrozu1qzNakMusYrjFZm0pRYeF0rLM6dYMVVUypAECjWwgBJWRATUzqWVLbcikFFUBUILRIqhFDUElB7Pp4+TN1xus6dzDLN2JagIt1a41F2bUVG5d81rluatHh1CQgBNTmXPl2eM3myRUoAJAalQgZCAeVlSlSWEfOrpppYMry2y2q5dF0twZJotyLmXKotylgRLKkK3TVi2zTypWa4ybxkTMVUsMqxXTSs08G2orZUBFCEaoQkIRVQKM6KVWuQSxVCKpUEABAAlsRZQe96eHlzda9C561ysvGnSuaeSKK3s9U1xatJnNJvl1LdNWytayRYAgic644Fzx1yrRLStYoFksCsIMlkV0pLIRTFs1szuyUjyutsrhhi2rIlylymsRlkW1dYRBYiVoVaVqsm3hbKLnPcZ9TOVyqsVBFLRzXhlqtqZUihYhCksimEaVkLCSyWqrBRLQIAYCAFSABYQBD6F18HMmkXcz1NEzeJOledWIVRelrn2ZdUOtZmHNpqmr5bJp7GWLGQsZraxXHH1jmVkyoty51mWlVURCTTFqKldRZYAqYi6s66WOl0oGGGACpIaegymsLrDMsREsWwItipABHV80VXc1XNZRZWqKsqKkqtGabOnWu5qFA0CBDcyGlFIqoFIJRKljhqoVVAhoQCEoQFgQEPonb5/OzqtdFnSSNc6asl1CGRdTPYl1tWKklQhqXSt8tkr2tlKlBJFdmW556YWc2pmXHnWJrOtEqEi6aFVJCWyCkIpQtbc763PdjQILYoqJYLIjILF1g3myPYRaVkXKioLIpghlILACqkpWsQRpJa21zp5p2lKRFCQhApEIStoAASBnSaOyba1SFqJCUssCAhCEBH0fv8/BNVRbZvHWuNTWgRcAp1ZdudWqKrkQtt0xcryujBgXQJMrq0M40ys0atTOJcLWKay5qSqVKArCLAswikdd+NdTG3arRLFqu5REQVLGUMy8zrFg9zEW5WgyFCRAEisFSrpCtKNK4rlQRaZ1TPSS2zQqlUQEAMEiRIVtBApUIuaqvZCsVQgJaCAiJFgCAAv/xAAmEAACAgICAgMBAQEBAQEAAAABAgMEAAUREgYQExQgFTBAFgdQ/9oACAEBAAECAMGDBgwYuDBgwYMGDB+JY4cpnVnyXPFH8zy7Bpp4imDB6GWoIv0cONhw4f8Am49EejjAjth9n/M+z/gMXLWD8SZD+Zsh/JwLo9UcbD6GD0MGLgxcGDFxcGDB7GbWCi+rffxeES+YprssrXdMXB6Hrb1uPXHBBDY2NhH+vHH+vGEFe344/wAT6P8AiuWsH4lyD8zZF+Quk0/BxsODABg/AxcGDBgwYMGD0Muwa59PNYXwyXyODxqS9W1U0TIRgwerdYr+DhxsbDhwj8cccccfngf6H8cFefyB+Th/zXLWD8TZB+Zsi/EUWm0uNhxizYPQ/AwYMGDBgxcGD2MuRayas2yOap5I9nR1dyIjF9DONxRHo5xhxsbDh/8AwzhX/M+j/iuWvZ9OIfzNkfulS1enOHGLF2kfAB+BgwYMGDBgwYMGDBgNmHWyaax5lrvD9n5dS1dqSK9U1t2NlIwH1tNf+WxgcOH/AE4/HGD9n/Hjjrg/wOH/ACTLf5rRlPxLkfrVaGpTcsWLM7yyTTDBg/IwYPQwYMHoYMGDBlqLVWTlaTYVtJbImht1NfeRlxfYzZa38HGwg4Rx64/ZH74/J/HH+BXAcOH2fwf3HlrB+NSm1i/EuUKeq8d4OMWZ3kkmsBIquDBgwYB6H4GDBgwEYMGA5CdPc8t1Hhu78v1fjezZZobVOhfR1IOD1sdUwIOHCDhB/wCo/k/5FcDZx/pFln8caVdxAp9Rx2dHp67YxZnkeSawzw1EhCYMGAegPQ9D0MGDBgwYPQJFGelP5Fq/HtvtaGn2RV4b1CrsIpVK4Pd2hap+jhDYfRH+hH/Bx/kU4DH/AEhyx7PrRLfDCKLXeLUNT5Q2tZ2d5JZ7DTR1I64i6hMGDAPwPyMGDBgwYMHsrr7rpdqUbc8Gr2RR47NMLSvo6sCPTpe0kinGxsOcZx+uOOPR/wAz/wAZUjthw/4RZYzj3omvtpvGqesJJ8qehJJNNZeaOpFWSIJwI9nu/Q9DAM4/YwYMGDB6BGHNbsbNazVq27NfT7dkKSQWtdBfr2lcMCDlmnd0bj3xnH+R/wC84ykc/gj3DkNGVDgFPRyau7NoMJd3l8nlq2+6U466xdOAtu5tN/0GDBg9gZx+QRgIwYCDz3wIFobA5sdZQ2uz1eo8j4KtFNVm18GzgtBw4YHLdK949PB/nxx7I/x49Ef8JBUrz7PuAePQfyKXhlLR5ucnzSPJNNbe5vF11RIFi6dQs0mz8kmmwkYMGAjBg/Q/XPbAq4PQ9VrVPY7nxrVb/Y6TVbyldKlXimqya+O/WvI6sDzzLDc8cuaf/Ij/ACP/ACH8nDhHHI91dRqfE44cZi7ybNp81ttilKOt5HBro+nHWR7/AJLau8FljLKV9DBg98cex6B5wAYMHseh6U63d7LSRzcT1dd5NG/Qo0ctebXK0O2isq4YN2y1r7Pi1rRkfvj8cf8AJx+D/hBQg8SpeG1dOAzX7Hyy2Zdi12wZxqaywCIJ5JHrxxPPf8nubDjkREs4WGRGBGDFIwYMbAM5B4A/YwehgOcVLkWw2PjdTdSa6CxR8kVupQxtBLUags8W3htLIHDcgz1p/Gp/Fp9SR/if8OPwR+jnH4OHEig0UHhtbw2tpVUksXaZrN52cVI6a19i0x1kYTqzeRTx7O/5TYu8crHyz9eMjaGVGBGDFIwFmzjgeh/iMBwEEe6W1kNrRxbk66C1U8lr2COChjaCSpJrhi7KHZpMsgcMDzJXn8fm8Tm8Vl0clU/k+uD+OP8ADj0fSV4tLD4pD4XD4fBoEhLFzI0rTyXZNo94pRqWavwCIRCPyGMikLG1l29re2tkCRyI8Z+PwCjwzRuGDBhgHofgex+gfQ9Aj2Mq7WTJ9Em4Su8dHeVd2B16lDGYmryUG14wX49rFdEwkEnyc9iXrS6R/GH8RfxBvEX8Ufxk6A6M6c6v+X/LGpGlGiHjg8XXxFPDR4YnhyeJR+Ox0AvJYsZDM1iS8+0bYGX6ya9Ka1lgjikPXgCxd3++Be7JsZbXSNUUREk/uSMhXjnjlUoQR6H6H4H+w9Vrx2E+g+UXTWhs1t7X3QPBHXqYzCYHqya80eq2RshtU2aWhMJfl+T5O/yd/k+Tv27c9u3bt2L9u/yGUzmy999ododgZzH9JKC1FrCERCMR9eOIcuby35la37tyjdAhkLwhGJ9H9vFJE6ZFNHYSUOj9gQQfY/AwYP8AgR4NuyPpPuLYCq9bcpva9zjgjr16FPiaE1zUai2u/n/W6/ILH3Pv/wBH+n/U/qf1P6n9T+p/T/pnZG+bn2DJwYfpjXrQWmtUVxCIhF8Xx9OOOC1nb2fLK3kwlv5z16pkRZhEsfAxP82V0ljkiGApKlmOys6yrIHDA4D7H+4/Ucke1ZzqRF9+GyMWzX3KbiLZg8ccccdevTp8fxfD8Bg+D6/1/r/W+r9b631vrfX+t9f4Pg+D4vi+L4unTp0468cFptnL5FP5RZ8invmV21lay8j9s6x5GAPwn4P7YMGiNZqjUjEcABWdLSWVnWVZFcMG9DB+Bg/4o7X9Hg64QNeS4ltGS9Du0267NNikgHXrxnHHXjjjjjjrxxxxxxxx6449F3tybmTyCTyKbyOfeSbBrb2OBD8fHbxZPKU49rkPo+zifg/voEKFGQp8ZrPRai0PHAKTpbSylhZllWQEEEYPS/oYP9uI512Bn+H6KwtYFqOyL33EuJeG0Xbjcjd/3Bu12/8AU/p/0f6P3/v/AND+kdsd0d8fJG8qby1/Lj5a/lb+TSb+Tbvc+wbZsnPgEJTC5kzgjPFG8q/IyH8HDif4851aIAoydOnQp0MZrvReg1crwGWdLaWlsJMJRIGBBwfgYP8ATj9h1tG99j5c+D6vx8/ObYum8bht/bNs2jOZTKX7mT5PlMxbOnwfX+D4+M7fL8vPrj8kah/Kz+BkP5Yx4fwfXJJYHjq8RUr06dCnTp8fx/GY2rvQfXNUMYwFJ1tx20spOJQ4IIPrnn/n4zkP84tfb+59z7X2DP8AP85n+f5zOZzMZTN83ymXvycP5P54I4/Gszy0/gZD7PpsT1ySSWLmQyFoW6denUw9M7BOnTp06dPjMRj+MwPQk1jUWh6grMlpLcdlbAlDhgRgP/5XP+XGH/TVZ5ifwMh9kkyOrFzIZTIWPoYI1rFOgAXrxxJCaqQAhgnxfH8XxmP4/j+PoYmgem+tfXNXKgrKluO3HaWwsyyB+wOAg/8A6R/zoP5RsPRwkGIlixdpHbucPoAQJVSqkAhEfHUKE6BPj6dSkS9DW+t8WDPiMfTp06GMxfEYzE9V9c+seoUxZEspcjtrZWYSBwwb/wDTAWFKA1Y1J1LaqSi6ccDOS3ZWEhlLnDhZYxWFYQLEIxH0C8dR6QBQqiQnIFu4AAMGKOpi+qYuOwXp1KdPiMRi+IxGJ6z0JNW9FosEiWEuJcSys4lEncHOef8ADtX10HiUXgyeDJ4knjw0X8j+R/GOhPjB8Im8Am8In8anh5/xP4PurWrada3X22BLuujM+GUzGXtC3IwQpVFUwRp06BOnXjjj2cHoHsxylG7AcAAKAOOOOCrQGDjOevxlBG0ZjMJiMRieF6cmsfWtXIDrOtuO4lpbCzfJ27e+a1Sn4bV8MrVLG2ffvuTZAKMhj6AKVnOwi3kXkUe7TYvqLfgl3w+aPn/E+9BnPGEk8nEFySF7ROAhRWiq1oVi6ccSCMdCvAHBbvx8Kwj0PZOBTkK9eOoXjjjj3x64aI1/h4wHr0KGNoviMZiMTQvVk10urei0XKyJYS2lpbC2KsOv8Ro+LCe5uJ9+0pgl2z+Qybw7E3vvC7/QGyGzXaR7ZNgqSVRZi3le/HsltX/C9n4o375J57aCzJP9sMwETRfELG72lON4VqCEJx1rL169esyouMRnxiARccccDIx1ChOvWFJ2A4wZzzz+ThGcccZx1MJg6YDnXoYzGYjEYzEY2henJrX17QFdXoNT4vRqyW7mzfcfSn29neGTtyuACMQCD4SvHrsJYdpHtzrbFapuK/kNeaDb39TtvBrMXbt27mRpmnM0M1N0HoB8AK7NIUICdenUrVXp157yRJAIQnXjrxxx6RfS++VMeduwPOAg/sDjOOOPXHHBQwfD17AkFChQxmMxGMpR1Ov08IhrTWt1v6msvb61dAAjrx60xm3/AEv6f9EX/wCqu3F9UfWzUie3ZZqu9NOzBXuUfKoGpeRW6O+8GtAzFy4ICwrVoKDySCxYqLZjVR16dcdqiCBa3wtE0aAjjjjOPfAwZ27BuVLOPY9jB+x+j6468cccZxwYvgMRHOFCixQ6y7bpz1YJptzutfrttueqQ19ZjWnhFQVBU+r9U1RAYvgNDk7T7MtNkIBjli2d2r8lW9S35zT77baDeeGiklJawi6dNWxAwhiokyQFQIiF+EVhBBr6yccEKJsjwjjjOPyWHvn0mcg8j2PwPY/24498cYVMEq06kWbG8sGk1rz7/Z06mzurBBr+suJAsAh650+MRfF8Px/GsRjNWTWLT+F9Y+veoYYpZqxiCaLyR9Xpt7Id543c1vXr160pA/PdpjbNmYiAxUwF4441QhHHHEQvSR/s/hUCBfXRQBx6BBBBB9c/8fHHHHHE9mlq7Fm7OIvFdf5Rf2t/VVL9iKtBVdhEEA6iIQrAKv1zB8fx9Onx/EYwOJIIZY1loWaBgET1zB8GtsQvXsS3LFW/pzH155B4EaxheDnDJSTOOONUsEPwfA0EMfkgo5x+T+Ep/TtxEwRSivC0U8P6HoHkEYDzg/43lqLcsQrLkMNRda1o3cSCKOQ8dQiokQgCYcLHOvQoQfXHHHWWFMgmkisVjC0XxmIpRsJPSvWxeqWqclQJ06hQBnOcYFpxCstUVRBVysPRxDvzRUqRwRxnHHXj1sLEajDmu1hg3g/Qwehg/PIPIPPP+bu8k89WGsLE6Lo63lM1uTVVZjHGyMOvCrHFyX+Tp9YVfqCr9T6wzn4Gi9gNGBFJPE8fVk4KsmutbqPRbiCHyiqM+MLxxxwI1gWqtWKGsM5Lc3BrJPRKHyHKSlSpQjjjjjD6v2OIVkfTUJtzFrW01jSNrH1rQegPQH+gPbnnnnn07O0j6WlsZbOBeuggvx349g8SKrsQAFUnCwCYqqBhAA99TB8MtKSvwBnVSDKCpR04ZOutsMtFozsqkixTCIQCusAi455JpDrhZpzYoSmcyl/k3FinJwQRhBBBwnHaeVQDVStpa1R5JrU1inWxopNbJoZPHX0cmvaLj/TjOfYK5LI2JDMKYOcBaSV0hiuNHhJzgYAM4AVFQSfOX57iUT/ZFgTrIC2SU2rPX46xZIpUqQU6uiizBorFW1vNeFnGvvZzznHJm+xVsNYMnYlpaT9i3YnbYoicjGBBBw4TzsZwFEUOt1uTz2bHelBxZutv4t/Fskmzgwvrn0j+PyaR9c0PHrjgYP3FHcl4RNZDtHkQL8dZFxBy54MmDBkZ5ACPJwE4Gc9/kDGIx9OEkWcYsoSWpJFFjeiOpTqU602krWCr76tMkyazYfYNo2Gk55LVT3LF+84qD0fV6LEKu2HDhwnCCGIwZ4vUB7bCS5aqMdtZ3EdZNFLoX1Brx2490nkcXkMO2SfmaE0HoPpZNC+mfXND168ccZGl5gqpxQSMWfSGmBI2TI4dwFT4xEsSVUrmD63wfB8Pw/EU69QFYp068KyMpx0mrMOvUjCCOFxC0Oqk3FeVBlmCpZ79y/fv2qYfaiatQ1SaUUK1DyCjaieLEIJBU4RxwRiinWSMZO2ws0Ej0o0sOrjT31epJqJNDL49JojTSwm4j8gi30W2SwM6/C9F9O+hfRvrHruxICgA5TDn1rhbTvccQLTWoIBGFOc8+h7HrjoYTW+r8DQmPoUGAxSc5PWKFGGcccBaDQGNZVnikWJ9hAr+4qi6XVadNGKIkO02V6laMyyNEZN6ckjORtw2EeieQOPGqec7Ge62mq4PQ/I/OxvUNe+rk0Uvj8mjbXrIm1j8hTySLexXw2bO8ixUJKhrqlo18Ea1I61UWGLSYo9c9i/OD8jOc4AzgZwRx1aJqvwSRxGPJwwOEMhHUgZEUGHNzDZpSR1nlWjAI1uvs57uqn78lzJclqP8nyJMJ9hkc0yHDkEpZmJ9dUFSCJMnfZ3NXVrxf6XbOuq/nhonoPpn0Emgk0n0tYbRgiD2K87R4+QgF3ZoHnxmeQSfL8nfv3D9lD4DzyCDz27hwwbDhIbnnngxMnDo6kcEAMiKTE0jBt+GlmxS41s753aWSTXqZi/JNjK347XCksE1qDsc7E89i3YnxeoMJ2k8+aWtnAH+LkBUzj9DB7nm3s6INU2t+QjOwdpYmMkZFic85znPPPyfZW99v+j/AEv6S7IbAXhbWcOGB5DH1zzyG7AnHHwy1ypwkOCRXM+RNvwwGEIdlX1VyVMGVvSxJrhp9jRqVGrtHx1uDjKs12L0fyiVocla/a1daJP8xm4s0a+cf5XrVCEQhTfmnJ9c8yt2Ja623beNvTu227bI22k4CjBmuZ6hi6qrA+hgZZkux7RdwvkMPktTaduQwYEnnnkhonrPXVWyrNMaeb7IjnUoixLUrroTqtdn333km5fZ3Jqzcn3d9HEd8ZMP458aq+tpNbzR1vXHH+F2zqK/vnnB+ppace0lrpaw0yrxlGMlx9mNk1tz16CIV46S6tNOmkGiGhGiGj/jLqf5h1X8caj+QdOdN/FOiOhOiOlfUtqG1jJr93XtA9u/bt27Fi/bu2NEEutQO5iETqALCQ3q2rtX3iaAkkk8zmuee3PNz1ycoy34vXHXqE1FXJMvT0Erxf6XHjTjjOM4wfm3JDHM1hoK87zW5tpJaYFfhg1yaldLHpk1a0lh68MVmMpnNs2/uG9JsjuTvT5Cm9TaLcN59xLvo99HtEkaJoZILWrjfXbcEN379+SSSxYt2ia3mvG5kM02ck15fmkS9PDkX5nyD828OEghgzpgHU5yBl6XYHSVh/psrGnrD1x/js7Onq7CSB4Yrctmb41qCnFqk1K0TWwvNfm37eRttvsfEtP6sDtAAxlsi42xl2kuz/qLsha4j1kXjkXjMPjEPjcWkWhNBIjJYp2aVDbw2OeexfuWLGQymVJ5J6drbkl/aHs2XotdLF+Z8g9n1bw5xwc18mxiwFpC3YFm3EqZqYB/lxxOUQ+h/iTAoGxmoxZskFSU1a0cXo45MU1RNPHrBB8AgFZqza6TSXNfZ2JuTTR008fj8WXw2Dwut4xBpo6JBmOwbaHbNsDNIY7dSyyvFb13NTdxzYT27MSSSXJlFua2rxt6bFw4+atI8P4myH2fVzAOnwuis+dVxsJ5Aky9Y11fB6LiTn0D7vz6eD0P8tvPrqtl2yNMvAm3DTso3GcPAWdRhwYdoNsu3/pjYBpdTH41HofIalYnav5HL5SPMqvkIuAkcBZFv3qW8TAIMsKhdOJIZ9NJp/jN4bqPendDcDYrYcyszM0cgb2jYcoJCx/E+V4Pr/B8PS4WtvcacnNZNfjxvRIF+SzmlieWbaS3Y3BWU2WmgaGUDi+8af5saKAbSSivABSek6PCY0vDZ/Z6CL4gksU95mIxWFmG8osmSGHWvXn1v8uxUnj0MEaxBwq4+XNdBoaljIMIRyTE8vzvYm2J3P8AW/qPL9KTUPqWqtOt9bIaBs5XHAw5Ryrho/U+Aiy8UzWDMX7XP1TkvxKRkg5kfYumV7LyjBiiCCSM4ojIetPPLqYf8wNtNr4GzZPQjHsY0dqF9fJWev8AX6/KZiCFxq5hxEYRRwxZ25x82FKWrcr1AMHo4MORnLlSlZgzpfh1EubHKtgjpZp1xapvG+JMmxXcLtzbat1pWerkYzRknX+gcgqp4/f0MHjNnQSR4ctYSfxzE8yjJlORWbctZR6GIUEEzK49R+rtihF+maS+Lwvi8lsYhdpmgA9D1JJrY8OGBqB1s9PqyNGyAzljE/NKy+4fbffeYIkPxNXCjFxQztN8Dq4DvfkvCzNsYUgIe5gkryvjC1DshlaXyWuKtiH7KOGoXJIakpPpSTrMfI/Wny4u/wBlHuLm0Z8OWsPo/jTS7GPGwioLh/CCq7whZQp4iIlRAY7I9EvPLsHmwEYMleplfLzx4JUnM/2Vn2UsKc4M5zayg8EPgPy/Lg9NID35CCGSnHQjq28jyJGiaVpVhGT3IJXvQXm8iO6nNGa+dkdarzi7NkSMUk20hbWzdNDr9zTWWGSn7OMsMWsWfIPWguyZ5HEXlwn1bBGH2coy7CIYuShcl9qpXAaxjjnyZCYklSNkttaW3997Hb0i8cASZGANo8OdvZMefIHEqTiwLNmRgMVLGTlceD6f18+4NidjTs/JAbJTFy/kZpCSOSPjNpc12vhos1DVLSNafUVNfNQ/irprMBqtBPHcSKe6pPNp9TPUnki1j1jh9RJWl1TzR18i048cW1vzYqWvxawnD6GNgLGRVywLSrio1aFSY5I1kl+d5wVQSzv1SZz7HoYDgzmFaitm1aIfiYxphGAgzEYMILObT1dXFSnEbiw1nk65KxSuZmTPkuWYZa1v+gbzXCJ480tZdUut+p9do4M57F7qNE8NuKyssSvZjWmmurxVMNdGiJylp31ZjuJ43B9ME7g7fR399FFZ28Pu3h9HDgwjNO1tcmFtosVnfBlUPWlgIjBETvigxlf2MGDGxM1yvl5o868enzjOSMGWWOQr8dt5GomTZm7L6hRoHiKLgkqySKmQPavaxpIVsC00rm2Q+luHff8AoqW7fYTbJb4k7SidTjZaF1ZAY54odcyCE4q2oazaHXqt7JFv3PC2rpfTW4YIINiLVWWL3aw+jhxcb146+xj9TtGO0MyCSHhZRZkzjpGpZCJ5W44AAVT6Hs4M1qtjsuJgwhlhznBnGcytHgXiR9rc+XKgkwGqWM2Ecei6YTYOmr2NbUQglxcZnT08mvmmnt2oLdcqoVkKGO8oyzGy5o4p9ZYHAw5rzorJu5eNur4XHVzbxaZxiPfeA7SG1EcOWsP4XDhzSPtkxMnw+lxT3J9cxL0EEsYzmF5gimLjn0PY9a8TnAVIPMzQgqc+Qy88nIrEl6e3zdrSQoEEmDKwfHGcelHzU2s1dPBeSmcaSa9bu/N8zTSWaM9iaR6cVOSMjJSc4loS6BvEvIdPWHiZ2OW8AHqodBWRUbbuavh+QZtItJnx8bNNdPPFMJV5s4fZxThyi22QYmPhwZxEhh9/ICHWwX9DFcEMfXGD2nqi10jBnKnJCJDMX9KEgtTJN0sPBFOaFNoDDYRchxnl9nFFuNYqEklnW7DY7GrI5MI8OqeL2SGOOK7PNBlUpVRkzbVaUa7SnsjZmu+e2qo8RzZrdA/HhhMTpuTrl0VestldewAGxSatTl8kgdssYfVerLQ+sapoGttABnD4uLKLUNi06SDIpi+DOwLSo4IwNznf4+uHBgET7ByykYCGb8DAKcVyz0owWnjSSVlp5IMsDpgLPzhFJZcnyaWkEnYzV5H1Fj+9P5Fq9SfE49SnjnlVECuK766jcr6c/HJS8o12u0kup39G7NTzxDNoL4Hu2fEJ0ndtq1DIBEkhOAxjYiMSruoTIpsY/rWtzDjVn1kmmvYcOCWS/TnJ2k2s8jGws7ulaexDejsR4Y2Kzs7v/UWZCk4xSH9LgJN1zip0UfpRbevDCj5capDtH8fr3IY8khkRUcdWzkNzUJbZuK9DRbKhW1lrX+ML5DFpdb5HX8RJsGvKm8pPrq9ZK0V8W65VzZ3VmxO9jyqaxlZvDztBf/GyzxR1kzZGqUyBnyfIMA2OKNjjibK7WMfDmveKSuwIIy2p9Pr6tDY1am7tXduTsaWGzZ2El2iYKUt21LFet7efZipWvRXor4TBgxc4AfJ26x5xhXgA4MU1U20kCV8mYmI3jqEYBb0UmLkivjehnauc3R8fLy+TZT2myu+Pa7aRGTaXPFkGOsa7dmLAR26sEUttdqtq7Zm2Em32u3s5AnjC7QX/AMbLPGHqXWy+azRPQLZaymc2BTL2Qna5UNrG9U2E1GbsCDaDnH3rb/VT7x5tytNNBo9dYFiPQa2trRHZlv6xqbvorNWCokWPXjUexgPL5MS6SrLyDhzgDKIttzXyZoMnywdcHy+qZMqZJnWRcA4h9b4+Izl55EG+zpJD2lr6K827fyEb+zeWG0A2vjeLZW+U2d/axGTYzSWc1dTTV9tmw/F4aN6qObhrmPKmMb2UDmwyPLhq5ucpZeGENDFPSPfsrzZaGCC/r7Wro2bL1tvdgfX1F0cnK15r67m9dtTtZ18umrw3IpgeuA8gg47OwxSMTCCQeCMpGd5J68sz12sY+U1ky5lHLmIz5Ct4e4vXkR8TkW9MI2mq7aKWyLTzsCIgFrYosVmzUy0Rt6rkwrcfay2kFkePPSzbZsPZy4uiYK73TUMktOycu5rvV/Ic2TQZtH058imQF3mSeGZdim3r7b7GxvPsakEeq2ck1xKiSay9sNroprjbBI95rTa29nZQCwNbQeLU7KkUwYQQM4ABsNy7Agq3cTE8liaz2cuTayaRkeBsrZJlrKQv4mOIxf8AxFgzyXPG7P8Ad/ua6Utu5ptdI3dWXAI0giEdWqNAfHaOut65vEZ/FX8Lk8Qm8aNWyurs6GfbZsfZy2fHy7yNsDQOwMMZNw671fyHNu8rytok8hGSvIZBBsEs2b2glFiywc5dp7jx5Ku1lsxx4sFGb+nYuRYd+Vkpa4XqWlmrzfQrJG8cpOMB6MdnEx8X0CSCMklScyRvZy6NUWflADWx8vl8uMuSZVzZfiHDnkua1gyusgOgbbs0fxBFC5WSGJMgsCT5W2F3fjdHa3t5Dvb24lnLwXPErm2zY+zlvPHcFWwNmdPJsjDZsNYNDBmwMWSy+Q2DmjTdhsiilSWWcuXzx55WV9jLXdJhtM2V1hDDCJJuOa8AvM9W3XmrVrNYZJWrRfF1Dq3PYS/JaLAhG5GHFBeXLd6LatsXe2aduUk1ZydXLKaa7OzIyGYxyXZfcPryQVmEyTaitDrNBHt5OhHWGsacKxYZJ7Js5FEayb1/JL248Xv+QzkHLC+EDbHYfi1mgY7K1c2mePPtHGXjJlXBm0Oyv6uLy22q6dts5xHmFuq+R5GfGlstMIgdnLFuMtJEZYa7tZS071JDaOVorVaGvopIDWrQvxjgRhDhTr1mjkWQKAADhPWU7rXSTa23XsTCzQlLMsgr6PYNHaus7NFkjOXwe4M48iECpWr0q1tduWmes9oNHr5//RrDcQyvO0/zGdpmlLEdGg+sa+wPgsm2N78W81OfaR7+eP5tDE+xIB2Eex3VuCWaexNSXVZtQufJsbHMyITJ4vl90m+bUafe3pr9mTXV3pPUMPxwoAM11vW07kFml/KdaOx1W5jtiz9oWDOHOduWEyMVbFRs6mN4tjmwp6qv8tW0IRSmWCaGSZ49v1csY8nRi5B9VQRvk10yXKyWLR3B3f8Ad/s/2JdnFsxsqOWRa2rbqvs38j/9BL5NPu//AEf9+XfnfULyX7k3g0G4Nw+hlzNeggsLZbUZuMox7J9FR+9Fu9udfFvNlGgFSXaygWIZ7FiQygIPG49wyszM3kwcoPE6W5sT2g0NrRQbTGFevUvyNuL+p2dGxW01KCvGU4V+yvFNLCBRyXLxTBkLccEyTGIrXzW5KTsJPIINlK8doTfNX2v2TPWa1j4+DB6pnmePc041ozX7hAheLpr4dhZS39yt5J/6cbYbybcfcM+T2gnxfAIKMoJp6uns69jXGslBtbT1zpDe+dzq47+VDfyBYcA2El2+IwMU7MSJbllWczCqlqt46m4f4mrOblfyiLTa2+KNS5GcZqd13dq8tW7s5d3q4aFXV61RHGZX7Egh1ZJemvZzfCsuBklEkmMbb0UgFcqNjMaUcR2AkO1nsxuszWtHJZZ2kyNAnSmMObvVHK6VdfV8cXXGr8QAbv8AJ8v2BaFwXBdFz6W80AkEvy/J8sh8PoRZup7Vkuk7TRXE9LILet3N6ei8ublRTSptwrghueY3uZFoB4ZZ8OveOtUml0K7WWaRzdddnRMNupNuLaFleCNRU+lHBcir2NbdXVXKNKc+pDzgYYGheGSmZMu5IIWdJFiKNaVktT27dLY2rl/BblEDqZK1evLW6gaTLJkxsjI9VM5JzzTWaLNHobXj8ng48BqeIw+FjwUeEDwgeFjw3/yD+H2PBX8An8GmzQbXyTV8gpioUpV4s3LTYAuFjkWH0wpis3jphXyyUEnZyRH3zqqEUXPIy4fJIudUNqYklyvW2+kmseNwQVt3Vnda9jROsgqbCpBcraGk1TVNJiqZAzSFuwKSJ6EtW1JltbGKwkQ92aezNPbL1RXsPNZ1DX8V4m2OV7EdzgDVvKZMfFYOGrTfObUU09fxXxjnO3cSiTsCPckwuicYRtKFW1frWLK7RdrTu+J1Rgzbs/s4cgJGEVUrnx3NUnm03Mj2mTO3JPi2hDc4MOXbuxsvkA2DxLKYamz3OyNLSQb+bd2ZttPBvNRRfXXa/jt3f5q9wKestWNhBN16dOvx9OO3c4pDW4rWKQUcrYk1WqGGYyusumn8ZkoNRbVQa65rBRijQRVoiskuTuJxP9gWBZ3EmgkjDTl+6uX5+QOJjbi2X2vv/wBD5RJ8cj//AEZvAdz5vqBiCBvHavkPk0G+vzz7X+wNxHtv6+qsGqYDBCkMmnl8dj8nnXJlsqtX6f09NplVSCMUbq35RsJX6EW2cGk+q2VOhPs9m+5a9FLZqnNTf0l2a89qpWq1fngqwrRqR6oar+V/J/lfyTqf5X8o6v8Ama0TrNVWktT4p5ZF0rsSS3YMDtdbP4ufE6Pjtjx4+Np4/BrkqLURGFmP4vjEQjEO4j8Rumb5/mEol+USCRpHmlNatrKHdy9ZYWa1Y3lyNtTd2tNMqRX50EAnsbT3WVj46SeMJrSacaRJC0LQ3YxrP5ba3xfXNNDIrK0s0km5nJEMp7yg5PZ2O6nlmjtB4Ki3aiUYIrlC5DDbhmecTamrW07zTFyi/GYUg+saktf6wqeLs0c6GrMkc6zmroNkWY9w4cN28nCbnV3JzPVWhHVjaKSI5P6HoYD5DniXhVuvfg+8b/8AR/ojZDYnYm8ZdVroxzhx2u2t/uEYN/8APZ/NEXPE4PLbOuWVtOtmTBkCjNQoAGMqpqE3UgUhxOpr/FqKM7u8DRsG3s9+WTChkvZ2+X5dy1DUbeG5PTxW2BqzCHHuU6tnIpNcK0FGCrZtJFNbmrgxOqhEcRMqRwUEbLcRF3Ausy5kuto2JTyCpBBtQy1NYedpXjzgZDkJyb0PQyhrKumDMqwiP4zF8P1xAYfhCceuWa7Y2+0tTCMR+AReaMG8Gi8/mr5s2pzMvqrjLCnXOZMSpoKfl87ZK7xTFsWt4uolEdOJY1j8kk3EhikxDtGDBo22ersTXp9Ku7WuFFGx/UlgB70qb0oo0ajt6t2RZsmngkMnEVdqglLfLXmWaM2UsR31Q6pxlw0LMmdeoGDCdzr65rtangrfC1GOGH1JnGVq9DQnB/pzjSG0HtT7Sz5BaCcceBJ5bIc8Og88ir1d/JamWX5TKs1SKtsV3Y3H9Vbutj8eG1nZriMJ8EH15l8RtBqZ5R99Jscaadqq7RmPKZPttjfqC9UXVJQ1tTT6Sd5sndnrNOlYVdfVotWqGM2q1HDn2Ums7JbUU6x8B9HNKllboYa5lszGKyXRucGEs9Z9hozBeFWckTJOWyKomireNVqn4444/HPPbvy2WYntXL+3u8cdeviMe8z46de9QTxzdeN3dGdN/JGqShXhlPuAGTdW1v8A9G1d+1LKtkWZthW2tG3R9TG1JbHcipHtGClcpa7a1/59gjZtcqZVu3Z1tV2mgijiqR1oqcEUderX+SaalXdLN43rFqNaU6Tiy76iwwtQbCEw1qx1SaN/EqOrTW/zhrhrf5R0o0qa6xpF8ai0x18VUZNSOiXWCj9JIAnTp0lR50s/IJRMbEdr5xYMsklu4NttLHz3LGD3pVunW1zZFoW9hdsXPsGwZ/kDMcHqlFDnll8gYcGHBkmcFfCdjDcO/feSym0K66FPGa2tl3/24dGqySBt3qxhNO3HaSCCnDA6RJlU6yerWWharwUb9XT5ZjWnv7k09eXWZFTNQ01pG/8A0Bshsvvrc+2LAsfN8oY5znPHGcYTz37du3Yt8nyfJ8vzfN83zmybTXBcNm+9vaPs2u/aabNtWwD4+oUHw6DBkkgc/hir/P8AIrB6mfLLhFatsq4a0ohio7XXtV8Whht0qM+luTx7MbldsNn/AFJkNWs/MVfTSbW75NrojSSGMZDM1itY6LFoqqwanZEu1UbBdXK88kk2on0GlirVklEs1iSzNe+4LgvLsBsxtBto9qNsNwm4G4TajZDYC8LQsmybRuG8+x/oPffYx7E322J2f9I7IbAXBemttbNs20s/LO80mHBgztbUGPGylD5DMD4jAuceQzzufY9TDp8omrtTj3MttQNHPu0JnxINXSs6N/GqGijo6WpLDv8AVV9buKyvTfZultZ+xOxtwven2OoSEUqWtdLk8Z11exVSHWadNFp7FzVQuEkhqUGqii9KHUVNBX1Eeur1LEc8zYPzyD3MvydxJHPDL9ieWvZSw88lr7RsSzCxHM8scxlZzIsnaBZ54FaZzPInkqYr7+6ww4MByzKhjxj4lV80twRwxYM3szAjjj1fPwRVY6Oq10Ve/Jt64hrnaRvk4i2dPb/+vq+U7DZV7jbT+y+7HkG02DJq12p5gxQRBrSK+ukS1a3wq2bt+Sv11UKIg8XfpNVMrOJzKJfk7mTtzzyTtre38ipbDlc4JJGDD75wZALbB6pBLTSK4LlsqS4whbZXD5roPITdsb0eSbHzKLyg+e3PK7MlOfWW7tFYRU/nNAE+BDOt6iM0VHyi/wCEUhgyxNwYzGyFcAMfxKiDXJsJ62s3OAdeZVmEeuvrx4rBey3IrjLprLJr/o6erZiGvWkIEbto6XG2v6DV+cv47q/MaU8scXi7wR3oItRrU+qKn0RrxrRqxql1I1P8oaz+e1ZF8lnr3tniQVti++m8rg8xXzVvMoPL62/jlGALl3d2XpSUpedztT5j/wC2/wDc3/M382j84veYv5I/kE95J/4S+GxeCxeBVvB28cXTxVktva+dpHuy7R9z/wCjPko30dswQPqdH5R5EuaLXAAbkvUkgeJ0cevmWTtDjGTIbF/ZLsv6VOxHev2Kl7yGRqPitSzJPih8utBjXjdhmWy1trLTpqU0kGj8th0Hj0+q86q36hrb/XaPN3Dqtf5NrxlKwdh/Q/offOxOxOxN43TaM3ybKm2tlBLxPrX0T+NP4u/ij+KP4q/jT6NqAnGyi3l/c+PeUb7c3/LX31y7F44niMXhf/i08Ki8JTxSPURQi19ky8l2ttbFv+v9+baFhrB40PFRoF1PB2w8qPk72KEW83D1fC9AmL600F+CWOVJRJhznkeqFeaR31t+znHGoty0ptbU8d2OmPia0Yo7B5nZRFhibDOVKlWH3pb52V+2d5Nut/YurpofJ6Wt8dv60R/U+tTqLEYfj7GxNaI44444zbPPqzqRS+P5RdGzG0XZi+LYlwhqz6x9J/APjn/lU8SqRiQnGx53vndP5INqtuNBRGoXVLRdDeO1fbjfPt7dl2mpnWw+NQeHDxNdZPPW8lPk+5i8e8eRUVBshCmxaQSrOsgy7cgtGzr1jxxtrdF5pA4cGCxb3Ee/uodhvXryWW7d1jFJ5Qxw4cONgsiwlkWFnE4mE4nWcTif50ljx9kNl8wkTBEUJ7GT5TP9g2dlIf1wY60BpHWnVfzBU+P5DZ+9/S/qVbskjWwn80aBPGRoI9d8URW7977l3yUeQxbqZV1MOjTQDRproqspl2c+3mvdBWECwrFUg1WprV0VQz6uEtPkuS5PkmKJI44Ya0NadtlYQU6VnBnPbvI62NXNWzfSRK8LwBpIg8kn2I8OEvjEq8UtX4vjEYRYwgRUC5LsbO1rRVoAAkQ+W1KWL9+4k+X5JsP+Ff8AXHrjr1ixT9/7hlOGFR9mKyjpCaM9DiGaO+LQT6f8tEhwWzZM9iV4vqLQTVppxq6+mjjUKoEoVpGlyXJcnMuCEUI6cFczR5ecRRz/AB/B8BrmvPEIBFGDKXrEVxNM6xNXeM4ScOEHbttGv/bFpbS2I5FAAAGy2LSUtOK6VxUWhBTeJ86fCK4rCr9QVBVtw/nnIffP+CEga7+StD4i6zpZFn47Wpt1P5tXxyGt1CJC9uxC0VXZ174tX97rttHsWuLbiavSr1OAqhRcsU6xx8fJBZMpYa9/ufammjrpWOl/gXNXr9KfGm8dbRPqNhV+qYOliOvr68FiFFsuJWttcNtrRsmwZnrmqahgNqSwU7fY+597ZbInV1kA9KIUuTFxH8fx9OnQL06+TVCc559c+uefwDnPKlskv6rVRa1aix8YMGASQSH+9Bv5twdoL4sElROZXn6SQo8e2Xfx7qC5BPFIiIrz6ySJskx8sSTySytNQmSy1gs9hZQAbrahhKLP3f6G6trtBsbloxm1BYd+4Ku8kmEFSDgx5zaawLI2Um2M64kCV0g2gzSj5+4SGGOLa7WmwHHHGAccAW61yr+rf+Bznnnlz/CjiC8ZK77effV7kM+SxHxeHR3Kb6g6OXRrpDphqxQRexwq2c8h0dLmg2sUm1mjcwSU9ps5NxJY5IGRENGrgxmA1PrX11rfMLX3mu7KwLz2kikimp143TgMA2MhjKfGVzuoWJa88SRJr0orTSBM3DrlXejyL+2L8a76XxPSzURIudevUKE6dQu41titx+JFqt+jhPuEwGTOAiG68U8NswxaiNg3a1Sn8Zq6f+ZJroaApCrapS0JdelWGG1HiQir8PHjSKs4GRnY255mU4GJysI4eDnXr142uav0cDvJsguEgsCsI4V3PzmwbBlMnyFybgiijrClbqJEKYoprBqP47JAoZEWqNdtIdHrAMIapDnBVAB16qs2Xdde1zA++Z1VvXOc5x16hFHaSw21O5hneFZBdjsgcErN27iWy0e6O4/ttuYdmbfzo1dbNZaA1B0DeLP4n49o1SgFyR95f9tKTzrAckwv832hcWxs5dSwwvT2lE7TF9HDhNf2VsQrGYPhaD6xrGrYSOv9L+deoRVBrF1qUBVlRM0yB+/a9avjWQicyxyoFTpwuAEEILK18ehs/HLVRnM32fspMLHziX5Pk7B+4cOWRnhmi+7HefYvtX2z3/6TbH+qdzHv6u5WWTI0mhxJEYRLWhqVoCkaJiIiR4gUKAPIthjOWEQU5NmnJOck4Q8GyzVRfGalrWwUbJSX5jP8veqfRMmIG9H0cJlVERQt5IMEfAYPubC54+nYYMvz+J0LY4mWkqKF6kBQCOEFjKq18fNlm62s1hjz3+QTfMJhKJhMJfkEgkDK4n+mNE2gk8YtaLqIvqDX/wAsaYaSPUJVSrFQSl/OTUpr1ox1o4wAVxUiqCNUAA2m1lkwA+nd9iDpsIP63Eel9KyO67NfrmEr35qeuUS0xwnCOCOLciTfJ8l6Woe4cOG2M+aiIEMXL66tsBIs4pBAAVK8AEdVyxlcLLZv7vVWf/lM/wD8wq//ADbca1N4u+XcpeVxnIkWZZlYMrBkn5UrIJY5NtTSqtdYFgEC11rCotMVFqJVWusAhSJYwvHUDgACzeveQE4PUs8lyaOrCuabD+9zmkHXgFs2IAw44ZKyHITJZGSEnt27dubpRvl+e9NXsf1RtRtTsxlKITrKG289KADZLYEgphMBzgrwfQx8Qb2bVVY08rv2JBvLdCTVNrmpmLEsptE3SbtNwu0Xapso7YmEgmE4njsHFqLUSmtJaa1BVFYQCAQCERCPoEA4C8Pel30vkk+04M4ZnN04K/xuBinTv8nJbv255276b2M67LBhBxgBJFgmKgTAtz2557HbjaDaLst/a8VkW+drsfJZZFSnrBrbJrpbi0EaLsVnWTK2R5x1KkD8HBnl6QbCDzC6s1d1cMOCrRNXak2ubXtSNcx8AiQTC0txbn26ex03ltTyiq6wfCIhEIhGECdGxrb7d98/kb+RPvX2TPhk7HHU2jElMIcbJZFO6jgs0raziQTfMG45240/tcOW4ThJyVRkWczQh1tT2DfF4Sk9uRgPIPMWccBUjp19bDNqJ/H22fjeeHYmXBLjCBY1w4cP444K7ClsaEsZX5jYMDUG1ra5qRqtAU6GIwmuaho/zl1UWmh1FXQ0dAKM/jqaGpKd+fIj5GfJD5G2/O6bZNZwABsEnGHOCinJGCD1zli1f8lluambyLbxmtkIXBnGDFfbDU+0w5ef1y+cJhjs1CGgkifWnWPr61YJ1WwkgHxQ5HSXVfzFpRwrkmzfyGCjsJ7uo8IQZMGHESJi+jjfjjjqFniveIbjTBjhg+Hpz3+c2/t8/Ca31PpCmIAuA84MGA9/nE6n4+nXjryT2JVjY98lzPNbgHpntbq75LNYhgq62PFhSOhGkYjCdevAzb5q/RyPHzY+znDPCes2FAJgVIIII4mqGg9D6SwNraurOj/kGITz2dZeCxHV3vG4xhAzhAv4PrgDjn1xGvlU12s6G8u7j2S2A3PY40P1Pqit8HwfB8AhEIh+D631RWEICTmYkfkARiJo3na+20bbHZif44IW2E+/s+TWdmzQUYNYMWOvXNeODXwrHxx7I2Roy9siEg2sfbOsOOtdG9EcPhDDCOOJsT0xMS07WufWxPtJ9ebYk12kuaOIS6KAEYMAUD8H/Ha2fJ1G3S+YpWeBqggU/fO6TejeDcrtRsBcFkShlCwLVWl9AUBrhrRrvosrXX3b+TP5a/mB8rO6aY1RVEAhVRnwSmzsnuM0NSLUw18SCKnDSiq/CkNVfwfROxGmbvzVWePZyqOMUyejhw+nw4c4IIImyPGfjlTM/KG7Hr2mObVa8kDRlcQKABnH+d+1rvJL8e2p7LXxXYt9FukttCaojLFiph+t9Q0xUFX6wrCAQCp9D+Z/KGoGm/jDS/x/5a0BXGdznwrBw119y+/k3c1uOBNVHqYahxIYqEOtiox1RCE45imM/wApbOpTrss0S+oTLl3Ewhs5OOeSSTj4STh9cy4sgBYsJJWJVrma99fJEvmdBxVlR0MOAAAf48Y+bm9di/uWZzk1gxGg+v8AiS+u2XcLtxtBfFoS4PQwEOJBKJhN83zfP9k3DsDtDuG3Tbw7xt022e2AlEaxNetaNCEhjqQ6yHXJRFNYlQIY/j+EJHnPsk4ubdtH7RmNwxk43o5MIyfXLk4fR91ZwGPYt2kbsrztSyTK+33e1RdC8YhMIAwfkfveztJZlvRzwMnys5iEPJlMnxmr9E0DSMBAYS/P9n7X2/t/b+19kzF8EK0l1Q04041YoiAYD2+qKUVCLVx6eLUR65KywCuKwh4J555JxCDyTzycGbXNL6JBBnWBizHt2kyPGzlsYk8/iOJskfuW7u/YNgLnmzr9dN49cWSs0OD0PQ9H/DynLksllpHilqy1XgMJAHyGUkoYvg+IL37duQc469QOoAAQRfVGvXVLqF1K6tNaNcurOti1kOpWqsAiEQjAznnnnntzzySCG5557cg7V9OexPPYiAksxYHCCSXLHnsTzzzxJkj9y3Z2DAxtA81L7bS3BWkSWnJCwwYD/kM8mXZ5IrH5BKW6vVek1E02qGt9f4BD8IgEIhEArisKq1BTWitBdcNautGtXWrrlorSFQVRWFaRBFFREYQL1znnnnnnnntyTz27A9ueec5B2zafOfQyZ2xpDY+ylgSlyzMzMxbv379+5E+Sv3Lh3YN3janjzi4kU+royU7dKWu8bAg/57ZNnE6PF8Zj6dR7A6/F8H1vq/V+r9UVBUFRaaUkopSWktMVBVFUVhXEAhEQQLLLzFD279+/ft2Lc5zhP5J55B55znnkHanVHnnkG0XBxyc6GNoypJcv2B9EktljJznYGQg8izDda6tyO1W2M7wxVqMdmp5JEw/zOX32eSq8TRGMp068cAfkexi4MQoyuJFkEolEvyiX5fm+X5TOZEXv37du3bt27dueec4IIPokknkEHsTzzzztG1XrnkGdi3EnoHDhwghh7OEY+WcsZ27c7Kydw9mg9GFIhgFLXWo6FbX+M0dvIh8eGsXPv/1o7/5sWrOwv2ZmKtG0RhMJhMJh+Lp069QAB7AGDBgIIIIPYNzzzhfsM7du3bt27du3ftz27qwYYQQQcOHG9AhueeeeedglGPnnkGb3JhwYSxJ5OMc559sLJsHkktevRRmrBWpxw0Fc7YeZ3t0fL4/GaNcYpGc+pIRr0pCA2HVkv2Z5zL375x1KGP4zH8Xx/F8fxfH06BAgQKABg9D0MBB78rnbt255Gclu3bt255LFldHR+cIcNhw5zyGDc89ueYBsoOeQQZsGHJMbBhw4fZ/bZbNogluWD0TrBrxrhq008WpgoU61Q1GjYFSp5znJbJkFRcc7KxcnZyThBQxfCYfiKcccce+OMGD0MHoYMHoYXLrgbt279u/fuW7du3PIPYszBkdHVueZMbCSecBDc85zzzZsc88gzYPT42DDhw+2w+ueeezvbe0ezN2Ld+4YMpUqVNFapqMjKUK4Mlm+f4YoSfVh9xYkfnsTzzzzzzzz+Of3zzzzzyX7qO3bt27duwPPPP55JYk8hkdHDAuWLEkkkEHnOeeeZT/Q/o/0v6Ul3+odo2ya8Lhtmz83yckFPj+H4DB9eU3GmYknlm7hwysrIUINc1TUMZQ/Ms/wRQYMB59bGXZTFu3JbnnnnnnnnnnnOeeec59c5zhbsADzzzzzz6AA9ccfgkknOQYmVuWZyScJ9A88/g4agqNXEDQ/XMDxFAvXqRnBw5woYH1PlxpTyfUmcjFxcUoUKZEa2V5I5EihiVh+3O4msydueeec555555555znnnnnOefRb5FXnnnnOcHsAADqAF6leMOHD65wGNlYNy5JJJJ5B5555wHOcnwGJcbJCf2cPpccn1ay4ZmVs6zDBi4mLi5EsUUWVxWyIxlMGD9zNvJZW5555555znn1zznPrnnOfRPyBc5/YAAVUWNY2jEYi+MxlCpw4cPo5zGUYNy+MScJ5zn1z6BY8ymNUh5YuTnPPPOcknAVxifVs2zPi4gOWTgxRFCkKMsseRZXNcw5GY8GA885zzlk72RjnOc888888888+ueefXPOFgPY9jAOAAgQIqJGiBOgjEZjaJ4nRwQ2MQcOIUPPLkkk5zyD+ueQZMBXOWLYf8hjE+rj2nnKYHZpCERFIxEVESJYxXyuYcjyMjBnPJPpjcbdOx5znOeec5znn8c5zzzz+Rg9AABVQIIxGsaRqgAwBQE6sjrIjhsbGIILYpQ9gSWOc5yDnOc8k889mZZA/LFiTnPIOH8Akn1bknaRDJ8pwIkMdda6QCFYFhRFWDK2Q5HkeLg/HOMbzbgseec59c/48/wCQwABUVFQRrEIyiqAM57BlIzhscSCQPj42AgvgKHkFixJ9jB65Ho5zzzyxibklicJ9c+jh9DGJOWNw9h4EjVSkEMdZK3wLCIliEfQLFlbIcjyPAQefwxvHbY3s+uefXPPPPvnAOwI/IAACqqJEkSRKgUAgeuWbujIQeTjZLkuSY5ODBjYCh5BON6Po4MHseicPpcsLC4ZiSST+OfwcPqaNyxijjrmvXjRUxsGDECqEZYxWyHI8UjAfXPOPl5toHBw5zz655/YQsWwYM44AChRGsaRxxJEsYHtvRPLnsjI4ZW5YymYyY5ODBjelPI9MSfwD+GIwkYDJiYCSSfxzh/AIJ9W4ZolirQQwTQLgkWVpBJGYljQRyxotfIcjxMGDOeeeeXN07FJEZSPXOc/nlY+zP6GJir16BFRY1RUREUeueeexPJPLElSrK6v3d5GmaTHw+hjegQQcb9D3zjkE+jhKnkknknnn2f3bSZESukEdpJM5VmdWqiCONAkq9YMhxMXBg/T5aFyOWJ42RlPvnnnnlUxpM555BjEafGI1RYwgGAoQSxfv2DckliSTgIYOJA7u7SY+OCOMOHARgONh/AIP4fAT6OD0uHG9j/Dn3aWUIIMrm2ZgEWJoQlMQKq8OrJEIcTEwYP05ny0k0TwvFJG6H8cqvVp/0MriFOgQIBnPbuJBIXL9wwYsWLlixPPYMGDsxLYQylSMIIwEEFsOc8/uQjG9gkqST6P+trJQohyBrBMUVcV5IWjqZXyPBjBlURYhBXAc55wlslydJYmikhlikR0IwBUaYnOefwuVRCpGc9i5cv8AIJPk+T5BIGVyxYsW7c89gwbt25wqwYMCDhBzkEY+H/DnmQrhIOE4uHDhPP55/JNnJABHkOPiRRQiKSKaODK5jwemHEeJgxTnPPolsfJVdDG8csU0MsbJ8RkJ/XAGLlYQ4SSSWLly/cP27dgykMWLck9ueeQeQeRgBDgggghg2HARj43+UmD8HDgwknn/AA557E5//8QAUxAAAQMCAwMHCAYIBQMCBQMFAQACAwQREiExBUFREBMiMmFxgSBCUnKRobHBFCMwM5LRBiRAQ1NiguEVRFBUkyU0g3PwY6KjwvEmstLiFlVgZP/aAAgBAQADPwD9iEsL4zo9tkYprHVjrFXqGOVpgsOzqz1Vi2RCvqabvcvpOy4+Dom/BF0Jhk+8i6J7RuKy8ptTSSwP0kba/DgUSzpizwbOHAjX/SAdQiNCuP7Z0l9c3yegVkfJ6C+rHlFxAaLkoQME0ou8/s/NVfON6snxWTDwVywoyUFS0auiKx7Kw+iVfZsT/RehPsaD1LezJGhrW1Lepo/uQLQ4HI+XzFcZh1J/c4fmP9KBVtFx/aukvr2+T0F0PJ6C+rHklzgGi5O4IRATzgF3A/tAqKVzB1hm1G5aVkAhJC1xF7iy+i7Sq6F+rXlc/sWYejZyx0UsJ1jd7ihJGQQjTyGjm74jxHDy2VVK+F+V+qeB3FOY5zJBaRhs4f6WFwRGo/aM19e3yegV0T5PQX1Y8h8zwxgu4ptO0TVAu/8Aavo1Zjb1HqxaUJqMjgLr/C/0uiqdI5rX+BTamicHZte2yNBt10MmQcSwq4IWMY2ZPGYPArn2GOTozMycPn5ZmaaiEfWNHTA84IHT/TeBVtf2bpBfrI8m7HLI+T0F0ByzVsuCFvioqKMEi7/2ttRAY3eB4FOY4xvyc0rQErn6AysHTgOMd29fS9mtikN3syRgrG1cYsH/ABTa6gZL59rP71iT4Zefg6MjU2pi4SNye3h5eAuqIG9A9dvDt/1AjVA/sfTC/WR5POOIRjlc3yeguhyS1dnzdCNQ0ceCFtu3ygASSi84Y/2Ytk59mo6wXVIKbVUJJzIFiOIT/wBHv0icwfcvOXa0qPauySGG+IXYUdnbRMEuUbzZ3YeTGE+Cbnqc2eE2oHoyN6zOHl83eamb0NXMG7tH+oAoj9i6YX60PJvKVzVXiGh8noKorCGQRl3aoaa0lRZ8iDWgNAA8oNuApJznk1BugH7OaWfK/NE5JoIDtCvpNKXwi8sXSYeI3hYSKKc+osBFfBo7roVEQpJj9awdE8RyB4KeyXnoDge1CUiOXoTcOPd5bZMU1MLP3s3FFri1wIIOYP8AqJCB+36YV6vybucsURdw8h8r8MTC48AqqHZzqmcBgG5RQ7NhwMAuweU1qkmNm5BDV2ZQCH7OHtsUYJMD/AplZTGN56YGSfs6vNVTgiNzrkDcVFtWgNNVWMlswptj7Qxxk4CbxuTNpU3Cdg6bfnyAoP6bciOCfTkRVfhJ+aBaCD5UNYLv6Em54U1I/DK3Lc7cf9RBRH23TC/W/JHMkoGN4Qa9wCkmdhiYXngFUT2fVdBipKJoEUYLl/0ScL/psHqDyGtBuVJLlGic35lWGgVuS5/aMQT4XgE2cFBtWhc1wBLhZwVTsHabS1xDL3jeqXb+zHQTWE1s27wdxCqdibSBBsW5tduIUO0qa7TaUdZnJcWKa9pBCqaA3hOOIaxn5KOoFmHC4atdqOQeQyRhY9oc06gq15KM/wBB+SfG8te0tI1B/wBRBRagfs+mF+t+T9S9WY5fTYxU1Elo3aNCpKNoEMQHKP8ACJUBs2HsYORrQblSS5Rg24pzs35oBAK3ILYnZBQUYLIrPk/an08os5Uu2aBzJGgkjxBVZsDaIOljeOQaEKj/AEhojTz9CpA/9kKs2JX3BLXNza4aOCg2mwMdZlQNWflyh18kCcbOi8aEKekdgq242em3UeCinYHxvDgfKgq24Z4w7gRqFNDd1Medbw3oteWuaQRx/wBRCI+yvIE+rrHYPNC5uVzDq025CTYZlV9Z1ISxvF6m2LS4nkvxarHDdW2PD3cgHJ/0p6DaGINzOEKaY8Arm7sygNw5LchKpaFmKZ4xKaqJZBdkaLuk7Mn9mAXAXTzvAQ33JQ3KWklBvkqTbVEYpgHX9xVXsSqDwSYQehMNypdsUwotp2EujZFU7MnD2E4NWSNTZQ2DaNmP3Tbj3q+mY5AU1wNwnxvMlO90b+xSQnBWMy9NoUczbxvDhxB8qmq22niDjx0KlZd9G/GPQdkVLA/DNG5h4Ef6kR9h9aE/nqhxGrQq+trZTBTuLS/U5BPOdZP4MVBRgc3EC7iUGiwCD6CUOG5fVLDsmHuVkwA3cnPyjaSpXUDnPO/RD6JFcDqjySVFTRF88jWgLWOjHipqmQuleXk8U1gRfkP2MLgidTbuQ8qWmfeN2Sp9oQmGpAOIWOLQqaleZ9nXki3s3tWBn0TaQMsOnEhNfH9K2c4SwncNQqnZp5qUGWD0Dq3uVNXxY6aQO4jeO8coKDgckY3l8DnRv4tVVTm1RHjb6TVDOOg/w3oHyYp2Fs0bXt4EKCQl1M8xHgcwq6luTDjZ6TM/9W3BbQqvuqV9uLhYKojqWTVT25eYFHBX4QNyA5ByXope5fVnvRbs+NrQSbKomy0W9xuUANFbZTu9A0UXqhAcsULC+d4aAo4wWUjb/wAyqKt5dK8uQGblcWAV83JrNFf7cInQInUofZFhu02KdHaOozHFUe1mGelIjm4jQraOwqrBKC3sObXrZu2xdpFLV+5yrNl1GMF0ThpI3QppAj2izAf4rdCmTRh8Lw9h0IPKCg7cmOOIZOG8Ktpj0Xc60bn/AJqPSdrojxOntTJACxwcDvCHk0lV99AwnjoUx1zSTlp4PW0KbWDGOMeaLTZwII1B/wBPq6o/UU0j/BbSmFzgiVKwA1cr5HqgpfuadgQaLNFhyEbciYPOHI0auUTdDdTSG0bDbtTv8NeX5khdDxQFDGbbkArcl9jyK1DF6oRUNM0une1oTGXZSD+oqoq3kyPL1fN5VsmhE6pjO9F+i4/bE8gH281I8GJ5VHtGHmKyNp4gqWImbZr8bfQOqmgvS18Ze3RzJNVDVMMuzJRxMTlVbMmOB76d+9js2OUDw1lczmH7njNhTXsDmODmnQtQQQKGaa+4IXNuxQudGeLSq6A5gSt9hUf74Oj79FHKLseHdxQ8mCobaeFj+8Kgl+6xwn+U3CqW/cTMl7+iVXwdeleRxb0kWmzgWnt/0aWU2jje/wBUXW1J+pSPA4uyVa+xnlZEqFmc8skq2bS5xUrLjeU1gs1oHd5GHVNL7XTj+kbLahqqXm2ie7N7nFNG4XQC5ulmY7hkrmytQw+qEOHI1jbuICY7ZsjAqSkoY+dkFw0dEJ5BZSgMHFT1Mhc97nEoE3cgBZoTjmU1iJyC48pYc+S/lBAo/s09Nk442LZm2GYZmDnNx0cPFV1A/naB5mYOGTgmzDmNow4+8WcEyVhfsydrgdY3Kq2bLk6Sldw6zD4JuEfToSB/Fi6TVBVRY6eVsg7D5F+Rrr9FDVnRPZkq2DqSYwNz1KwfXQO72m6gfljseDskHAEG/lQTC00LJB/MLrZs2kJjPFhIUJzgqnt7HC6rmfdvikW04taRx9U3VRFlJTyt72H9rnl+7hkf3MK2nKehRS+OS2pLqyOPvcpf39YB6gVAz72SWRbLg6lK0ni7NQxC0cTWgcByBDkA1Kjbq4BR3szE49gVRJkyPD3qqm68hA7FhqQ5xLk3/Hw8DWNZq27lDKJ54gq7wO1MZRx4iBZoVJAbB+N3AIuBPRhZxcc1HHfBeU8X6KatpZi4jCFI9ozTRqblEmzBYI701iJ8ot6L0WeUeS37RY3GR4hTwWa442rZW1WWnYGS+lofaqykPO0E3PNHA4XKZt6evgEgGokbZwVHUnnNnVPMy+g5T0kmOaKSF++enPxCq2CxeysYP6JFQzvwOlMEm9sowoEXGY8kHcmnco3atCwfcucw9hVbDpJjA3OCqIxaSD8JURsHh7D2tUMmTJQTwugd/KOVu9U0v3kEb+8LZkmtIwd2S2a/RsjO56pT1KmYL0K32sVX5lTEVtIaGFy2o3SJh7nrav8AtfY4Lag/yb1tIa0Uq2j/ALKf8BW0f9lP+AraP+xn/AVtI/5Gf8C2mf8AIyrap/yT/ctrn/K+14W1jrCwd71tI6uhaqzfVRBHz632MVJ59TMVstuolf3vWyo9KRp71RRfd0sTe4JjcmsDeQIIcgA1ULdZGqIGzbu7lK++CI+KrJODVM89OV6YDpdNHmocEFhcg7bVhuZ5FLSgmeZjPFU1XE6GmJcOKu8EKZ7Bz87i0br2QYCIvcpZTe5T35uKDaKUJ72jggNc0G6In7DUHRGMkHNqLTcaLgVccg/bp6bqvu3g5UVa0Mr4AoZxj2fU/wBD1tXZWUzCY/5+m32rZlX/ANxCaeT0mKWSM/R6mKth9GTMjxUlE4COaooT6JGONVItz8DKln8Smdn4tWz5zhE4if6EowFBwu03HkjkBTDqFG7cnMP1b3s9VyrY+rMSO0KtZqxj/aFI3rwHwIUfnh7e9qpz+9aO82Ub+rIChyBBDyxyjywhyNTBq5Qs1kaodzr92aHmMe5Tu6kB8Sqx+5oVVIelKfBE9dznd5TQb4UPRCA81BDyj/i07zoFs+juJZgSNwTdKSDxctp1Ws3NN4NReS6WRzyeJQAcGt3J4HRT3ZvKYNU0ZNCedAiKObErRttwRP2VwUU5hNh0d4Vs26coP+gPjN2OLTxCnjGGUCRi2XW9ePmJOLOipm/WUNQH8PNK2jRjm6yLGzT61tx7Vs6V2J8b6aT0mG4CdK20dTBWs9CW10+kzaaui7YnY2exVo0lpqxv/E/8lAP+7gnpu1zMTfaFS1QvBPHJ6p8ocEOCBXYmncmncmcAoydAsPVc5vcSpm6TvVYNJz4gKtHntPgqwbmFVTf3TfByqN8A8HKb+A7wIUm+B6O+F6H8KRN3xyexM9CRM9CT2Ju6ORD+FInboZFJugepzpAfaFVHSIeLlVnzGqtO9g8FWO/e27gqk6zvTz1pHn+pMOoLlH6ATR5qHoocEOCHBBDggh5DWi7iAOJVBTX5ypZ3A3VM3KlgklPsCmmqcM7Yo40DG54Guaa6umcQ25eT71uHuCcd3tQ85wQ6VhuVg7vTzoi7rIDk/VJV0R9sWklqv2FEJzeQcUCdeUIftkkRvE8tU7BhkDZG8CtmVH3tOYXelGoZc6SrYeAkyPt/stq0ehle3+Q4wmvdaqpYnu7LscqcfcT1FN39Ie5OkNz9Fqu0Wa/3WKlgv9bWU/eecb71UbpqWpH/ABu+ab+/pJo+0APHuVFKbNqYw7g44T7CmuAIIIKHlhBBDgEOAXYuwIIcg4BDgEEPJCHkBBDhyny2Nzc4NHEqih69TH4G6om9QSPTxfmoGt9dyrn/AOZDBwYE+a5lmll7C4p3mR4e0px60ng1CetZYONuKZS0ZLtAFG6R77Fxc4lOOgATjqUFbF6qBv3+T+qSro/aFEoIXIHFOHVKlZuXFtkBoU8ZhOGo5AhZAjX9vnj6shRkbhqYI5h/MFs2XzHwn+Qpj84Kpj+AePmFtKm6pkPqOxj2ap97VUEbvXbgcqbc2aDtY8kBB4yrY5BwnjB+KffFHFEe2CUsPxU0QzfWRjts8e8J+gqIX+uwtPuJR3wsf/6UwPxsVFbpw1DO+Mn4XVE42+kNaeDsvio3joPa/uP24Q+2aNSqaPrzxt73ALZ7NalrvVzVGOoyV6dY4KYD1nqq4wsVS++Ktf4ZIPObpJT23Tz1Y7dpUrtZQOwJzv4jvcE70GjtcUBrIB6qjHF3eUB1GgLnKx5cgNlPVvIyf3LI9/k/qki6A+zLBYi7UCLgZIcEF0zlvC7EOCY7VqaU8dUqZuoujvahxsnt0N09uvIEECgh+2zM6kjgpwLPs8cHBUsl+do2d7MlRSdV8kffmE0/dVEbu/JVsP3b3/0SKsb98C7tkiv7009aCF3quI+ajGkc0fqSof7qcdkjMSjOslMTxdGGp+rJGf0TEfNVI86fweD8QqkZY5O5zAfyU/FnjE4I72M9pHyUe+MfjVNvB8CFR8SPYqM+eVR/xfcVRb52+Kov9zH+JUX+6i/GFR/7qL8YVJ/uYfxhUf8AuofxhUO+sg/GFs4a1sH4wtljWug/GtkjWuhWyG/5xvgCtkDSZ7u6Jy2aNGVD+6Iql8yjqSneZQP8ZAq3zKKFve8lbUfugj7mE/NbTdrXNZ3Maqp/X2jMe5/5LH1pJpD2klHzIXd5U1smsb3uU51lHgE9+rpHInRp/qciNebamjWQ+CiHml3eUB1WNCeRqjxPkAVci/6W7yei/uWR7/J/VZF0ftCM2exB2RFjwPJ9Ye8eV2Jp1amFOGbFKNxKcNWocSE8aOupGKxzKB3oIcgV/wBte3quI7ip2HKQlPd12Mf6wuoHdelZ3tyVKdWSs7nX+Kpz1Z3D1m3Ub/3sL+9pH5q3VEf9LrKduhmA/llv81VDSSYd7AVWDSX2xKrGroz3tcFVcIj/AFFVG+Jh/rUp1pQf6guNH7wuFG/wX/8AyShA/wCWlTT/AJV6ZvpH+xR7qR/sCZupHe5DdSH3I7qUe5S7qdo8Qp90bAqg7mBTnzmjwKn3v9jVMf3j086l5/qsuz2vTN+AJo88eATBq5x7lHwJ7ym7ownDRrQn8U46k/ZOj2hHhOpX/SvJ6L+5ZHv8n9VeuiPsidOUPTmZHMcQgSSOI5AgghyDlCY7VqYUdWFTtT29Zl0O0J3muUjUbIWQ5Af9DcNHu9qlGkj1OP3hUw84FSHVrCjvijQOsLEz+C1R74Qov4Sj/hKP+Gfao/4aZ6Cb6CHoIegEPQC4NajwCd2J/FPPnFHe4/sf/UYu9W2a3yeg/uXRPf5P6q9dAeWOQosmY7gfJa5SAZG/enDrM9ijvbEAeBVxcWPKOUIeQ06tUbtyB6qmbopW9ZiA1BCI0epGojVDigd6HFDj/wD6T/1KLvVqKLv8noP7lke/ybU7kMAQ5SnFcSgidGp5Tj9g2QnE0FBp6Bc3uKnazE14PrJ5F3R+LUzeHN700jJwPIUUfLBGYUbtwTHaZJ7eqVM3Vt1brNIXBye1OacwUOKBQI1QJQQP/wDoYjrI3u0BUVSYYo3X8noP7lke/lHJipXd6KcVxKHAlOOgTzyAIIIIcl7+QbaKyu4BYKJ7ra5KzEDqAVGfNVupI4KUeg5EdaN3gmHfbvXCxXZ5HZyjkCjdq1MLynjNqmZuunt1YuDiE9uhunt1Cz1TSggUOKCCH+qyO6rSp3eapjuUiepApW7k5hs4K9x2IisPkBXa/uWEHv5HHkA3kq0JDQVI5OOpQDwE1u5W3fY9HyrvWFscI7z5RTHDNoTdWkt7ipGjovv2FPHWj9iZvxN7wmnRw+w+tPIEw6tUbty3sKnbpmpWasVuITgcnKQI3zTU070CdUEEED9oFXVP/bUc8g4hht7VtmbWBkXryD5XVT+/rY2eowv/ACVLrNWTO7gGrYUeUs73d8y/RsaQB/8A5XlbAbpQe55Wwv8A/Fj8BWwt+yx/xLYB12YPwOX6OO1oSPCQL9G+L2d8rh8Vsqb7iun8Hsd8kdYNo+D4ltZmcT4JfEgrbUGtBIfUIf8AAqemNqmCSE8JGlvxQ/YX1EmBgTWAGQqKPRoQGg8jJMdqFFNTvsLOsrS2QFYeQIlOKID7nchnldOPVYpHDRE6oBNFI420QwBBDnAgh5QGp5MvJueQYgT3rnKh7vswdQmHdZEdV5Uo1DXK3XYfBR8UDpyjnShw8pp1ao3asCjOmSkb1Cp26tunDrMIRGjk8bwU4IIFBA70EEPJqqt2Glp5Jj/K0raU/wD3L46cfjK2bTDHVvfN67sIWzKPOjoo/WZH8yqeAnnJoWEbr4imOJEJmk7gGhVLsmM/HMflZV0hNuYZ/wCPEfeStoOveqcz1GNapz95Xz/jsosXSqnu/wDKqbfM8/1hU38ST8ShGk8zfEo/u6+Ud5Kr2dSsxd6rQfrGRvT48nRub3FwTdOdt3hYgLYHeJb8QUyWMianlDDqQOcBH9Nz7l+jm0ycEEGPfzXQd4gKmP8A2dbIw7g8B62zSXLYWVLeMT/kVLTvwVET4n+i8WP2zeYeQOldHlCamoWWSENJK87mlXnKJqTmhvJQ81pUjtG2UjtSrNeTwTMFyE1ug8j9Rf3roDk+sHKEwBHc0lSHzQE49ZyaO3kufKuuapT6TslZneh9uw6hN3ZJ40dfvUg1agHXLSEw7wh9kx2rQonbrL0Sp2aZqVurERxBTho5PCO9A70E2yqKxxbSwvlO/CMh47lVz2NVKIgdWs6RWyqEY5oxKeMxUMIDYo8h4ewJkDbyzCPg1ou4qR77UcRLtznjG72bltCucTLO89jXX+GSgpTeeaOM/wA77nwAsqGPqXlPqn5oAWjgsfAKpfkMv6ip3Eklqn/iW7gFUbp3/iVRf79/4lVfx3+1VH8U+ICn3lru9jU7fFGfAhR+ex49V/yIKpX5Gdzex8f5KCb7sxSeo6xWAXIezvCnp+pK7LgVzwDatkNQBvfqoHANgrJ6U6hrzjZ7HX9xCrIspYmTs9OB2f4XH4FbP2kDDOIpeMUzOkP6SLrZlTd9G99K72tW1aHSL6QzjFr7EWktcCCNQfsw2rMRPXGSZHqc0TkxqmfqSApCT03Jx1cUR5xUmG4eVUwHrXCdLs8wtFpHGxUpmPci+tLXJgTBoAgOT6t/cvq/JtQO710AgEMQIF086MTyM3IbzdNG4eUbEnlCagsUoCxzBu4ZfszDuXouIUg7U4asKb3IHS32QIzCjd5oUZ0UjdCpmai6cNWELaW0hjgiMcP8aXotWzqYc7VPdWEb3XbED80xkWUPNRDQFobbuboEGstDhY3TGc79w3qKlYHzvLS7q4xie71QqirJ+ijm2E5yOzPt/K66BmqJMDTrLUGxPh8ifBbPpAWQMNSeL+iy/dvVZUZGXAz0YxhCJOpR5LoncU86Md7FKfMKlBzaVJ6LvYiPIKI0Kq4RZk7rcCbhQzWbWUzHdrMiqOuF6KqAf/Dk1VZQuIkD4xu9Eqrpc2PVHWhsW0IgCNH62+YU0TBJRVQqIxo2V1/Y8fNMecFVG6J581/yOhWy9rACojjLzo/R3t1VVTXloJufZuY9TUsxhqY3xScHBBBBBBBBOOgKlinbIw2IKErGvdv4oc5oNOXJdFdBXcgaorC7wV9onyfq39y+r5BxTWo+bGSnu2S+RzADiyWQuSmhAaD7HEbeQeQIRRk7yFq4/tQOoTD2Jw6rlIPNBVus0pp3q/Jl5dVtD7lgEe+R+TR4rZ1O+8UQr5m6yyZRN/P3oVcuFh+lSDXdG3w/O6jg+tlOORueI5Bo32G5OlOFvV3jcO/iezcmUzzBRETVA1cc2sPzPZoFPVvNRtJ75HnUP3et3cFTUI5rZrWzTD96eq31VU1kpkqJnPfxPyGg8OWV+jD3p5F3vACoYevMHHsN/gqNnUjcfD53TB1af2uTz1YGe8qb+Cz2FTYr80PYVI3J0ATPPhd4G6oZD02Ye0s/JUM+Ub2/0vPwKafupc+BCni1ZiHFufkOZoVOwYKkCeLg/X2qj2gwyUEoY8ZmJ6lp5THMwtcFVUr8dPM5h7ChYRbQhxs3kfkjPAZ9j1Q7Yn3c0941BTYp/otYDRT8JDeN3cVQbWhMdZC0OVTSY5qB2JinpJTHURPjd2hOKcuLk3cHFPObWKZ3YnE9IoGji7lZ4PLkiTYK0a3rHUvPasyr7TdyHkaN6HNvsDopHRXACcdXJu9NG5DAwgbkw/o/KCNCV0fs8DLbyrchRRKzReRw/wBAYdybuJCeNHX71INW37kN4ITToUOR8zxHExz3u0a1U9HY1wNRU6tpo8x4qKKFrtpyANb1KWLJv91X/pDXinh/V6Ngu/DuaoKCm5uOzImi5J+JT6p9s2x5AM3k7j38Bu1T5nmg2V6r5WH2hp+LlT7LpTWVrwCBkSPgFNXEwxXhpvQGru/ke89EXT35vyCpKbJg51/Fv5qof901sQ7MypJDeWQuPaSU3eSgdGI7mWTk7j70/d8VK3Rx9qkGrQ7vamO68IHq3CaRdhcO/NVsAtHJjbw1VSMnxMUNR9+3A7iBdHDjjcHs4hOCI15HRPD4yWuabggqOsh5ivA7JPz4d4T6d5w3Ldytqp6SYSU0ro3je0qh2rB9E2xG1jt0oyb/AP0H3Lan6OZxk1+yxqzzolS7QpscMt2DUaOZ6w3fBUO1ISHxRi/EdH+x7QqqjmJpbvZqIz1vA6ORxFryQQbEFMGqY3QIDQct6fAdWok2Vhybhy4IHHTJAlAAq+1XJ50annehvuU0bghPSzHe0LDDbgfIvTt7CsP6Py9/z+0u4nifIy5LLf8A6IExMibiL7Ket6X3MDdZH6IQ3p9mswEjpzP61uJ+QUWzWuhpRztU8dJx+aqq+rHOF0s8hsotmbOZAzN56UjuJTJw6a4NPH1d+Mg6232tkN+qfd2z6U2meDz7/QafNvxOrj4Kn2ZQ/SaoWB0bo557vgNyn2jPjmyYOpHuaESbAIvPSCgpgAwCSTgNApZ/vnZbmjQLgAimhNGgTk4oocpR4IbhYoHUeKY/UBN3KaB2KMpk2UjMD+zRO3C6O8WT2p41CeyPmZRji4b29yuMTDiBTk8ZjIqr2baCe8tLw3sHYqauezamwKoUlVqMGTXcQRuKnZMKPaURpqrh+7k9XgexQ1UGF7Q5p3HS/fqCop7y4TlkJG9cd/EKehdaQYozo8acoQXMy9hQOi4pnnFRDzgUwdVpKkdoLKWRti5ekSmtYVfa7/J/U6juXRPf5F6fxTY9ilhNsTl0Qfs7oo8tm3KbY4v9GwO5uEGSU6NCBk56uOOQC+C/RYOJRkkZTwD1GkWHrEJtDTiOE4pn5lx1vvcVdxccycy470P+6fqbtj+Z+SfEIdmUj7VFWQ1x9Bm8pmzNn42AXa0Mp2nQut8AE2OOSrrCTh6crnaucc7e+57SApq+cyS6DJjNzQi82ATWjGTZvHinEYIhhZx4qyCA0RPJwRK4kIIDQLsCPAcgQ5SNVdb2pzHYXgFvAqOUWZY8WuUMmQGEoxE8FxCsmnMIcEOCm2dNjgOR1ZuKpdr0oJAxeAIUtG/mp3F7SLYnbxwP5qWCAzRMdPCM3xt649XjbgqfaNF9KocM0LxfANHDs7exBpxUjv6D8kRkRmmhMGgujuapdxspTrIUd5JQQHkXYURtiTyT9EnTiHWG9P4JycAiInAonZzbbinGkjLtS0fZxNZY6qJRww4t+g5MQxFANTp5MDPE8FGyMMDb2TWtxaf6EALlSVLzFS9UDpSINmbTUFnyu60p3f2UdNAY43YmMPSP8R/9uC+iwOnnznk1/JGSQyPOZTppmRMF3PcAFFSUpeSI4o29Y7mgXJTto7Rq9qzg3flG3eG5Zewtb3vKdtXbh0fDBk0bnG9j4F3uYmMhETXXa3T+Y53d4lXKa1l9Gj3ovOeTdwHk3OSG9NC/lPwRHoBcZWjuBTd8w9hTTpM3xBR3SMPin7xfuThq0+UDyOZoU2UYJMnBB7CD0gg3RWPIOWSknEkZ7xxTK6mDmkkjQ6H/APK5mcwv1bq3iOI/JS7GnftegBl2dN0quBu7jKz5hRV9KK2gLZRI0Osw5P7QdzvjoU2pYXgFxGVwLO7iPksGdw5h0I8vsHkEtKc7bUoTir6pqaE1lLIvqu88uS6Lh2L9QQNDD6gQ+wKPLzsxa09BqxmyAYGhGafAwYiTYBRUlKGOaHPObncSoQLlrQFGJmCO2mg/0FrGlzjYBPrCQDzcA1PFXZzMDcEQ96/wzZ/Cqn6x9AcE2pndOcqaDJl954p0zjfwHAIE5myx1Zk9AWHecvhdWoIKAOt9LfaQ8I25vK/w3Yb3dSdzQ7ufJcgf0tJKFHQh5Ba9zcR7OHsHvK52XsCDza3RV9dAhfyAM3LLopo1d+FPPUAanv1JKJRRRRUo0KnZkW4u9Rn72EtPFqDgeakB7DkU9mo8i4zViiM+CxAHQ70SDdW5AiECrI00uZuwqR0Ta6m68WZI4ICIEkcxIbPG6N+/wR2JtQRRZbMrH9Bu6CU+b6rvcVNRz/4rRjIkCdnwKZXQGqoiC85SQv0d2HgeBTXhzorjDk9jusw9vkDkcU4opqYAchomt/SKYDSwQ5BySjZUz4XWc1GWkBPkdIr9Rb3q1FCN+AcgPYiOUch8jmosLT03cgYzEVgbkLuOiZRM+l1rgx5HRB3LG8x0URleq+rOKtm5ph8wKkMGEgntUTb4HkJ+kbgVVM1iJ7lKzrRuHLf9jHlNYwuccgjVOxSXbANB6Sc+wbk0bghJPz8vUiz8U+pqRFF1pMvVamxtZTR9RgzWZ5BHSNcdSS5fTttPxC7Bgg8BaSQ+OTUa/bVPT6xQ3nm7SdB7AFhhw73FXQa2wV/IDdAt7jnwRd2BNCBRGiPlg6hRnzVwJI4OTToLFPjPKFZYXIFmH2LMoIeTlzDz6vzCGx9sWOVDU+7/APHwQqKSWgqxjBbYH0m7s+IKM1MYp7PdbBJ/NxPiptgbYJguYH5svo4cChXxCsoHYKpnv/lKZVA4G4J2feRHdxITijyN4JoTQhyHCUf8fmRQ3qMbwmN7U07Nny3FFkBDQNU4p3pI7yi03BTHxRsdvKD48FgC3kuiOQchR5QyMvOgRlmLyrolPkqg9jMRaeiO1T1LhJXyED0FBSttBG1ibGLvNlGBqnTutHpxQjAc/Nx5I3izmAhUkmsQVK7TE1HWKZVbdLFVTNYiVIzrMcP2W/gLk8F9IfvELT+Iou3ZDQBG9hqU2j2eId/ndpOqs2esf1nHCxHkumxUzQNALIE86dXNc7xcb/CyDTPLbpyuOfdkFiqCNzRhWHTUouBDNBqgNOUoMF9+5XNzyF2iDM3PAULRqSmbg5AnJ7gpNz1KN6enDVqHopp1BCYU08jDk4KOQXZkU5mTm+ITmtxDNvHlvHbeEeQ8lir8jmuDhqFHtPZpjOTj1Tua4fJSSwCGUFlVSOwm/sF/gU18gNrHqPB1BCbtCifAeuzpMd2qfZ9Rjj8R+YQriKml+rrG8D1k2ovHI3BO3rN48SBx4hDkKPI0akKIb03C6w3I/wCOSlPdvRPKGbOnurweTnEnRODwhKzEOUeQeW45pvjyyVE7IIRd7zYKCggAaA+Te4q6ZTxl7yjI7nJT3MRqZiwHoN6xQOdrMbpyQU4OJya15+qJYqR/XuxUcnVmao39SRp8eWJ3WjBVK/WNUztLhehIVUs0s4KpZrGVK3Vjh4IjUEfaulfhbqg8mnh+6b13+mUAAG5Bbyg+pxO0ZmjJOI9dyaxrIh1Yx700rgr1UYt5wVqV3Y0oCJvqj3BBsLMXC5RLiTqSSUcIPFWjwN03nyAATqdyuSTyNZm/2JxyGQVyjyBNQ4JvoqM6ghA5sIKHIQntV+ut7HLc8eO4qxu3Te3imStLo+g7eE5hs4KziCul5AKCAQQEmA6OQbWidjbPw2NvPbwT4KuKqYRzU1mSetud8ljp2v3tQirOcteObNw+KdTzYmHLUFfTG89B0alnhiQqRgkFqkdZm93aO3sUY7VwapCnu1cjyEMd3L/q8iHkY6Z7SSBZYYLDyWuhYXceQwPu3qnUIPbiGn2ARcSTyWCwMfWPGb8mclkMfOyZjRjU64a3OR5sAo4Y2xl3e7iqaCMNZnhU81xH0QqmrdeznJ5bnMAeCmzthKqY/wB2VUwu1kaq6HSVyrY9bOT9JYVSuyeCCqJ+kyhf1ZWnxQPVIKme6wcxoTDm51yoL4cIUDl6JU7b2VSzWMlSM60bhynyHSPDGC5OgCFPB9Fgzkf969BosFnyBlKXWzcVztcXdpK6fJZXrI0xrMDjYkLDEG6kMI+SxwkXwjDqVBDkwF7uLk5+pXDyHbmp51yCawa3ciSTcI9icE9P9FP9Ep3Aojlsr5OQRRVkW6IP1QZk43b8FY3HgUyZlnBOjNxmOQq48jLkINwjJTtkHWbmo56SSIjoSC47CnOgwS9cZOHaMiudoJBa5j6QQfEWFPp5cTV9JtV0pPPtzIGrv7ptfFcWFQB0m+l296Hk3YV/1STyHONmgk9iqG0r3GCQN4lpAVTJTNd0Wg8ShrJUewLZ8brSvketlSC0UbH/ANRJTKKpjMIwxSjIcCFjpor3GIhSQnBIPEaHkMT7jqnUIPFxyHkHlOq6yOBnnHM8AmxRtjYLNaLDkHV0GpKDjJIcmN6o4BOqHmpeLukyjHAKLAMbnYzqqf03Kmj1bjPamsFmiwHkNOrQVTydaJpKpH+bZRnqSWUvmFjlUN/dewqpgORkYq6LSYkcCq6PUgqQZSxqld1xZypH6SBQyWwyNPigdHAriozqwKmf1owqV2gITSPq5SqkaEOVUzWAnuUrTZ0Twe4ptBAWixqHjM729gR39YnPyOaoWgeihdzuAWJxJ38t6pqc8twhMZYk5gaBOdCWtTjrYIHUqMKMbkz0QmjRoVvsm7wozuCjO5RnRNVt6d3p3DkIRBWNvasJwO0KLHX1BQI7Cgbln2ORjJ1WFzmLma0luTXm/icj8k11wRkQjHPNDvaTZA5o08129Up0T/p1NqM3gfFMrafn4uuPvG/PyKmb7qnkf2hpK2g5jrwYMtXuAU1RtecGaKPAqRmctYXcQxtlsiLVj5fWefkqCH7mjhHe2/xT2i0YDRwAspJdnzNdpZS/RWjHknkaphZhkB7wiM2Ov2hCofE2tLnsjNx/fimHmiy2G4tZCWLmpdfNcnRvLXaj38nNv7CgRcLd5BQ5LNXNwPqn6yGze7kABJREfNjryZnuRqqptGOoOlIgX8+R0W9T7ZtNGWCzpHbkHMM1S2+LRqpX+ZZQO6jiE7PA8KpZo0FVUWjHjuVbDpLK2y2hHrLi7wqpvXha9Q/vYHNVC/V5b3hUknUqI/E2QdoQ7uPI2mhc4HQ9HtKkqZeeOZN8P5otaHSNTNxsixdNWgsv1d7uKe42DbhSHUgJo1N1GyUAAFDmHcl4/AeSEPt7IHlHBMcNENyew3CxC9s1iaWORBLCdE5tnsQkBLetvHKOWyzWCcL6wO4q2auE1m0nOtbELqRjnEDIK12nTcrtwOz+Y4KTZdaJYb8y/MfktnVUAnIkz1aHiwWzYurStPruJUUR+ogij9VgCmN+kpjE+73EWTv8VmsU7iiuJTfSV6WQBEUzU5FOYegVG/7wW7QsEcYBuMYsgRZ/tXOtwnrjMFWcWnIjXkw9BybfVNugVwR5LBPq62OBnnmybFE2Ngs1oAA5AAcRs1oxFBrZah6kNg4fXTuxO7OzwQghbG3QfaspoDI7XQBPqZzV1OYvkDv8tjhZzGkdoVM/WIKldoCE3WORTXJbhcqloP1R8FWQEkOkYq50hdJUPELM3ElP2nWcIGZBQQBrnubiUMhye0+KjwF6u5HELi6DxYprGYU0IGzGnM6ngFuA0X1zV+rvPI0RWvc2GQ+xyWXklFFHlH2AKBW8bliaQU6N53FYxdoz3jyd6s5dO6xRNPELCy/aEMCAkjfxbZSb3ErFmi03Cjqad8cg6DtRw4EJ9BWuppdDl3q1iDdrhcHimjeEwaFYonjiFzNfMQnpx3nl/VZF+rt8ghXpo/XHxVtUD0XHI6Hh/ZF/SaOmPer+UUVZqtHJVPGvRZ8+QBpO4Zq0YiHWdm7u3L6TXthGccNnv79w+a607x2N+1DIy9xAAzJKftWuubiBiaxga0YWjQfa2kbBEAZX+xvaVzMbKGE2dJm8p76cspwQzQHee1EgGR/SXNjE2ROEYjxlwQLifIwtJcbAItBc7rO17BuHJo5RObZ5txCZzpwDo+WFGNXtHiFANZox3vCpsI+vj/GFTvBAmZ4OCo/9zF+MKi/3UX4wqL/dRfjCot1XF+MKj/3UP4wqQ/5qH8YVOdJ4j3PCiOkjT3OCBH2oCa/UIeabFO1aiNR5AceT6hi6DPWV3kX81Xgi7yFdl+HJmsB+PcscQlb12e8KOeDmKjqHR3oOTo5HMdqOTouX65LySPyjjc7uCrH6QPHrZfFVRF3mNne5fRqV15Q8kblekY7nPcsPnhAecEEEOYj9b5ocgmjwu67B7QixxlA9YD4/YOlmZG0Xc4gBNp6aOFmjG25AMndUZu7kBz1Q89EXKe8Nbb62Z2J3efyQiibGzINFh9q+R7aOHUkY02mpmsGRtc8h+zFPFkRzjtAuYgkqZ+u8E57gjVVz5pgbvNz3KOCMFzgwDiqbQPLvVBQkZYNIb2rh5OKVsfDpO5LC5UEfWnYOzEqVv70nuBVONGSOXo058XqoJ6MUYVYdHtb3NCrHa1DvAAKqdrUy/jKmd1ppD3uK7yhyC2iYybp6FHinA6FO4I30RufIIUjdJHDuKqW6TyfiKrB/mJPFyrWs+9v3gKrGoY5HSaD8JVLVZRvs/wBB2R8kIeQEw6hA9QqRvb3JwJuLcnQwncgMAKPOPvwX6mz110iOIKINsKxZjVGyLoSHDTJGCpLNxN29hX+KRtIkayRgzuNQmt69T7GKlijdikf4uAVAyuldMyM95JVDFcxRMBHoRpvmsee82UrurG0d5Kqn6PA7mhSy0rzI8u70fo7Rcq/kfUR+vymOQPbqE2WK4zaR7kYpXMO7Q8R5YlrTO4ZQ6d/LggwaOkPuQnrIqcdVpxv+Q9q61Q71W/ailpnP87RvesZfVS5udp9q2GJz36BOrqk1Mzbxt0HyVmCJupzKs3EU+tqebj6jd6jp4hved/KU1nWcG95UDPPxeqm+ZEe8lVBfI4BrS53Dhkql+szvDJOfm9xd3nkKJTuClecmFTnSIqpPmAKU3xFoyyT970N71H6ah3uUHpKAKHiVCoFAoVD2exU/BvsVPwChKiUaaERlcp+56qGaAOUkTrOBaQpoLMn+sj47woqmPHA8OH2gdqhuWFwy3hWDFjLidwT5aMYBfC65TmSAkWzVnlC6a9tpgCeKaSQ3Ryc04rZhGCsY/cekR8QpGVD4+de+M5sJde41COa/WpPJ/U5F9QPJ/V4vX8jMxHQ5j5q8eMdaP3hXzHIV28gX0TZ0bLdN3SdyXAaNXH3b0Jap775AWb3BGbHN507rju3IQwMib5o9+/7U120hCw9BpQjYGNGQFh9q+trhTQ9UFNggDG5NaEZ6on2dycQII9TqU2BgAWKQ8BkoIh0n3PBuaJBEUdu1yqJNZCO7JE5kkop7uqwkqYg4gBmde9PPE+CPD2lRjN2EKnaoG6MTG6NQ5GNF3Oa0dpUTjZksbj2OBTPSCjA1umbgUNzV/JfxTgbCIH+tOjPSg9j/AOyaP3Pv/smjWE/j/smD9yfx/wBk1w+5991I/Sjk+HxTcN3twHgSFAOs5UbPPVK1v1bXSFX68AHquKpJNcTD2hQy9R7D4ppRCY8EOarAuhPgp6OYOjJjcEypAjmsyX3HlPIPJPLd4CxhtkQJPBEQx4SdSnZ53HaunfiL8pBQc0tlaCCgyS7NL3CJdTB3Uc3C09o3LJytVSd/k/qki+ob3eT+rRev5Ba4OabEG4QlibINCM/mFzMro9wN293JmggD5HNU8j7/AMje86omIQtyMxweG8+xNdUXt0IQLD7X6PSnD13jC1YIjK/V2ndynlt5f0eAtH3j8guah51/3j1zcFhq/Lw3oNxkZu0Cw3c7rHUoQ05cVLLe5yKcdASpHjSybo4+A1T3aR2HF+Sjbq8doaFA0Wwk95UQzaMKc3IWXGypInWfPG3+pUMehfJ6o/NPf9xSjxeStrzDoQBndE4/mtryO6dQ5vu+AUz2/XVL/FxPzUNulI5x7wFTDzy1w/mUXNhpcOdA6QQL8XOydwflyNYLkgd5UG+Vv9Jv8FCRdoe7+gpg0hJ9YtHzXosp295ufcEf40LfVhJ+KN/vnn1WBqnd1TKe95Va/sVc/MPICrZ97pO67lWHWJ49YYPiqg72D+q/wunefN7GE/MKMHpyyHusPzUDPMee9yjYzC0WHfdc0+y7ORkzTcBPiddguOClgsyfpx+8KOeMPicHN8shHlAfe6xBu8KKOJ+M2N0JKZhbxvyYoGne025bP5MQRko3xnVpxs8Fz0RcdQLOX61L3+T+qyL6hvd5P6tF63KOTpOiJ1zb3ro426s945N6PIOQNaSs2Rb2i7u8rna5790Qwt7zr7rLmaIE6vOL7U121BGOo028EAABkB9oGgkmwAujtLaJe4XijQGQWOodwbl+aJJeeQPp2AoE5qGmjL3ENa3VOqYxLLeOJ2bW+cR8lHCLRNDfifIkN8IapTrInSCxfbx/MqlveRoceBPyCp2ZxwxeEWfvCwi2INtxP5JztcPf/wDlZAXRIQ3tjPewH5KneCXwxm/gqX92xzHHeyX+5X0Zv/dPHiCrPMYc55HAkhSl2Jsdu5g+JVW613vFyNCq2SnjZCJXsIFg0FV0msZHrkBTuuHyM8MTvgCsXXlf4M/v8lSjVkj+9/8AZU0esCpY9IGgqGM3YxjT/KLKJos+Qdxf/dUbM8TPAKmGQa8oC4bB7XKXzWsCqXG/OW7gApntu+R58SnYeje6nAe0gOsppXua5gcBvGS3hNk11WO7m5O4qpoZrtJYR7Co35VLTGfSGYTJW4onteOLT9kWb09huCpJH4nPQe24V2ubxHkXaOTFERvCwVE7dxF1+ty+T+qvX1Le7yf1aH1kSn+gVJ6Kw6kIska9urTcISUweMxbTsKMbjGfNyHKOUYgDoOkViMsz+13gi90URze83ce0nNAABuQGQ5WDVwTPSCHEclk06EeRzFI4+c7JqLIjM7V2n2uGIQM68nwX0amDd5zK5qne7gMu9F8naSgxgaOR1m+iFkuehe071HHA2N4sGiyD82OYQhygZtdgPuPgiMrtd3Jz5A5uRGmWSJs3otQY/N7XX01QAJa1hPeVgJaYWZH0nJu+KP2uQ3Mh8cX5pxblDCVM8hojiBOlwc/eq2dlwyEeH5lSzOJkLM9w091gqbdHH+A/mqNo6vsACpxtGip6axJuXkEneD8AVDTMbT1bsOF3QfezSPzC2VGLOqovAuPwutls0fIfVjPzVIKUTxML2k2wl7A72ZqR84ijgDela7n/wBlX1LGuIbG15IsBoql1wZXkA2OdlJIy7yT3m/kWjcRkVHQwGaUEsBA6Cp6x+GJkgGKxcbAK7G8l6+Qd/xT6Kbn4ReI9dvBNmja9puCsOum48jHtIc0OB3FQyEmJxi7OsFVRm7MDu42K2pFoJ/B2L5racV8QlHrQ/2VU3rCLxaR808kB8bD3OTQS2SEgjg5UztzwqV370DvBCiebMlY7ud5JaVv8sYpXfyq9ZP63k/qj050LTcDJcXtTN7lEPSUI8xMDIDYWD9FEBkweATtzU92rjy4oXRP834H+6McrXcDhPy5Ltv5GGnl4uIYPmsb2R+k657hmUeefLwHRTI23kcAmC4iF1NLq6yJdmSmhtwTdP0BUzSRiKmf1nlO3FYsnajldVV7IGaNsEGNa0aNFvtLNJJsBqjW7TfUO6jMgslZjYwf5iucqLndyhwLXC4KIziN+wotJDmlpHFB3YVLHm32g5qoj6xD/WTfPiPgUyRgMcjb8L5pzulZxvvOad3eCO/EVjfYMPaX5fNRNaemxp71zYDY2jF6W5FxJJuTyub1SVIW2dYqN4AqsTXjISsyPiqqaEPpKpj2g5c41bfD7DNnGIN//K2pO7DOZQOMjjZCKUyYwXacLIlpZI9r2Hc4oXJaQR2uTj5l+5Q01wOsBcqNkrCIx0jYlx0V6YSgkC1g0aA9y+odJ6Tyfevqws+W7SFHX05ikLgwkHomxTNnkyUnT4scEyobYDC9urOS205B2uQc0tcAQRYo7PqcDjeCTQ8Fz1SAOqxb2rA8jVN9Epo0Y4pkTMToX27woB+5k935qmeH3ims0YndEZC4HFbKk65Z/XCfyWx5dX0xPF1gtnS/dOYfUlv81F5ssoPaQfkpBk2Zru9qrIeo4f0vt+SrI+u1xHaLq+T2+IUb9D7eS7MPL0lgfb2cmS6MvcnHbM0bBcuJspR1ixnrPCYOvVwDucSqMa1t/ViKoG+fM89jQFTmmcImvHa5WjaAwaJ24NCfxTyesUVemh9byuaqmEmzTk7uRewh2pGE94V25671uKseQMjc4nQLNjPRFyO0rHVSP9AYR8SnwQlsepKe83e4nyBzN3K2YRKNlhKOK6DhZyENO+Thp3oyTyTv+0ujFT82D0n/AAX0ela06nM9/Jikdbdl/wC/G6wwF28+SyQWe0O7woxWsgguCetvAU7c24XJ4PThPeQmp40sQpGnK4PEKpbpNIP6iqh/Xle4cC4rFqi3tCHnC7ULFzDknhpcdByFzrBBrrBGWVrG6uNkIYWRt0aOQhXTRrZUbgRJzXjhVP8ARXGmqTFbWzlBjwy1cZBIN23OiZKxjWux4DiFoyEI9kR6DoICljHFYUCeXI9yzC6adf6RT5St96FTHwkHWar7Vf3uRXPQOZ5wzC1Y457uR0ck5brk9vdofgU2cHc4ahXFkCC1yDLlg6KaysZj6j7sf3EWU0NS9rcDg021sph+6d4Zqws9hHrBOZ93K9nqOIVazSqefXs74qqHXEb/AHJh68Lh6puqObUtB/nFlE4Xjd7DcKeH+ZvZmmvcBo8ahU2G5e89gCjt0G+J5MTO0ct45UW7Ue4GxDirjknqX4YInyHfhGi2i82MTGes8KqpKIySvi1As0lTmFpkqIxcbgSmQQPkNViwi9sH91Ztxy/q0Xf5f0igDzqBn3hc3UvG52f5+RJWVbQT0L6LEZJDvJPgiIQ46vOLyAESdCiw2dogQSMwVZx5cs0dyc+JsPihFRsG92flhgu4gBMB6AJT08bghvaozrkjV7UxHqMz9i3qzS7gLrHKg2Jo8kRROe7cEZHyVL9XacmIZqF46UbT2gKndoC3uKHmvUkIxOALeITSmklWWHuRbmNEeYawauNysysJJ32Vym002NzMe5NHVhd4kKZ18MTW99yqt3nEdzbKqk1L/FylcekQEcebyiCenqEwC/BQYD023LTbpBW2Yz1bK/Nt4BFxsryYWNLrHXQJzBYxOLjkBxUj/v5neqw2ARhJYyeQtsDYkG2fHuUsN3hxkaNQ61wO9Yi0tGIOGSp4us+54NzUbK8T0zHN4gnUp0NUZmAXz1VVNobHg1VpJeyKRxP8qa2qe2YZOBvxCnomAyF1RT/xPOYO3imSPhkGccjCz2i4+CdT1N2usb2uhNE143hWNwg5nEFYSW+wrG+KfdKzP1hryR/R2B+4WKxPpXUcYJku2zGhU8I/W6oNk9Bh0UbKb6TBMZIwc+IUZ8/2hNfo9p8VJHmxxaexc8THJ1x70HEPZ0XjQrnYATk8ZOHkWdyXbIrbRk9YrockUWyqVsdum0F3a46lWj50ddupHBXgENtXalM+jsbgcMLbFNlp5IrdYWVw4Hl/Vou/yxeSF2hF/kUWWd6DrHu5LsViQsEb3cG+85ImMs9Lo+3JZWGQ8kNNiE1wunMblmAuje2a3EIAppTAbL6RV2U0H8zEx2psUDmM+SyjZmXBbo2p8nWdfybMRjGLeV9UCdTmg2kkPgsUyITCoxvUfao3G17d6Ly2CM9Yi6bFCxg3C3lZCIHtPJfkwOseqUMZaCLAISzXAsDYBMLyA4X4X5cweBCc7qOb4qTO5abadJO4jwJUjt496nzt7mqpOkjgpD95K63rFQg6lyjDsmoRwtY1dP8ApTrYmi9k9jzgF0QLPa4OB4FOP3cbj2kWUrzd9hfXtKtHiV4AyKTBEL9Lj2LZQiaZHukeNdbLZ7G9CJQx1IktjDLnCiCGRUYC2jKCYIG5aHCSrVrTcAuCxwBhOcZsmUkwhtZj3CSLscD0h4g3RZVy4RfpKrjhc4Q44yA65NrEgKUC+GEEatM7bqqkLgymsCd7vaVVzOtha0AWB1unuopI5o4y9hBjvcA313pzSQGwjwJ+aJgIAYCcjZo4qQUDyx5BFtF0LoGd0Eh+rnGB3ZwKLXua4ZtNioa2d5l8wAgJlPDFKxlmjoktCMczXsKEsLXt3hZv4nyLRtk8CpJ3FsTcRGdkWxzA5EK1W8/zlXj93JgnjpZXdC92d/BY4Xg6ELDY20cjhFj3pzSCTqL+R+rRd/l81WRuOl7HuWNrgfPb7wri6uCOKs+/FWpx2lYp2DcLuPw5SSrIuY2w3ch5q0uh0KZq0qJrOmFFhxNcrp7zYIxglyLbEZFStHEK+rBdFuhKkAsCpXnpOKJ18vE8NCuQ0LCwDgLK0LG8TddJHyLIumMhTt5KdxKfxTg3iuLU1GWocVbkxoGUgbk1rHOtnoE3GCOCY/UAjgQCm+YSz1XFqqAehK53rAOVYLjmmvHYHNT2/eU34XAqEGzont72KK3QYT4AKWdxfk2IZAAalO4lF0oxG6zaB38v1sXcEMZ7leE96HWbkQhKy7bYgiMjyARTwQ5vFsRB0unbTpw6MmN2O2Yv0bKgooQxzIcXGRzb+8qGWIiHI8I4r+8BbQjrjJNBaGx672ju1KdiD2mFmRyBPyCa+NoMuEjUtYTf4KKeVrnyyWbwFkKVxdG6Z2LiR+SE7wZYXyYTcXJyURzNDG48XAH4o6Moacf0MUjJnMsG2OgACk3pwRY7NWeXN3arzXLHRyNHBdAhEISSNmH7wdL1hr+fipqOfn424mdVwKptpUj+jjjcLPYdQnNqnwjMteR7CsBMLu/81aXvHkc5SzN9EBwRgp5rDpOs1F8U99VeeT1ysnNG6xVdMwOZDYHe5wCrdTLCzveVX0dIBU83O1uTnMJvZMnpRLCbsebqSkAxi7H5tcvqoj/L5FqaHysuTn9nRy6nIn4FYJXt4OyVnBWJ71zYY0ejcq8zzwy+aJKLRe6AJJ3K5Rbko3PDlG1uG6c1xLCQnyDpHkbqFgOS50hEaqIRAYcwg59wLfZFXJKvUMHA35DzzGcGfHyrMKwsHIeQ8mGMrNEnk5uJzkc0XStYNylkGOSzG+9QQi7hjI3uX1psLA5ot6qeOBPFF3XijcO0KjffnKa3qlbNlbdj3M4hBkYET2FjRYWThqFhkuVikPJHGfrJGN7HOAUMk0fNyNfkOocW88E1wJAf+A/kmxxW5qQ+A+ZCJ6sP4ngfC6kxlzGRt8SfkFK+QYnNBPBualJymd7APkoGOc4ueSRYm+vssm4RgiY4fztvZS1WLBIyG25rAh+8nc5Uzd7yoGaNKjb5gUYNgxY8Y4PIC6WGysw3zICAx652+ATjWS20xFPITk/NHGW8VgzX1RafaUWVD2AaaKd+YYVUFhBLQE+BjmEix3KeMnmXFn8wTY7loLnnUp8VWx7xYEq0jT28k9SMb/q2e8qnpYsmgvO85oBhtwTWRjCLXKE0FUeFvmmmnqn26TXt+a5qdvAgtKqGxRta+1hwCrD+99wU89W9krsQ5snQcQmw84yEYY3AOwjS6GAQVrQ6IiwJCihjhELsTM7eR+qQ+VkeTndnSRb23AVpgeI5MbL8Wr6+TgDb2K7b8SmYALJ0gA3BWy5InPtIUy12OT0QU05OQYcjdRsaTa5KJJICu4J5Gisfs7BWb3q8pdyF9ZITxsEMOa4eRilDfIHKMghaw5GlqHUG5Wao3VpfKchcpg0GJS1D8IOFu9Z8geSCgGkhYeQjQ2T+KaSQ/U6Ih7gdb8gY+pOl5fb0WqZhNjaykqmSPe/NttyZFE575HEN4NIVMGk2cSVFh6Mbj4ITTsvERbR2is0rNYNCcJGYVLSSudI4gFtgqIZBrlANGe8/kmVLnNADbC6YDm9qiDc5VCdJUCLh9wUDvCLmmxRbK4E8EePICDmiDiRxdJy+oe45m9siiaplhqy6n+iMmLLMI1R6oQBu72LcOQSQO4gXCx07HJszRVTi7R1e0q+miDqojggIyniUxgCwXOUFWf5wg5lUz0kWNxDVrkx8Bxtac7i4uqdxzhZ7EyGTHCMDrWuFK9g5x19Amvi0sLKaJ0jJL9A+R+qw+TksjyWqZI+LbrCfVdbkvGewq4kdxJKs0dwTVGBYhQvJB3otcbZhWT2iwcU7QprhiKuiEMFysrBWN0Q0ISbvs+lyfVuPbyY5Hu4k+ThaSsy7ygrvJV3p+VmFSBhcWkALE8lGKRrIzuzTmQukGbisRadwC6BdvPL0nIYCgQ3yXPsXagWvyWfU/wDq/IJxJJddS1BeInhoaATckKeKkkmMrSGtvbMq7ATh4EHVFpwMI7dFapYCcRv5vcU253pgaeiDyXX8wQG+6tVOz1ah6YCGEDnL2PBOez77EbaWsnysxDepu1TcXe1SaklOTk6KJz058eJ6Bc4oBhKccJLjlcBS1mzntfJiDCABwXMHG8hWkPLdtkeZcz0HEKMbGp272tsfaVgZZiMj3OO9YKdyBj55+hdhWDZ9T2y/JWllVhL6t1duE8OQWQMLc96D2cQjTuEjc4nJrTjj6p5fqIfJyXR5MG04+24Vny+3k6w4hdC3EjyCnDeifIDn2JsuDgU/DqEWGx5I8HamA5i6BOJuia5icFb7H9W7ysMDzwafhyhBBWjQ5sclkAuCJ5YoogAwFwT8OQCkfA4OOuSNrcVPLXuu1Wcxg0aQSifEoNaGjluXKzVbycIxFEHIBCcz4wDeT5BODiGqdnO80dQAqv6HKS76vAcWbcx4BExZAOtxICcH2Ajue0IsroSXxkknq2G4qFusjU2Xq8jUAhoFepN+CurqQnEclzYaCQjbPkwsJdYDicluRJAAJJU8wI5l5BVdIAIoQ3vcFtB51iCm2KYmSvY8ygnorHcncUeYqm9rfmrxr60+Rhrpo+OamqNn42AlrXluSwam5CJAVo8K53YEuV3MPOD2fkrUE9/4q6cvf80XRPd/KUPpIYTYEqNpITLZNCHMAgb0+AiGe44Eps8D4n6ORilfFI3MGxCwu5Lww/YYK6F3B4+K6bjxj5OmFeSMdpPu8hrma9JOC1vytvxXYQiE8ZXKJzPkWbYi6ITiPLyQ5LDBxVqOX1beVc2VgESifIAbjlNmpl7RiwCc94aG3KAbZwQPQAyCt0z4ICWR/aQFzuKSXQ6KNtrNAQ3JzbEchYy/FB1vJLnADU5IAtjb5rbHv5AxkrXEC5adf5Qgxjh7wUKd7rtPTAwkJr6KaLC67m2BUrxhjFz2AKRhAkDmu1GgU1btKGlZIMb7gOLrgZEqruMdVEhTzRSvnZZmoA1QZOQLEcQrjkJ0XNT4igQSCsT1lZCYN6WEjeM0CgpehLZhiaDic4noqqfE95laXYyHgqq2ZXDnXMNusCTmoayHnaeRhbvxOsQuL4R3vTWsJ+kQNTKmakMcofZhXQPev+7HY35r6lWmHd5GDareDmr9QnZwlv7QmHPA1DFov1oNQ+jOGoORX0alnj/nWUp7UHRFp0c1GOtHeOU/RvFCanaRk8DVF7Cx2T2ZFCOWOoGj8nLEOT6uHlkqX4W2A4lQxZOe9534QAqe2sre8AqE6VX4mJx6ksT+51lNC4OfGbNN7hDBE8b2q3geT68djVbddZJmIg4hZRYg3HhJ0xb0QbOWp4pradrnHINCxtxSvDWcCbKO1obHuIRPJdNGROYVxkUWHMdHigeUjRE68mViAgWBwIRHk4C08F+oOI32VgieSyK6R8oEmR3VCMkjg3qAp0hQhgc+1nE2WBhO8oySJ0WJttNCnyyhrGl3YNSi+NrCzA4DIcQEQbOGasrtQGi+qCsVi5bhXq4+AN/Zmg+Qu4lBlNK/hG4+5FlQ8NdYYR8EXgl2fFNgFr6dVNqIxicbOGeIhNjuWPuAi46lRUe2qaaTqNcb+whMPmZcQQU1sTgYi67TkCp9qh8kMgDIiA66hBFpZSCwX9beop9tPooI5cMZcC9x1LfDtCpGW52AE9rlBR7SiZTxCJpiBI4m5QbEQmluQsrSIS0jJudAxbsN9CQvo0RkZK2Q3AtZRSUgkIwucTqeBTXsscwVC67mMDH8QNbG6ZPTU92NbUPkERf6yrKCB8UdTB0jcnA/8wq2WPAa6Md0bv8A+Sq6CiZMa8yEvDMIZhysTxT5mNL3l9l0Xd66dX6oX1HivrB5GCrp3DjZCP6U0nXAfim21F1cq+0vFvxVqchYY3niEGxSd6vGsFe/se4K4W9XpB6wX1DO4Lma9jxpILHvXP7LmG9gxDw5LtuuhCs+RrWR29E+1DBcK8QUL83xMd3tVE7WAeBIVMWOwF7TY2zV6CA7wsz3nkleS9j2u3WaL2T4CRPFl6TVDUwiaLO+47kHZECyq6AOebSxDM2+apnwNieLC5HW0UN30kp+tw3Y70goIGR4hcRxhwaPOcQLI1Uomr7ucTeOBoJsFUWJLGQs3YtwQdgbHO18hGbQnHJ4z7imusQUHOJJUTBYvDT32THN1Dmk2KFPMy5OBxy7idPmmxML3nC0alNlfaA2aDbFqT4J9+gbNI6z8lUG+HC9EZTMLCrhW8qzAgdmM77chI1IVtDmjbPy7myMFBhGROQRlLidGi6Cs0NGgCJksg2K7u8rOzcic0MEkzgCT0Qi089HqNyZVwG9sYyK5t5BQRRayy6Cs26PLhe88G8mHZ054tt7SApKqskjhYZH5AAKtzbLFgZxLgpqFrS8gF+9pTWRjG4vaRfRQto5n2JLYza+7IqgMFV9NbA44xh52ypztmWKjEbYiW4cGgyCp6OGUPqudLrEOYcBFvFAsM7JJSGNt0n3U7KWcxQiQFwBOPDnZSYs2YTYXBkK2jHt+oq4gGxSF2Ehw3qtcG4ZCCNSZL39gUstTFzr7ubHa/iUeb6yDRYlRb5CFHDRtp3YZGtvqOJJULgLRC+7IJgo4sLNW37tUwRC5GQCi9Nc/PSNaCAKhoU0YuwiwIyOSm6LgQRYgp79kAPeD9bcYe46r6oEEEX3IBr+9XkqvUHxX6v4rpjyLMjdwcgKt+WK8fzTJHEsjwcl9r/1tVoVanPqoOZN2OX1ZX67J66vTxHiwLJfqo9YL6gdy/VcehY4OQfA4HRwsiyVzTq1xCuwg8VYQ9yz5AGZ+a73FA3arx+RehcPQcum7vPx5KtxE1I1zGnPIhOnhD65gkfpY5o7JqI5qacsJP3JDr2+YUdTFeofzTzlhGt+xVVETWRSsqYGE3/LsKh+kiso2BjHEl7PQd/fIqaahpXsJMsLiL8W36PzR2jtXHIXG2jW8BoFT0cIaQZXg9ItDjiPDMe5QSSmJkgY/ALksGG/DLQ/+yFLHPDTzc3HiBaHtaG4T4bsgqyte+MT81OCRhN7ZbltNjPvmlwOXEhV1HUlszGvYBm7cmThp+kvbKLnpHNTQVTSbuY4lt9xy0vxUDtkMezpPie0uHiqjaJjooi4jq3ZvdvKZC6KOSqADLAkt0BChYHxjFKwHK9k6ONjmQOLBxCpqgYXnB2OTWDoG7fIz5TgCJgw7r3Rw38g2RQ3obuQWsVinCJmazc0X9qwUva4XKu9BY5/FAUWLfJcq9SR6OSDNnR8TmrixFwdQUykrhbC2OTIjvV4iRq1WC6SvnuC6C6IHKV0H8ltmP7XtH/zBN/xrEZMFvzQaWljz26Z6oHZrSCDaT5FfSbRxMwAMuLneAqqKlc8EYHDA+7VDtFtQ+Z0jS0gDAdxTaXbj4I7kRyYRdVAqQ9sOYZmMYUk9DPEYzhLc7vGSAoJziw/W/ILHITjBIVhbE254onDYt8Sg2eIm3U3aalY+qVgOuZ0XTaG2zF1MwttGS52Y4hTTYSGEGTQHLNCggijq2GO4sDqqFw/7lg77hU5bdszDlcBCeeA08TjHG4vfuuoWZnECdRjUQbbmpD/AFqGqpuYjpywh4dix33FXZ4hY3kWv0k1nPhvoBfqvisx5F6XxCLKxnExORG0n0b29Lc/jlfkvtgeu1Wh8Fipj3L9WqHH0yuirV8vfdXpIO1rfhyfUt9cL6gdyvQTeoVenZ6qw7Vqm8JXK5cFYQdyzPJhkLTo8WCIwScRmg4W8R7fIvBOPFWnkZwcc+RjATFBlIcVibKqNSww5C1iDmtnV3SIZLU6SGd9z4A7u5QbM2w40BmYW6sfDkw95uCqg07nGN8M08pecAOYDQAQe8FVe0dnz1DnZDTE7rm+YAU8MMrzNC2FrCSTL7tLBNqGfV1sLHvZpzoxF1rhvtyToZWNZPI8ggB8cgsSDrbhcJ9XVHFABNO4mN8LbMfwFuKl2nAGVbi1kWbH9nBU8NjYuk9O9kQcnm3anQkiaHEwjrBQTNFRSsaXkdS2R8FLO6q+jnERmWtNr58OxB9G086SdJGjvFjfhr43XMCSdgD5nDBGz3kqJzhLWMklleepa1lGPutn4f6QsuoWdiikdiewF3HehFk05eR0uTJdBi6Kws0uhqLrEbH7D609yx1zr8QFaNWJPYjYlAyXPFYY2sGgWKd5/mKtRs7APgOQGAP6F76uCE1G064mhWJHJ0CrtWHyLRu7+S2zR/6rEw7UqHSgOAjOvrBQ87jfgwnToj8kL9GwB4K7Acw7egdluuM8bVPivAXi/o3U/wBJ52QPcSbknMrakrC9kTxfXoahbSkideB2BzbO6IVFS000dXJJHieCMLb7lshhviqnH1B+a2c/oiGpPg381Sx5MpZbHjIAhXPYRDzTWtw2xFywtsFzbwSLjePFMjxmwLCLZ8bJ9TfnAC0APu0lGLGQDloSdSfFNlwRVEkobGTbIFQYzgmf4x6+F1s5sLGmob0QBq4KleBDRYXm3Ww2AUDW5tMzzqSMvAFPZkylY0jjoudne4jNxJX1QK56AFschzzI0RgMpLcN2b1+qeKzb5F6ZywV8HiFTmV9Q1jOdvgLt9uS+1/62r6gq1K/u+StQTeu5dAeov1+VXo6f1RyZMH84X1I7l+oTeofgr0sfqr/AKxV+uUTMQOCLeYBGeHkcTq0DsCJN+ccgYgyXUDN24oAMI7Qfd+S4I8lw/1Fapk9Yq+ajYXCKKLADqLEDtJWzphztS6MOA1pui74W/Eq2hJqI5Y5Ic3F8e7tIHxFx2hQ1Ozar6YyDG2M4pMbsefDhoBkn47mdroHuLmkE+ORVMzY8TDLm1uAtG63aqqr2nM2GQyMkOO2HCBfTK5U1NE6J5A9IW1RiMTbxtxdEF/DUqnppootp87DiPP0zy76vhdU9VTkl7HMPnB4sfFPYzFDUdDg43Cmp3EPZoL3N9FLVTlkcjIyL2Ljhz8VMW4OaOGK4JY7E0eIVVSRx1jZmyNOhIzae1Y36WDtQEWRRsjP10mmdrBSQlkk1TgY8nCWSZZJwt9bjadSQi4a3V0b+Rblyb6qu1ZFAIXBCD1Yog2KCB5Q1zieCH0tzu1YQ7PKyuy/FXBXTb6wVzre41V3uParUzVkr0rkfoUawyO8VmVeMoEhBrm28j6vx5LbOZ/6zfgUGVdU4txWh0/qanPdE19JIMQysRYBOc3qlodvKcQ3JlrXJJRqQ2GWzWHMloO4FNo2Qxxyk5G+d9F0jeRzrqUdV77cMRUhFi8kFElAqxQvchAakK4C54AE2unxPczDiaHXI4gJtM5+ElrZCo6qje65IJ3ppe4lrrDIFoy1QGQAvvTcJ6Ya4NuAdDkjCXN5oXUxFgAp5CS5+R1AyV3BWhV4JG7g9dOT1fmF+p+K6vkXo3lB+0qXhjKDX4W6arUq21T6zVeE+CEdI+/D5IClliPWJc5dD/xr9fkX6lT9w5Pu/XCvD4LDs2U8W2WGnZ6qx7UqXcZHIitJThWwhh1Yn77KwyBKsy5sBvTQ+4di7E9ryyM3a9t89xUsTgQ5z+wkn3qOxLy9njdQTvwMnxPOgIRLgLNIc09IeCZHVymMB5xE6p0zejln1QFV7RMpiyge2zjfog9iihhf9IqXvGCx3BUlBRNjpa5hkD7iPGMJO7dbX28eIOMsL4Q9tnMD78D7LhYaD6Q+IvYG5OAvc30RbDO7gLN77oUVSJc7b7L6VWc4wGwsBfLLijPWiKpq2RxnSxBDgd2nEDPKyi2Ow0EssdVRuGIN0fHfO44FP2aXPpqnnYJQQx3xFxvFwqgQUsAmeIGasa8i/G5Uu0A+tklDIm9ZmK5cBrqoKCifTQkzOAIvJmRncjijPjOBzWPdicG5BU74GOaTphcFSRz2iLnDff5dibVC8c2Fzsg12QVRRxRfVWwknG16dK0xGVzH7u9EOY4nCTqdxQcwOBuTrycPIGDLVZqxb3K7DbirBNI5C1GwKDsni6G48hKPFEPPcvrXDipISG3u3isTHX4LIhWWKkYeAt7FeQ96tThZK1K5Wo4zxF1eXxPJ9USjisFZze7yPqj63JbZjP8A1R8Cm0tTUPezG1zMNr23gppma/mCWNbhwY8vgnEEczccHPUslK9zoQMbTYgqdkUchjxMjBcSHZkAHLRPrxC6npyA1rrluYOfEKuY0vfTyWa3EejoEWgi5R4o55okjkLgvFP5lvN6jOyfOWMyxlRHN4YXJj8gWt7kaOJ0bSCCpKindG2RjSd6qcyKmL3qsfo6F2QW0dWc05bSAeRTxk9ki2pFrRu8LFOp34Zoix3aEHRlPhY8MNs06cz49zR8Vek8V1fI/UXhfrVGR6XzTWOOE9IoYAFbaJ72q8RI7F+pP7kHRPkxdJt1anb6ivXv7gv1Kn7hydKL/wBQL6jwX1EMO+R4HghFTPcdGNuscjnE6m6xSuceICP+KwAcByHiPFB7haXCTlfJTU7S8hkjb9F7N2e/gmYgX+4+4rBIWPkBjIuLHfuWOVjW5tB6QvqmHbIs42wvt+EoybNhl3kFSfSXXucRNralPyDwQ/g7JBmTBZu4cAoK9gZUxhwboo5H4aWCTHhLrktwZDvyUX057C+JzS/my1gxuYMnOdbuDgnvEdLSDDEx5w9h4exBlxzjZCczhNxfNReeHeChwgsN+9GmlY18YLSLDcewgosIbORUMayzQ91+zvy3WsjJE6J7Wc25wcC3da6OHXfldSxUENDDCAWDCXnUhUk1yLsffNpvYeJTywc3jJINmHO9uCcKwx4Sy2WE8UWVrydScXfdFlU2Bxzccu9RbToX0p6D2WwuPEkC3vXMTMErMLm53HnBM5ttnYhq02sixB2qsgfINsQ5LMI4q7SrtRRXQ5cKY42JsgCukF07ouiOYLSg21nZkELMhdOyDYABwVnk9q/V29oVwnYY429Z7ssroQU1ho1oaFeXuRxWX1K6Z7laRnd5H1R9bkvssf8ArN+BVud8Pnyhzo4cLWjmWuzeWqIgwhzceA26btDcHiNE6TY7y8GRvSBGAHXvITf8Kqn4DnFZpsBYZIlHkI5CrZqzVzM7H7mm5QQb5wCp2XvPH+MKjpQLHnid0bgqt4Y6HZhLH6EzNzW2CQG7Ni8ZwtuUtKZ3UdPHGN4fi+a29XXNOC4N1wRg2W08ZZPNK1+9jrhSSOxPOIneSi5qkpal7YX2BPAFPqpqoSW6LBowDev1RZt5clelk7l06T1vmnjzkYsirVhd3FB9P+Ffqb00QvgA6eEm9lhpmIGuk8Fajp/VHJZ0P/qhfUHuQqtsnBmynGEd65jY03F/Q5MIYOOaDtqR9gWRTpCOgHesLBBjbOEbfDJNgBDHOaSL2cdR+Sieb9R2/grWGLFwI3LDa2hF036a0MIyjeS30ckG7GxcGO+awVDJ3DTUr6W9sjG5DLJTfWRMllLiOi+IkDxvYqpMbudfM1o33TxXMocfTdicefYY73y1vnbcMlT0+3iImtiEYxgh2vRyF+Gptkn1NW9wcMAPQtYWHYBkPBOafSCMzXYCMQ81ODiNxRisx7b2GSDjiDiexMe6zQ5vYonxkSONxn3qalLCwslDLgPLQcQxb09vSa0DENGqVr2Nc4lrCXtGmdlDNO17wSW5kN35p1bWPha8PeWfVi9iSBojSVkN2SxzRus4O9ynp6mGeNmFr+k71hqoquntK3sBCkppjCeodCnItR0KIWhVigcihuWa6va1WjffkPJ0FvVkS25UUT7ByAmwPJLXDIpzJhGwrHGCnRtJYQBbO4uo+eA6OK9skQ9dNCWEsd1grTvHaVzmzYTwaAe8ZINabr6VXmoxAxxDCADvCb9206aq7yV9ceAX1QQYblCR7SOHkfVHv5L7I7pWrAHdp5Apa1jp/psjHtAvZjdLDeURIHmsqQARm3CnO2bL9aGYJCCMvmmtoHNFS03AaW3bvN1BgvzrAAqS/wB8D3Aql/i+4plRMIoCZZDo1oN0+I2exzHDc4LAskGhWGVlUuNhLIR6xUxviJTrkFwCYQbyNQgpmRiGW7WAXxgDRHUUr/GT+y+l7OmhfC5hOHB07jIqlpoJ4qqRsZeQRqL5HeFBU7Wlkpn44jYA9zQOQ4So2zttI/GesCNFaer7Y/mv1RZt8j9Wk7kGfRXHQOHxUW5jkJjoryX4tVqYhWoXnsTfouMG7y3XgEBGwFfrUx/mWCmgbwaOS0sA/wDiBCioLA3meLMHzXNQXPWfmUHzx0rdIxiPeUXGwX17RwTTtPUdVdE9yklacLZPao8eHE8H0inviu972Yd0hT2XBIt/KVfU5K7yDYt0QZtCbiIXK2wXdjD8L/NOdAW9uXanhhAFidM1LHUxtjaCSRZwzBVbFsov2nVCmYwENHWe4nQEAqaomho6Goq5w3MCQgt8PDVTwzvjnaWSsNnNKa+6IGOxwnehFJzrHDG3RO0wjvTH2bUtu0bxqm43CIkN3Kna0NkGm9U7btjcS3u0Ra8tYcY4hTTusyNzgTYEcUaeXDON9sQ7U9mIgFwtcFU0sz46qq5h97sc8Ym79Uyurw6qmic9pD8bTia/K3fwUEzREXMkDbE4E1rcOeSjfYlM4ppbZBNWdkSiir58AEAIzxCBa/kKz5XHNF/RKu0vjcAQL2cUWdDH0gcgEMdpc2tKZK0YDcEIPYQU/wCkY4I82m5DVcA79VoSiwh7TZOme+QOtY3CbEySGS5OoHbwUtVGWzNwN3AH2hR00ZiizfZF13ORPVVldi6Hk9F3JfY7+x7PiFiDrDQqR4yC9IqSGB0TRGQeLVUssAWABMxHK9yTkmOIIbZfo39CjE7PrcIxEB+qpPpMn0c/U4jgu3OyhOj/AHIUNdHUsNzGb2Uc4LahoI7WBypKqIvpvaIRZR0svNVEpBtewGSoD50x8AqIaRzfiATcRwssOF1cZi/eUfRCyOSJCeU8+aSn+g72KQjqOUvoO9iksegURJHkOqPgE6SerJ3RhfqwWnkfqsncsFNC7hn70/gEXsBKvZdED1vkv1B/ch9AweeukOxpRc9/a5MjkY3C6zUx+TYn+5Bghltm14OHuU20Kvn5zcn3DgmUlI+Z+Qa1OnnfK/NzzdMGIyjrCwPBYaqwKadrPuBoFldNDbOLS7g0p9MC0Bru0DPvWTzIMUm8k6IFpPZdC6AxC29F09Q4nSH/AO9qwbBquy4y9VoWJ4PBR6kjopmzYBJOwPqvOOuDsCfU7ckaJxFBE4sJO4XsT7VCKdsVGA58LiXOczDiFtSeHYn1NZJI9xe57y4l28lGacNCMlIGE2FyWgJzC4YMwi4XaMwn3thKLnZBEIC91HTc5lmRZp4H59y20xkVaWyS0pZmSQ4ObuNtfFU01XZpa4OIIAPCxTaeiDm4QSXZHxKEkD542Z2Lj2706DDPT9VpzJ3Hgp8OLN5eQARxCdMAycEd+oUWFRcVD6SiOjlH6Sa7MFNGrkz0gm+kEXQ9pIarsI9FBpIdkoSUzc5X0IPICjbVAXcD0gEZCWuUsdQ54NwCbrHC95O5SUVSx0RLgNwTKqASM8RwKkmnwwua0u1xGwVQGdLC6wtk7NOYXNeLELMscVgeRxT6epE8JsQdeBU9bGI8YY8DMDenAkvWVlYWCzsg2mBHlXa7kvsSp7AD7HAqiinnbXSyRt1bgF1sK2dTVfgCoJ4g+mNTI078IVBRyFsjai62SNY5/d+a2R/Bm/8Af9S2Pvp5j/771sf/AGsi2Vuo3kqjgnkik2ddzDY2lVHL1NmX/wDKqMa7L/8Aqoy0UbqdrI43AHALnD4qcZBlPLYXc2S97dyEMzmfQqfwF0bdGjg/AfzT5HAvpKdsQ6z8B/NT4yIqOnDL5Yo1VnSClH/iVZHkGU/hEtpQxteOZwnjEFtP04h3RBbUP75nhE1bRZbDUd/RC2odak+wLaVSyeT6U8NiaPElVvNvd9KkT6qUySZu4oso6ubc9zWDwVqcK9vI/VJO5YKOAuGVhdUPm2I9YpsbyGdVYwnNMdstfiE7/C5S3Wyc4ukOuiHOuz8xUztl1c88Ye9pOu6wui8NeAdFJGA1sY8SsYFzq4BCKG5X0uQQxH6ph9qxns5Oana5A7V77WRwkX3KrYSXsLiN7FI6JrJHMLmcbYjdARNbo54u5FkToySfRRTXZONjuWCKvdvEbQPEq2xavtc74gItciX3VygzaVTHDlikxnPUnMD3rBG4WsTkVaIk70wTl80b87OjPpBU0bHvp+g0W6CMkJuzpkZOO+6e12K9imztDH2EoOTuKZLz3ONAcXDNQiscyNouBn3okZ7k+Vww2C2nSUk2yzKBG83w20HYdQCpKXaZ5iMztBY0yH0rZ+4r6QxkYaehmQ4WUkFDMwSdMNOG+mWiPOmOQDA+4cOxVETzgOOBz2uBGoPELExrrh27vVrMvfgiNVmgOQCNYjhcLreMwii8NB81xcui7tCy7UTkVZWOaBCsrI4rN1XO1Er3aNbmsUr4wC5rrglOpuiOqRcLnrmSMFHnOepsjexF05zAH3ie3JTU84wPfL6V1FXxXBLZd7Six4c1CRt94QkZhCMUpF7EIPbaXMjeoyMReM1CHEl4WMh3E3X6n5WT+Rs9PLC/qyNLT4qWjr3xTDNF5s0KOkgDWZOGqE8JGO+d7HVFXN3K+drIBCXaFNFmcUrUx+0Z3NvYvKLOoXBSHt71tSliEUMzAxugLAVtGR4MwieN9mYSfEKAPv8A4aw98rrIjOHZlMw8QxVM8DjUMY1rRZrALZp7v3ICkP7tqc43LWqeeIsLWjuU25VCnKmU1NDNGWYhLbw1/NAQuubAoumZHAS8ucAAm0VBFTNtdo6RG87018YD5gzNU4Bc+rIa3Uhi2eDnWv8A+JUkn3dafGIqMDo1bSeBYQg7E6ZzHMByAOqAp5sOQBdZCwa7JB46yuVanjdbVWoJPVV5sI3uHxXOTmPihB+iUzuMMj/c5fqwG+yNxfirPhDsgXBPli5mHox7zxV3IAcma/XmcSBZNhiu+VwsNxUk8r2RF7wTo43NkY366pxfaRtnDTuARyda11G8hj8r719Gkcw2IIu0hFuy61/d7muKH+F1Ld4eR7XAp3gdCpWtxlt2DVwzCDQSUdt/pNI2MERB1yR2JlNWRxRAMY2EAN4ZnVR1D3CUlzQ0Fr2ZhhJ3jwt4plHsWNjHgPbk22dzwFk6vc01H3TjbEPkohs5gaMDALl2t0OCjzAbZPYwxbiNRqvOuS4G9ymyxXCIHRNnA2TnxNBncKi+FhGuA6t7rp7dhUmzoWROlnHPvlAAMlshmO3xGFCmoGTxsvIOhIGG4HAqU0omazIR3fYaWNinve8h3SjcAR/K6wB9pKLKGOGQZjK6DLW3JtzZFzO5WWfJ0bLpAhEoObiauuG62V2jTNt023grG5RLMQII5C3IlW62icSbaJtjbJylje5rMw/VCCKTtUccfpON7gpppsDNDod6fRynVzCVHbQA7lPV4nxWwDzibKSimxCdoI/mXPEQm1wM3IjQqtpq97BKSwHIFVlRU4xKRkLBbQZVNjMuqnAAL1OX5uTpI+kc25I/RCjxV9XFC2pQ4lDiVYyd3LHtWlI0mYOg9PpJpIXtLJGmzgVJUhxZmG6qaqnEMYu8rZsABqMdVLvscDPzWzGabNp/G7viVQDSgo/+FvzC2fvoaT/hYqFhDmUlI1w0IiaPkqDfTUf4GfkqD+BSD+lioPQpfYxbO9Gm/A1bNG6n8GNWzhpzP4Qtnj+H+EKgOjGfhaqH+HF4hq2cetDCfBq2RXi30WH+jon3J1Aw1NITJTjUHVnKEOS0B7QjLK+tlHQjOGLvXSUbHNAjxd7ldrgIwMR7UPQYng2Y1o7gpQdwPa0J9jHKSWFXo5O53I9mhTMJxg37FBLAI+bLBGL3Ql2c8sN+gnP2oxjToS4+CvVTP9HId65j9Fp4m5Wp+bHjkqkC2Ie1VGIYiFeCNw9IJ73WJyCt5HO1kZfngF1VVBtDC6Rx6rGgkrbr2Xi2VICdTJZvxIW33yB76UeMzPzW3pZWuFLE3ulYtqUM4NfSPZG42Lxm0eIToHvZ4jtTnswk3t1VbYFQ7TG93uYh9HqA/wDj/JqZUSBkYy3klGGUhriBxHBCnprzVfNm5DhjyHhv1TaMCalhc+OV2N0g6Vrag9tt2WWahr9qySVjg+Nrb6YCQCPkn09PKyDD0x7cwfZcBSlgkqHyyUxzka734VK4PfBDzMWNzjmCG4iSAozsN75XF2YayxyuUZnODcmAp7e1HFbFYlSPmDGvYSe3VVMWJ3NuyXNvY54IYTZxG5NjqxLAAxmThbQKaGogE9K7nKclweTdpu6+ip5mSQTxwsa7PoMs3MW07VTRt+qu0El1tdRZBk5njZ0bWcANy5+PMZhYbtKzDh4o91wjdG1+Sx5DgKNrHwKLZXXyuFl/SsmoYyAsK88aFEEdyLugVY2OitdzAhcyb72QjMjozYfNQw1RMZ3WtxuETII3EBNBDXmxTjAC0YuClEAjjODLPtRczE7I8EGzR4cjhsc73Vwo5tokPdhuFAAGyWJYbByayVkjdwIQQug1zwr0h8FlyZcub+75jkvyAsbtGIfyy/IokzsAJcQLAKenpHvkc2KabXe4DgqicWZtN0fdH/dVbzc7Z9sZ/NVO/a7PCI/mjDT80+rhl1GMw5/FGJ5Jrw+4IsYv7qMa13jzX91Bvrf/AKP91Sb6uTwY1bP31FT7W/ktnfx6n2t/JbO/i1Ptb+SoDpUVI8W/koX9TaczO+IH4EKf91tZnjCR81tyPOCeCbukLT7wtrbDrGisjlgeNC75EZFQ7Y2dfLGMpWI7L2jeJp+jy5s7OITuBTt7SnHQFSO0Y72KSaWKnizkeQ0d6ZR0UVPH1Y22XWPAK84CueSyLtTyfqcncfh5GFktvRTpNlEn0fkjLtKaV25pt7Vjma3+JN81g2WI98j2j58gQ+isz3hXBPkw1W0qTGzAzmA5w9JRQMwQRtY3sRRRTcBjkaHh4sWuFwR2hQUu15oIc2Rke8XsiYzlcBYf0Y9fH8HD5K8FSeMzkGWe3QhDNVO1K1krpJDBOOnKG3DM7ZhPpKIQ0nQaG3llbrhANyRvREsgjxBpJ1OdvBMqtrxxzOszM99hdQyTiJ7BI1kduGgt8Mk36VVwRQc0x8bZWtGQaGnpH2Y0RQMpwDk8nv3KTgQDp2qupZ44iwS88LxlmjxYHJFsjejvv4JwcbeBT2U74ZjiIIIOqqayriFNDzhlLrR8VEzYuCcujqYSXYdcbXYbAfkoq2OKldM58TMbQ57LFlz0vep6GpMdSHi+hUj6JoOF7A27T8QrtRY4HQhFxvxFkQzCESOQ8oxgu0Vm3ByBRGpQfMwX1NvkgS3tYV0QiyS5GqGRXRtkWlBwWF24BNLSQU2PoucjLC9wBAG8Kd7jgheQTnYFVEhdia9otezgVKyzj0sk1pa+N92OAyOuic+HAQWgDXcoDE50wu7RB7zgbhGLq3ysual/lB1XQRZOx7TbJOewOunva1h5M1hmcg6lPJpyhMYX4ja4UfpKAHpSBveoZr8zKyS2uB17JtXTS00jcTZWlpTNhsM9YRLWSeyMcncrbwF/MEOKB0R4onyI4heR1lTH96PYVA7941Ai7SCOSn2lQyUtWzFG/wBrTxHaqr9Ff0lfDNmIzheB57CodtbJtG8EPAfFJw4FVNJVy089ORLE7C4XUoP3J9qkOsR9qMweS3DhQn2jNWPzbALN9Y8lo3nsX6w9Z+STSSeofh5F45/V+aA2a0D0Sgz6U/sWPaEI9HNXmp4RuBcjxTg3VB9IwHsQa2w8gVdq6tH1APQZ6Z/Jf/q1w0+p8gMaXE5AJuJ80jrRsBJPAI1NVLUHKRzy8917pzZHMAzxWWH9Hqdul2/HGUXNd2vJ96lPUDXsjbn2XXSsEaGge+kbUsYWhz35AOy1KrKOYCohZ08iHRkEj5KCvmLYIBHOHeYOv4cU6mBqWTkStIcwDjdVNBVAVGCbBdpljyVNWV9K4uwNs+KTHawY4W+ZVK/Z1DSR2EsF3PB1fctI9maohQUBiLXFjMEgjIxWs3XLW+JVNI9pDi5rIzHFfQAm+iFfXuzxMYwKOZ8vNWLGG2S+jVjebDTcWIIvdPoalk0ePpuN4y27cjpfUBNZAKttbR86TcRMA6O/IG5GaniEkDH4Mcgu48Mr2VLPSyVNXUyRc5KS0qkppXhldE5jDq67D3Z/mqJjLkSSHjGLrZk8bXSOnjc7zcBWzN00/wDxu/JbM31M3/E78lsn/cz/APEfyWyf91OP/EfyWyP93P8A8R/JbJGlZL/xH8lsr/eS/wDEVsr/AHcv/EfyWy/9zLb1D+S2Sdaub/iP5LZkbw+Osmu3MXiP5LGInt0cDbutdCNvTJ49FUbm9N0gA32WzQLc+/8AD/ZUOgnk/AqMCzZ3+LCqZx++db1CoY73ly9VU9XCKueQyQm+BmmJNhbgp2NiYNA0AKT0ynbySopARLEx43hzQVsubN1I1p4sJatmyQ4A2UBbEpJnxSTzRP0LXtsfgtgOy+mv8T/Zfo6bj6YfxhbIdFeKqJHrhbIDAZ5iBuONbGjuWVGXrLZIsRUe8qgfpISqN/Vc5UkUl2vdcLFTG3JEzDiLhcbgoPSf7FB6T/wqn9J34SoPSd+EqD0z+Apho6uRjzlC7ceCq2fpFRigBdO+QNDeIOoKjpQQw4n+kU4vIubolGxzzWEZm/esWSaFfTRC9/mrBBqab3A1soMAeZmBp3kqjGs0Z7yFQH95B/ys/NUb25CJwPAtPwK2ZLWfRo3tM+HFgZe4Hhp42T4gSx7nj0XG6vHcKOXblKWfe8x0/wARssB/wupf2wfNq52EbSgHTjyl7W7j4cpZcbivouw4AetL9a7x091lPBVml2dkAS3HqSRqtrPY4SVb8mk5Naq+OrDp6l0mIXKqmvsxzfEKs4s9iq/5Pwqqd5rEWOLZWDLeEyppJMJt0Sm6iph/EmDWeNMH7+M+KbGyX66I4m7nJrtn2YWuDRa4QDZGjVyxVUknAIT7altoyzE2/SusZIivY6ApzWNadQnkZSQ/8gUu58P/AChTelD/AMoU1ftFkRLOa1kex4NmpkbGxxtDY2DC0DcEP/7vf/6PkYLU8Zz1chDTMpRcmbN4HAKOR7HCNvDIWuqd093Nyw3tvB8Fh2XTN/kYf/p/3WOIWtnc+9SOc+GBmN9zcgbv/wAKbfhb6zgFiAvDG8g36ZOWaqzTHm44yRoTZ1u7LJNnr3ivlxl8hLbGzmEa+3hxCjpmPiY++PCSA6xtqjIYvqI8Mbg4M3dt+JKgM0UogsARiY44mnjkVTyCofPFd7mWjLdxvwQZs9krGyEg2kJ0F72z3HJWY3A64IvbeE+jMjm9a1294QpzOZnZOZnbgpXz436h1xf4KplY1jjeMHEGkZAp07nsleGg9UHzjwQqg2SNtpr2c1mnAWTZ6mNokF43ANZ6OZVLtKPEwPbOWdK7LtuDnnuCkjxBsMha3ztB7VLN0ubkDjxJNlVlt+aue8Ks/hD8YVbuhb+NV38Fv41Wfwm/jVZ/Db+NVn8Nn41WbomfjVb/AA2fiVZvjZ7Qqkasj/EE8QRNltijByBB7AjIHm+WiY6N7DiIdr0mfmouD/8A5fzUd/u5fwKJlgWTfgKYxpDWSE7rhOmhcCy4KEezIoRkY7gjxJ8un2nBgnbZ4HQeNWp7XlsdY3xjKn31kfiCp4YiDVRuCqZobfSIvG6lZk6tgHiUGf52D2lFgDTVQOPeU5trTR+9HPOE+JUnNFt4xYeapi3rMVQSzC6Hqqq9KD3qp4w+9VHGH2FT8Yveqn/4XvUjNjVrnEfdnTvCg2d+ksM9UQwFro2vOjC5PbK9krS141aeTo3W9X5DfJdJcF0bA2uEcAbjJ7SpqmTBE253m+S+hB7jKS92tsgnek72rGOmA4duapn9emgd3wtPxCihGGCJkbeDGgINTWc4AcyV/iG26moGbMWBncMgnwSNmiJa9hDgRuITNr7EZNkcbcL29u8L6BtSan3NPR7jorJ09TFANZXho8ShQ7NmnY3OJl2Dt0aPbZc7tGW5xshAjBO/ifE3QZS1MgAAazcOLgpqqtIfZ7gbZBQsnayFliG3ceUmVY3E8SgKOXEThzBVBpik9ioOMnsVB6b/AMKoRpJJ+FQjZUnMkloDjmLLru4BCDZb5ndpTJ53yveLvcTqmk2DwrEEPZ7U7QlvgVU7p4B/5wqj/c03/MFUD/M03/Ov8L2LebOec4nns3Kyv+lkhv8AuhythpnyHRoRlmfK7VxuhW101RzmV8LA3gFFYYyXjvzV5SWC7ALtN0BTRt9GP/7WJvNtJzA/NYRitb4FOIudFTwHpsjfENDEXk4VDGJBSvq3Zbp3M9xufaFJNWuqhC9ricRc4Z95ICdUVdyS/Fc34ngtnxUUbI4iZwbE/O6JeJH4enoxuvs3JsVTGXM+qOUg4tK5zYJq3jBKzAMtCLEBRMhqSZGvwjGx7DcOzA/NO5pxdchxLRYb0acHmX42gYecB63C3eEKWr5kuEliMRYciLA5FGi2VPD5kz+i51j1cvcHBQP5iohDmOjJc4Ei2WllG1gkZia54Nre9TVEeNzLne4cNFVVd4YqhsN23LXHMt7l9Gnfz0glY5oz0tpopqasYzEXNeL3cU98jntYc9QNFgYS+Mh3DGc0HtBwON/5ym/wz4vKaDnFl3lQudYx+Nz+ap72EWL2qn3xge1Qh5tEorX5tQlt2AlBgnhHrAImludXDErROJ0dqFG2UcHKERiwIdvX0a/SJDtDwQnjcCb7roFr3Y35HUPspI9py007i5jsmF3JY+VLBRirg1abPVTe+JTSuOM9yc4AgW7ypZJS5rmNB4vATw3OeEf1KNhu6oae4FQst0nlEVziw5E6di6DjydJvlH/AACt7h/+4Kq2vVRVleww0A/FKoalgEzL2Fmu0LVT0gxNncbbnNv8FH6T/wDjd+Si/i+1rh8lDvnYPAqH/cRKD/cw/iVP/uIvxj81BiNp4vxhQ4j9cw9xupah1qaGSV24hpAW0WdKeURN9BuqLRYknv8AIAahG05p0NJOAfrpugz5lWFsIVxpZG1ZTeq8IDakTxqWcnPbdYTpCwyH4D3lCDZbBxfj8GjF8Q1YaXFe5ebkoR7Fkvq+Ro+J+SvVzynOwsO8rnamR+4uy7t3u5Q2ke/fhPJg2Y8+lf8AJEo5pxCsOkub2M9t88Oa+qcOLgEKH9G+a3vAasKvJZNMtk3QXsTvTBqfYVEOP4x+ShrNpwwkHCTc9IHIeCBPYOQj9KH+oiisFC2P0yAnR7Pmcy+LCQO85JjDhMjncUxumpzTeaDRrbTw1WBko9GM/If/AGq8A8UXQhjt2iOGyqRA/nDMyB2jeoZAn7VnfIT9HjLuB9yFBUSU7ZXEP3/ypskETYGAPwkPO7LeCooZzdzZC3hpdOlY+Zrm2Y1zi53G2idQkxAjnWdcdoKdVbAnixAxsawAHgHiwP4k6J45lgkgbBzv1o4taTp/NkFzNQA/NrhchEMnie4uxODx3jT3EqSpkaThtIQ3GTYAkgZnxC5lgiZLiY6znty1RjBDCQmyPjbLKQwWHVxWHGygqKlxpI8MLxZjXv6dsgBnqbm6mga1ksRODS+oQkiwyG54rDVRBrhaxzKdEwtFiDxQlhPQbcBB0bQ69+Kwv6RyHarg55FEvIBtu1UjJBZ2nApxaXJuEh7bncQgNyDgbNX0esY7c7okdhWFhZ/KArxkbijmOBRGD1kHNI4hB8DzxKeG83ELklfQ2Goc9wmHSy0C+k0MUuhc0X70eQo8rKqklgk6sjS1GCpkY4DEwkEBGMyMxX3hBzAtJQETG3uWfJ+tO719WeTMeTU1ubAGR73v0VFTDpsFQ4686AR7OTFkVGPMb7Ez0G+xM9EKPewKI/u2qHfG1RD9232KL0Ao79QJo0aB3eU1kbi52iZHTyTPdZjB4lPrah08jxnoM8gsuuPYUPTCtNXP4MaEP8Ri7igN6uKup7WxrKGLhHp6zv8A+hBkQGVgFbZ1JHve9zvAL6PsueU6vOvu+aIPZryj/DZMY80obkY9kQDeQPzX1Rf225S4qapozExlycr8ArVoh1wPz8EJKyCnGjLkormyXHgjGGlxHTF8l0PEIlpCPpqGjfLUTSgEjA1NlbjY4Oad4WLUph/SmYHcz8kzgm20X18LNwBVtmvBbjBIyTb85IAGHPI/Jb2nooularMreyE/F6swqxTM7o1u334wXRFuJ8t7AeCi2TRmws1jbAb7DQKesZLPVB7omtGC/UucgB7SUz/EI3zYNXBmPTFuumRbWqBDZ134gR2gG3gpX0kmvN3BUkjHHAXsIcLtGhsSh9GrAwljHwHCw8Q5rre5PfsJlEIhjF8Um8tBuB7VUvjbIY3YWjCDyyVF3v6MZ1J3qhgDHPLntO+/bw+Sia+RjQy2Ic2dxzsEHQTMLRDJG4BnA3+aqKOlY9wMsb22zubHeFS14a6RzW3AQNUxskzSGNNnjffRGJoxBOvYJzY224ZrHk5trhPANtFLM8iJmI71PBnJG4DihjIJyKawkxlONiVY2BsSvS1Rlpo5dbgX7966wVnXV4geBCtn2INpnjtWG9hdxRnkbA4jPJRtqnUoyswFq1KaQCh5FkTXvqGMPNvFzwBTmVDb24I82jH0S0ODgoJKdpzaSFeqMI42uVM3Szu5SsqXF8b257wuge5ZLTllqpxFA3E8qCAB1SRNJw80LuDQLADT7fDqExNe3I3QYEZH4GlComFNHJZkfWy1KsLYm+xD0gh6Sts2sk4vA9gWPbAHBi7WjxXM/o5Ed8z3SJ/0uCS3RMYt3tJ/NOktJisg2ppo90cN/Ekr/pEbNCXW+JTmoHVoXABO+iPuU+qmZEzVx9gUdDG6Iw4wqR7TekbYD0QtnlpvRt8YwtmHWjj/AABbMe+wpI/GMJkVC+owgYgTbgAmsNTVP00+ZRl2pJNHG6ZpyuNFK8E/R3e0KRzASwtHaQpy0Nfaze1EM7yEfTcj6bk5kRhbI4X1Rie+hldkelH8xyX/AEpn9T8uSwJJ0QkqWOHasVG4KNo6eeE5E/BRyNuxE1cLeL2/FXp64/8AwR78ZXQPJmqaIfWP5xw3gXKZtaaOENcGAm5+ZUE1NMJ8IMZxRGVxDm21AHeCEI3ubBMyRrjdpabggncdSqmhmhnqomczjN3Pf0cuNtFP0KMPMYMZlz0I0HvsAqGn2VNNWAxyc3gYAbguwgn3204KOanlkkAfYl2IO03gKCnmdAyIYADcdgUtLE2ohcQHGyD2h/NsvvwjJR4smBuLUBYmYBJhFukSVDPC0fvWi1765qoP1B6Ada2JVEgBdZ2IaMeDfCMWRF1JmYnXEbcbm8WjI+wG/Yn0LxMwWxas+XdwT6owvlbZpBZfQ3B9xzssETYZOlGRcHgnRgvGbNWuWKNrXcNU2NtibjcrNIGGxXNuxwuLXKaWBzXvTucuXaIybgFI5twE5pzFiE5wGa52jlhOrDiasUd1qChgssMnALDjadAVGGkOAULryl1rN8U+m2qycknCcyBqP/wrsB17QsreUM2HQqnq7yQfUy3/AKfYpKaUxyixHvV4wTxRFNHbgnGqx3HFPBu26lMrOk7CNQmujcQwNPFZKpqjamhdJbUjQLaTtYWMHF0rfkm5Grn8I/zKpqOPBTxYRv3k95Kahu+07CghyNew7juKlpagsJXORZdbehSwkA/XP07EEOCb6ITeAQi/Rou9ORx+SEm2p77rD3BNIyYCb2QpaKGnGkUbWqm2hTmCrjxM1B0LTxCoo8mSzW8FRTV5kfLPjDGjIhbPFLFHzs292o7uCoRoZj4qj3MlPiVS7oH+Liomsw8y3DwKipwSxrRfXCESXLM9yyWQ71ecDiVg2AR6QQ2dsFlNjwOmaXPPAKiiYI21AsO0qm3VIUD4xgnDjfRA/wCbjyTiy4mY8cQpv9zD+IKb/cwe0KodM7DPlfgFV01THMyfNjgVFXUcdVAbskF1/wDqio9X8uQtppCOBRebHcVjpJG8RqEy9nvNr5XQIHNnU2sSE5tfBctIMrdD2pv0evztaKMKEjpSAngFE3QIKWumErRzVLx1xd35qOlgMFFCMc5wjuAzQY2f6U0ve3VjfS4KOCCPm7Ahn1jDn1t4v3EJ0sUUUwEjGdQ8Tpn4WRFA5upMtw7eNCB7RdVNXRS1JJwQMAIIuCXOy+JPgvouw7B1jJdg+akkcZ35SOBDiPOF+HgnCldG83YRoViivzY19yjBu02PBNcc5MPgqU2LpnvA1AyULGQzxtxxaHiBdRxQ8/TvEfzKkY3DURDGRhLrWcFFLCY5wHt5sgAjXKynpapxluQ94I935BCSna06tUgp+ZObdQSpnwtc0XFkIovrSclFg5psLiVLFKQhJSA4ukdw3popxMw6GxadVGLXGG+iLcwQQU1x6bBZQBlw1Rw1rS11g/oO7irFzSsYNlK0ZMJKcR1dVWunlDKWd4xGxbGSFtR46FBP4ssttYHD6GfF7fzW2nnEIWeMrFtGKghhnibja233gVZj+6H42qqGoYP6wqjfzf4lP6Uf4ipTrNGPapN1RGphmJ4/ept72e9fSsPOShttC0Kl0leXqkiFmNt/S38lHo15b4D8kyLznO77fIIKlnH10DHdtrFUOuF/djTGizJ5o28G4QPgmgZzzn+ofIKP05fxpjN7j3lNTboLgSFUhpMLmOPB5t77FbWbps4yDi2ZnzIW0ybO2a9nfLH/APyVf/tR/wArVXb6QeErVV76M/8AI381UN/yUh7nM/NSu61JMz1gPzVutG8eF1G69imlM7k+mYXseHtG5MnjOI4SueawxtLnjgLp4Y58kMhLRoGG5T6mpfLJroBwHDyea/RWmHFpPtJK53adU4b5CPenO2rSRCIynGHFoIF7ZnXLcp99FL4OZ/8AyUm+jn9g/NO/2lR/xptRtGRnTDybYS3QgWzQLy0OuGjCMtyH/sFd/wCEpx3u9hRtoSiToB3lXWqyV2oF4ceNlz0UEWgzcV9IqpANHHC31RyZctqHk6BQKCliM1FqwDGwe4qdm3JpIsIfa2fgqiOV0b4oiR4Kd0JaaHGHD928FdIufRVbb8IyVR6Sx1A74yv0akN5IZAe6RbAkGKPF+MrZTXh8U0rXg3Fnj8lHS1hqOfMmK2IOaDey/R3G+KpbEXtJDg+lxZ/hX6F1HXiofGAs+DQv0TrP+2ggl48zO75OTI4mxxtDWNFmtG4BCOmMpLSYhj3d6nral8UIxGXJ7hwvfU7rqqosqwtcGts17EWXBK6b9zSLp8OwJ6dhs+d2nFuQHss5F9O1rhk0nQdgUs9A6dpxMiHT/ku4DPxcpHxh1wGm5uSpGQlxPRNxlxUjSSdDodyGKxcBdc00lj8W64UrqezHOF7Zi/sRlYKWS1tQopAOcfJzoAb32CsbtkKfGyMk36SBpmOxahCKjxNOits2P1U14IOiZG/HwFh3KmLzEyO7+IOiDmxviNgciOFk8mORoLwGnFY6FQVLgHtwy4ULYTuQy9l0zAWjVQtDWuf0+IUYycQSoQdAoeDVFbcFG7eouKjKjUajKYmlBBBBX8rsQ35cosggEEE1NQQQ4pt7EoIBN4pvFdqvC6ZhtJHmCsFJHI0Evkyw4lUPuegPAn4kqoOrx+Bv5Kf+M/wcQpH9aRzu835Glv0ho6Q6yHEocUOKHFfRth08Z1axo9gWKR7g4dJxKMlfPUv0iZhB7Ty8zBJIdGNLlzdNJNq95LW/P3fHySgLl2QCZjyKab5ppBzQEV7jVDAy3rL6NsueYHNjA1q854BJOtrpjm9QZ9ipHwMcaePEQL9EKniha5kMY6W5o4KC33TPwBMc3ogW4ALZ1gCyL2Kgma4iGJwHAKOOukbTANYLZKQJ8b56zcxuDvJX0WvlndG6WzS4tabKh2nQQV5hkidO0uIEnAkIMa50U5sNzgjQvAcb33tUlgWvfZSNyMrPGykdpgKeetEwoD9w1bKme581A0vcSXOxOzJ8VsX/Yn8b/zWz6STHS0/Nv44iT7zyPdUVLHk4AwuLXbyMwEYKOR7GNkdI7NrmO0bkLm3G5Q5iOCvpHYXuw4tQWk3Oet+zVUsT46uikBp6i+UZuGuABITgHtdpbVConEJqWQR36T5DkNFGJ2xiZgjxsMme7FnmtnM2JXmLDNJJBq27CX4ycWHh1fAItxMdp8AjzbWAWsczxT2MkAGNr+sw5g+CcDcjVHC4hrrN1FlPV1Jjiu7EiyAyTQtdhlETJmXvpctsBY2WFjWSguY02DwCMvFMqpcdJUND/RUhpGiU3Ifa/gUXUzbOsiKV3Suo49lsxkIYSciFjjOFydPO9xeMIzxBSiHnYXtkyu4A2zT/pzoZCGZEEu3JgnJY9rLAa+8hNaxpLs+Ka6PovCwsAb1inNbrmU7Ec1J6Sk9JScVIN6fxTuKfxTjq5Eb12rtQ9JDihxTTvTfSQKHFBDimpu4pmjlzbg4OvGdRwQ9JYNCmyxksOY1HIBvXar70U4pxzJRLyLoiQZo3KK7USdUTErUExd6BWNsYvkG/M+T0gFio5h/KTyZ8nP10MPpvA96ENBIfRicUAuZ2G2TfO4v8NAhvXBczs/m98psrsjY3Rjbd5OvkZHkvC8aXFk1jeuSrEgG9hdOsnzyxx7rouly3nCEGbMjhYcpXuf4A2CwNZddKycKox6teLDwX6le2hT+BVom9ylIFon/AISqoUudPJm7gVtWprJHxUby0nI3AW2NPoZ/G1VtH+jb2OgPPvkuWghVb6yeCKLHM+BwwBw0Ngd6npdi0kE7CySNhDh4lOewgAqvlcwQUcsme5qrGNa19HOCB/DKdTVz+daWYmBwDhZ2nBDA/CDdSOlp2iR45yQDeN4TojPzbt2XZmqlwJMmltwVS4Ah978QE7ME6ckUDMc5NyCGMb1j29ymjp38+yKkYWghnNknLe4/MqUWjJp6iINwPBYLHeWgkm/gMlWNfz1PSVH0d/8AXbjmM/EhTzzYYoi919G6rmvral4aBq1upyvZYxj+rkEhLQY3YgOJUcD4gJDTvaT4cO0JkxkE0IbM0AY2C2K3EaaWz1yUMsjMfRuA3sUcgMQwmxtkdUxkD5WWAYbPHBARlzcLi4ZYc8VjuVPPcx86480HNMLxdwIuRb4hVD6SI0da5wde7JMswSCP/YT5ak7P2nA2KoDhZ2mMjinslElNcSDPvU8sPNzxkSteL235GxU2mBwsSpXQOBBz0upMILgd6eacRtabpzIzZpJK2g4FkNO4A6kqqbTSOLXCYjJt8iq4TmWeENL94cFMy+KwO7MKVrcJLbd6dDJcuZbvQiYX47oyXtoul5ZWEJyKKPFOBTnN1RbKE4R4gUTGLlFHCnNKJTkSwp9sJNwi+m7WfBExJ8cmILGMQR5SrlWGBiLBjcnPqC4cUcSbFE6WWRscbRdz3mwA71sh02AVre8tcB7bK4uF9WAmUex34zm+wCwhrd7WgeweQOSNlPLjkYOgdXDgg7MHl+kbcY/VsQLimso5Gg9dwYE+oqooI+vK8MHimwQRwx9SNoaO4cpqNqFnmQC3j5clmNYCb3Jsp3eaprnENQidShz+S+jtJZ1uow/zHevpFcCz7oWawfyjRWih3ZlG5F8viuYmY8ea4FY6CRW3q8LSqhjWjEOiExmz4zJrhzULHuDJ3+EaFXWRU7J5CZHBvUU8cGBkpzyUjNpl4NnmLUd4Uw1lcFJulKkaLukKdulJCirWXlP1rQcJITcJ6I9iB2jSxhjLB9+qN2atLOdcwnHH2lAA3bawsCNUbp1jYX7BvRErqmoIfO7Mbw0qp2vtd0EZIja7ESdwGQUNNFhaMT9C862R5prLWjbrYKE7eq5KFhdFO0QjxGEnt3/FTtrYGbRgEXOm+LfhJN8R3n4BQ0NLKCwmYm1m9437tLKWuldNOSXZqXA8kfduwu1y1+YKLS3g4XCrPprfozH88DkxozNtfcqp01RDdlpW804Wyva1uzNVFO5zSyzTnwseI7VBJtOKOqeDzubXtJBB4XCaxxsblU88scssQMkRux2hCPALE8OLW3Cf2Jx4J3FO9Ip3pFP4pxGqPLdMDDCxwcd9lW01eYKWAFsfFl8ap66IPieA/fFfpNPlgBX8m5RaxEZoS0gKuwhFHCVdx5LoYVZy6VjvFuQqxsdFFQUE1VL1Ixew1K4UB/5f7Kn2vO+ARmKYDFhcqFhIkraZhGodMwH4rZkLMDdo0v8AzsWxIelJXxn1QXfAKKSC2xoDVTb8eQHhqVtOjpnT7RggZ6AsQSe662y7zKXwjW0a+PmqsRSR3vhwWChqGj6PGGSbyGhq/SOWkZFDW1UTIhhY2OGQ5Dta0r9K6R7+egrK1m7nAWe9y/SvatcKmpbFHh6kZmZZvvK2iQOdgpmP3/Xkgn8Kr3avph3Y3fkqnV9UB6sH5uVNHlNtE/8ALG35LZp/fSyd0kp+C2f5lG6TviJ//coo82UIZ/RGPmop2nnaEAenYXHiM06kcC044XdV3yKJX+E7HMk2VRNm7iOAQqtoc0w3bDr6x1XP7TfWPF2U46Ha48raellnf1Y24k4tLn5veS53iiij5FygELoXQp6YyHrPOSwwWb1ndFvjqUw7DMz7Y+uPEq8UPeVryc7scOOpZmib2BX1DclVSAERWB3ko0uyTG7rNiWpQl27C7dGC73Fc9XwRtcBmTmbLmtpvNtGaLnYsSs9/erUxRcxoGpVXid+ryfhVVvp5fwFSs2kJJYnsEbHOu4dllLUc8YmOeS/PCFUhxvA/wDCpx+6cpBqwoBugR3C6bTUsj9HyPPsBwjkqtrVv+FbHGMaPdudb4NUOzNt1lOHulDGRh7jvxDp24ZqGYRz4yQC5sVo+uLXJxeAX03b8VLV9BtyZA7K+HMtUNHtuRkTI4mPjaQ2IWaDbDoE2eKctZYSsaX/AMr24cX5/wBSfJHHg6RDrNA1zIX/AFekmka0NYx4PgxB9BA6MXlD3TvHj/b4qnfWzNGlQy47z/dVEL2nmyZHAEtHnNIyI7VVTUcbpGF7wBdw87gR4WU/8Mqf0FOfMVRwAU3FqlOrgn75FxkQ3vKj3uKh3uKpd596oIspJGNPBz7LZYOc8PjKE7ZtVhhk59sjiHcyBJ49EZKibOZKiRzHWtmxzfktjV0BtVRRzbnqqgypNvxAcDOWLb+sVfTvANum+L5rblLHjnhpZG8QQfg5VUGDn6NgxtxWDyE2V+H6EdCcpFR76Wb3KndpFIqP9414WyqjSrjYeDzhUcovFIx44tdflsUyifBC+O5lJANwE2WIOabgi4KvSEK7i1BUuy6EzVcmAOOFu8krZPpy+ES2VwqPwLZe6Kp9g/NCBjDHQP6YuMb7KsOlLAq1n+Vg96ryyI0ktMC5t35aHxK23LrtAN9UN+QW0CwAbWkCqqmW81bUVHAOu73Era0zQKagqXaWIicVtyeQvFBIzFriIb8Stsv1hij75m/JbS1fVQM/Gfkn/vdpeyH83BUEJxvq6p7uLMLPkVsn/NMnm7Zal35hfo3H/k4PGQv+ZWxofuNmR97aUfEhRMyhpZG/1hnwKmINqdo9eW/yU50+js/pc75hVQ1qAB2RD53TWZyVxb/5mM+Fls797WY++V7vgtkt0Zj/APFf4qBmUNK73NUh6lMPF6rHnoRxg8ACttT9SBx/8Cq2RCqYzmpQPrYNQe5R1UJDGGSF+T2AXwlU+z5DV1GbgbxtduXNB0MBvMdP5O1PllEbAXyPNgBqSUNl7Jipssesna468pnmgoWaP+tk9Uae0oDMhWBy8sHVMsg6QBrSTfenSFjW5WFgF9K2kIx9204R8yhLsufBbBbo9w0RNQ6MsbaM5IDWFhUe+BqbUbNkwtDQCRYKOIYHRuOH+ZMqoA5kZYASoHlkLX9LTNAQPa46gBMP3cuXauYNXOS02YAPFF+1WNGjSEP8Wk9RBmMNFhqvrCgcEfFc25pG5TFTcVPJDIL6iwansxYcsRupDvKf6RTidSq4m30dw78lXE2LA3vcFI1gEkjW2TNn/o3MYCTUyubDH3n+wKi2LQBjrOqpADPJ28B2BGXbdcGkNZOyM5dmo8Q0rp7OgiIBfIQwHTWMKXZG1GuN343NkDtemL4vaPiotp/pPTuIYYxCARuNvHfjTNk7WlooHnmTTHBftaTn/U1Xa6Kxc4yNe2w0Be0A38Eyk/SS8QDB9BkPDRjwqak2dTNkhjM4Y0lxGd7IQ1tNUUrGmB/Qd/K7QJoex2Rczq3GihpYXRW0e63co/RcU3cxy/kKcNGqXc1qn7Aqn01UfxSp98hUp1lepD57vanHzj7VNUTB8WdhZVg0hJ7rJ0Uro5LNe02c2+YR4qJ/XjY71hdUMnXpIfBgHwWzHf5X2PcPmqA6c83ucqc6VEniAUPMqh4xqXAQyaInxW0BoYnf1Lajf3F+54W02a0UvgLqtizdTTt/8ZW0IOrUVMX9bmrae6vqv+Zy2vFpXSn17OVbXxRsqnMcYiS1waAVE9jKKtGB50luAxS7JFKISBjeS8cWhY8qKaSBm9wAxFVLyCaytf3ylVu1ZWML55wzqRlxeQttS6bMqf648K247WjYz15mD5ravnz0sX/lJ+AKnfnU7UiPcxz/AI2VN5+0JT3RAfMrZ2+Wqf8A1gf/AGrYkP3sV/XnI+YX6PRaU1KfEv8AmVsmL7mih/opP/6U1otFTS+ADR8VMdKVv9b/AMgqo6MgZ+I/kqs6zRjuj/untBMlaG+DQqYHp7Qce6T8ls4/xpfxuVI1wMdCTwJYPmi3oxUhPY1wPwuqh8ON8LY+x3St36LbLyRShtuLI7r9Ipt9V4Rhq2/N1/pP9c/91tJ/XfEPWeSptZKyFioIv+52vGPwj5r9HogDJtEv7pGr9F4NXGTvc75LYEP3NBj72fmVEwWp6NjAquTICNi20Ief67S3F0QCqg3rKEGGbLnYpG2a5bQAwQsZjOTiXjoquleT0HOOZJkCfBJ/iO0QMekDPi5NKamNaXOsGgXJO5c+Jq+VudUegDujHV/NNj9nlADND0Ry5GV6MUD5NHHJqFHQufpJKMLfHX3KQbNmjOd96JrJjc5uXbyNg52KV1myAZnQFOdKSHDpHJSMdDSvlAMhFzh6l1DTzMm+lveWHTAAoa4WfUyM7gFFoyuPjGm7L2Y+HnBI6R98QFlzlRzo3vuFbar/AFAgSg2RxOlkXyGR3grvtcBMAJdMwL0TbtKwRc2wknTEUEEOQ7gVhjJDXE9jV6TX/hKiqZ6R743ObTTc9hsc3AED3m6B1hciKzGyldfDa4BU+0K2gkFK8iB5JyPFp+SFdQvgloMJI6D2sJLSpqV8UlTSvL2RBgOA6hx/JqrdoVrJqaleTzQa7LtP5ra8NSx7qRwAPEKsrdrGcxWh5kRjFIONzvVe8kktae14VU8Wc9ni4/kqiQnHUN7xcrC7pzOcOACgwi8QHaVRE3c7D2ArZ7fOJ8StnjRhPtVGNIGnvCie0tEDQEOQeS+PZzzG8sNwLjVQzSOkLnhzjclFv3dS8KtZ1Kx/iStqMGUzXd4H5LabdY2O8P7quZ16QHuunjr0rh4/2UR60UgVMdcY72qld++A7wVAdJ2fiTX9V4d3G/IDqLqmf16eJ3ewFbOdrRQfgC2UdaJngSFsrfTeyRy2U7WKXwlK2WdH1Lf6x+S2Vvqav2s/JUuyYRDQQ2LtTq9/eVVOHVt/UPyU+8s8XuP5KTfJGO5n5lOGs5/paAmM69U7xlw/ktnt69RC7vfiWzY+qR/TGqXRkUz/AAH5qre0OioCARcGQ2HwW1JP4EXZm75raMmtW/8AoiA+SqXdeaof4uHwRObonu77n4po/cMHfZBm5jVBD97PGzvsPitlNBD6rF3XK2ZuEzx4gfFUo6lGCO1OtlTtTpPMcz1QqqXOKtnHYXfkqx0mCSaa5OrnkhSvZ1j3kqsIIigkl7Y2F3wW15Mvoj2euQ1bTd13wR+JPwChg/73a0MXYbD4lfo1B99tKST1M/g0r9HooXijpZZZCCA597A+JXMQMjjpMmNAuZOHgpjlHSsvxe8lfSa8ue94cGgHCbJtdVCacyGmjOdz1zwQAFtOX6RJFs5h+/6U3ZGNfack29mgBoQe89nlCKfAM8IRkOiaxGrk0IY3UlAts0dBvvX0mpwjqM1TZ61zWZxx9FqtRv7036TJ6ybxTTySwPD4n4S05KrdURVEmB72EWBbYKV33lID6r0yn2XTVnOg88ASz0LhQ/xGj2rAIot4Gaia5rcYCvtN5GfQCLQSpZJC4tJbuBCmecyGBc2A43d23TI9AsQuQVmfJ7V2ojzk4+eU701/Mv5lxch6SFush6SHFNTieg0koNGKZ9uwaqOFtowGp9VIWsLixvWPyT+Ck4BSvT97kW778jeITfSCjHnBMHnBMTeBKEuzpmgHS/v+wYdWA+CidNUAsaQH5KA+YFTnc4eKhOjnJw6k5Cq2no1R/EVtFmkt/Ytot1Ad4BVw1gHsKnGtP8VINaf3/wBk7/bn8X9lPPfDTAW4v/sp2snkjjD5mgBrVtuQ5UxH9C28/c9v4WrbUvWmPjKq5/3s48XFHWSoaP6VQx/f1rfcFsSPWox+/wCAWyCRHEJbu85odkqGEWipnu9cfmsItFTgeICqTpHG3vJKqA27pI29zf7qobIWQTBwGrsAVeX5ze4KYatMnacin1Mhe2mIcdSH3VW/SF6rjpGfFwVYes+Jne5MZlPtGFvcB+a2RH1697/VsFsfD0IpJvxfJUkGcex3u72KeLOLZLIhxc1bYfoWxerGPndbWMZMlZIGgag2+CrJIvr5ZXA52c8lOHmpw3I8EeCxTtvoMz2BTbWrHTuuynLuk/5BR08DYomBjGCwA5WQwvllOGNgu48AE53O1szC2apN8J8xo6rfme0lc1GTvKuTfl15MyVzkxLmi5TWs0TZHWDU1sAjb0IhvGrigxmBvC2QQ2fs84Pv5cgpHJ8exDO94OLcv1mX1keIR4p3FP4lOLRc71KNHlc7WBlU4mMtPtWDa0ROcTJRe/C6B2nI0eZksVQBxKl/xGRjJcJa0Z2UzRnVNv3KuJIieJAN+FVj+vCz4fBVwyeQR2uVQDfmWn+oKqJ+4A/qCcRd9r9nkg6tBTDVWMbCAze0cVBzLzzMeQ3MC7F2IcEOCbwTeATeCbwQ4JrQSbADUlNYS2L2rCNblVm0nBziYqc7wM3dyZBC2OMWaOQoNuXOAUY1kb7QozFk8H1U30nJnaU3gUPQKPoJ3AJ/FoTn08jS8ZtP2P61VeuPh9kOCHALpIsNQ5oBc0XF9CbKv3CAeB/NbRdrOxvcwKtd1qx/gAFI7r1Tz3vKh1dJi7yqdnoqFgyCL6suEbiBHhbhF8yc/gFVP6tFL4jD8VtB2kLI/Wf+SrZGWkqmRj+Vqgaw/TK6zN5uAv0Zh688s3di+QC/R8AOhopH94PzKj0pdknvAt8Atpv+7o4Y/XK2o/OSrZGOEcY+amf99XVD/wCvD8FTnrtL+1zyVscS83jgL/REihhN4YmN7gm+fkeKcK6nMQxjA/Ey4F822NygQfqDkLkEi3iQqcxOlfGyEX0LhkhVShxAjhb1WOyLjxPAdiad7PaED6KaQmncqWO3PPYzgCbEqBwIfGWx72nJzvyHv7k2NgZG0NY0WDWiwHkfT64U2tNAQ6Y+k7UN+ZWFE3JWvIArk8j3xFsLHPcRuCqRmYJABwYVK92cb/EKOBmKYgHgE3AXHwCvimkyY3S+5fS6l0jh2DsCaNwT/wDCHRX6IWJ7zbzk30QhwQ4IINwjkI0KeHjM2TpHvdIbuJzXNOxg5gqaprX9PDcZkBQszfd7u1NaLNauejwOLmb8kHPIE0mXd+Sdum9rVI3z2H+n+6m4sUvFnvUvFnvUp3s96l4s96q92z5fYVWl5IoXg2t1CtoO1gkH9B/JVO9j/Fqm3g+xP3hOOrFi80+TjkMcZ6A96c7IKaaJsxERB0El1tHdUQsHY1VmL62tNuDG2V9amd3YXlQ78bu95TXDDEwOPAaoN81OtZrFIdyen8U7ieQJvBN4Iw1UkZ802+wtX1Q7Gn7TNEmdrRdzmZDtstpvP3Qb3uCrG5zVMEXrPVOPvNrU/bhN/mtks6+0Hv8AUjK2MNI6yY91vyVH+52PK/13KoH3Ox6eM8SVth/VZTRdwJW15OvX4exjAtpygubtSb1XvIBVX/iMUBbKXF4HTNwTdVbwWSubGDqQ66oo7OmxzHgTYKCDKCFkfqhFFPcdFIyplhELWtY/CXF1zfO3wTamnx1VV0H3DWg4Wm2WaayvkYx4MYeQHHS25SQgsleJWg7iVTTi7JB3HIo00z5ozYdVu/vVc6ie2mtzxGpsqyglY6sp+eYCTeQA4bm+RTZ2CWOjc5jtHMZcFU4++pnt74j+S2W7XAO9v9lsl5tjp/FwWz5QMDIn+rmoYL81CyM6XawNv5LoWNZDnUSnDGO3j3BNpKcRNNzq5x1cd55Oisz5F3Ixue4bxZP9EKR2TGXRknLRbGMrDVX6Up8CoZocMlnNduBVEdGvHc5Up0fKPEJlNQPDHvKNUZLTBljvap9Wzxn2qsGhid4quH7kHucFXD/LPUsMrGSRua7gQpQOo72J41BRU4eHQguvqE9xD6p1zqGhONfIyOTBlra6nhZcSh54Wsqk2u9oTzlERllc3VSw/u/eFUN1bH+NPOrWfjT/AEG/jTvQZ+JSeiz8Sl3CP2qY+dEES2zZrHjhapRpU/8A02Kp3VP/ANJqqmjOtY31mNChjOGXatPi4NZiKY2wLKiQnQmBrGn25pr3F3MhnZdRs1cxvioB++aoPSKh4lAUxjiBBfkT2chqalrSMtXdgQa0BuQAsB5HOFwBHR1Q2FtOCop4nVMk5LcD3r6R9cG4ec6WHh2eCCCHBBBDl7EY5WVIGTxZ3f8AYYdpn+eL4H7TpImUhpLXOjLQ4biq2QkS1Ux4gvKkrn85KS2HjvcVAxgaGNAG5Qt0a3wamN0QG5dtu4BfzHkChkexz42uew3Y46hARuLiA0A3J3IRNJE8Lmt3llr+F1JOzFCYiFWbpImjw+ar3aVX4JGhbQOtRP4Tf3VWb4hO4kWN5SfgU42ElKXAelj/ADURFjSN9r/zUIcXGiZfBh67/wA1D5lHEwjQ3dl7Snv18ApCOs0XGlk8t6zT3sVTTRBrHtDRoAquLzvYVN57Wu72qF+UtPCVsmTr0cd+wBbM8wTRepK5vwKhd91tOqHY6XF7nKoPU2ix/ZJAw/CyrRq2kk7scf8A/JTQxufNQmwzJjma744UJQ+vrGSRySj6q8Zwsj9YAjPUpkzcUL2yjiwh3wvyZcgaCAm3NymekFGNCSiwOIjB9Zby1jT2BFxv70SVG2Sz3gAKnf58RPYQm+b7WlPGk0g/rKedmEF5NhqprzWlIzVWP3rT3tVWNWsd7lUjWAHuKk30zvAoSbRhcWOBBCYR1SmHVvuVO+J45hpeQbXanNYDliGoRCk+nPc0BSP1AUgRw3w3Rz6JWRu0+xNJzaPYo/RCj9EKMeaFH6ITAbgAKgH+brX9871Qcao/+d/5rZ/+3kd60rj81Rjq0MfjmnMyhjZH6rVWStwvncQpH9ZxKe45BSHUgIDrzNCp99SzxcExlS1kb8bQ291u4rmYXP5mVxfoWs3d6mPUpJD3lrfmqs6QRt9aT8gqpwzdCzuufyUvnzX9RgH5qOMOJJzzcS5GfbQnpBiihsyEcSTqoX0sf0dxLWsDbHXLj9kyqpXwSaO9xUlLO+GVti0+XgfDP6DrE9h+0sui2Qeabpku1JJXPtATiwDI3QjYGRgBo5BxCHEIRxlxIAGpO5ULNalh7G3KY+zKAPkmxaGO4IUwp+crIWxneA75f3UcwPNvDuIB05GzQyRPvhe0tNuBVBvdMe96oKZhDR34nlbJitz07I8WlpVRvziqHlu4hwcEw9Sq9rU+OMvNSyw7Cqp7A6OYEHvVe3zr/wBS2iBo78Y/NVkectx3uQZrclBXWOE9g5bcls2uIVTH1JnKWolMEp+s1b2p9usVIdnOhDjiqHthH9RsfddFlgzIAWAVPVZz00bz6Wjh4jNGP/t6yaPg2S0rffn71WUGRNNLf0Lg+w/mqmUn6zCeGEBTP60hPiiUCM0wbrqzMkU5yAHahwTHdZoKh/htTBoXDucQub2Xk53V3uUwfKWyuCqhpLfvCq26827wIVTviae5yeyAYo2iZ+bW64W+kfkEPpkRLSTiTd0ae7QBqpntBfKXP3lU5eRjPtTbnmpAniuezELgKQDrNU24Ap9sgpM8lJbRSHUJ6PIE1S72qZ3BTH0VMd7VNDFjLh1gPar7RhgxuLHscSoeLz4qn9EnvJVOP3LSqcaQxj+kKNoyY0eCx7Wn7CB7gFmFsyCljh5+7mNAIaxxz37lSH7qKrk9SAqV33Oyq1/ewNW15bczsgM7ZZl+kE3+zg7mlynZhpn7SfV1Tzbm2WZGzvsmsjbXS9LXmvm/x3JjnmSMmOXiFLBZtSzL+I3QoPF2m48g+S2sgxaSNCfA8hw08oPjcx2jhYomMxv68Zwu+wt5ALS0otIB1YcJ7kSw4TYp+9wHe5cXjwuU1p3prqSZuVsDte5UrD0KRhP8xxfFVr22p4cLeDGFbQqYyyW4blk4gDXsREwlfUvxjezJPYLEl/adVfkpKz/uYGPPHQ+3VUUotHLJEPByEFOyIVIIYLZhoUvmyX/pCkfG5pf44TxUjI2tEjQB/KgBnO38KjtYzprnktluO1SZ2c0qbgFUN1jJUmGzmH2IxTuYeRzkUWjTkdJtyG2jLk+xWC53a9DDuja+d3swt+J5BHDc6lNpaV8sh7k+eZ0shu5yDtU9vFw964Ao8mKAK+ZQaFc+QEP8LNh5qBbIe3ljjIMps1c9I6QlhLjqw4hbcAeFl9fB3pttE3gV2H2IEnIr+Up30+SwOifwcpGPDmlwI7EcZdYhxN08HNqFs2lMO4pp4pij4n2KPj7kxSyBrXz2ucnYVMDhG0cPez+6qTptWP8AAFXHTasX4VWspy9+0IZWYm5Bp9IAKr/xCCNlQwzYHYXluWnBba/39OP/AB/2W19HbWiHdEFXnXbR8IgptZNuT+FgoNZtsVj+6cBNZO9jCSxpIaXG5I7Si+ZrQ0uJNgBvVeT0NmnvdKwfMrabtKenZ68pPwC2m/Wop4/UjLviVWH7zaMn9DA1U1GwMlfPVVL+pE6U2PaeA4lf4jtJxtjgBvK5uQd/K0bgg1oa0WA0ARVxYgLC7HTvwH0dxT3MvIwArs8u0ZUdZDi0fxUtK84m5Kx8kseJmC5GTxxCD2hzdDp9gUUUWG6wlsm49FyhpwBLfPTM5qBvVYtzGAKtq2OdBDiANiS4N+Kri8Nn5hkJ6933NlRQ5XaCODT+So/4w96p5OpPGf6gri45C3MJpyJse3kHIXxdCd8Dm6PYfiNCqlkZbU7jYSx6IOp8YcXHSxWf3XvTRnzTiopgSQ5veoSOsonaPCadCrlRkAuja7vF1SPPSpmeAsqE/unN7nlUj+pPMzxBRePqq/wdH/dV+rJad/iR8k7ZsTnz4TPJwzACK52vrandcQs7m6+8lXKvYDQI1lXhYbwx6eQxpw3xO4NzKldoBGOJzKeyUNc4ua4b+KxUnig1vaqouu2SPuLSqseZGe5xU461MfBwVutDKP6bqHe4t7wQoX6SNPigdnG3BXjl9bkYH4S9oda9iVsqjq5DtAyOs20eBtx2qOWnxxuBaXOIzztc2VqmBXaPJ/6nLyg7gmWxW0UTm3so0xMO8qPi72qP+ZR8XJpawYR1won1VnRtIwaEdoVKdaeP8IVH/Ab71TMo5HxsLXjDbpH0goTtGlj6WB7ST0j2qk4O8XFUYPU95VIP3LVSD/Lx/hVNDBI8QRdFpPUHIX7SiLRctzUvo2UnYnnzkyjpXTTveQMg0HU8FNNUChizrKixnd6A1DPzTNm0bIIbWGpIzceJR9JFrbklF+iK7UUVny5IL6hy+rTamMgsBuntJdB7Cp6ckSRlqIVjyiNxt1CblvAoEaoIIIeQEEChbCdFHMwQTHQ3Y4qOlks+lYOGV7+KjbkGAdwTA09DO6w6RotP3B/EuNMonHp04Hgm6CR7QOBKk8ypf3F6qW588SqnjfvaqhmsWIKCchpxRu7UHZgprxZ+YTI2uYAMJ3ahGPGGaAp3Ao2WI2AUhHVKlJ6qmysSFUNOTyqgixsVI3VgR3sQPYiOUIcAghTQGljP1so6X8o5A02OZ4AXKldkxgaOLz8gi77yRzuwdEJrBZrQ0cALclw08HL9SJOuJbzyDkPBE+aE1+rGE9oULNlOYC0ODdAnva8h7m5qoGkgPeqieS7mBzsOHoncmG4kgmb2gkqKKS4llb7kccdnuf3m6mwBPTkUVfaMp5SiWOHYrM8txDbtI6QQE989Lco+gTHgB8Qr7Sox/Kc/xJg89R+koxvUSYygcxos6U25CJ5JeDbBO9Io8TyCXawx5w0TDI4cXbh7bBHBPXz5zTOIDviiwMA3lWY0r9VK6Cz+w1X6u9fVLopmA86QGDUlUEVJJUVkOCmaLullIaAv0T1pqt7Hk+gbBbPfnT10MnecJ9hXA37k4K3KUfK7eUPbgf7U+JpZKznot5tf2hbMqRdj3xHg0ghfwq2P+tpHwuqgjKqpfFzh8ltAglstI7umW1KcFzqUvbxjcH/BOuRZOO5F3mq+5X3uTt0rgpj1Z1XxfdVQb3EhbVblz7T3u/sq86zN9p/JSBh5xwcSUPRUUg6cQKYOo57ff8VMNHsPrM+d1OPMYf6iPkpm605Pc9qlH+Vm8MJ+aeP8rUfgH5p3+zqPwN/NTbqGU97mD/7lWO0pYmevL+QKqDK1887bD93EywPeTr7kPIjoGmNhD6g6Dc3tKfNK6SRxc92pPktY273Bo4lML+bgaZHcdAnOF3lA0R9dDh5bxG5xacJC+rk5Cw3CxZEBdMoOq40y2Rc3uKeB0ZL94Uw80HuQ85jm+CYdHL9fl5XSPDWgkk2ACbRw80yz6iTXg0f+9Tv3Kx8tzYgQfOCeZwL7k62qPFH6HICdbD3hXrouxnyP5ooo8nPVVvNZl47+TmaMEjN/S5Q1hc7QC5Tn0U8p61VP7m5/EhfRdnwQegwDx3lZx+srRBfqi6AWY8ocv1DgrRJsFM+R5yapaiXETZoN2jgpv0i2aKOeqnijDw+8QGZAIUABedtSxdr4B+artdm7WoKvxLCv0ofL1IIP5zUj5XKr/wBHnmGfbFHJONYInvefHo2VU3UNcvTgVG/rsLVRuHQmt3lRv6krCj2HuKcNx5R5FlbVRPOItz4jIpw6kz/GxU4/eNPgfzU3pM96ffMs8FG+RtQ1gBfk+3HimjcmocEOCPBHgjynyskFby6Wkb9fM0H0RmfYpJWllE3mm+met/ZFxJJuT5EUerrngE92UTcPaU9+b3Fx7ShENMzyfqbvW+wvst/chgkTUOS5X64zyMk30Qj9OkwmylHByMsgjDHYzoOKZRQlsVnzSD3fJvvd3J1y55xPdq5Z+QEOT6kesPirTjuKAQCaYAwaucB70yGoMj+BAUXByj4FR+g5YmHm2OudL8nPVLWk5b1GBbG23emnQg9xV1zOzZOL+iEJdp7PpN0bGueO0kvPJ916yAgBV6NHAji0QQQ5LcOQcnQVm2XM0cTSbNe74KOpZzpeHAHqoMaAAEZqgx4zzTNGpofdlw8aObkR7FtaOExjaVQW6ZvumTyF73OLij5jlMFO3zFINWORad4KnZ1ZXjxVYz98T3qoHXYxyZ58HsKpDqHsVKc2zW7woN7wfFU7vPsoXaStPimekENzlbQooo4gDYX0XP0thmMQRXYuzyBwQQ8iyCHJblsCTkqKLr1UY4gG5VDH1Mcvc2yl0gp2N7XnF+SrqgEPqHgHczo/Dkj0aTIeDBi+CmfpGIxxebn2D81HDnNLd3b8grm0MZPaVUS9d5A4BAZkpoWduTJBtI7F6SYdHLgQe4q2oQ8gnZ7x2L6t/k/rzAsuXoq5ATYtsTsZoORkMD3ZF56Nr28PEp2NzpHYpHG7ihchW8vZD+vsh/8AyrYm/ZL1sDX/AAyQeAPzX6PHWhcO+JbLmNKNnQhpYXPecGHQZLZcFNKa/mS8kAY2X0C2EMmPpR3NC2QzSeBQNYY6Bge/0y3JSTyulmeXvdqSi4hrRclbRiaeajAxanJbT1dM1g7VBSNPP18Ur/Qiia8nxVXVz3hHMxE6kZ+5c/tGnoQ8vDCC8k8Rf4Iy/pPXTaiJxb8AjwX3Vx5yvAv1QDs5Lu5ByHceQrsKCHIHbNgJ0Eiq6Ah8UhIHnN+YUz4DG9rDiFsYTql5eyVpvxyUw1YfDNEarNHlBTCM2hRHzEzcSneaVKFKNWp41aUQiE8aPd7VKNJHjxVQNJn+1Vm6aRbR3SSratuvPb1VNTVPOvHOPHpFU0GMVsUmbr9CzlsGo/zjYzwlYWe8iypapmKmnhmbxjeHD3IcEOHIOUcEORrRdzgBxKo2deqhH9YWz2a1IPc0lULdBK/uao/3dM4+s6yn8yCId9yq92j2M9VirpOtVSeBt8E+TORxceJPJG02dI0HhfNHdG894w/FSuGbmx+qC4+/8ioWtvK5zx/Obj2ae5SkYKamsOL8h7FVyn62UtHBmSjYOJQaLAcmSZGLvcGjtKDpgwdZxAHiqnY07IaqC7pBiYWOBBCkkFzGGd5ujHHhCxDVFPG9X6zR4Jp3kd6O4g9yKP0F3cug/l6XIZtoAAgYVu5RzYXSCJ2hMSmhOkpJ3GdoexwEbCbF2alaP1hjwVC0WUbtCVT59PQ20KpjpM3xyUb+pI09xvynlPFHirzOB3AN9uZVo291/b5BOQQbZ51VHLTtx0zHHitmztIfQxH3fBbHpRzxfzQ4Pfl71SRNMezKd1W9vBtmhRfTX1FZPE18l7YpBe5Oa5xlbPvllJ+fzXRVyzsKvArwWRWV/sQgm11C+nebA5tdwIVRQTYJ2YHea4aHuKDjiI6XEZH3KRp6Et+x4+YUzevGT2sN1C7KQgdjxb4qCTPA09xUB9IdxQ1ZIpBo5pUw0ZfuKmH7pyeNWOHePICCB3BM9EJp81AnqoeghwRfphUUZBfMwLZRjwVf0WYcJcLviv0Ofm9jGepO9foVF+4Mne+Vfo5QZ0VJHERo5kHS9pzVENGTHwH5qn3QSFN3Up8ZP7KXRlKzxddVegihHgVXnR0be5i2iR/3HsY1Vz9auXwdb4Kof155Xd7yeUlBou4gd5UZ6rw7sb0vgn7oZj3sLfjZSegwevK0fC6fvkhb6oc/8kN80p9UNb+ajOrMXrvLvdp7lgFmANHBowj2DkAFuOSGp8mGnYXSyNami7KRn9blNUy3lkJJQl2pE9/UjcCT3IbU2q0jpwwtwM+ZQHUNu9EtujbPyjoc0P8ADH4uCtG7l6XI5m0WYTr5F4gukO9E10uFG13FCQBzh2hTMGHEXN7US4nCUANCESHWlOZueinH96PYU94aMQGEahpT4fPkd2aBHfryRaHG3wBVOf39u9hUJ0qovEO/JNtcVEB7n/msWf8AEdl8FNJm3Bb1wfgpyM3MUrdSERqg3ctwVTs5jTAA650K2tU5NmEXqMAU9Q8zVhmkAzc4qD/ChT0eTXvwSBvZxUkFGXxNzAOIK2ye955MVleMBXZZWaslmsh9jxVPPEY54xIz0SFT1BJoJjAfQf0gq7ZBvVxjAdJGG7UDoVcKEm/NtvxAsVbqySD+q/xUo0mv6zQVO3+G72t/NTDWEO9V4+dk4deCUeAPwUQ62NvewqmdrKzxKpn6GI+xQnzGKE+YFAfM95UO4FRBRt3IAWA5LeSBvAUY1kYO9ygGs8f4woDpMw92aDz0A93cwn5KT+BOe6JylGsE3iAPiVKNYfxSsHzUnCBvfN+QKO+anHcXu/8AtC41A/phPzcoxrNMe5rW/mot3Pnvlt8AFEf3DD673u+LkGZsihYeLYm/kpiLGV9uGI+SAgNEI2YnkNCe93OyZei3gPz5WsF3Gw7VR04PTxnsUz8qcYApZ3EyPLieJUkzsMTS5MiGKc3dwCt0WCzeARGayCvCCeQo+T/0qTuCdbPIOFxy9NWK/X41ly3hQDwMyURWy2CLjd58EHQDiPsmj7zYBHHmpmlUR6+x65vc2/wK2T59NXxd8RWxf49S3vjWzPpAa6vLYA3JwjNwVs8REwbVuRo10dlz5cDtGOIg5YyQD4qoaWtj2iyTFpglK2pDpWEEbsTz8ltaI2NbD/Vf5tW1mDWnd7vyVdOAJGRAjQskH5qngY1ssPNSWtjeL38VLIXyODRzYOFuIZnwU42bUyxSEBsrcY7DcIVew+dkzLThf6yjZRvEItHzz7cl1lyZeWeQeSGMCc+UM0EY8CSonSuLGGM31jOH+yq2OPNVLXAbpRhKrYfvqRxHFmag0eHsPaFSv0lb8FG4XDge4oFBcCgVE7WNh8Aqf+EzwFlDuDh3PITNzpPCRytpLL+Jf/Gl/Ej/ABpfav8A40vtX/xpfxLjLL+NDfJL+Mpvpy/jKj34z/5HKHewHvJUA/cs9ihGkTPwhN9EeAUsYsyV7Rwa8hTO60j3d7iUT5R3BPOjHexSegU4ZnJRR9eVg/qVM398FANHqLc5Yz0GvcquTqUxHrlVjwecqIoB/KqWGUSvnEsu5zyqSMZyhUzL4GOf7gpTcRWYqic9N7j3lOcbuN1UzjEyMhnpOyChjzmdzh4DILCMMbQ1vABF3J0Rksl9R4q3lg0Dw7QhNkqpcFsDQGtty3kCs9NxwvQAsnnRqcdTbuVmYSboCTREVkpI+16PJlclCUXIsz4qlN8dPE7vYFRYrfRYx6ow/BQA3hL4iOBv8VV0IzHOxg3xITUNI4G+K9+w5K9KL8T8UDOAQCMPzUMvVDY3+knQ1ZpqrIi7UHVdZRzi7HsIcO42VbsSR9MYcbXEYHjR3Ap9LsmCOcWltd44Ekk/sctA6Kqwl9I0ETtbq0bnju3ptTssTxdKIjrt3hTQvLZxjANr7wqSpbhxtudzsinMzhkczuOSnItMyKYfzsVK/r0Tm9sT/kqXzKieE8Htv8FO02h2lGexzsK2uzq4Ze5wK2jH97SvT25SQOCiv0mvCpu0KkP7xUh/fNVMdJme1QHSRvtUR89vtTDo9vtQ4hF2maldmIypz+7KqD5g/EFUcGjveFNvdGO96kOs0A73I76qAf1KLz6+EKiA6W04fd+a2TEPrdpx+DwtgR61+Jfo5Fo+aT2rYbepSzPVCPudmo6Q0ETVtGTKOKMdzFtuXqh47olt2XWSQd7wFXOzmqGDvcmjr1vgwX+ap/Tnf7lF5tK53rOKcOrBEz+m6qjlz2EfyhPeOnM895VFDfnKhl+ANz7lSgFsLHuO5xNlI7TJOebuJKnnziicRx0HtVv+4mA7GZqng+5haT6T+kU5+bjdOduTl2LCskAg2PywFjo5MR6IaU0CW5XBjz4fmpDo0D1lJzt3OA7grvN3vWJ8DBusujy2Ku5Wfy58mf2HRQZ8gsbrvt6q6PJ0irnkDDFgNoy49Dc3uVoD3n4q9R3N5DFXxTN1eEItvxTDqyuAP9TUQV0R+xR0kBe8qmqyIJyIptwdpJ3Hijs1kk+zSx8LrmWhkNmniWHcVsbacksuzJ/oM51p5+p4FVdPibLA63pt6TfAhVdNlFO4Abr3HsUwFpomv7jZUr+uJGHuuFRy9Woj8Tb4qN4uLOHEKMaNT29SWVvc4qpH78n1gCpt7IZPWjQPXooD3XaqcjOh/DIqM60847nKkOn0lqp908w741HurHDvjK4Vw8WlS7q5vvVT5tez8RVb/vx4Pcq/dXj8bvyW0D/n/wD53/kq8/573v8AyVZvq/e/8lUnWs9zlP8A7w/gcnedVu/4z+abvqJD/wCL+6i3zTHwA+aphrzx/rH5KjH7px75f7KlbpTM8XuKibpT0/iwn5pzeoIm+rEFN/GI7gFKdZn+1YuuXO73FR+iE1gzLWjtKo4+tUR+Bv8ABUTNHPf6rUNI6f8AE5Vjupgj9Vv5qom+9me8cCclPN93E944hqqj1wyMcXvCAP1s4I/kB+ap4s44QTxf0inu1KJ3J7+QDcgNytoF2IJrdXAd5UYZ1r9wuhuY8/0p50hd4kKbcxg73Kb02DuCcdZXeACG8uPim8Fh2fL6qvHLy2cukVetYF0R5NhdXH2mQDBc8eCtmTcoLLkBceXFEzsd8ispANzyqcOkE0LZHE5A66aBbPkJa6mbGe0WUUVHTT0zbAOIRNLA9mpZdp7WnJNliZK3R4Dh4oYByZD7cBhJ0AuU+rqCAeg3IJskDmHwW06aI000gqYNAybOw7DqFS1Ly4Y4Dwd0h7VVxD6iUub/ACm4WP8A7qmZJxdaxVA/TnIj7QmOP1NTG7sORVS3SPF6puqiEk4JGW32IVWzSd/ib/FVQ1wO7wn+fC09xsovPicO43VI7XGO9qoj++t/SVSnSZnibKF2krD3OTToQfIIR4lHiUeU8UUUBqVGNZGeLgqcazM/EFSDWdqo/wCIT3NKpeEh8P7qLzIXnvNk7dTjxcqo9Vsbe4Ktd++t3NCqZOvPIf6k95yBcVVP0gf4iyn1e6Nne/8AJQj7yq8GMVC3SOWU9pt8FhA5mkjj7XDP2qV3XlPc1G92MueOpUr9y43Q9FMHmqBou4MHboofNkf/AEklPHVMh7wPmp97mjvF1NveLdgR3l3tTN4v3m6Y3RrR4IAfYEUMgIOYyKtFJy2KuV+vNXR8n6sr6v7OvrZ2vfG2Kn7NT4oNbYbuXLk6R5bwdxWF8g4m/uWZVVAMJImZa2Gbpe/VU1RsfmuZMT8bTkbt3ojZWLXmZbjuI/sr0Qi/huLB3aj3EI4Rchveh38g+2MGy5HDInJCxPIHgnfyFrrtyUo1OL1hdRu68Db8W5KB297E4fc1I9pCrg09LG0+KlblLSRu7SxUh69GW+o8qgfoZ2ewqmPUq/xRkK/UqYHf1WVRuDXdzwqofuXnuzUzdYnjvaURqCE7c4qTdI72qYaTP/EVP/Hk/EVUfx5PxFVH8d/tVR/Hf7VU/wAZ/wCJVH8eT8RU++aT8RUp1kf+Ipx1ceSV3Vjee5pVW7SmmP8AQVXu0pZPEWVdvjY3vkaPmph16imZ3yqEfeV8I9UFy2e3rV0j/UiWy2nSqk8WtVCOps/F68pPwTv3NDCz+i6rHZYyBwaLKZ+bne0o2zKL+qxxU+gYApD1ySmBMZuQGjQjuATvSsm7y53imN0aL/ahZ8gOynBWhf5N6xajh5N4iuh9m2KJrGXsBbNZcvRPJ0zyiSMt4rpsOhw4SOC6fJPPQueY7R7nOIHdbii+lno5Oi8A28M7KWKfA0hglZ72/wBije5N+TIfb/8ATG+ujFI5qJJQcmv5CEUdSLDiiLhuXEpw0NlIP3jvE3Tt4a7vaEw6ws8MlCfMI7ioj6fuTNzyE4dSe3tVQNJv/mVXukJ8VVb3fBT72sPewKTfDEf6An/7aL8Cd/tYvwJ3+1h/Anf7WH8Kd/tovwJ+6mi/4lLup4h/4gqkaRMH/jCq91h3NCrv4hHsVadZ3fiVUdal34innrTE+BK4vd4MTDrzp8AEwaROPe5W0gZ43KcBkxje5gT/AEnIk6EpkQu+wCdJ1WYG8XD5KFmZGJ3EpjRYABW0CPKB9oeQ+R0uQ/Q3BWhej5GOociyoe13klxIWAW8s+TZvJmuhydLyImzh0sPOtORbp496b9ZUQSOliGZYxvTb2Ebu9YPuI2s/mPSd7fyAUkjiXkyE6k5qSGqjqmZEuz9Yae0JkNY18buhcPHcfn0j+FXzWiyH25dszucgZiszymyDkzgCe1Nfmc0EU7gn26qf6KfwT+CenJyciinJxTuJTuJT09OTjx5Qmeimegh6KA81D0V2Bdi/lUUPXIvuaMyfBTy6N5lnE5lRxnFbG86udmeQcEEPLKPIUUUUeUooo+R+qFfUu8kx1mSdzpcy1yp2+aCnDWNyHBwTCdUzHk8IHeh9naNdIrparocnSPIeQOnZiNg3NOZUukikLHYjZzTmmzXNTEJHem04Hn5HxBUEv3VQGdkrSPeLj4Kqnp3gRY2+nGQ8A6jRAPYJAWtxYXDgDkfifFNcxrMQL2gArRXaFcfbc5Qvai2YhFcTbs1KAOQ/EuJvynlCCYUzeFGdyj4JnAIcAghyHgjwR5Oxdg8juQ7E1NCCCamqGLU57mjMqom0+oj9rlFDcsb0jq45koeQf2n9WK+rd5N69qba9uUFMPmhMxaIbiUd0jlINH3Um8hOR8rJfVldM8nQ5OkeWFv7xvbY3UIJGbsQsLA/koA+xkaod0gPdcpmuP3H8lgc4xuf2lrHZe5NqZjLCAWyXc4gaOGo9lijNHE15gnIbmJYm5aZBzSHBSNBfDNNABmcJ+lRjw6Lx71tSkYJJaAVsBGUtDLiP4HWK2Y9/Ny1H0WX0KphiPd0rBCWMPjOJjtHNzB8ftWR07nSvaxtjm5QvlLmgkbjoD8yidMh2C3lj7ccgQQ5B5YapZN+BvvTWZgZ8T5BR/ax9FX1R8m+0Gq/kFdL7TJdArpnk6HIKBkbp2OvMC6MaYgDqpHncwdmZWJt34n+s6/uRkgeAC0XUUgL3SSDA3sTxOXi/uH5qQsIDrDtk/Ky6NnSuHHDi/NOqg57IpZATYHO3vKfQVLYJBZ1wbA3W1a2zaTZkj8snGBrW+1+SrQRPtKogo2MFzzVi9o9awazwBWza0PpdmvNTDTixnYcTL8MZPSPcSo5mYJo2SM9F7QQfArZJk52Kk+jS+nTPdEfcQquHKl21VjsnYyb3kB3vW2ov8AYVQ7nwH/AO4KrZ9/sicdsMjJPmD7lSNJ58VEH/q0z2++1lQyENjrIHO9ESC/sv5UFMBzzwC7qtAu4+AU5BwAUzeMmbyOxo08ShjLgXSP9OU4iO4aDwARe8ucbkoIFA+SeCKKKKP25RR8gBOd2BBqHKPLH7O6VgYzUowtLXeT+vhZcufJn9pkugVaQ8mXJ9Kjip9tQSFkAwxTQ6gHsWysAFLJTE8ZLtd7/konm4bEfUcmRtOGPDc8VHHBIN7yoIcy4kLZ8Y6WAd8n91seD+Df1mqghYGRgH2lQV1eagUszy4C7WNtpwvdfpXtEkUFBTUQ9OXplVe2JRL+ku2J63fzDTgj9gyUFHTMgpYmxQsFmsYLAeUVFMLTwxyeuwH4qjbcx07Ijxi6HwsmMFo56ln/AJi7/wDddT7q149aNp+ACmvhppYqkg5hkRt+LFYFbQlFnzRwt3sh1/EfkEaZruZgYCes7Hdzu8nMp+9p9oPzV9QQmlN9IJvpBDir/tgCc7sCDfsByBBDyx5Fj9q01LMel0IKkFvVcPJ/XgsuXPkzP2mSyK6Z8gOFiqZ9yYwoNRiHcVYWE8oHrFZf9xL+IpjuvLI7vcqbeFSegqZgyjaEw1F2jJZrL7GCB2F77v3MYMTj4BVUt+bhETfSlzPsHzKZJnUOdOeD+r+EZIAWAAA3IBpWBpAKxOPKOATDq0Jh81M7R4lDc948Ud0r1Jund7Apf4vtCn9NniFPxYp/5FPwYpvRYpvRapPRHtUnoe9P9FO9FO9FH0eUIIcU3im+kmekmekoh5xRfpkEBpr9iUUfJP7O+RrQ7d5P68Fly58mf2QQ5NVcnyghyW5ThQaCV0vLih+9ka0nQbz4KaTKCnNvTl6I9mqkk+/qHn+WM4G+7NQwNwwxtYN9h5FmlC5AKv8AtwCc7TIID9pP7B0CVGFGmJnAoGqD7FZdQo7o3J50jKkPmFS7mFTknoFVB8xVJ8xVJ81VKqVUKc71Md6l4qTin8eTVXJ5MvKPk2jXSWSy5I4rY5Gg8N/sUj8oYT60nRHsUkmc059WPoj26qKL7tgaTqd58fLwscsUh/bQE52gsEB/pdwQVCSeiofRCgYLlgUVr4Qo/pg6IUVuoFENGBMF+iEz0Qm8ELoIeXl5OvJlyW+x6NlYoNA39gzUzh0GYe16c8jnJXHsbkExnUaB27z4/Y2arMcrvP7WG6lOd1BbtQGZzP7AftbjlH22fJ0FgYLpslRiP2+XLryarNZIojy3HQEo+dZvem3QQGg+0s1dZXef2M8p5QBconJo8Shq7M/6ll4qKSPA9c1OQDcfb9Hl15MyukhhQQ5SnuKa09N47goWdVhceLk86WA7ETqfs+zyLMKzd9qftOC3nP8AZRy2/abLLkJsiNFvOv2+XKLnlzRARKJ5GojRoTnalFFG37BZpV5HLP8A0Xs5RwQ+wy8jP9oyXSWX2+XLqiSVe6jYdUT1WlPciroooo8P2LoFXld/oPEfb5cmv2uZ+3uFhcrt+3y5Y3uIhjfIquXRrYgi7OSVz00HJqKKugggEEEEFb7f6sq8h/YzvQCv9ieTsXZyBD7EIftmfk7/ANgy5QzICyzRKJRLUQFbUIIeWAs/tegV0z+wlBumaJ+2Ct9gfLy+wy/YsuXNDAgHfslzydFWGiwnyblX8izvtegVcn7clMYOJRP2B5ezkCH255clr+05eR0D+x5nkzWnJZpVneRmrrLlyKsftbtKvdZn7QuTIxnmUT3eVmskPsgh9vl+1ZcuSu3ky/YekeTPlyK6RRKNkUQVoshy3CzVvtgbo8lvLLtE2PNxv2IkWH2Fyrt8i3IOQfseX7Vl5Of7FmfJuCruPLZqsrEeTn9rkUPsSTYJrRd5R0ZkET9kMPkhD/VM1l+wW8q4KufJs/8AYtfIy5SOS2bkNGon7SzeUo/anlP2WX7Pl+ynk//EACERAAICAwEAAwEBAQAAAAAAAAERAAIQEiAwA0BQE2AU/9oACAECAQECAPpHAhwZXBwYMiUIP55+4YOh0SS/qmCGGGCX8fjt+efwxyYT9sYvAe6Gp/ww5HkST9sgYOB2ZS3+EPRg8TY29x62wRLDxpcf4MwQcGDwJJ5EHkPYwYuD4ifHaP8AAH4Bg5tBBwYzbkRR/XPFq+VLgx/vHq2Bkk2PSj+1aCWBBEHgJW4s/wB60HJhlYzY2rDwo/uI5INfJ1uD+6YOThvAwIMPkV+yRgGWHmL1+T9wx4e7h4AUb4Qr9shZsMOPsWF98P8AWMNhY/JtBBDBFBDy1Wi+wOlBg1I4fbFxd/qPaxMEGGIIYI4IeABVeg+qRkg0XrsPkFtvy1g2N9tn0MHgZQoB+EMpRkGvm8LYXF2/xdtzffbCb6GDwIq0UX0h9lL6O2+4vts/qrDe2+++z96w4A011A+sPqpRY1Ndfqbbb/0/p/QfJvttttttttttufk/p/T+m+2zwvogVqgFkfoJYWui/ZTwAKaLsfpJRxa66L9VaWoqDCwksD6Db/CSSxrprqsv8da666CqlsVgyYOx7JLDb++8KJYWumuqX30tddNNdVFm8rBwYOx9NLDBb/BWqSytddNNdddUkktUtddVqKaaafz011SASSWFxaU9R9dLDb/DWqS1115SSSSS1QGUoova8+P1H3Fhtv8Ax9p8X039lZYL/wAXafF9VfUfk2/8PaU9B9IQwe78W2/2ns3vu4ZX0HsDweF9ZZbf0E9t9/6/0322333/AKD5R8u+2z+gSbbPmpMr0Oh+kstt+O2++011EezfOuie39Bbg+V4lBzUGV9B+slhtvG2+7SGFpotddVqkllEQEfJWw87BKNtoVtK+Z/XfCjZttEoBpw3ts2+ElNdYALj5H4nwrLSnmT6P80YJw4A0Am9sarTRJPcWHLxqRgXB7PZlZaV9B6L8t4cOQGBGbAjL4cEcUBbeBGlh1t0fEwckj6a/HUa4tissAGeR6vL6WDK2FuDlRIYtK82gyoP2E8kwQYbg6bfq3yRggStnylxaV5tBG2x+uOzEPBuJAe4PlUvyMEbbMH7Yxb6KjBbcf1CIMPptk15MH1lG/vgeQ+o237HkQQFt4UMrwtQEkofpLhtxfYfJ+ulEo/MZMErbC5SNajVKGV6I8V9NvlfUP0UvsHihcIWuqxaV5MEXAhrB2+V9Jt+Yh8D4NtvbbDfuPI5rhYGFi0rwzbbZ7AyuCPyH6KHhtv8cQQYEHDsRffZvDFngGpRH1W/uNvyX4tcCHBLcIGVrrrrquATCPpPocGP6Dbf6VMnK110rXVYMrlJYBhB8DB9ZeD5Z+ksAJJeD9hgwYr2MIYe27Bbb4qYR+AfMkl8rXXXVa6pKJeACiS1S828EQSvb3cWumvgIYIMHyH0ByfEQQ866a6rLbce2222XGwW3ttts37NwSvTMr2YOhkwQQ/ingQ4A18W4lFrrrrp/P8An/L+I+P+X8tP5/zPxmi4XvSLJClezB5jB8T9gcPgYfK7cXAO2zbe22/9NyYsv3p418B5DFovBvpLwZ8Rg+R8Bh8NvZ7OLVLCSwDEvMStj2IOhyeH6pdN+DHiMH6KWG/ABdiHCjbcS11XNSOxK8mAt4MASUMGD2kAQlg/UMGB2232sJeI8RCMIjKSjYPNCoYs1Oz2cWuqwOTBBD1UKOEg4PA+0l6LyHiIzBBDwxZ8LgR5ODw9t/6/0F8joZODgQcmCPkcPKUXu+xkYbezbYg9gRDyMPDfNejgYOBEBUeJgwcHFeWcDCIWW8LwMHmuxBgdJLVYHm4CcrX+X80uKw5p4DBErioA8TBg8Viw4YlgnC1118hDK/SHWuuqSy+G4lroPj/l/D+QqoCLRXC4HFcJuHAO2xNY6eowciPCwAsLC9RDK/SHslqKCg+PTStP5fJYfL/Tf+mxzrQAgg3BB8KxmxtsCYcLVDFCOB4VwcDk4fQj8xDgyv4FYBfgQSuPlp/D/nv8IpoaGASvFoYfAR5rDw2IZX0MrwOkvonJhwMGD7tYJc7YGPjwjDLRDJwIDGYZaD0GDBwMOh8rSvA9DB6HJwIIRw/s0jtwAqhtm20cOQMbGxN8GCDwrk8iWwDU+Jg4EGDAekYPQyuDgQA8JLLf06Qy1RWN/wBz8jbJewMMOKkww5vDkcnNcnkQ5oRw9tm2OBhuOAiDluPC4MGTKwHxPB9zn4jgFwzT+e5ubbAwY3FvkwxYl7X4HRxWCCW5EORK8GDDbgwxYWl5T5v6W+YW2HyC0EJ2Fjf+u223haUg8jwYPAdWzSC22wsYIxLRciaAWwq1qMGHI5Ga5tyIciV4PQgwPjrQytr2+SGwgt/S0MrW19q2t8lvksKWrGMDq0r7H6FuQCNbWxUHinekSEMODgcCCEQYEPI4EpwehARP67/Fa8tavxW+Gnx/JNfj+MfFDL01VDQAKDAyM2NDwOTk4HvbIgilZbIJ4rkQ4rHAERDg4HIhwMnkcCDJCB6EVq2p8cMra1tl8UGL/JubNKoF6QAdHFpX0BOBD7WzWAYHCUHRlpSGGbbG0ODgcGDIyeR4AGNg77Q33AFLwnUC1RSlLSw2qHlWrWfHAIOTi0r5HFiCciCCHytmmTgeRP8AT+htW39f6bNnJxXwHgMjk2NjGLE/HDxqfj1tkluCC4wZsI58PkZTJ4byZSLIghwPC2acWlpXCS4IWug+P+X8v5amGHgeA8BgwYMGACDxTFLWMbeGYlG1itTERUC3CWDKwYPDtYXBEIqTwIIcDwtgSnBloITh5SNdULJGGHBhyPAZPIzXBgwyXmktkQVBw5rqiBXAhlMagWqOXDDivStLCUIJAql7HAlIOHCWzgfJu9o29tm4yTmvuocDq/CpLRa/HW82lpsLAsnCPxkvYQz4/npYDhQw4HTtLR1gIs8H2Oa3/p/X+n9N9/6bbb7TbbbfbbfbbbbZvNfYcCAQ5VgIoJWHj5MA3wAIZ80+PD21rU1WmnwwHs4HZBrBKmb71sciKDwMf0TB6DoRZZwIOBybbQGHFYYlNfmp8dfloK5tUcfJLUFV8JvXX4x417VoKiAS8qAR8pOzBHifvmDoZSzXJggHFhqlYMSsMJqbwfKC1aIRx7Nk0+WlPk+K3x1sQB2c14OBCDDASSZaUjlQPI9pYbjfD6fFRyIO65MpyeBDCAADDBK1tWfHX+d6JEYvSgtWtDX4LUhpoK6pJJKwxXwMWpEpLQSsMrB4KEJZe22zj5fa5r0IO6RICgza3BjyYpWhuTr/AFPyGXm1jtW3x3+Q7SkHzV+XfbbbbbbZ7bGDlvrXXXSEiAgsEHp4Ntm3httjsQ+Aj22bqdttmcGU4BbsTycKHAiAsBPksgMO1b1A1sTgR0lfBjBwCC2Yx4L+f89dNcLt2xYYfLlK69DyPNeGc17Jg8DgQG1r/IzDNhBkA4NdSK0p8UGEuBk9oWHgx7CWwQa6rVJJKo8bSvpTI87dHgQ8GV+OwEsKgSuRw7QVEbgL5bJ6M18FXIyIe2ScpKJLI4HJlYIYPH4+DkYPNvKsPFvjtaxqLCDBIgEtYWMBHyV+Q2pbyMXRBgHLrwwcHlkv6Q5OTB41yIcjIwgPksD0cVh4FrERGsEOBAZaViIxSa1OCdthYR9jBDB6qcmAgtx777fUHJ8EkhBwcttt7WAA6OKw8a3ClrHwNnKUt8NaTWMl7VgPbbtEAOgd999nN9ttvqKDo8iDoQcHKSQgwcVykklGYjCa1t8cMfgR8MFrGCCHBMErwTtttu9nHG/wEosNtnByOxhuGCAKJRa2wMNtvozT4RY3r5EUvWGDNo9DSsXAGuuuuqXDb22bbbf0x6nNewNUoYIOxDEMGDJwOjKQywRwMWhgxWugNqCLBGuuopqtTEI+EkktUllRJfRUH0K9gGJHA8DHsMIAjURdayuH8gggDsFPjtNQEuRyfBLkw9L8Yd1wIzFByYYcCDAg5QgqBmtZa3xD5bVnyVxSEGKluXk+bbb4MIyl+MMvIgyzDgcCHKAhgghwMEjhtk1Ar8lfkrPkrSXgrf4yBy/RJJa6pJfRSiS+iPEQZEXJFeAWycCGDBgwYAPK0ufjlorR7P6rfCwkkkvFuNvCS9ByOBBgQR9DhapIcgAL6mzH4DfqklAXs239MYEAUMGT4GEDyHa8kAvvpeiwycP6Q7Erk4ASIASSIAREGEsJdtt+611SS+qsN7bOONxkmPIhwlqlql7pZez2B322bBcMAGGMuNua6qN+whOV+MBqkuW237AQYSwkhBjXVdiGV8W28r9httttv3EAAWRFl5r6mDx11SWH5j8A+72beAQfE8iLkRvg4rmxHnts222AAkspKLLf5CXgDAElw3tttseaj3rhmVhg8TAAElrqYM2w23hRIwforA9hzUfQrg+pg7sd9tsPyH02/tONttt+bgAh7HgZWAERAKOPL8FNdSBlQ9j3OFNdcbbbP0SWW39NIV8R4jt4WCWAOzwYI2CTh/UrDgcJLDe222zb6Mb9FylqB4nAPKOK+JwMEgeTccbeHs/pDCHaWuqS8jFldCLXVJJYcHihVcvFehk4EMI2e222z9GMjFejkeL90tdUsOALXTTTTTXVKD6TcEby+K8mDJwMJJa6oDwbbleDK9HA8gW+F6PCXKXil6PCw8Nx5rB5CL0Si111WqyfU9KVg4cH1UkkvJx5eQAOAeyByCC8CD2SwteFB7jkkCsb5bb226b22222322b9F0AsPgeBI5AWRB9k9vsQc1hqkQ99nwuEsJa6666666rXXXVLLe2zylG30PEffEOW8H6AxWHJhCSje222z828PbbbbbZvKUSw232OzgfXHicCLWA5OB5mVgwOVyvBt4b8VEuHs2/JAJZJhgj4HQ815DDg4OB5mVyMrVeCylqklqksLttvleY6MEMAXA5X1ngwe7xXlvKSS8m22222/wLYMHJgjbeH9MwDBggPC86Zbw8tt+LjfguV9sQwcHlJLL22228m2LN422y/N4b+ykkllJfcOB0PJLVa+FjvsMrKg919lcvD/CMJofsHlJNvKAH6KX1h6K4+P6I9UtUgEgPRL8NfZHraD649x+ivx0YC3HG2232sH2HuPwF+UQIRwl4jo/QJ8xB95fmjgQfSPoS4B+Sv0BDgfTOBk5ba1A/JS+qx9owQwQD6Rh4Jc1X5YH2R9sQ4H1HhJDCX675XQ+yMHI9RyTElkD9scrofaEMEMH+hH3D9gflOL74ggH2jB9Yct/gv76yMD7Zg+2lg/fX4Y/bX5B8l0ovxT/hz+0fp//EACoRAAIBAwMDBQABBQAAAAAAAAABEQIQISBAYBIwUCIxQVFwMgNhgJCg/9oACAECAQM/ANvgwZ14IfNcmDHan8Agni0eKjisE+AkjtzzObx2Y/AoJI4XHhYtDJXcgnhUE+Fki895Pl8kXnutE/ucE8LfCVwRkeKkWwfBEuDrsIQrIQhCF4J8MY+whCEIQhCFrYxj3C/z3xxRamPvse1wZ4q9ox7XH4Bj8Ax+AY/UkIWqoqKiodnpW7xxNjuhfQhjHZWV2PlzEtaF3YI5S2LWhd9oaJ5FGtjHekp0ND70iffzwyCdE62PQtC2DJ41JFurGifAQTxmSMEZvJHgeknh8kELV8HTnxMcWnJ1Y8VHC5I8pKIwx08JjyUaFXkj35/F4J5915tBOznlUE2jVHOY1P8AAkU8/QudwP8AAElxlC5+xjH+Oz+AQTusc0/vz9CXJ3uMcoqKuXoQxiYyoY7UopRQUIUEbdC4zSUiZSU0eyGxjKmVvVG3QjHEsGezVWVDfydPzoZG8xeeH4M9loZHwSvbQhb5riHotTCKZWhojxU8O9FlCFi/SIlk0+KnZLQn/Hy/pJWhCdofuR8GD06YVuqoU+N6jp9ybVUivP8AIdp7D8bFJjQ7z8Cj3MHp1SQyar48UxlK9iSGKZEmJ1SRdsqRWh1e9ppR11IjB8MfjPSYvBGj28ahdllRRUiHgwNqRxJibYFUUq6q9rQoIciWScrxuDGvKMLt48Ex9lITHS8Cf8rem8+5SvcpGNe5VV7aUhLcRuffvRdjGN7+LyJE6Gxi+BnptNqevJ01CQxtZHS8aWvJYZl9qLyRZXnfQTZjGPTIkyKtUkkMqaHOiTrpHSvJ+oz3V9lP2Uop8VA5PVpkghWY7ydJDFX/AEzpZjXgzsMbn1Ge5BT9lP2IXgZ7FTKksjfbV4VqWyFglkLazu1aqyFoY9DEIXh8XVCyNsSJ7Mju7M6fcnbQTtY1VDux3qKioqKioYxjHvoJ04MXlnq0eoyYtI9D6ZPgl29ODGTpZK7OO1NpIunoXBo0YMaOqs6SSKJ0yLQqaURDvCydSxtYRLJ9iPe0jp4XCJt6dCfuRg6qpZDwMmXaNCJ0JkjpY2iSNvglEkcLyZIpPVdt5MYtNYmjpbptOhu8ohjJFUJEbjBKIXDPVb0mbwNE2qSUlLrUlMlLQ3aLU0uClkCYkQNlQxj+hj+h/Qxj+h/Wxp+ykXcYx9+duhCFtcIy9CMkIlmbIRJkhCebtDVmMQhCEIQhfYvvYz8k/I13l3pI27Ht8Iy7w9CVsmHrTEiSPBPaMYx+AyY2ONEnUQSO2TD10lLOlkryyEIQvKzUdNJ1MhitOqCbQQJ+50nVs54XGw6jBgdsEvtN+x1jo2cIl8KkjvS5OlQQST2XdVMwdL1NE8VxsFecs6iO0rtE657jGPhS2GDN1oUGbLT0YJyuzLElxXGyXzZ6Hd6YxUfK11FRDHxWFspZCt6nA409RFoqi8cVneRbqIqciaJZ0vRNRFRgmmOa4MiUIVMM6miGZ54nUimqlENnVUQzH5yhc/QvwNjJ30kCFx1CI30ElItouAsYx89YxcEXKcbdj501pY96uCZ78E9lalvmPiEEkE9ldpC2+PFvw8YIzsHpQuUzk+OCMY/LY/EFwFC8T6jPCV3X4TGn1GfAY2c60IXJMbOCe0/9bMcigne0lBSylc/SE/2CO+xjsx8snZsf/QH/AP/EACMRAAICAgMBAQEBAQEBAAAAAAERAAIQEgMgMEATUAQUFWD/2gAIAQMBAQIA+IQQymK4EHe8uPIfaC1/BHYdwAMD5KwykEEMp4Llr5D+A/4A7DuBkeZ8RgSsMM4ofC1bV8B/FX2CHyAA9z5DFIRKHx5OP+Y/trLeIqK/ZQoQzjPjei/gCH2X0UlvCtQPsErKm2KHyvQj7x7CODsPhpD2VR2f01JgMofK9FF9w+FH2HagVsMAADq/sraCOpPlbjtRfz3F6DIzTF4q1FV0eB9lSMMSlofEi3GvlH1uKP0UoZqK4MHkT9CFnEJW3ma24yP6DiXmhWo6mA92TkfRUuEiVs/M1txaf0G/ADXQVUHmmbP7ECxBHW4t6aW4zx/0zhCtaIDCPYwdGbP+DU5ErdvzVqW4jTV/zANRUUFAPQwGbG3deB+WsbiFhyeazoeI8eq/i6ig4hx6r0HXa1n4r7m20LC3w6aHj/PTVYcfdeDwtdBxjjHEKL4RCdtjZx/yXsMOC4vt8eumn5/l+X5/n+emmmmmummn5jj/AC/IcP5fnpqsP4iRZuKGPxfYQfUowQYmLCz/ALr2N9sPsPVL+AI9nHtuL7P+rsbi0t2bfx66qJfYBG3kWF9xZ/zHtv8Aps5TBt9TbiSX8BvbZx7C++++z+8kW23333ezeeOW+9t41S/hNtvDb3HJvvuDttts23tttvvvtvv+n6fp+v6b777ONvvxy/iPU+C6txJJL+C9m9ttttosPZvbbbbZttuNxtx+nHL+I+RLybwkv47bb2bbw36v0pOT5UvdJLskv7CXxUnL8rf1uJJf0B5D1qbnqOiSWHG38SylElhRdl/LHkOq100001IluwysNuP6l8i9RhwDX8xxDh/LTTTXXTT8/wAvz0Xw1FaioHQiwEMSSUbbH8lJJei8VXjrxGom+3dRsHZafkawevH0bbl4IRG2281h+hfIkkl4KLGopXjW/wCkW/6b7bNvbbcXB2jFhaI8ZoR5UJtt1d70hL8R6iLwfyHwSS6PAqAKw2adr9EtdNV1B3hAI5ASTS3GR4iLteVh8UgBEv6iUOAKitcGyNiXANdXs3tgTXQ1IcBBWsrd7AGmiWW69xLSsPYf3zjUQRMnW14gFharwcRCwyMbDGtqxvNOxzWHKlQvhbcf8e5YjMAhxayFVF1SylhYRC6CAgsS1TTpUgttw4rD1r1EPo+z/iXvSojlRaWhliKpdQAFF5MTU16g4atTusHFYetMJL1cHYfwnY1HUQy0HdY2b9XCF0qcKWGsHRt4rCNdddexgHpXLjr8A+Em1qhdDF4txJJYXddEs1JgMJhHUBLUDqYOw9K4GHEA239drYr2Qh8h6JewKqYajGoqKgYGBBh7bm4s226leIAEZMFTHhaKNt/IyUIOggi8x2bbbeEl1GEoJWVxaohNLDq9xc232cBjbhgtWx8GMmACErwUWGC9nF5kgdgO4y39i6masXN/032crDhx1hw4jDKEHwHxt4Sw2231JrXsIPARJLCXoPitLYOF0rD0Vain5yovVWEBB/gtvC8xDkdFrqkvRfKMkWyYQ2ta0/IcX56QmuLVAZKsAaHxPxDo+qyvAYA1A7DoP4t4jK4rQ0U2eNjc32332hgJhANbfW/BuDs4AAv6d4CYM7b/AK/qb77bSsIxsLuA2BlbA/SxF6DpUCq930b22+oQwS/VmWqMpafl+emuuoAyDYKh6mDsPQRAJa6rsYBDBAB1Ue2+/wCm++22zezB7PZ7bbbbbA+aWHBOTIiGDT8tRNtt9wQeg6KwBqe59zBF1S6GAHBFa5Zsb7bPCSSWq1111SSUSWqWuuq9ksXgyIKmA8scByPIG2Kn3XcRvsetRbNY28rXXUgDXLje225v+v7fuf8AR/1D/R/0f9H7n/TX/RXmqcKP35IzASaliXHwOECU6DqPYeYhgwYOqyC248ro3Frrp+emmn5jgHBX/PXirAcJe/JgZEGDCPMdRDihBw3gdF8J6EjJgg8HAIl0UPVKLXTUR7bbtvYWGCI/MS0sKnDrBi0OB1BjwIlBBLQQYeRBglvoOq8B0qOg8AOzbeERhuLL7JjDBWqijbfWwIzU4vDgYMEA01WAW3BLYqYsvbc2Fo9mMDI9Rk+CSUSw/nHQQFgtx5SWG5ygHIzaugqo9t9m+whhlYMEjFiSBBACIx1HqMnAwcHLbykvJLzIGRgyvRIhYYLiloRkZMONPz/KvB+NuPqMjpXAMMt0EBJMGB4KE7bPZsdQMERpZfklFk+TyJbFfIdAccletcHFBDAXc+IhxXFcXwM1iEMGAXgRt7GzfUZJBbZgMfVwdhB1bb8nGMiMTY8n7fsLPpY0OOWDoJXFhOMxg3ttgdxLYEErBLwQYEEEeDAI3s2+wwMns48N5GD2bbfRRYUb2/Q8v7/9H/Vbn/Vmt7VBNb8HJW3Q9OUZAqK4I0rSstCOToOyGRBBBDAAMs2eHDHkDsIJXJg7jwrg9l3e/wCp5j/p/wCk845+X/V/1f5aj/GP8o4BxaAIQHnmppan+c0tXwtivHWml61wYDsDaAc1fMQ4rBgnIiWBhQgjyGBgy3uh6Dpzm/LwWtXZ2tyTngP+X/T/AOr/AOt/n/3/AKnnHJv+hl+nAaykMfatABi8rKw41RlZyAnA7iCWxWCGMdXgQdV4DNc2+AQ+/Pa4/wAwPHXBlp/pgBwK/wCebkgioqrVNdDTjnGaYAR6jNpaCVhgyZWK/HgdRDisOBi2R4gH0EOK4MPg2+lfh5Zbj4a3lI7G3NzTTQUpxDhNRSUtSCWwrcVOGleIQYt4GGVlYYIMXnGYRyVg8BD0tgwRZcboTBAW+4hwMHs3kABQD3EM5Y+Hkvy1wa/+dX/FqK/nxVNBxWoIBSUnJx14qmlxbfjwMX6jNsCUyMWlQMcogyBrrqgD0vh7C1uwwTleYhPU9BK9B8Ax/oFZstJUj/Rf/Rx8Q/zilOG9ZyQynBbj/wA1QBTn46cWhpxYGL+FoIZSHAxaCDNgM0zqlbJNjWIROGDIhwS44PEYJ6HtWGAwS3w8orxctaC1eGXgp/orwzeAWm1iai+3Gane9jfYHiwMX7VxaDFYcVxaDpy9K9rRSpFSGqzXAylgwBt75GRm3QeBg6n0rgxCc8pyWtwcdwJe3BG5zRwQisHL/wBJ5L323pamK4v1MBlsjNcWgMGOWCDAg6mEHDBQG+3QCEg4MYgBGRDgZth4PcwYMHtXFoQZaVHNKQ4I4w9t+W+AaVNbCtOO3JyMXoa4ri/UwCWyM1xYjAhnJEO4hwQYYI5oIyYBqC4IBgR9BDBBk+ZhlcGD2GDOSb4FLBktwwkxRcVuOctABNRSlaQYrBL+BwZXNcXwMGWigyosqa4EAsNbTWsOBVQZJHRAGCDJ6PvaUMMGD6Vxacp3dY+QrYHY2NnNacVf83/NxcV+P/mH+b8PxFKGplcX6CDJghgyMXwOyg6HCghEfHBkgU1MFVDlKN9AAMHIg7iGVg7DyGLTliM3J4bchFhybm7gAnHYX3/W/wDp/wCv/o/6Bz7UFJWVxfsoZWGDIxeVlZaPAJIgGbQQyowQBQDKWEoeyXQF4Pg2DWGCDwHgMGcsEVamnFXnIrrppqCxc8tbgiX4xyDlnAawSkpK4v2eBDBkQy8rBLkwFZBzaDDBVIBBhLo8HFYO5yMHIy3gipMYPuMGc0JNtzeWrQECtILf8v4fl+S1000/McY4xTStKwYv2GLQQwRx7GVEMJHSuBkwZSQhIIIIJwIYx1qdttnHDgYtmsOEjgwSsSgPoIIYYeP8P+b/AJxwfgeD/n/H8vx/GtdPy/H8vz/PTTXTXXVQYt4HoMGARk2LrkQYGTK9KxKxgwBl2lYI4SIlHgE4EMOBBhdTBNtgR0b6jAlfRKJegwIZbraAuLAg6GE4GRBklmVgs5e3AeW9bk1ykiLUEFsECAkvIzXFugIPiBXBO2zdScjAle6UXyCGHqcCAvAyMWPR1iwI5aGAQG1LE1JqFhvYkZM32MBPauBi0OACK4OR1Epi0bxQ5GRh91rqkuiXkYep6CVgxbIl+tYsrB6g0HJNuO9YxcRyxBbVoC3s23BNq2hhgjeGYAutYJeHpWCHDYtW27igiSiWH5Pqex6CCDFzh2IzSiOR0MEME2lbW5K0HFUUqK5uKV6a66aa66666oAQw4WFTjWoGummqA2JSwO6EABAFUkkktdT3MrDgZJbi1StCEkIIJcsYISoF0rL9t9QCKVrxavBwllAa6pYSUSGCEkpxHAgyasYbeRg9FKwQeZtt4nuOjtgZEErLd+MdBgmPCRFYxBNgRljBGCRHG8A5c4xDlt0t3vVCMwdB0eHSCA1OzeG2z3bdZaGVwfDl6DJ6uVgGDisscjGqwAAcAGA4NqxHBINpU9QcICoEPUzetjgQZt1OEZTvWtaqKNtt4fV5rDisOR25jBDK4Ev3pAcHAl4IOpy7yuEaiDLc1S1TBaMIw6kF2wcE44rHA6AcorAYlqZXDcFa0XxGPNc1h8eQ4dTDLd6QdRLYGR0RrWwuCbbZAyTlGVCcJYORDg5dZQxDryUAgwAK6qAaV461+Mwl5EMEGEo2279K4MFcJCorUDsfF7CCgFihADKwzZwGCGE1hwoYI26WENddTT8/wAxSuB0EI0/P8vy01000FfkbMPUYEHQ5bJt0oI4sCCDq3G+5hNTBNQI4MkQD8xXU1EIFVDKgV11pTXXTQBARQdgPE+CXg3HhJIYHQnsYtQK4br0e1SCTNVEuzdpWUthnABw7YEeDAXlaiCCVD2bbb6rVRfSeohwIIM1ySexIs3Kww4rDBhADCAqIkYll4tKylpsbVlerhiEOEproa6qtax4HZtti3g230bw/A9RkYrDBBBix7EiN1ghJwIcDAgEdTtvuzgQwZOVHSa1qDlLVL0rCfB4cHcnzby/hGTDElm0EcpDKgjoIIMmDIhw6lx9rHihlDXCwIAtfViAxJa66rxP8FYGTBFg4PcSxbBNhBKxswZEOa9ddBQjVVglRDBBgQZS8DCFlvbbbZtt5b6tvLfVsfBXwMOLHIloTW1ui0FBUVhI6EagdXs8ICoIGNdNQB1HiY8ru3Htts22+6USWQW+qWWYOh62hhhyIrEyvQCbCwgNsDDJYPgui6pI4b8DD8og6twYeG3EtdddUoPhtDDCXBDDDAO9YJb0HdwZHRv1J+QYb6jslhZXZJDqe1oZaGuoBwTsC9tttgWCLH0HRJeD7tttxwfIMJa66pJapCoCwyTAdnu22/W0Mbw1r+emv566qoSgjwI8LXXVLZt934HovvS6KPbZvDyl5vJLJMbw8AmKbbOsXYQ4cfRapLqIf5A8BHBCNVrqktdV4PapykTs3gx5UB6A+Iwurjez2b6HuIfQ/IPAdlrqllJAIjrTrYm3W0A8qgyvYdFqtUoq2NttnG2+ii6n+I23GxkiNtt4WuuumlR0sfJJIQia1lpXybbb22pDFKjovBxvzR8h7qPDBrbBHRL0se58BCZWDBhHhWEdq001QByMrqcP0GADTRJer8ktddUlrqvQknvbxOAQThxJYdRqe4O2zqTG2x9Am227Wmmmq8m+iWqXxvbxPceK6oV8K9BDNddRUCNuGDBgwPO0BwMA7bPCWummmuEulfV9W9t9n5nuPIYGRNu6WRBlYOEoYMGD1tBGCOzj2bb7pA7PxJe2++2zfoJsbuMdB3APQdEtddNV1EQ66mqzbJg6DwEMAHZt9G229tuje22+++++2zfcea1hiXVj0EGdnttvsThKCIV11QAlo3BDg4EHQ+KwPkbb6Lwbjj8dVDbCIS111QHQeLPQdhHttAdthbbfZfPeAuJZB6P1bbcfmsiusezwoYPMYI+ERYb2YLjcPyCE2musYLaSSS7Ja6666a66peq1WNtnElEfJLDyOo6DwfUZVcDwHkrGt2LVtroaaxZb2b222e2222222zb2bbjwtNNVHts4kupw30HoPdZGBlDA8h4E2lYhKwQW22a100011SSi6AZWuummmmmqUb2beNUl1cPsew9Ceg6VgwwYfivgZEAjyC34pJeLcezfTUVAXmSC3Fg9l1HwiDoOpwMj1v0b22cHg22429tntts2+iWq11WX6HosnsJbqD0HqOlelYfivB0UUbbbbfgkBrrrrrrql5v1ORkYPc4UES+AdBG5XFoJX3tBhJZXtql/KER8mC24Akl4jACrXXVACJRvCXgYAOq+ARtuNttvDf2iGP4W+o6VGoqq9AIZUJZb7uDol9z/AIAKIyflHQDIiWXt0SgEbcOB9r+gfDQ3+AeBg6CC2zFt9m4YPAl5OR/Ab/ijsPkHoIcDq3AOhwP/AIkYWFEtUkuzbgg6DwrLYHZAdh/ZHxvxbyoYOg6jwAsUvIQwyv8AZHU+xgyfUwdBB0HQ4GACW/M/yl8A6H3MrF7GDoJXpXDmoDcOBgQeJg/lL3HxCGCEvwHUwdBK9K52JeT0EHiYP4S+cQfGIfkEAiE22bbjfsYP4a/jjA+A4Ga0w3huN4fsYP4zje2wIPQ/WIZWH4mI/AZGRgYHgYPuXdtwlggt5PgPiGBD8Qy2DEkl1GBB4mD5xEkuzeW3gQFtslt9R8Qg+QZMEEESSg+AQ+A9RgYS8CTZt9mCDs2222/kHyjIggw8GDxHcS2W8j2EHk2S231cb2bfRuD4x8o6gvD+B9gfYQSsHk2S3G2+jb7tggwfyR4D4D3B9hK9G23GyT0bj6j0r8g+P//EAC0RAAIBAwMDBQACAQUBAAAAAAABEQIQISAwQBJQYAMiMUFRYaFwEzJCgJCR/9oACAEDAQM/AOPm3t2Mea4MmD27EkeaYtjalHS/Fp8/kjnTeVtx5jDtDJRG1PmsbsnT5jKtJG5PmMEkEkE7kjXl8EkEnTup+YQTognfjyyNU78d2fd4tFoJJ+B777e+GyO2SdInvq8dqdkLhJdwjjsYx7j0Oz1MfISF3GeUhC3KhjGVFQyqz0IQv+iL82Wzjzdj8bqKtCELfQtT3/ce3xNj0PgoXF9x7fP8mPP8mPP4f+AceJMd1ekRQUlJTdlQx+WTZISErMf6P9stLs7J2flFQnaCfgbEiLsYxjHpQmMiyYmIqXyRtx4rNlZWZTSN/A9DGMYx65tBAkJk/JSRtz4nGiMEZ1IpQtaKRa1oTtPBwZ8MhXjJ1Y2FrWy9M2nkY79+HRok6b9OSewxeOJjv30j7q05IRJ1YtjsE36iOHjvkfJPxrgntPURt5M+Az8n5rntUE7eTPNm0dgSR1v+O5SYg6HJKlH/AN2vdtxyGPl/6j/g6VjuMoh26x0uUdf+3a92mdccKefiTqcd3xB0uSfcdSyRwHpngRz/AKIz3iTpck5RJG7FpI8tki0iQh2eilCQoMWT0x5VFptSylCstCEhNYKowPVNo8uS0VFQ9ue4T39rQxjZU7PusE60IXeJEUlK04MbMkdrnYe+u1yNC1Y258FYxjHakV0InjTrm2PFUIQikQ/wY7JCIJ4sMld9gnsaFzY79PZXuzwJOnscE+JoV2PShbNJTx58UY7sd4JKRbb/AEn74MkePTwp347Wu10fpR+64XCjxJCu7OyRQyn9KCkSK2VnqM9QrVbKnElRUiVvw9LQ0SzBjlPvFJSP8H+FRUNL5PUfw/6PV9bNVX9ELLKEUoRSrJCEN1sqSRUVELalGbK0aWMhkohGfD4rZCOtiSEKzY5HEHpeisnpFMfAq3hFBTZXY97O5gnPiE1slHUxpDHZCjQzpqEIT+GN/ZWVlRUO0cfB9EZ8P97JKlUV9N38iqwL1bOzY1ZaUhMl4G0VIqX1yYqkl97kjg+92dNR1U3qqwVRMiookS9VoTFojTNv9N5Ka1aPvkzTJC0sY9iCX333GbSQNjVUkuDCwV+o05HPyPq6ZtTTep1fJ1IdFIms6OhplT+xr75Moh78kd96qjJDMEITqEmJVSQnBXS/gacwNVdUFbOn5tJTIqUKB9OLQTknA0N9p6R1GD2xod2PRHb/AHfNsjgwJ0lVLMyyaWYYhWi8kGZR0KGem38lLH2yfmykiqNbH3P3fFuoSPYOlHuK6nCKulyUw5EJEE3g6jpwjrUsppfyUQInkY4kWyQiWTabR3V/l5aOlLbk6TqpIQxj/T+RK2ewvVN83i068dwj6P4v0tEpEWQtnppOpFRUVFRFs9mSEzB7dedmV275tiy6SKGKFdE6IF+i/SgppK38U/2et9Uf2j1vun+0eqye0tGD29++bSzBFJ7Ge1WY2dN8EMb+x/oxV/JUvik9V/8AH+yuv/iKl+4XaU/AMDKiorHOT0vsf6MqpGdS9o/T/wBwhFRUVFQ/yzGMfHjhQ+0QTws36rIpKSkoKCkpKH9FC+iBMpKSkpKSkQhCEIXHjgyLTGleK4PbvTuzfpRKIJeidL4WN5Ed19u7O9F+pjVMGJv7tWIJWjpJ8QwY043G6t2BHTTN5ZnTkc3i0E+IY4EiTJe7B1E0mByyqHt0lJSUi/RfohCF+i/Rfumkp30IQthXyY3I5ft2pZCMmdebNfJRfBLPaQhjXB/g/gd3+aUK8oztoQhbD0Y24J49JSUlJ7TG3kzfGpC017OOxJ6FwFZaV2rJnfqvD0QTyoqgla5RD4jGMY9D7Tkzu5G0N70cWFrlEPdkjtKFdcjpEIkzwI4ErYgkjcjtSFd8idEOD3Tqa0S+KyrhR2/HKgm/XVeNfUPVO4hCH4Hmz5LfESFeCfJ0TuY2mSR/kzPMxeUS+c/Acchj0wToQheZsemURodn4vJH+E0U+Wxwl4YrMfPQiBTZjHuoQhWXg9Q7PnIdqhjHusfgqELkR5MhDHx54mDPJQvI8DIRD4r0IXd34A0PSrUlPMdn4hIqdhjvNmMQuTF0IV2PwuWQh7r7QheEQvBF3ydL42L43scqkp7zHgy7LPPXZIckvxtjux8+UQttj8xiyunaoepj5juhWXh8kDuyqyEIV2VcJj0oV1d9wXeUIX/dVMSs/PZI8XkjnVlQ9a83qGP/ADirIXnL/wDAt/8Av/8A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26334" y="1636150"/>
            <a:ext cx="1371600" cy="13716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206294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Elderly individuals face unique challenges in managing chronic illness, impacting their psychological well-being.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430169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impact of chronic illness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04795" y="1590142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0" name="Image 1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AECAwQFBgf/xAAZAQEBAQEBAQAAAAAAAAAAAAAAAQIDBAX/2gAMAwEAAhADEAAAAOJ9PwAoACCgcgMaoCQEqcMdMCQKIiMIiRCIgFAQUAAEQJAAAAAABDohipiAYEgUQBQBgADh0WEMYQ1SNS1yMAtaNWMBDgQQCmAwABAAWkoEIYCAAAAAVoAjBrCyKBwAA1EAURjAkBICVBKUVMoiKIWqZSgAKgRKCkAAMQwAAAACHSAAAlBQIkA1QwGAAOBRHYpXYK1EatAcrR0KDGMIAsBoAMAAAAFakIVMAIwxKAAgCgYjnubBQQAADACQAMdEMYx2uRCVCICkSK0gBEoAI1QIKIWsIKAhiAYAAU4KAAAlkpRMlNoAYAA4AAY6BjAlCHTACQDgGFAxiGDLBRUyDaQAAoBUKAIcAgHSCA59wKIAASgWEOkSABjoHDCV2pCQtREiiFEaYsgAFRI1KQwAAABgAQwpQx0Q6IAoUUgHQAASCgY4IYUDohjJQqdSAAGA4YBTAYDBkAcpYgaQAEIYrQIKAgQtQCADnuYoAAADAAGAAA6cOhpwMkK2JFIiFBSgAIAoABQUwAAAQDCUtJBXYSg7BWAIwUAFBgjGpTGEMaAwGoSRhQSErRyNQYDoCGOglAJl0ShEFQAAWgxQhhSAIEVpBXPYAoFAAAAwpwAAEgCmpIQWxIpEiKEABAAWJSUsBKIAACGCggGIYSgwAdoNABqTLtFYIxqDGMBwDp2OUJWOBWMEatGMBhQSGA5CwAIGgECNoAAOEKgFAEAAEFc64BQDUsAAAkLXAABQMYgEERiNRhBBSgFaIQhUCAYKoFLAUoMAEABCCgIalEMY6BgMatAYyVAxjgGMdMlQShyO0HTAcSQpw0LZSCiOxypRGJUjEAWkhapBSkAAAAOADl7yQAABBYKBKWADgAQAEAhEajCEIIQCtEIQhUQCUVQIWoIQgBUAKkagChq6Q4Y6YxjphI1lTJI6cOmjGSJASRqyUOmFSGOGjoVyOnIwslKhIKwVACCiACAABSiQAYAqOZvIKAIAoHLGxQAMAAAASoURqKREIIBQqSpSEJCWNIISoUIVRlBKhCCVUQBQpIBK6BjpyNZDqRJGOpEqlEiaFSJDSRIdSGkhjJDHUoKZKRhUpGpcuAFBACiAgEMFBIAAK0SggQXnbyCgABQWCgQpSwABDEEFsYjZAiIWQRATSiIJFUIjKiJFVLESxFERLEQpFKlViAYKQQKWMbTHUmWsrJDJkiVSSdSJEydTJI0lUiZKxkkkSGMkSpkpBJKwuW05AAAAEO0ABCgRAAAAKwGBy95BQxAIAAYoVADhCAQliRiCKWKqoihQqjCIkVjEVisYiRWMsUjLEjEZYrEURlVIasdNGgSVw6EYwABhQrJzM7Z2ysnUyxJ1NJliStmk0nayRKyckrJEiRKpAkoaSpw1ZFGgNQQCGIQWoIBAiURrKkMI5e8ggyLBUAAJHLELAFUAhSqoQkhLFYpFYwiAlgsIRCWCxzINQiCxIyxlgRAZJJVKyRNGO1oU4Y6KlDpjiVrGkhrIlARqJBY5QWJJLKsJpZU6sSdTJk0nU0mkrJk4lUklZKGrRyumgoyKKIDEIaiJVSgCgBQyQAByd5IJAVoACABBBSgEBEREjLAjLCoxCIEZYEWoRCILBa82BGWEQWKSJ1NLLCmNRHBqkjVDsYDHBUhjV00ZJZEklbJJEiVSJkpZFSZ5amqMx22VYzYTq1LCyppOrEsSdkyaSJDSQ1kgAAAACgkBKAACGAqUSGAHJ3kggEMSArQBDCERpQEREJVZCariFteZFa5YLXEFrzayGbBYS1wqsssssHYDgpACiSHTQlbMqKkMalSkFEdCg8wuiyUO2Q6nE1mWEydSSVsozGXLIrluSxJ1bZMtstssLbmZYkyQ0mMYwAAoCAKIQKCAAABAAxiOVvIEAQhiEjEK0EEsbFARIkVhLGKysqmoRWtctUtUsMq1hLAlc21ZQgCNZU0nZIkSGkkdMagwpwBqMBwxjJDVjpysY6YSpBQdspZJYTJ04xLzc0i0sstLbLtS2S6yyrEkkySSJjAKcAUQBQJVDoFAAAACUQADmbyCgEAAIAhICtCIoREiRiC1y1lZVnVa1Z1UVZ1VFctdk0up6jkmSqyyaSHTQphDAaJWrCgdhmsVjHThjGMkoSWVNJElaTJWSlksgpwiKpSpxMwS83NmWlyXal9lyW3NhMmkkmSGMcqHYqIaqwBSAABFaAABCEAzmbyCgAAEACEEIQqURERqEsFrzakqmqpaZapapac6qiNl9zbqTstsmSGKxxIAAYACgAOnYBBRDpwxjGMkCyV0ySSVkyaSWSStksknEqlEqCKwkjbTLxcadWpemjS9m2y1mwnUyUMaMYShKwEAxKAAgAAAjQJSGjOXvBmGtAggEAAIBChCIkBECC15tUtEtLVMtObVm0yyudW8XWSpgjQaBoDGAACgAMEalJJQUwGMYxqxo1aupEkazJEiROpSStmspJVMkSGrGkFy5vIlpNCaLNFl1lrNhOppKJEpSxgA1EAEqVoQCoAQARoCUslDl5W+ZC1RGoEAQCpCEIIiRpRAjLBaylqjNplolphSX6zZqAwhgAwESAABQAGAwAYDRU4KYxjWQxjJKqmMkTJE1dk5ZJKpxOyUsqmskkrGOAiZTnw00WXWWJZVkSJJIatBSHYAIFEFBAACgCkACFExnI6ZcAUhwDAAAQhQqiKERqGbWQqmWjNomqRsyoABDCAAGA1AAYAAwAYDQANHBTHANWSGMalTJEiZJZw7JyysmSJrKyZOWSSWUCO1gAjClaXXNtTJxMcOxjCUsY5VQOFYKQhaEBEFaAhwiNSJnLuQQqRKAAAACkIVKIkRRAgVtVxRGWWNkYAUAQDgEMagAADQBQLGlpaltlkzYTJEkaNZKIAqSOkZUsWorFYrIlUpqZMkkiazSVWSyqcMmMYDGAjLcpm0mSJDhjAAGgoIEVoAqcIKUAAEBGokyyOfvJCqIAAgAIKIWiFCIiqMRiJAqXHLmkiqlQAFRghgADUBL7nWzquNTOhnTcXs6IuZaNHLNbZqzOp1JZStARG2DKK7KkhYD1VAtd3TLWU3VbVTrXLW1JZrMnLKyZIYxw6AAhJVrEixGSlBjAAGAgEAqAgohUqBQ8ilSWJO2czh1kCEAhUCAAABCCowojRUYiVxyZqmERgVCAcoJA23HRc9zG+42MXMljJZaZvZnrqx10zenO786vmrVmJSFTgABqrAIKcVpVZTZTrGfWc1zl3xzXObUVgEqu6pqpabut0hK2pWsaPJ6AwFJXrm6ZKGpDCgAHDERAQwEIKIjQOAWhCliSqZhuCgABSRCAYAAgFURxGgiIhHCmqoRGEoII1s9e8epefUYsQZFcbc76PP0b8ddud650cqmY3MNZrZgQsrSuyNkIiisQNCCuHUyctksmrCctks5qUsmnQuS5x658/pyw75Z9ZVCik1U3l1qubV04KakOoyR1ydOHKSFoMBAMAEBEAAQCClk6KUFKK2p2SMmsAKIAIQQBY1QwEEIaqwIjiJ5yaphEQXRJ3XHuTHQvNokVSy6fPv1effp473zcLzqTPeefWM2s5rnPZRq1VAhUSNiEIQKDGMY4ayiZOamXRbF0aM26a1Z1fNXNTmpTWezm9OHJ68su8McV1lqpqu94tErsYiN5ADlBgAAAAAgEIBAAgAVqQiNqqESGU3AAAACI0yUBGgYCAAEgqhR5tqkjFielc/RznO5nlNJJoz07PH1dXn2lZXcZLzxXODrzx2ZdZpWvSIrQgVikiqUpDEoA5GNWSGMmWZ1MtJjJE82ZdGnGtUmzO9UujPac1h3y4/Xhi3lJVZkqqoO1c6tAKjebFTgAAAAQUASJQQEQAQgIURC2C0pilpsR29YBigAQERkgAAAQAAgAF8wqk6MnqWN052RIsk0TXc4+roc+qsxb4cvWOX0xi3KLI1ApWKoBIiRKGSolAQVhRDJDh0KyTTAQAOWUMZat0Tlsi434vR572562TfN3x4PbzV6VVkqlYOsbtyFR1zJGoAAACAYCEIQAIRGoEChciZiKyL8znNeg02Jm1hqIZAUCIjJAAQUCABwUABzGtcx3pz1SWROJRqxv0vH2zMGuPD68OR1xlqqyilKDJjSI4VCkAANQEBqh1OGOCmoslmAyUNZRIkoIhLIZdbdldmbsXt476OfXkdeHn/AEeZRGstlV1Kd6lLmLBQAxAAiIAAQqQhECisZlIyyq5Ni6UmJSTz+d9vc0pmuCiAAARFWkwEAAAAAwCW8oOpOW7OZrMcPL0/n92qb43Tz+a9HDm6xl1VBVoSIQAqQAcoA6JAYAO1SNWSENSGskaySTTtaTmnEiUrqWTtZARM0xqxr1PD01p430+GOoljVFkc9dmeufUy65qgBAIBCEBEhVJkXMkVlJdb18tkUaUIBaIpQE4Gena1nUZd8yEMQxCE0JJAAAAGAASw2TV5m06+eNkMckqli+o4e62a8H6/HxuvKiJ0wCQAESNWzJQYAKGoAxUpEIQhqUSNSmBInLJZk5ZzU1salKyyAcr0oS/N9l5vVk3w4fbywtoWNVmDW7c9Orm8vpiixCEgqhVBKlxmYhUy81GsauQpZol5fKinTIAAnn877lmmsuuYIFEBqlgMkSRIDgtFABCOlmsisjpZ5SRxJJRI6HLv2efp+Ye7wZtYapEojiTLAkjpoBBa8kqILWCGjichYBKWNZShFVQjpyyAcOiQamtst01pdNWTmqkKzHsPP04vXz5t4Jb25S1LyNzHemnLZZzNRJGykyGZa7Gs0om+/czCALSSQhQrQBSotTXCK6xHAa7dmizNcMFFSAKkgsiaEgAKWkgrRJ0M6nDl0zTsvcpzM5XckpcuXVjr5Pvxx7AmZI4IVRJF8MjYBK0BKiosS46nLfRz0146WRVckOzFrNdYOkwa512V3QjJKAOCwUJDhtW5u2dNk6RlTG2c86QotSKW5uLeVebWusqee3iS2F9utJsi5l5k13pkALSRK7AURC1DzUKwI1ON0vlJejqY9TpXADQgCkiqtZSWAoAACCiWS783Geg56521Vmtz3ZwKISJI1GznacrdTMkUyTUFiREMmaC0kkSII4muqa7PLfT597cUtZReSutmOk1a8/pw4vXhyenOqogSGOEsajo5XAAxrdnp0s9tEw2K0jRRDlo1rBrpZlTSrVll1mGoZs1FZG3KnJju3JBoQAAlAEIUVme3LJXYWknLb9Im2zNcA1SOC0hFRMsoCCiAdAS78Xl6nruO+Ttl1mJaz2c4skcRkjZCoWKuLpTcxRSpUACFKIUhxfV+U7GJXJpa253fi2yuyNOI2V3NVkbM1wiSSiY4kEqpGfVy2woUEMa7MdOzi1FbKpUCXDrdd3CIDImtMuokFBSyKq5E130hEaLlQAQKbcxSkSNtsXGomAL57N71aWc28CgQAAloJlqAAAAobcsZbb6Tjrh9VVyRM1TPQzi2SLNWlaJGVHI2oTG3oZYxgAQUgECsZbI1mhUR01tzLYsS2LImkoY5GNVY8hSo0iqsumW0tCCyl62L0ZuU1UzTYKqwW0XUlIzW2CWSOyq5cqViqhOTNdy5nNSUkhXHsjFlli6KugAeRohCCa8/L30vuc2siiCiIaqqIsLkSgAAx5uvM5fR1c2yMtJJLoIyFmqZunNI0JEFUVxraCLTLkAsACCVAAwJKFdzXV6yS+LoFnFkzbE0nDqUMFECUFOaSw1moxbuHQiyOlNaMtLpdnVdSSmzn61TdQVIygmsiBqMuskCkFZ65a9lnObo35TXl6IAtISASgtSIKpQ89HoC65z6gMESgKJkLTQABBSCXoZvN1A2QiJItEIQrBjVnGlCQkKouUVrnamsFJayix1XMgUAMIkSXPVNyGiNUtYrLpbUtiySROJDhkgLIZunbLrOKzHuY0ut1SXrPNlGrPS10zanN059kmrxrTbXZAkWZWjV3NFigVFVvNOwyGjJLXUVdjhKxCGogkbSEoedj0RZrOe5BqIKZFFvMNK62WIIKInLslwalklioZaIYECCRQJpqZ0zKYrZFlBTiCxht57cLNpozqLVbNVkh2RsqM9Q1HJtza9IjJQ1vkviyLIlU4ZC2oRVbUgaC81RasIhVcSavdKW8umGsdjLCC12JWULbm9FGWJl1kVAVLzzrIhhDVoxtMQCsAkSlIBS+ey9HpNnm6A6ZKJSSVnNt2GtlDgADdnWQdki8lLFIUEgimlYhExRZZlvnvk1zV0iyY6EUKoSVLTTW/O7s7hDVFdkdRVBMWs0WFjESiVTyuWMIhZQszUk125a1uJQQlRRq0VU03YMllqkuDWa0KSxIIzHNyXoyaUvMepVYIFc1kOiCMRIcrpyiSEA0IaqlSlLPO4vpdVsU7gJAjmwERawW7C1mRNHlLVeXRmoJnskbskuelY5b4yWKyAqRNZS598cu8UpCNOZ1cNGZa05LIiWq1ilaRGsUpKtKyC1iK0hRYCLVnFhoW7Nuh1OQoiVsoFg1UtVuXTDUCKssayLmLJe4vIOPY0ktgiRJdJfGk0RgrzNMkkrdqVy2JYWE6sSwslmSJDRw6BBSlDzuL6fQ1iqwolQ5EMRzrd0trKtjJBYruy6EuSyFli6IpEBojPZCqgEJJtSuMG+VNlIrHGzM25miXVitYJMBhSgAcIQDCVldkLmRbnV61jHBRbHSC0y1kLuFCxMtVCKbYSYgLRXVEqk9G1SvntZasshklsTQXlsWFub8xtBrbZ27njTSh0RKtBuTbWtm4uJkkY4YhCt87jXqdRazTcg1Mx0hiOdL0LbGVBSEvV56tOfqWm2XJVaQWwCpIWRGIFtSrfLLc5kp1CHLqk2zFub0M2BcotZVM16EMapBGoXSzhpJVAC3KiTWbVpWu6qtgsLEs0iMIpTFWBNDfVlynIuLC6qJSXpLta4NyqmXrIaSHLfFgRsa8UnLtaTrsJy1lLYTJLVFC6rnoWbWdFlpZlKgcAhV53O/VWQuc2oBIABJUmFrpLNiNAQ5fRY3yrmZrK1pWaMrWi5pK6QqjLGzSzVrnRc5rKRWSzdEm+Z0Zu3NFmUkCKQRiEkGa7RUt5rzbIulnNBG25XLm1rmdNKVICiNImgErIWchnj0jUutcVjktWYW2L0JefZAmu6WtHExqFgi9cKcLUdCbZc9ryKQShIDUmpLiY0lDVAAjzkvq7Is1bOQEIAWK4Y6aq4AhVpzrr89Zty2SVYy5Zyoz2Z7IIqAE1hrezRrjmszWQEk5dGc7JOlmzlsWtYopI1BHAV1BmNoRVmuXREpdGdV1fNNqu3k60tVyg0CKxqyQIoLC541zmSqqqYsi2aTWUthba1SWy6ZbBiHKExEFnZ5jeZAb82jUlLKWVSJS2Fg4sS5AaA6UoIR5xfVxDWa7ljUEAhGFejLRrNaQRy9/nvRm3azUlFta65XKqx6znZVJUgC4l33nn1zx2ZrIjzS53SdHE1Z3dEc2NldgKkgRKrI0QiKsvjSXTVmapbWoW4r0ru4ERUkjUYiaEmMlCrhaxTcxSlaRCGthIkXk2pxatsWLKWQKIltlqsnZ52yvURuxqncnLMZMnLZFiyiaTuBRAFQKIl83HrYhuU3DBQiiK1pM8vUKLmwkEvo+WmRrNZfZla2ZotdnN1mIELRlwLjXZrGfXLDc5hQ6nM9KTrc65qxVECKRosIVQSpEKhqCXpTHSzrRLWtzSasbi1c1KKzLpnuURXBL28yaihRrPnt5ouSJUFiXRpzNkurN0TVOry9ymkspJyyVgqJQrdkYbO1zXZmW3i7z0GM1VW12wtSymrAEjuRAFFSAKjzcesiG80XMbYyVESRJaYsXqy59ZQieb6LlVZRpbFlc+tWdOXJrOPWUoVWCkiM11suM2ueFnPQTkumevGvF0Y1BVUEjYgAjJXZXYCtQRcmezsY6QlvVtF7QVli2ZXRONEt+dWLy9Z6+NKWqqLnPrPD7Zxazdm3R6Hh01ysqMu8Z0ybnK0z6RGt8TFbZDiZctRcYq6OMdLEm1wrr1vOyK0w75Y98s96c/XSUt646p1hIgBpCRDPNS+tiveefrLLSzNlTlimUsXq5uTeUEao7PLeiMO5vmYW86hq+ObrNVAiNPNLEVLfrGPXPBrNWYE11zn28WzOrM6RGq0VjFkyGpVZBAVsYtMSdeXRnQtjQ6K9SL5d2GzGnE1a02Yd5831z0YospsguiWtKx2RrZgAKiEitRKSyL5c1uXSu1SzpSQtZIlELmTmipexm6st/Peqb4vXyYtWm6S2zeua4PTOexASEJEqPOS+ylo3iNgEg0kYGWrJejLenR5pSwq6XTJz9zbFdmG6w1qXDYkAlhYqJClndm8YtcsNzXIySdbOepjTmiaUkSFjZaoIhpVSZRARoMadrOq7dWdjdjrXLcaMXr8+iko1Ob1zzts9zDTlp1sWGpXLdLtimoyQqGqCk0xKEzCuSQrr5kjRGyVFbeWslRtiXECRnslcRCXdCjTMa88+ftltVraU3um4Visyay4axoEM8zm+uKN5hcNXAiViM5ZL1JcdkiVdTlennVkzi6NElNc6ufpKUpIKS13JTkKedS1nFrjhshZItme1hoxrTN1LCZgkR6CMUIrpMxqFtkmU6ZpxtVdOkL0sm92KqtyccrpMm0bkE1GTnWdGI3TyvSaqK6gR0izBb8pyZdZSC4LKbLDRF869XGmjmWUa1kt05WVWY9S5mmxy7YlCuKHOvRKTUpqF2L082WdcveM2slsEAVHms31qZ947eLXpCSBXUSsyLNeplz9RWEvouV6MQXL0y8opztsFoMAJTVNxGhWtsK5ya5YtZhVkmjOe5ytk3YtZWkBI7WiFJEhqKWNkTTGCzt51VWzHSvW8d6aJezzrMm2OyhI2JQZExJrlLZxEviuqyNRGVgdDJlVzz7jnXGDVz1vyg1289SEm5bIgusnBZyLfVcbh6Z428WM0pVcoisWriyajdNdmNaJKLOZqGlaACXzGb7FMu89vCmznaklsiyJrRbKXflwd5NS2X1HLW3EqWjWdMSk4HVz9aSTAkspqjXPq5vSwgvHrJ0zRrnh1mLM5np4vVxZTZLFK6rEF3JzTMYiQ0VkYkRi1OrnWW3Xnpi3uq9OpzIw6liWRXbqkuzY20anPrLprzYWCotyBQUGSkao0S3xCuVrFGs0JIIid7O9ualQyq3SW4Rrzu3ruN43THK3nJrlSVNaJrSuhZZQthaF0WzVdzQZdShlklieda+g4lOpoxMu3J2EkohFa3Z12sudvNkbc66+WzKqJ6jyjZ5zswWsskFaSbp1zUOUq/Nq1Kd45+uQk857OLpzvbnVJErKbC3HLvmUzXUNIpEiXxjuevKprdndN1z9dJLdGeySFoOGokFjVZA0SlRIlmUyREqI1olcMsM9nN1KRVJmcSKlsllTldWHf53Thh24nScqzEz3s3JrFrU40zW+XOspIVVZSFu/NiV1ytZzXOtdmbns8vL9HxVXD3yrtVEgooV23Z17Ti0ZtRi1NZrwostAhZ5nuxAWElJLW82uRKkRqzotr1z5XTiFuc9nlbZvdndNkErSupEpIkErqOlaRQNUmGzuY65LOhnth1rLrTNkhFFZtHKIwqEbJb4qLpaayI1sOhlmtgmeprKJqJfDrzXTGdYMiyIKFtSluTZjXp+bXLRXI1OZ0YbMydnGcWwso0y9TOrJcSLRJjquzRLrzY6tLPK1EgJeHL9IwlMwsK5u0TXLuxZ2+K3kl9flzmc24HreHTXlRViJEvl+7LWiNkEqKFya5tKyFu7N6GULnzPflJi/M6vPU5d+elTMKqI2WyklVkLKyvUiJLpcjO4053Ju2b5e902s2xqymc3Uz2bpdcERWFUkF25Y9MWkhq4lEoVWLGSa02bcrTznXMIikFgWLA2lubvy9Vy1LMLeZpz+k5PSY2aLOvnNesSgE1Oa7OOoY7M1ZtTOM2yhbHLsz2MDhR9HxZp43tnORVwyZMqrTm9iOZqKS1fb8das2i5tollHme7n6lcSJFy2RC5ukti2WurZZWef7camLszpYSb34sSBVSkYELIpXVdK5lLEoZ603mXpTpCbo1qohUYtHVDOe2S1E4tlhUallcsEzaIjBVq6MrCsgaY0lsc6ubuZkgItLlsL80PR8r2eeo0JRbytzg9cxc6LndmQ1zatWOLc76k74TBqUi1L1tzKrdGVNc25VBwY+jYtifP+2WSaBkwZiujN6EvB3kW3L6Txa86oubRq5eVs6qk0GW2sz1n1K0rsw11s3z9X2X743Oc8zZm6c7kaM7ilVzAaxRMxWKRsCqymti7c9Msm+da7vLbWzVWapCiGklslrJZk9WJE1YtlZqrqpIlgRrlUufUvjqRhqMYdTFqRgtnDHL0Y51b8vSc9djnUBVbzt54XXMLzyXGrKOsAKyY8tE6xvTDVi3yY6nFkWEzn6IWs+ezfe4W2eC6y2XWUGYY0a6TpYvD3kWcv0zivxqm4steakrtqa8z3z3OduzcunOsVzj0gY9Tq5vBsjWy8t7jPK8vztNaMmVWRGsUSCRI3OcVXxvz0w11JodINTKyIIVnspVKFRGoW1l+Zolo0rIWQLpQgWSyljZqTnnJs9HLjsy2U2krS6Wmu1zYdL49Ly12cWAEFw9M+f6ZLjJrnozpa5QG1KHYQGd2TV60EyyRS2lZg0qJs8VfbZmXc81pZAIitgxl8nRzvi7ztzfTc9drCzMWorTJVOarrgdJ6LnbMXzXomNnFqUWRqo7ObwbI1qY67hLK+acXTULYIkEksR1BKLmJaEaZrVN83WerjrG7oWpMWrj0ikpNkvWytMVc2qtFLFNWW1qKZaqrTEpYolgl7OtLo4Gp5HWeovXzvfnXE2pSFtozt4Z7aZPU8t9vCIysw9JwOkleWHeNOLDXNLIkogIonXROkjFQXwpdJAjVdiTzq+szM255mxAoSLwA0ydjO+PqdTGvacdjLmQjRUS2arrgdJ6TjYW+e6zLc4NI6kJK66uLxdSBouezOEs22Vk1tlrsyWImVwWOycIUSXoTozm2dXPSDVdsaxVz6hci2yb40S56xlWiiU1Um2M9R0I0Za86kyrMvTy8/XPJNXrHU81cdOdPTcvR1Zvg1ytIFktlbctxhj13Hp18yIyC8zpni9JHXLFrGrFr1zazJEEisVqnXRndi1F1M1ZbZZ5cbc831zKORL7KSGp5fSUAka3DGaI7edcjU6vPXs+W4zMmURoqNludVW8Dc7+Fa1W8XeefqR0pZidTN42kK0M9aeczbVFnFktdUXJbKSNEIARmia0zSMJ050S0auas5QlGiGKLrZAViynNZdTVGTRk405ug3ufH6eHhXHmW8kvT1z9TvXGjZOmVZJqz06Oe85qAzZLqy52nr+G+nmRHUJeZ0zzN5x65ZtZ05tO+blRsjPFVRa1Tvbln0UtNaTp4vTw14vn+ufE+jNkvOzPTRDWeJUgGrLUAW+XuYvJ3Orz16/jtMzZiKlZC23NF52kLOVpujBqYqo1IojrZvHqur2Os4kTUWWVi02Z7JLZJVTCAYG6bslqSLWyaS5tXJVRUVaI0QoKQVUileWW3WZNGk42y3XzYteTms+LdpJ6ab9lnfO1vxe8fUeHo+e29jfONtk6ZkvWUdPNuzrDrPp+OurlEkVrz9zLvPD6cKbNWVG8RFL086rliNtNxHU5SNZvxepis4e54P0YtjmR6FI2c21VGLzdL1+ausOrojpZc7U3436nlYo7lEYNKixZZsNWuzzPaWZiNcaYZEz1mutOVN5rfCMWNIlEynUzMzmpEWQjqyghnRz1sjNVy6JqpcelYpetm8vUsrTlSk7YJBazLWesRsTJqhOTqPFh15sleSdeDnr9LdPSZ1VJ4jrnvY37Lj25ls2RridpykkRl7eWqXHp0MX03KjU5Ec7cz7z5vpwjc6s6yb5zLc66mO16qKba1hFVRt73O16acN2DON1nhO2bjlR6CSvUw27ctC2x2MvTcekTm7zWdGLs6IEyal7KiIzPuas6nNQIHD7YjNKOhGmHKWc3eZN9fmw658vr5yLJpBTiis2szlCLIFpEkZ1c9rc3HbqSyay24arE16HF52penTxqmTRAtVRsw1wOk55qsxaqTo55aL8/m7nmrfKZ9W07brNWnNuPW899CW9rZjfezrzPTPnOksLJevlozadtWb6blVNFQswWZ9Y8914K51Y6ZN8rpqzO9M62S1rXYicQq+X0WLhrZhriUcjpPF9shx8vTDueZq+3467HPcU5vSdfjuFnP3KrOnm346JFJzuuNcJlEUy6dHHSyUWKcveejLiXYlma1inM6SSdLnvnb5cfv5FnUgGotNmeycrshBo4JHbKTfOl+bkTQ3dNZ9XDVFOa62GPU0y9XNrjVk4p0iZtTgdHOTQZdrJz3PPRry+VrzM9PNz0+qa8XhdevROlMaNZuhC1KefX6BnWO3m22Jpl7mbOM1bZr0fIoq0zVg1K7OD188bOlz6Zt8Zzdme18tssCNsklFBol9Di4615aYlHH6TyPaROLL6eSdzx9PR4vUxXXL1Otz1OM2pGuxi341G1Jz+md/OJFUUo1dmd250JE5u89HNytaUslahzd4sTdz6c3pw4/bxxWc0gVxVWepq0iFEjkFaamtWdZ6RrnSu751c3ScdzNzVpy1S1V0uduinSKcy55nS4i8s15c2vFIm15TU8Vy9vS7eX22L4ffT0We3QzrLZ0ErIVmzelNVXYM0x0JqMV1uzr0OF+WfUw6uZKN44u+E16ONU6xPPTVOiksrBqOXTmyXNWjN7MtZpjdiOONu+b7TPXFT2/OaLfIdcIgMiTLljJ1Jr0/KzlpMO8ZrfT8ksio2U1ZnWjOkQ0walpDNs0ri5HLg3nVGnOsG+ODfmiSaBBLVZSStZFBRBl2uS2a2zaTCb50L05tYdFL28qE0zViVG/F2ZvN68vL9/HRNb8evHNdG8M+vnO6507VWcGvHc/X9G9fw/P49eTn6ey3uxl6mWwXKuVrp57+mm8lgas3VNXSZrdUvXzN0Y65+pKXm9OXO1ztk62NWs1t49PO75dCajbumteOunNpJNXGmEvVxL8OH1nF6XInFPbYzdq+U6YRAmVxaSIW9XN9Nysl5+s8rYk9Xyt2EhVVopdWNBXqZdTPpbmxskX5qrnaxqb0YZN8ceuFaWEBLWVLVTSeo5L5uybrua3NEpd8215lnTztuvO1eZpPLsRWuiJkDdm6svnvt+bKY7PH143pV53359N58e+nmrsufC57T7eP3d5eQx6rs9upnTmMe9apzuODc1O/0bn3qXHqXF0tuUlmuuOoilSc/U0S8bpxuZ7WcZJ025mK48X3xlmu007e5z7asaJaKm1blfa0ujVlw+jGZU4VexznZb5PrhRXVhWSJkY62dek50OFuZ9HHo+bflOHFWlNbeeiI6YtzJY1z6bMiVamKzUXYteuWbXnrWyIJXZntp0gWIMWWasddWO0dMWuCHGzPS3OuX059TGy9cV1z2g6MQstluIG3Kyzwno8HU576HP2YOnK14s+ufIz387rXsWfF15idvfd/k8nPpw8/VbdSmqpd9gtPP14nGzefp+OnIsw2Wli9iUzrSmmL4iKsBoSu8ek54rmM7d/j0+fev5/L3tS16lU12MdvT8vROapAti0iapNMvntI2ZLeBc+ywsrzfXCK4sKaC6JHWzrsZVHH1AR183rZl0W4tWmfU1Yts1E5u5h1l24dIJWQNhiXTGtxucopZLWmDWaNStUupExYaM9NmO0r05uvLCxmma156cu8+pOidMrpUULsKrLJbYikl5m88jr4erz30cdeV08UpPOXt5669nIj5xdLrx+g3yeQx7XnsLdbaquVnWOXmL79fR46cSzPpoM0d5dmG2JyyImXUpNExtefLrNVmed4b83hOj0U1mudDnmdM09Ps+HpuzYUDgskbMpy8TaMUVwbn3OUk8f2yJEFgMtiUdWa25YtSihFLvl7eYSb82J5/rMtnqeWp5vN24249XPJn0mVR0TlkjdePUzzjJZLFnj7xksqt1Na5IXNst2dbM9bnbl68tNlSaZrq56cy56LSm6HXVLVm1aUalssUZUcnrMu/B0ue+pjrzd+XzmteMb71x0MZ+UcPp3a5/RvT8yjpjncvdbndtvcl9IcGvNrzYmv1jPR5c6qdS+WZrTZhoanEagmSma3GTz0ala5p24HXy+a116Jtmx1wsdLPT1HLtozaxUiJM6eWI5+jSlrg6x7XB2eR65SQGRG1ajN2bvjnakSSktsnocyJ0sLZrhds+d6Z9pwurnvJp5nvIxEp1JSyjXHMqVb3n6cwZWwjib58/WI3XWm5RXc2xflrna9vI5ZdYx1avV59bI5+sbp0qdrZp5tO2TUvzaLIoW87WHPPNnEtl4+W1vBb6WcfKY34jh9PZ283vvT8zmZ9MseiTWtezEreEYo47f0i59Ry60JlqqrwTs55251TdzMRbUC6S2+WnXKNvGt0Z6+C68Nzr3s9ufccropxfccu2/GtU1AjUSImennWCqKCk4Gsev52O55npiJBWkAWyxRtmuplztxZA1E72LtktjZi8nrOF1z0cPQ8dyl8r3mPRLOFFqWHK1JHTeboSPC6I28nfLm6zFrfNTh65ymIJBIq5ZtTNmd789N06KbnApNQWnVyal+ZVpjsd353t4eW5POOrN1p5vXWh19znhw5v5Jx93T9Hj7/Tms9rmrmnCqiEc6a7MvtGulm0xmKtNMzvc7Yrm72qax1qiRejvk81049LPSLfJm/L9+fYm5DPO2+u59uxz3uzqctdVJCyJWdLFrtzWRWivP3HtMpaeU3hFStKytdCRrpxkxrHXp82yzLZG3o4dXKxLs2jWfPdZiT13LeznrkdHA6RW9bKEmSyNvnLN9z23m25PC+aDDrHE688c3autNU55bfONxXYxvToxOEzXY5dM1om7JQhcZ9TZjXW597m4FF5/OfX5NEaZM8VNWumea3pSzyZrkdSUnTQ1Noi6q7kZ347bZqy3uZ1DMp051z15icittmi3n6XSas2yWV4TcPM9efocdfL3p289IJyeubJqLOedPR8u1ddDNlGfUjWrLl6mqFLrlx2xTQvA1j1uLOzxfXIlYyogVWVL0ZVm+f1OilgGc7Vev43ZLXE7OZtzdTQej8+qtXzfWV1dLRJg1N68xOpfPrY1ZSzdOQtWs8bpnLIrYol8LemVI1EgkCc1sOnM9JOrM9EjMqy6I1JlTGmanOvL3nmdcT53dMylrawa1kdPQzNkmJrIvme03Y7e25+nNLhs2s+B6eTtun0Pz+nHt4/pn0Ga5Y2Zbi9KQXQ1FEuqL40R877efuzhC3vY6ebvT1/Lr1JfBejn1cayabcbuzqnU05TVI1ujn0WWZ1qXlWcDWZryrn03LXntTt9MBWIpMhXWizpS4Ma8nb6W42WMyVsj1OL1saqTKTrkbZbOlL2uTkbuXVkc9PNp6o1Od94WZtqSjXjQKstzRc1aJOYvgem4xCW7OsmsJcc32t8ZswmsMtE3OaqjmZ66pn2l4b7mdz5u77m/P22ulxdHO4LTqcLpnot8aPSZvm60teQ7Y9Dz9HqOPpznO1nzm/Nk1z9BPR6nl0z6vI3nqyqK7KWdKTtcs1rNmVuajHrPjO3l5md8mdO1cenm+/hszfK9XRjmbnd49kubWdMtsqszxYJa06UtBkrfJ1c68p0x6bnravzvvyCulWeMaTNS9OObnfg19FrPduLLcpNPTYvX56rSFZ6zaZypOjHWxrhbSXJqcGZ9IxsnF2TiWTrXmuGtVmayrUiKvG6vOTLpWtjIMhW7Lp56bM2yzzGs06ylrilaI0zXopOsxwpNuO9l52JYm275jpK49NzZtX511569L86ozpVlZdz6N0k793nrkbXSdJUlZWzvRrZLGLF1SwmpXPgunnz6x0Cyb59vpc76mGO58x2aczuY66sdEnP0vMtZ7nfnV2bi1OfpBMpzD6rzrzfM9J6fjdi/PfTyCKVqlyoJrt6ebz868Kvo9Y9GwlhamdkdvGrJcNUaIrKElXVyFzhebc7GRJDHLGTTlIkrSkpsjoCQXwO3J25mO3cvDG1w+Poa9vfH0G+EVyVSRC1WaJnVhmOScTj7ME69rt4eXy9nt+3gxY9XnZ29LfP79vTm/P+/k6U358lNXydCuy6J1sl6GaqtW0pSKV2a01Z1CXflasZQwb5eL7ccTNiXt6Zrt530cTidcY7ernpdnpPNsOZpqrgpujryyOVWSzn6kI5yfR8a2x5Wunm9vM8Z3yh2QFNYbIxtOtGLOvEXXorjusK1U0pl7mbsliYbK0ptiWpWakuYlMIElY4QyskkoksoCNRoBEVp53S2Tr2eK1eNnfI59uPy9E19L18vc7cvQTMLPMVPFv1z6GdwmuWU3PImyWK/Tr5/AvTbb7Dl1q6Yw3lRrHus+nZOm7kzavE3nnXOWr4nNa5dcszDrMSdm/F6Et+aFa3RVZ5Tr5sVxexUruqV0Zd/O6dTVnphtiZF0RcvRlzxpa5mnm9MaaKz2VmNPY5vbxfC7nczeXG/rhCIlcuKrTbHXlxS+Xrus9ZEqsCMXHQmropK0ptqFcxJ3lonOyUFQOZAqColDpxKHTAARSFgonjOjmWu5rl5eN8Tj6cHPtu1j1HfyZt8uH5vd6br5vQ3Pjmu258SdM6dK33bhw3o6k6eanTv87yPR5qrz9DO3Tz259rNuVtmS551XxMm10s25eVcxs6CaM2yXQs5SLI5+uVtwx1KWQwlpXTZJZ5rKqvzZStqpcNeOt83bxZdZmIx1OnP6Bc9fGvn+56vFLOb0wwVGaMlbF0x1JcsvJ3nrSbIiFRVMhWrjrzVMV1SR1IM3udiTkumoJTrN2ZXUSNIcSGMcAwBASKiXzG88jWopiNupdJjjkY9F8xuc92O1uuddY2vPtmX1SdOhMX3pTbPN8TvGDfN3l6HPToOzXIklR0IaYdSKZVkWr6Tnq2XPrOC5tXfm2NQjRGSzxvo4RJEpWjWSzk7+N8vpLc22W2W5b5b40Zt2a18HqeBM01cmWIL6Dpj1W8emxrwep1cadm3fMprEylMO2035VrxN525W1ZFdNAsIxNenm7JaaCFzQyrmqwTr43dLxtc42NKUjSJRIcOiJIDUAAInHueTtGXizXV3hpYWIjFnfmuHp52e228+jvkRw8+mGLPU3a59TeN9llzqs9Hzux1u3QnFhWEU2ZNTOlFmhe5z33OeqrOHvKro5XTUVsiuvF9uPP3JJIcslnErZyekxvjdJZF0t0t2bet8aM2/NacTecG5UhZEiuiXjantOW/C2dXOq9zrXm1CJXVkQshLdLpjDvOmLZUFkoFkqSSuW1JQqglNma5q1MiSk7nPpyt45Vw61QyRPKVjhqxoAAlVSkrCzj6nIrnZ6arnRrIV5Vr6aY51Z5cs1S1kzvJOlC587kz6qzRZqufTZuy7y2Fti3ySljZVWS4y1UFnQzv1PHddcbpmtN8ac6JQrrgdeXneuGgNCVtMZbJ6Pn14nWSi3MsW5bpbsrltllFWogBKCirTwy+/5a8f0z28b5XTPpmHkUFdXRXZQrXdm5dYviyWqy22MmXUqqqoSpFGyXqZoqTBcq5z1muQsTnoJOW5b0szJDGAwABUqUQK6SVycTU85OvR1zjjr6XHOq5nrOCrbERFQO69X5vfCstkRWTuro28pLoo0slZVc5LMC8pdNm9n03Pd2bzOuKrN+db86swotK4++Xn+3KSySQxklKCcvY5dOX1wycNZxKWSzJSzluluysW2WSZKzaeDPfcnj+zv8r5zpn2TMoYFNXLXc5xTW2KtZtlsSirpefvPF6YihKAOVWdLG+zz1ZLcc/XNVjucdlNVMoISWm/CypQxjVhRCFSRCFF6aZnx+5hjtwtZz2RWKlijXLRm83V06nrvN9Dn3WJIE7ZJG47cyo1b1ZLFM2pms8vnfG57Wprs7DMumdFnoubv8+saxjs4dvh+nO7WZyWVMsqRMkjJr38b43TDHEoc0x2yzXK5ZSqUInSJpk1PHn0Hnrx3Seg568r0nubylK5QrS5arnNVcu9Y2WROWiy85u8cbriJBICISxInRxr0HPVk1rI5ZN4y6zmSnUqIyEt63xZF0SiaTSRIcSJDJQwsJLLLU4W882xxfbow0xpXg75dvPo85rPzzHX2dvdzvBvLZ1JfLqsvmuVN+Nw+yN5arWojYkslsms6rOrTaliV1ztp1x1+EcO2LFAGFgOmOmbrn6f05/I+XViUgEAiQyZoNTRZ3e2N9x1tZ4dfUMXyGp6HGuFp6rXGyVqLAuKbjLVMvQWUTSS5k0Jzuk8x0xak7UkZI2xZgsZbsa9Hz1ZF81uzd+VaYrFc65NEjVhIXIKxSlCERIWRlTKI1G5UOhvzmuXocdNEs1um7prFvn8+6crt8q5vdz37HPpaVSRppYY9T5pudXl0+kZ1bLKEsLKNTNc5bmLVi5anNdJrn1bLzD5cmW5UsZa1hEbFapVKoiurU+i6z8t59AIQUDJ1bVy6TvZ1tM+segLkh1x5zU6ebzDv414qX6x04zlkBWt6VXOQzV0ZbpWMzGlMXTPmt5oKMqKgKV3NlliwJYvos6aZl6J3+eteWjFui5qWSsEjSSFxGyCUVCsrOTfKlOfvOI03NkKVrfOmXO91557iOoKsxJo3rkTJdV46esm75dedXTSlz6zgc/Db6dFPWYQScvRzvrY7RrndOMJjXnqlprJrWDTPYl+NZ1yZaivOogOGSqSTLEku3U+i6z8w57YxEREViOAFuC0Z26z09z0G8ZdS3LCvW578fL9i7cJxOaCFXRVZmMtdGW+BGuWtCZtTg9MSSxbQKzKmIxS5ClZJ6fM6mbql15RsgzBIoWA1csiQ5ZRIIdSlEjZXZCyhGWw1zFrBbTZUiSFV2QXhNU56+pvGS3zWjOgiiqFWTd+dEppLNaqopbLNZq1akrOfqZenPH04xiNsCEsFisEhEViVqHfz04LEQsJZErZk5LKnFxatq2pe1ZlVZ5DU9Vm+eXs41DU6u+ZBKiq3TESkxWdKWcRsilNWEbOdvNaK0GDKqEVVjKSyOmSi6W/NlJbJYjZikSJFIVBIEaiipCZiqCRUhQrYitFBwxwURIaunK4lUokTqUsyc1Y1OJLJZyyVtSV5CsZZLYpYjldfOtQgCiAAoAFUssbOnNhCUUkdENWs4akSV2kZ68hqemy5su6XXbn6cbIlAsi6G0k5tdKL1lCsSAVx95p1GA0RFYlNzgM5YajOZylakgRhxZFpOSaWE0mSJo8xkgQsFJEpqKGqQtSECisSg0LRXDVgsiSyldOWSyanLJbVnFq3RdmzJklY5TWOd05K4SgCAQCAQiOdz3gCUAFBjlYZpakirRFC+W09LGbN1LqWO+KpyyJxolkCcm3pS6ICNiARz95z6yyZKER0glKc2spIvKFoSmWuoEJYooiKVKkIQKhAEFAgAABSQHKU6CUjV0ySyJSzJ2ySc1OrCcWlhZVmVq2y3xoL4uzZkyRIcprOPfFWCAhAIVIIVQWnO79cwFQhqocrtMkK2BGxAVW+eO5FObsW23oa5AorqEkSJXbzWu3GnMBUgQrLqY9ZlGgmIikCrTl2YAWtYpWVEFhlGkRhQiICABQCBWAgCCiUGAQUUxjHLIlUoksiZNZ1MslmTLCwsltLYvl0F8Wy2RIkSJKrnNvjOQFTRKIiKoKRCXG3uvMEASgK4dqljbEgRRAV1yjYZs3ZLPYvOJCkKJo1Fwr2o0SMViACmzBvLN0kwEQTDq8xMNta55ahEYUIQhEYQBSgASgUIoBwCCnKDAAgGCskrSRKpTUidTWyp5TqZMsJlubaWtXSaC6atksJEokFUWcnWdNzrjQzKQCxQlKIRBebd9VzFQ4LRSSTQBFURhUCAzWWLyTfLdZn1zkNXBTFAcxrrE2RYkWVaEEx6lOp1crBWYa5pltgVlC0y0xmKpVANEoiohDAIcqALAJQaIYDEADoldrRqQyQ7ZE1llKp1MslmTJ2zLJLFtLC6LZbi2JrMatImDWcVzpTZLoluS5mTIgACWFvHa7TDhKDBRZQKEUCKgAMqqZwq6UaTmb5isUFMBHOXrSiJIJG2JGoJj1KNTsRemGuUVwWoESJaoyLjzc8tKwljCAAJZFAI1EYAA1BgADAYK6JXctpkhxK2USJ1ImTJrYTiZOrIsq0sltLQoiMkbI6ki+JJbJbNTltqyW64mwIwUWs4jfeYIAoCaasAEAgABECdefjpW7E4nTAIcgIalc9evmqyMkLaiuyBAzVVZtNNnKsSQQBUAIECBAjFUtUVFWbWtUsJYLEjEZVahANCAdCgSuwGNWMEkOV0ySzSauydTiayqZOyaSWwlZMlFiSsti222S1JrZLKJkiyWSztnFkK89DAA1rXgtehZAAYTQjUtIIVIBgIgSPPHUXXXn+nNARQlayAzy6inUcFQQQERpJMWmFnFVQyaTWY0RFECkRZJCiIgISxBYJFUqhEZUqhAJRUBIYqByMdrh1IdklaSJLImkyRMZMayJo4ksiS2SzSaziUtls4ktkWyzl5+puTS5q5cIra4Lfo3MUGATRY5oABCQGrEQJHnTq267PF75umSJxOmgorLJl0xKMghATIWYNykolyGaWiVRYWpZZZZOJkqky5BBWhUYLQJCEsbXIqJUFAKgVwUQUDohysKaCsatBZJJZQ5XTJDVkodOJE1mssptSSyWa2S2EQylp0Y0YtWudW8NBaprgtejYBgA4GgFAEAAACJHnF6ta08x15MQ0BwXQBKJIKIgsQoVjWleJLiOjrMtYhbCIEJaIomq5YESISSWxm2rEmkyTMqkSGSGjVq0YAAxDUolABBQYhgNWNoQUBVAMFYLKBSVk7ZRbLMsq2W6S4sNctyTicuHWcfTjKLpbRW8Ob9E5koAxhNgAOAVAwERWSecXrmvU8z04sAAAAjEgpiAQgEnn89PO56wlgsZnTqa9Y0axq3GzGlBMioJYywisg1AjEVQlUqEggrR07HkDp1IcjGoADENW0gGgpKwGOm1KSVs4mSLCwmWFqW1ct0aJby2Jk4sJlMvETzacPU0ano7O7rNcmJYrZEicXRqTU1plmABKwohiCkNfOR2DTrPnOnIEAgACJKCgQhERJzGvIce4qILGISwl5fKwNmpt3nbvnq1jTvN1llhYkUrohAASFpCVxERFYipAizoVAAAADHAOpjVqVImSiSStlJO2UshyzJaTScWFhfLctkpFWbiXl4cfOuXrNesyqypIDr0Vz7i5REjSIlRRVBTTiaNZS2xoTTLqW4UIk1507GWnefO9OQBEAEIStAQiJErIW5I8py70qRCWMsJa453LWfNAAAqyy3U0XN+s32aNy6y64t1LUlcyHZIYUQlVjCUFRDEgrUABqU5RGMYDVxJJWtWSlcJVDlgtUtS0xTm0S0Rlzqhc+NVpDKs09c9XfMqaSoqR02fpG8SlcOiFQIVRiKQpVGypaCgpSKtZEssMvrpb9Z4O+YAhIgUSIAsUisCsrtpjNNZ1mvA5bx43WQmqZcWLVgAAAAAAAABQSSdSslZJJ1OppPUkSJEiQ6dSZYASECoUJVKiJEhLGIEFhEFjEIjLWCzlnVy3JMehCK8qqriuTT0z0t4kSsnY9OpXsLjo3Nss1kkhyljlYKwEAJGlUSEkKiLUqzelCON05hEBCAQCERIlZCqVpmss1iM812pi5OXL57j25ed5ueoBAAAAAAAAAAAAAAAAAAAAAAAAAAAAAAAAAAAAFi2JZbZUyYgEVFcVZKzVvOzeZGm59Xqdmx7V6mpNDNsXSyJjGENWAKwABjEACJoq4PTkEQEIBAIREiQK6qWiXPLz5rj53i56z51ez17jdvnGMpzMdcHPrjxpAAAAAAAAAAAAAAAAAAAAAAAAAAAAAAAAAAE1sSdsydTEBAriuSNnSs9PZ6nWdUtep53cw6m3c6pvZvZtq7NmSJEhwxqDBWAEgAAAkBwevFEUSoBIlQCERIlZUVrTLzGuVneLGs+bRm05tONQl0anQ3y6O+W3WZCWqZx53kz0y53kzuqVQUQ1SFEAAAAAAAAAAAAAAAAAAABRAAAADLFlVgamlOhc9Czp3Pal0QLzJfPLwFu1OjqaemddmvWehZ00vZtLYkTlkSVySAFFAJAMAAaiMJeF24REIQgEIAERERSCwKjnmGay51kzrJNZ82mWvNpmoYqVZNVZYmzWdm+evWNes6ElqPOhIFEZ4pbpzqlapa5uuWrNqWIAAQAAAAAAAABQBNJ1bZdc3WXXOiy+zTc6i8nbYPNzTeDNwZ1zpeZNRL9Ndm3WdVaNzRc6dTVc6rNrPRSxbCcTiaslDRqwUVohqMtRQEYhma55vTCEIQCEIAAQiJFIVBM65IoKFplz51klz53nlrzaVrzYZRmoyxlIAAACmXXN+pdcW2XFlzZZZrNyWK7HY6M1qoKEaAAqGIYxahkqcqK5apa5apapqiaplozrMtcpAAVaXVdrOrbSXal1zfZfZos0WaNZvk0Vrk0k4msiY5WSQJKxhKIAAWgSMSpOZ0zxumOrjSQIgIQIKgGIiJEiqBUVVVJUsCkrWqWuKM3LNUTVM1Tm1leUJuvNiQlUKVAJQIAAKAgogAAAAAAAAAAAAABiogAdMnUkstsstsvq6y7Utstsustq+y+5ustq1m4vi1m4tlsJyyJElcBIYwVhCUJIUwhKrK7OJ0zg1zF7GNoSAhBIrWAgAQkiCQqBARBmBAgRIlawWEsIqWqKFqzqrOqlrlqIZtcQWJGaiQhSpYhBCECgCBSQBUOxihjoCnDqUSskSqZOrLLLLKtielhZqTS3UsstubS4sssssSaWFhYXRaWKMyiwmspZDGCsY4QxgoCtAAUTDrPA6YzWSJnbxpAIBCAAEOCkRRIEKRAQmUIiREiEsSIiIrYREjEZYEFrarivNgsFhmwWKwRSqoyhEABBSAAJKEqZIdkiRIkSqROrEkk6ssnZOyUkydkknLKp2TkmSJEiSzJxZLJZAgkiZNXLIAGjaQwhoKKIKwBUnG6Y4e8BaTJHYxqICACIDGIAhUkQWIiRRIkIQrQQkQggECiIQhCpSoBKkQhAqVRGhBUopIKAMdMaCNWMaMdMZIcOnDSVAxw0bTGMkkrTNdSHLIZIlBTgJDWRNHKDGCgACgAADAS8vfPj7y0asBHYxpAIAIjAYhiEylQWISJEJAQQAIVApoCwZQwEoKRqgAKAVgCCuiQBRGgANIdEjQUVoAEO1gAhwDRgA1FYwRq1YSypwSyoHDHTHDJIySuAdogrlAIqAAIKyJj3nk7xEiyhNIR2sUUhUhiAAAYgSICRBSEygQFAACCiAVAAAAoAIANAFaACBZSAKgpAMcAAADAKAAFYASgBGojUAY1FBjVwwVjGAxxIEYySsAAAEA2iEMStBc2pyOnKtIKhLFIqjvTRkhIKgRKDAAQRKaKRAIGUKQABD0UEABQABBagAByMVqZkogA4SsQwAAAAAFECVIAAAUGMRKBXYhyiMatQBjlBqwAaNQlIElYxo1ABBQBA0pHShqURy+mMOsViqMsRLAD0GaKghAIYhgKhBASpAYhUoJEgKhCiUEMBAAwABhAFORBQEoFoCASAldOQGIBjoFAOhRALXk4WjFDtAQVysKBwwVjUgAYDCpQxkhwDBAFAEKgAmmJHal4usYNYrUGAgA9DmiqFSCEMIKVA0ECIAIQxQrkCUsQAIAAARgoAAAAADQVAAAAxAAAMAAYwkAtJAABXaQKUIDQUlYUDhqDGpElSMYASGMZKAEYApShCoGACBReJvHMspliOaEY7BfUwhCEAAFAQI0SkKwEAgAQmSiAQ6BBIwEASlhQpmCilyBa8wUUEyDtEFAkFdIYAIYDAFEABQIYhgClAxgA1Y5QcMApwwGMkMEaNQAENUIBBSgURBbyNZ5lUwlcRgAD1dIQCAIApikEKFJVYkAVIAIVEyNJCiQAAQogUUsIABRCiAIFQxIDtEAVyAKDEgDTZAUQoUgCgEYgGorAAGA1crGMFSMAJSiSGSJAgCCighCEKkgoAQreTZztSqFK82NgAHqqKQgiI4QAMBAFgAJEQxCoFAFAmSGCiCqwGAgAAAAAJSxDABwqBgPNAoBCaApoIgHNABRRAA4KAAYDUlkAAMBjGMZKCnDHBYgASgqQhAIBABzNTnW1RGCAAA9TSpChBSgABgIAZBWkgKiEFAgIjBkHKKrHCsBDzTUQwAAAcAqAAAHBQOAQUAOBopiQgpygUQBQOHCHQAACuVjAYASAYEgGAxyAUQhUKoVIBCAQgMdcqqhQhwAB6jRCEAhBAAAAAIGRVQIQAkQAYwEAAyDFBRAFABAFAAAAEOgAAAAAlagkdoEFMBhBQMIUAwAFdogoMcMAGAxjAaNWShWJSxQILFVCpUoQCCgzHKK1oiVOGID1GohCEIMiiAKACFRRIlLAQgQhUhgMcRpgAMjSZUADAAAKYAAAKCmAAAKSgxAGq5HCoGMIKUFOGCgAABDUpjRygDAYDAkMAHBYQKrEgqWIqUKCilSgIHLMdvH49ISyS2ratufX9MIQgRKoKAGqkcFFIBIkAEEJSwAAGAAACQkYmnckAAACptEFhIDtSgxAAxAMQwAAAchaAMBgoA4Q4KJQYUEhgEAwGMYDGEFiGIQlVKEKCo0CgCqjBZkWuWEtctObmlpzr6F6OERCAQoB0ZLQAYgyVgipNCAgQGCAKAABMiiFDQDJAAwAJo1kUQlQKIWjI0wCCgAAAh0BDFQPI0BgNSEMdKBQBwUyQAOAAGMEasAQQEqBURpCEEACAorn2UEZQAgI2+k1FCRKgECNUEAUBCCxIKKIAiAFaAAAChhQAICkKAAAHBaKACCgAAAAAEyDaApiAYAAKAgOGFoA1UAEhwUxiGA4AGAwCgIGUIGo0hBCFQIYW0yc2ylUjlUIBHo9kIUIAEMBAAAAgQRKACAgGAAAAAACCJRRkAAAaijKAatQAAAAAGAAAwEADBQYgGgAANRUMYQ4YDoHRBDohgA4KSCK0IqqUIKQghBYmoycyqRBmiIFSf/8QAJhAAAQQCAQUAAwEBAQAAAAAAAQACAwQFERIGEBMUIBUWMEAHUP/aAAgBAQABAgD+47j7P1v+O9/+GP8Azz/LX2OwQ/kT8739a773/h3/AC32B/2D/CP8Q+9ra2T9b+d/4B/Ekd9/w197/tof+QP5k/A+tra39b323vYP8t73tD+Y+Nf+EFr/AG73ve9/x3tb38b3ve973ve973sEEfOwQe4P0OwWx3AA333/AIB/HSC0tf4x8b3ve1v73tcuW973y5b2t72t73vly3vYIO97QIO+47733H0EPvWv/G1/AduWySSSe2+298uW99975cuXLlve975cufPnz58ufPnyDg4O5c975cuXIOBBHYHewfkfwH+nWuOtf4x32t9t72t73ve+XLkXc+XLlz5c+fPyeTyc+fk58+fk58+fk58w8P58+YeHcg4EEFAg/I+h2C0tD/NrXzv41r+20STve99id75ct8uXLkX8ufPnzMnl8vl8vl8vl8vl8vl8vl83lEolEolEolEolEokEglDw8PD+YeHBwdvsDsHYQQ7gdh/PWv6bW1r6132ta/gex7b3y5b3su5c+XIv5mTyeTyeTyGQy+Xy+Xy+Xy+bzeXzebzebyiXzCUSiUSiUSiQSiQSNkEgkEjXh4eHAghwIOwQdg9x/bXzr+OgP8AMUSe5O+3LlyL+fPmZDIZDIZDJ5PIZDIZDIZfKZee+IjEPgFcVvV9UVRWFb1vX8PDfmE7ZhIJBKJGyCQPEgkDw5rw8O21wcCECOw+9d9a1xI1rXbWvkdwNfzH8T2JJJ2SSTyJLi8vLy8yGUyGQymUyGUy78QriqK4hDAB20BrQQQACCCAAAAAMZqegccaBg5tkbIHiQPD2yB4eHhwc1wcCCOw7BBDsO2tf1HbWgANa+dfetfRRRJJJJJcXFxe55e6QvL3PLy8ybEQrCEN1pD+A7b2CDvlyBBBBBHYIJvYLi+o/FuoPDJRIHteHhwc14c0tLS1AhBBBAAf01paWgEUEP8AOexRRJLiSXFxcXl7nmQyOeZABA2MfO+QK48PGIvCIPXFf1/B4PX9f1/X8Ag8Pi8fjA2HiQSCQPDgQh2loSYt7GSNc17XNc1zXNLCC0hBBBBD/LrXxr/EUUUUU4uJLi5xc55eXOfyEDYx8ABgjEAgEIhEfAAN19AdtIIIIDQaGiPxiHweuK3hDQ5sjXgg6sYyau17S1zXNc1zS0hBBBBD/wADWv4n4ciiiiXJycXEuc5xJLmQhoQDYxAIRFwA0tLXcfQH2Ah3HYIIIBAACPwGsa3jTXas4shpY5jmFhaWoIJvYdx31961r7P8NfxPyUU5FFOLi4uLnOc4taxgibA2IM1/qHwEEOwQ7BAAAADsBrgYPAW2q0sTSCxRpiYgmoIIfGv8mta+Na0tfGkQRrsQQ5OT09PTk5FMrsrtj1/nH8h2A7BBBBBBBABBAAAa1xMNqhPjmJijTExNATUEEABrWtf4x/ALXbWvojRBDg4PD05OAgZCB21/4Y7BBBBBBBBBBBBBAAaAWiyehLUjDGsTU1AD+Otd9fzCHyew+da1x1rWtEEEEOa8PBaGaWv9Q+h8DsEE3sEEEEEEEEEOwAGgNcdaLJ6bQxoDQAG6A0tIBa+dfzCA4cOPHiBrjrWta1riQRrRBBDg8PWu+tf4QG1241uIGBHTo6bHTI6Y/WB0v+sfrH6z+tHpw9PHAnCfivQNfQQQQAAQTUEEEAAABpALWtSQtaGtAAGta1/h0QR2agtcS3XHWvnS0taIIILSxzLKI/vFSjwUfTLOlWdMMwDMUyoB2AZEKYx4xQw4wwwv4X8KcQcWceajmEa0tOrOx7sS7CnCuxLqHBBBBBADsABpa1K1rQ0DQ+wNLS186+D8N76Wta1rWta1x1x4lvHjxLS1zJkexH2BBiIOl4OlYcFDW0EEyKHExdOM6Xj6YZ08zDtotjW+XPnz58+fLlyBTojj3YV/Tz+mZOmn9PyYt0WtaLXVXY52ONPxgAaQGta04BoAGtdtf4NdtDsU371rWtd9a1rWuPHjwcyRHsfmrja3SkHTUNVa0GV8VD01D05HigC7mZnWDbN05B2SOTOTOU/K/lvy35b8t+W/LDKtyoyYyQyLbzbgtCyJg/ZZJi5enZun5qHHhx1xkqSVuGta0BojiABpaHbS1961r+BTi3vrWu2tdta7aWtceK0QWzI/FOjU6Up4fiGFnGOGt0/X6egq7MrrMl5+TflX5d2Wdk3ZA3Da9jzGYy+TyeXy+USeQSeUSiYTtsi0283IMyUeSZkmX2222A8KejYwFnGhvDi+N8TozGAtaI/prXfe/wCbi13PWta1rRBHfWtaWlpaK1MCFBVxfTUTOLYxHxr46pgYoS59ia/LlJsvJlH3XTl/LnzM5tm57ntez7Hn8nPyB/PyCYTiyLYti02w14PIOD2ystRX478V6O0yRWcXaxXEteyVmns76Wta1/iJ5bLi8yyXpsscoHa1rWtdwgNa1rWlpa1x4ziCvRxtKiyNrAxra1anik989+xlp8q+6ZOT5Tb9rycPB6wgDAFsHe97Q7g7BB1w8JrCsIV522mzghzZGWq9+C5HKr+Nc1wc2WJPagiP8ZWyeZkfalyz8sHDFswedp4xmh8a7HsP7xYuOCrTaxrQ0No04ICbV+3lJ7rnvkdcDzC2ALlv639gfAQQ7hDsO5h9UNFiOZqjlrXqthZynz5OEkalraI1r5P8SS4ySXJcw/MiQYuPAx4pkPfqhY7tpa18FD+3CSHHVmtDQAAMdAsncuXnvfa02uDvfff2BrQHzvkHB/MO32CCCB7BDs+ARMshVLTTbRCKIkio3Zac0ZHzv5LzLJblyzstzGMZgqdFmJmohyHz1SseNfwKHfS0tLWk1rI3Q8GNa3QAEbaryspdln4ALfxriGcOHHWta+N8uXLa18Agh7ZRMJmyhw7BNj0EW+KKWospYcHVXs4EXGVbFeS5Ct99l7pJZ5Mo/LCQY2PBx4tkWta0RDdN8U58bvtrqpY/tr5CKKHxrXyFRrOnirBABAAABULYdkDGw/AGtBaHbWvh7y/aDBF4vF4uAQWiO4+gmyNstsxTNe6AsUomszSFAttCCanfhaIJbtRbL32Jco/MCcULePwEDIfnS18ahs/k/BNiXDqpY/vrWtLRTgwfetaxVHJXcZRcAmEADXblVu5RvbQbpbdJHO0+HXyRwbXjrVsBF0vH02/C+kKMmEfgH9M2cKYzCW6A/iFHPBe5EBkj3OKHdlx8tmgRTtZ9e3HQHT0eIjg1q8Omv8JUM4zHWc7S3Na+NaUijWta121pVoLt7HVci9lmxYx8gHzvKQ61pEkotDEyVtpsngMJaBxa2jEyCva14vUkxTMO1rZnT2ctPWcHoNEfi8Hg8JZ9wTskhDz82iobq3WfLCg7yh3jdFeZ00h/Tb5pMi7MHIcPxeeo4+BsfbWtd5VF/EBxccDVtTP7Qvhl7FFFFOFmAhbPbWuOta00x2mXA/x6Dq+Qbm48x+W932fa9w3HWvyckggFYVhB4RHw8ZilqPh1rSC1jjxd8kySESNaQY3Sj40H3ZelgYTHrXYkuktvypyplFBuFjxDaoaQurFRC131palUI+tKhHZnxcGRtPf2YyF0M6Jc8ntNDZiKdMD8a1rWtaAa5s/nY9zwggmRtY1jYwxrQNa1rWtIghzZq5b22wUoY3kOhLdOE8yYHBBFtWSdnzcXTYQn9lpswOsiEYlmIZRDVoD56tVID412HadQdta1rSYzIvcsc2V/ZjOwdFcc8fNls2P0Mf5GNLfnWta0AWudzhG4mbDw5jmkODuW97TT21wc0i4orDlFFBAFCXIO5zulsOC5AzDSkEY+ba6dRT1TwrOmP114/r1aqg761rXa2+qfvHtkdEyEoprB8Esmiug67O7GB1DlLVbRlgaXQfI7DtMOKrtD3OD2Ste2QPDgQ7kHbBCCabM0mRsTtQqwY8RBBV05SyXMm7Jx2GSkuebM03nik1Xkts5cuW7Z6e7BG57rpkP69Wqt8a18ZlUB9Rx5J7I4x2DddgHFFBMey3HI8oIDWhC+FjslZbTjqNwrsS+iY21jSNaQE7DWhzkAmuZI0ANAaGhj5jkxkHZH2mNbUjxbawDg5ulE6e5aUtb1BXCkkK4LyRPie4b+LawK3v4H9erlAF4kJfYFkTB+82qI1841ha5uqlSSrx7MZI7RRQ7aLm22ZKKcdh3DZoDRkoGiAzK/sZzIlLDTOKOGfipo+fmEvnEnmjt/ljl/yT7jnsgZVbiIsU2s1vcuktOuuuCZ875oJmmeTzeUucvJztMgdA+ORhsryiYS2ZMMufPnz5h3IO5fw2ur1CO2tcTCa/reDKRwETCcTCTkFaAY0BUHSvK01kiId2Kb2jbZkcXIqK9DcjmCAaI3Ep4IWnRuonGHEnDnCHCHCHB/hPwf4MYEYFmCZhmYwUhXHYIdtusuv+/Ztusmx7QtR27F43K17lnj7QtC2LntCUStbA5659SSDN/mxmhlopxlm5Jt9t0Wm2GziQPDtj62ur0wa767cdZkVQWlhiMHhxMETLDyoonOJWow5FEhFBASpxcSUFjC0scxSSwjYeDv4PcDs882viRg1od9mZ1o3XWzY8ro3nyz2BWdVlTH7nj8ZbTfmofF4RCIfAyFscQMcJqmWqYhD4a8dyP1PT9YFt2LJQ3orMczHtIIQ+ur++9/WYUA1paVGG3I1sMQY8GIiJ75zIXIIpiYJnSB6PYHHEKIhSABPldJvkJfN7Pti17YlBA1x4xBBvB1l9p07nJwaNAAESMmE01O9HYvtQcEURi5baLAAI2+MRhgYxFsJYupcb6vqxQWGBjQCDwfQ9aFQGItQQ++sUUV4vHxXLmJBJlTEPhrY2TExxxTva0N4yKRpj8ZbsyQzskepDJ2CAxxVRhMLS55WuxRTkexFV0T9sKKgaArkx7Fa0Q0ceIAEivF8TWQyi2SFG4gNiPkLPHHC2t4gwM8YY0TM55+Ljw4RM8Pg9f1fVFfwMrwxMia0NAA0taXWSd8Ba1x4lmTjDe2y7Ftvvggia87jbxIkRRHcqo1rHqRP7AMWOQELA0ko99a05HuVGZSo+0hC3PM6fYWtcS1jda1qUTB0Zi7Bba7YeHsl7MTCG8eGtRmd0YsRjvXQAAaAAGhoj8MbQ3WvghdZJw1/DJqZxmdY5hnT1ZzXs5TuY1rdEWTrvoikFIpk7sE51aOnE88ex+XJyK1opgtkKIOfE1SSOmMZgMPjLvO+1FbbIDri9k4RbJFxRQDW+MRtgEDYBDHB4h3DeAiLGm1BrVYABoADWhoaGgNH8etUfokvdMLFxXIm1hDrVVkUc0kLLMVcAaeXHRR7lUQVIZiUEFxY2JlQO7FH5cj8wttPaAIkEUyaKQI0H4uaj4fXfRwGHHTY6b/AAH4Z9S1F4xEKf4xuGZgYunIemYul29NXsZK72BZ208PG2MRNZXTIpBjcK7pWz0j0tjJOl39PHCnEmiK4iEfDX8etk7tyMhnM/IQur047jLbe8LHJysinHO2NAq4/sVriiqKKkUyPZopihHYJCKP09FDuBLJi4oWSIIB0fjEbCEyqKceObU4YJqc99x+Vfl768DGRto0WVVJkX5mTMzZWaxNDHX9JlPxJpQmZMHl1xuKuMykmU6AmZOQ+nPRLbEfENjp2YFsne973vrUyHmhA2uItBPVRWhfW9rHtajDaTGOFtkT2mdx7H4IoMKmUvcGnHVjhDyij8lP+Ym3FEyaSvH25tEcMFFkPANUtuxmcJl33nTOnMsYc3hwCgyAuOevGWGAVBTgrOx0tIxEA7IZ2Y+0I3+eSfpcx247la3NK9TS6UMk7Z497C48eBj8fWjJmePse+nqqLCyoo4sYL8C3HwtY2AEkX1FIZUUOxPLtQRUyk7APbAxzqzezjy5Idindiignuw8cDCimtEbmxspgdprdjMzXSZThES8gVmyolO7gsf5HSF9p1eZmUZmIr0dszSUpsW+ACMOZJEoVqRuAbw4VHyTWLJW9+StJYgs1NAI9trrlTfIW09VVOMm0EWBbxijikVNrk912TYf3HzjkVMpOwFZtFkwm7FO7DsOxR7HtC3KKNk8lSEoTxyRRytqGxlJ8i4k9pFiWlENaAxPRPIkuJhfIjIHTqF1mWq90mOs+bYebU4DeEjY2NU1d6wiDw4zSWN75B0igdG/her/AF1wrDubsccWcWcWcYaElWtHM3Kdt7xia66a5L2wZQdt7Te3PmH41GSZPQDBQbWZXDyUUew7lEnsUExuPVVlhFSv5VhCxwnqupPZ8PVFvZiL2l5R7FgLDCvVlqyq26eASCwyzFI+zHNC5NEqrtESOOyOJxQUk3m85sCVjAi5hge2xNaRJO9l3WxtwmD9es0PyTcw3NNzX5mtkrtvKgsEbYaTGDIKKJkOswdoDQTQW0Y/VlqQRlTJyAeasKpgghyJ5QLSKKPYqJuTno1mrGMJsPCoss3vI2wL0k9a0ZjBYqPdS7b21c964uUssTHw1SySWzJbkIgFGbFDD0XFGIVvXliMdKICVMyeU6lgm9uWUKCAQRsLSj2ienNmYZXTB/B7OrkWFn7RazjohB4fCYoQFlEXRwxYmEMV1rGuWss7kCFvtz2BrHDwTscGgsqttJ4PZwcGtiphFFFFbUDbarMyhaJnEwqxZDgeW+QdzLy56ohyDD3b25PbwjYVCmi3HJGVsES+3Hkfe933G2XOoCgpp3uzb65eIQ58YhaYnMWpmlzJIyU9TxGOtN+Tmv8AVagaWGmWh/LmHkwgAY1lSXKv6jYo1cQTu2Ti8Wo3FjWcUXc+WNTWWa7gwQioJE9EJy0waRRRR7NaFihVZWJVp5MZjpnHS1ufkEgl8hUGN/EVKAxk0TjuF3nCcnOABCLqZyEcxc3hwRVZj00sio42HF1YKxvgjKsjDEFxYYpq8ktfg6ICQbqTyhgsxkdtdViqtfl/yliZihEFmzkZbFOa8yXDPw8OHrhotNAcmjIuc6rWGPOOdSdVdRFA0zFiDFnLeYeGiq2uD2IIeNQxSsKKKPbUbco+CLIT0YHukkL42x4yPGuoz0gKsvIVTQmkOSo3PfsylBb2xFvhkaAFIKMOSMg4JztNjkhowGticPWrODRZivNWUbFDVAYGGMxQmrLZgKL7jeAYyQFrLcXDhw6sbUGprBO+zC4tZSiz95uddnKmarIKwgnBrcpC9oTZ/djvMutzTc2zNDL0ZdmpfhjbSERs9iiHDTUexDkQGtE01OGrG8op1R9BsP5ducOamv74EtQeXyGsRK+XZk8ge2Rsj3yWfJBGKz5LD5HvkJUDDNVnZOX9MkJyCgGWjKyETVS7DsEBBJzkD5JpYmeGSMAm9Ge/VopdggPHxCAIaqR6pWtVVAQJ+zk0yV7NSF4FutFRnqnGHGPxz2Ydbgsc2spNaXx0p0U76K1qaaKKCOaTCwkSVn400n1PSFN8fIOEqDuW5HUW8ZkFrTQFAx5AYyMzZKSeZ5bxA8e9CpDDFB000J6ChGWZM3Is1QWuwQ7VprEzxBWlmMbK7DNLEnALl1iqaa4CEieaRb5BUF1QgCK4gYpWhOTE1mRAmoUjj7jy91uW+6+92HWlWTWU2gQumihmKd8kIp9iGuGwszKDShMLJvnLDMfmJnnFsxz4Sin9m1IIfFLCEEyu+IKNceNYZjIQSxxuEjCzyh1ZXS80BPP0w5OQUKyinWRaRj0QtAd5kzsXNs+00gOUsnlhXWUUM0txpWizhHG6JkdVnUjPHiqUWAiB7lNTRYEUMDFflcpWvborDpwIpoNps4hrDJXM3MI93y+f12t1WiWtPDw50z5HhaqWI7ZmtyFOR7VxXhFS22JrKnkLjGYoqjIWNsYsWobeLgt4WUrzseGvkx7Ly6V7FBQrLGZZJOVBbCHxuRNFiB7YmcQo4zDJCU2TrmZODSSCTG5qLmGmeoUV012Yj3cggrCrMjVqWes8PAgkZrDp7S2mNVuwLUC8ug8Tm8PC2LtpjGjWJ7FE+ezNIAioZIskMpYtopwDZn1ZvbMwUT463qOgnvfkZeqoup5+pchkcd1Fjeq2dRTw32VaTYoaoVOKYdLBOTVCs0ZRlSVRW29uJPIve5ls23F0nlrQRAVepovMJ+qJZrcFhnbWmAEIKks+NdNhMTuxRQ7WVUlE0xnryiQ+aR+sQHgiknGud7aducXh8h5b3tbrDZdgAnKZFFs8YBCAZ8FNVs1jtqBjFeWSa5cyVye1JHjbQ6ee6KpWtSy4ueaGvE6nFEIazZV06AndoVmBJFkSVTW9+WIylwCjmNx1l1kqBkAq1OPVzNRx9Vw5GvjYmjXZnxRWfW+nSEwP7FORKcBVfDNYF1xmBW1h05OVJPEHdvaRFNUp+q7dWziGaIskvKkAaRXhfFruS03FWRTU1MGp7NyxeuAYfpatT6jv1K2MoS9M3MT67Iw+GbzF1YzswtsIhRLJoC0/dPsHcasT65Z6Zx4p+myHhCqIHbqpCSOXq2fKz4maNrwooMdhz0qOmJ8K7E5bHnD4GhxandynoFFPF9xJEdIY38Y7GYyvBjHYGXEvZA3jxaNSJyapfuEBuSWPjLN3i+LFj0rtWrjjiWYz8R+HlxTMXZohl5VUSwsTVK+zLl7sbumcBzDuob3RGMqt6nq4OnksI1rzEeYVdTik9ia5zgbzYUSqqe5gibG9j3GSbyp80SqQQqBN7dTNZAY+rWZOHFxRsq4v9dZhumIiFkW50Qt8YZqCQ/Ejwwx+AwX6BoWq8EQAa8YpVTxyakUI1oAqROTVJ8jtWHDLimJArinODY1+UVCXcC1qwIFlIyzJCmpFGcVHK23PkLN6zjGM6oHUzup2Kj1dD1sOsuj8kbGVmeYnh746sb4oGKNTuD3zcyVWTAFGmElxJaU5lKNogEIb26iRDx1YraoCuOnY9PZiW9smM8q/YrUCPcp6j76y4EeXjijDAx8dCEQ8cyHqA8uQJL05RqRH6quDsuce97nK2bE2GmllsPYmPruBVlQC+14vsqteyChWq5CXJXrmRgjwFaV4x8dRkfoemarLkk8sxdE2IxnyMmqkOgNkvmjfdeZA6uAAmtjbpy0O0j8f2rqNN7dQp7HDq5Wo6UEBxOZHUL89js4c7Dlsjk8vbglErpvYrTjuU8QHey7NGN+WMTw8PLqbn9s2XqDsQEU9PEYkH1Tcsi3Ev2RfU7cOZkQ5NlrzQyK0Yn2sq83FXEUNizEOWcdkndL0+r7L1g5PfhD8qMjLdyb7FI0vXDI2mR0cbajoJYVM6d8KzZDQqqDQxkYLW27bcjFIVIqMntwPie3tnzKxw6uVdkQhUqHYAqNFSgpjrkhtYyxGe2nKq5FTG+KL8ioHOfGXrGK25kmWc4V+4W3p4jT1rWtaVZyezAu7ZESOxSl7PDVCKaBy+SsZGxSc60aAtTV4MrmaiydyQ9JU8pdiZi4rtC3QbDIyObKW+ncXLO6WMyOsOjXGFMd5XyTyVlm5eUUWKikiM1/ISZqnZmndBA4J5gMSlcH1JOebfKHrq5VkwQiUBNYAgiXFNOSmJomi9BFOEHYqUPWLdbdXlY5rpZcdLO6s/Kdq6KKJL3SOfAS8GOMV3xaTUO2EPbIiduOY8tUxYYVUXK1JFGY5nV6liaCHN5zB0c3cuT4Sp1FLqBZSajkLVs3Xv80r+lppQVC+zPPPZtNbUTlG+RFVVkVQx74sIYsdla2RyFV8efpZA3GMLCyNtVTLhFNC6/JMCzrBRTxuhEoCHYlvY9nOvShVDjZNhOTk0js5MNEl0UsMhsyTYt81jHy5Ryrggp7nOc/lAgmKumKdu+1dyqdgsgLJglJBlfCYjWd53qssyYKtieNnUmarV31s9baei6GWvkSKF5u3YmTPnnlwFDjcl21STwusQQVK9cpysFihVegp39MixZ6kyRwsUkOOnqYmtG7bgBUTwx4RLjMHLq5RV6yhMxCCKKYo2yCaWWxIQq5oyySMenoSRS7cpXCdxe/3HTm1iXPsUbs1lqrohwme55fyaGIKBMTwVsOqvCuooLJAVKNRwUogManm954rLKuMscXUfVlCLpChnLeYsY6HPkKAKOHwlpMhsLpSlI+yoo08NlaoRCExW3ANaDK94w0mRtZS1BkWVo7UsgtwDR7RvMkSgF54UyLOsG4wTCNSdgezVEpDkXukJBhNGSN1aVhesg/E3WlZI3jDO6Rx2wYpOTVXdGq3YicyvD6jdMQUaaVMi58kL2nqCNj1kRjlSbYWpFE+J2QLGvVZ2VMc3UdqnXqQ9SZySaqf+fY3M3SnKtVxuKAzGUldam6epU6s7TE2vFAakEMUMqCc+u8lojEjlZfiz1DfqRRjzSTSZbp+pCQnpocAmGqsw+MTNDOs2Yw2Hxp6BTUUxBeXLOc7bTAY5IHqF8iyrJFTlCykO40xFRF7cQnpigEard7gkUDGhMQTI42KxUkx74YFTdPDg5Sraw7oVdQc9Nc19hTPpXrd/p0zjqe1XiwVT/onamzF5d74wosjUzdrPOFmVy6ZxsKsqORoAhhgiBiD1YcU0QNYC98l6etLdnqwsgtS2psTUrxVwFoEu5c4nWkwTKM9aPoiyo0/uC6SKQyVjlUXdoATi3aqlpyjb0XTdphcL8ALV6vreDGteokwRKt3yTJG1nh7C6Y3DaNjzCZlr2oMxBk2ObX8HrsrmlYxxxIpSYx2N/HZpxrT0oJH3crj46kdbqLpm9Sx8HB0cLA3iVJdN28OlcGZKZtIsD4GsTZ5ZeU9iGQkKETPuXYIc0Ms+jAa7J5FaOJo1WsZxLg7Vl1RWJZ002C0dYMoGyo1Ih2AlEMbFCusMviM/DkzkmZB12hecwqN16N7KclWws1DI1yrSWZZchi7suTxM6Yq3fKMlMpgtVrD2WTa6yZ1zD1lBn4XeMxaa+O+zLjNfnH5p2SqZmC8WGtZF1958E81h1jBzQVi6QZKjDjclJCG1xX8TK8k8Nx+BgoMs0XWTIOFdOe59YvknkiTE0TTzlsRmzGRix9fpTJUBib+Op4d8cJgfJKXAVorRgHOdNVhY9n/AEEYhWRGpO4Mpdb54x/WFFuEi6f/AAoxYoY2XFzwmWcz3YrEFC5DPfYXTNjN2bz4mF+OoVWAGue1iOWg/FwYyXGTx38vz2Q6D1GCDNQdbwddVOomymds3BiMLWw35+o8hn4IZwMb+P8AUrt6oggPjya6SqWn4avXrVY8iqdq3awtXCuz0RgxxspyAD3TyTNknmhhjgCiM1/28bG3HR1sGrTzLUWYkhjlTFA56DHFs0bJXMisK/HepwYrP0cvi39MxqTuTZlriJlFvW8py1G+HorHSU3ymdSLyPdKzH2aVrKVZC45pPPT8rIgGAGA9ipA8a11OziYI6mbs+s+uLtnHV8PJipagrEyST08NZr9bxdWzZTMHE1pliMZ4HwvjxEOUqdIytr9TS56crFxV3xMy7cnkMdTe7CzZHIl1NTu5FNaYfA4eKrDYiij6hlxlDMVKluDI9PT0ZIZDHadSELZ1G+F3J0stgPJ2x9udl2ZtF3/AEk4EufGZOxMilbAK4rt62VlmHayHxOggZQfVkLnP5zsjFh0FidnBzckyKtjKoQQQMbg4OCla4EKRl/pt+LLJqrYydOr0chD1azrb9styLToDj34ih0xR6MvZ+p1i/8A6Wzr9/X7OrJ83b/6DUyOWzuFxMCqQ5TMDqE52a3VgZE5uLc+nHWqKcBFRhqKDGxRh6as/mq2SoZnK0atXER4YZuxDZ5wVoRZTDE+xdfbqsar9y5adkJrdrIY5kDf+hLCEphkKK1KIFVEY6zZbj6dZrRYWY6VjpwZC98hfabQdQtXwEY44+wO98g8PDtvBBHfOYbxW5q0OSsuzLOpsVlWYR+DmpFvetEcjZmnhv4irDAyYdA4v/ot2vWwNHCO6yvqmSxsEdGtgasNpj2VpMdIY4FO4LbHGq1kFaYxNmWXuZGdkRVZsNuC5jZr+WjRdPbrXLM3krq6+jUYmufHk2FhiylTpq5Qs9dX7XUeIzLC475c7EleSk9i6vV5dPIuDg7YfTtsdPG8FhaxxdLPDYC3vYO9gzSC0LQtC0bJl8nk8nOZn61j+mW1svFYxVvATU6OSodbw5nFOyymyTrsIGHsYaLCWxZNk43H8jBYf/y4ST5LIVq+Hx1mTHTZiW1JqSxDK6WiKbZWzvEsYgDMgLs1hMJOWpDBsxU+Gjwf67DiMfGzDZKhPhZsA3p49N1em2YODpeZXJ71mrbvTCXy5E9Drp1Zp3UNPoRgJRWpFMI4MXEY+qmZXH4Kn6/r+t65q1WGWCWVoTxrh4YGNcCtg75cpDsEEEHe97R+M/GAFPXt4K1hZIaecoZq8rU+Kt9dWqF2OfKClHT6dw+GyFXHdL9cj/mk9qeJlCDF5HI2cbfsZUMex9aGIiF0Nmd9hkMUMPKJNRfCi+1lB1QOpR1L+yDqL9idn8ZZGcGbGa/MfkBlRkvekkko9US5jqYdRnqT9lHUuHyfSQ6eOUNltKDhw4FllAulxMkkvUr782MmM4n9n2fZ9g3K15ycnBwc5kzJHBjmRys5wtLub5BIJBKJfL5fN5vN5/P5/Y9rqJ6nfTmbMDNi7eBxNfz0urWdRSZq/wBNPqC3T6hpZCaQIHqKOIsGMx5Y1jovAYIJZBJ2cGKN1GrLTfE+aBjQE0E37Us4eHhweHBzHWC1zXNcwsLEwsLST/0IWaxpMpOqep0nWorph189RZLF9R8OHBzJYZKhr0Yi3qWKavXh8fj8Pi8LIPXFXHOfGFJDHVlrlpe2ak+eOZ8c81jzmbzCUSiYTCbzifz+fz+byulzLVNHipWniJI55a9/H2MM5kFqnm8tmnRkRzwWqtptiMQw4/FZFzW8RDNDLBFXlc9TEPY/DY8mR9mevA1rWIEuzGXE4mE4mEwmE0Utx7ZWTNlZMyVkjJGSNeX5qA440m1TVNKlQazpZl5mfoUcVwDePj8UsT4aUdsX2SQwxeER+Hw+Lx+MMAjkcyMyxySp9eWtWngnySMjHtQAAGtceOtLWtJyjVqhyytetM0vfJLDdfTuu8MmGfhZMBJgn491SGHGYz8fQxuPrwuno8QmP8j5HzPdJLIRFjqbC59u1XiYYY3di7P2RjPxv4z8b+P9D0RSgqX2Cq2uIRExrU1zXibyvHhFQ0H491SnHnMj0LNeWagBDePHiGzMkbSGRU4e2IajWnvdedfdd9v2vPSvgk+NwfG4yKGaxKWgNcyVqatfxKKKCvYkxyMjldg7OOx1Ww6zXDdFDtroVt5Ok8onbYik6AbkkFoKYyKzkZcnHcry1A+exfbJG2tDK4uKzOS9gWfb90Xhf98X/wAgy9YmF8XheF0XRcFxtsWm2GSte0tHGy2M5ur0SzIDIuuTAcePHUokFEZVSJzYxqIayxLuflE/n9j2Mdk2vilkgdE9s1V8bmE945GIIAADiGcOHj4cDGY/HVnv4bL4anh6Eti1ruRBhreCD43/APOFlb7skMmMoM1JnOgJo8gIPGWTBwyuHmwJrUbcGamzVSbH0IMPYRLW9UdRjq1nVDepB1CM63MjKjJjI+9DbtvF0XfdF4XxkPyX5YZkZ4dSjqw9ZjreLNm3BbzFjo9ZAXxlkGgAa4SNkbSbmexYxuohrMDRBaW8C0jWNycT2yNsPovgljdA+ua5ibGysKwojFjDjCDAjADp4dPDp8YAYAYEYL8L+Hhoytu9N/gW4NnT8fT0WBGEyVDpXJdaT5LD9MQdNUbnR0fQkXRMfR8XS78XP1z0eZMS7EOxBwv4EdNjpk9LHok9KMxUWSGds5Hm0dTZ/K5L42Hc/IJvYwk/X7/b9v2/b9r2jY8ocA2OOsyqBTycedwVvJVek1fVpXoQgNa1IJRSGcUK4tBEK1mEMm2yuBaWlhaRSv17PKvaiyjRLgZemY+n48cBw8fj8fj8fDhwIJMxs+4bxyH5D3/f9ydV8W2nwhYI71eeBjepafRdQMTpfaFoOto9N4DpaGs0CTm5slZ1J9VtZ+OlpV8Y5r1EM9nMpkfx4wh6ed02emj01+snpf8AWP1g9NYnAdd0x07+ufrv69+vfrw6eb06zpxnTUHS9PoQ9Ax9FwdJOxxsWDzqT5ubMStA+JFKKSzyqrQBEPbJMfindOP6ddjOYyozbct7bpILdHKW5dU5q11uRbkWXRPzXHiQ4EFSF00pmlbYyGXGer5v83+c/M070fUsuTOY/MfmPysV4xXzPbxGXF2KxGPV9CxUbWlt1MoILVd4pRiMx2LNJ+/cmvSXJ0RZmzuIdgnYg471OAkFsZIZkZ4dRDqTEdQdbXh1R+1ftX7SeqD1Keo/2IZ/86MuMsZm0IcJWwOPxdlo6dx0fVOLtYMFp32epVTXUCqdyoTu4nBsjbAnL3MlpzYqbCPw7sXVxgfUiY1hc8vM3te/+UGZGeHUI6l/Zx1SOqx1YOrB1b+2nqg592c/YR1EOo/2T8uOoT1C/NHLHLHLnKuv5Z3TdT8uM3Hnx1Oepz1J+wuzkOd/PDMjJi97PIQiJrAAdgq+PV9A404g4Q4E9OHpo9LHpI9IHo09GQ9IX8eOjT0Z+ljosdGDowdHDpBvSg6YHTrcGzEsxzKba92LIR4NtyrLG7Hc/L5zZFjzvngkzktd5lMpexnExSM48OPcp4eCKwFtuRbmW54ZsZJshZw8RhMJrur+v6/r+r63q+r6vq+p6fqeqa3q+t6wr+DweAQiLxCPgGBgYAAA0BBwcHNeH8g8P58thNABaf7Uj/EADjxAW7pyYwxzbGIhtUUhSFRtUQGBsOfbTHAM460VZYWhnDgY+BY9kwKrJyenkooooTNyLc0OoB1KOph1OOpx1MOpB1GOofz/AOcGa/MHL/lPyQyHve77nue57fue57nue77wvC9+QGQGRGRGRGSGSGRGRF/3hcFlszXMLSCCECii3jx48da18FY52999gg75cuZk8vl8tuXKOwr86eOvULBOLbLLZuYPUapHe9olXWgABnAsLHMeyw1ygTy4yEk9j2PYn40tf3CHcIIJqCACCamoJqamppaWFpYmFqCBBB2SW648ePHjx48ePFwxJ1rWtaAAA1oo9ybKzAw782572ScuRRYYTAY/LmLVSUP5F3LlytoOBYNEEOEjbjXqNGfyue5xcTvZOyt73vfxvf8AQdwggggm9gmpqCamlpamppYY0wtIIIIO3vEgGta1rjx48S2QYBcOHDhw4cOHDh4y0s48OE0d+rSjzaeIx+R/IG97AcIxB6uVrwMC2XcuXKcpjo/hynt2J3vEkhL/ACmTmX8uRdy3y7b3va3vf8toLYKCCCCaggmoJpaQQWFrmOYWljmkEOBB53ZGTx2YrLX99a1rUo6ZWta1rXHWuJBZw4cPG6GWvDB1MytG2Hxhut75b5ZwwLey4nlze8ua+NwJdPfmtOenMkiIex5L/L5PJ5PJz58+XPnz5cuXLly3vfLly3ve9gg7BBBBaQ4ODg4FrgWua4Oa4Pa5r2va9sgkD+Ylks27rFEo0x7Xtd8a1MOlFrWta1rWuPHjrjrXFzY29XjFrjvlz5cuXLeaLXF/MyGQyGR0k0sc0Eokycrn776LH1ZqL6L6phI5c/L5PJ5PJz5+Tyc+fPnz58+fPny5cufLkH8w8PDw8ODg4OD2vDw8Pa4Pa9rw9r2vbJ7Xv/kzfLmVxAyFrAmphaWuB+Jl0eda/u5RrrRYhBcuXPmH8+YdlySSXmQymVz3OkjFOsPYmsFa77RTiUQYjWdSOPdjXY12NOPNE1DW8PDS5c/J5PJ5fL5fL5fL5PJ5BJ5BIHh4eHh4eHh4kDxIHh4e1wIAjEDara4haxoCCCaAGoJqat1rPxOeij/hKYut1h+3Lny5cw7atwzWvbFkzcta1x4NjeLEbx7gui42xz2Se+iNa1w8fi8XhMBg9b1TU9T0vS9L0fR9D0PQ9D0PQ9H0RR9H0RRFIUhUFQVRVFYVxAIREGBoACHcIIIIIIJqampoawm5bxtRy5b3YPQ/be/5b7lMXW6w3YWBIg0ALXEsbEGcNdz3CnY8vT2SUpKhQtNutyAvtvC2Jw8d9a1rXHjxLeHDhw4cOHDhw4cOHDhw4ceOta0BriAAAEEEEPgIEIIEIEODmuBfbEzMbBVCnW+1k9D/ADvfbe/4BdcrD9g37KC3vvsntZu2+p4c/DcKKJJex1N2PNE1uHm9kWmXG325BuSGSGSGRF8XvbFkWBKH8gta48da48ePHjx48da0ggt8vJ5PN7Hs+17Xte17PsCwJmyNPJj2Jkba7KEUYQQF7NDKjKsyLbNh3RPxv+wXXCw/8d7B3vly58uXLKdQSTEkl0OVjz0WYZMe4+HMNU0Tjjjvx3pet4dc/N7Is+0LIsCx7AsCz7Xt+37ft+57nt+2LXte17Hs+x5/N5/OJhKJQ8OCDWxtibA2BsDIGQNqxRgtILUEDYydzrjIdW86mRodUp8Eoq0fMMyOp4+qI+oI8oyUHe97Wwd9+t1ifre9okHe973yL87YC2SSSTIplHYhzMPUsfU0eejyInaddt/O+5aYzCa/rer6hqen6Xp+l6Xo+j6Xpel6Qp+p6gqisK4hEfBrQAAgQQgWoBqYmBoaDM/Kz9YWv+hW/wDoh6oJBad730lldFhi8HiLH130H4k4cY8AZAdQs6mZ1FHmI7YO1vrZYlb/AIFDtskuLy9z7jJ4FslxJldN9smZejy7M+zqMdSN6hZnW5Zt8WhYEoK1rXwUf5j7CADeIG/L7XuuyruoXdVO6yPWjur39SPyz7D2OBRNA7BB2ED07DyB78eJZ4zCaxq+AxvgfSfjHYgYsQe4Ooc9mcWd/wAD3JKJJL3vleZj0tfoFznF73Sn++w8WBbF4ZAZRuXGbGdGfHUA6hHUI6i/Yh1F+x/sX7F+xfsX7H+x/sf7J+ynqT9kPUh6kPUZ6hOeObOXOTORN02i9oDAxrWgdySSXEqkuYc0g7xGEx1FszZA8O3v5I1ojiWGE1jT9Q1hSjPk/kSiSXFxcZk8su1OvjBf6Ju4hz3H/wBcIJqCaggt7JcXElVFya6jWx3QLMNPnopGSMc0tIcCCDtDtv41rWuLmga/oUU4ODw9txTOkD2VcpV63/Zji5+jZulp8WR/6gTSECDvZJc5xJFHAY3/AJtR/wCVGCz/ANKvdUQqA1XxhiamkFDsEO2v9RBDmlr2WmTQyQvY6NzHMUFyDqSDrEdVCc4OTo2Xo+Tph+Ekra/80IHkJIqsHTcPQlT/AJtD/wA2FD97u/8AX73/AE2zbq0oo42RMiZUDA0NAQ+B/HWlvsD/AD1pEaILXssRSwyV5Kr4HxGF0RiLCO8c0WZi6oj6yj61HVQygiODPSMnRjujHdHv6UPTTsAcMca6oWa1/i0I21W4xuEb02zpNnRjOiGdDR9DjpQURlD1vN/0eb/o83Xc/Uj5GiKpFjIakcLII4Yoo4o2QRsaAEEAh2H8gd72SDZu99fwIIRBBEsb4XwOgdXkqSUX0n1jC6B0BhMfDX3tltmWGfZ1MOrG9XjrAdYs6zHWX7b+0fsP5v8AK+97fnE3l58/J5xZ9z3zlDmx1COqz1iesz1oesz1k7q93VDuoX5V8/wA2BtFmOjoR12QNrsgjrxwR144GQxxQxtQQAAQ7BaH8drac+7k5Jf6ka0QWlrmGMxGF0D4DWdUfRfjn0H0zUdWNc1jWNfw+Lhx4/Wv92gwQCo2i3Hsx7KDara7a7arKra0dVtVlZsDYWRMhZCyNrQB2CCBB3tA9t77b32lnuX/APAUUUUQQWFhYWGMxGIwmEwOrmq6k7Huxzsc7HuoGkaZqmqapq+sa3rmAw+HxePhw4cOHHjx1rjx48BH4hD4BXFX1BSFEUG0G0BQbSFNtNtMUm0xTbTbTZUbUbVbWbXEDYmwtgZXbCGgANQQ+wUDy5b3vfYm3kLV/wAweD/DfyfkjWuJbx48PHw8fiMPh8JhMJr+qajqTqJx5xpxpxhxpxpxxx3478f+O/Hfjvx3478d+N/G/jPxv438d+O/HDGtx345uOGOGOGPGPGPFAY8URRFEUhTFMVBVbWFZtfwCERCLxCMRhgYGjuEAOwO973vfLe973vewXPyOSllYxsQat9t7/jrto99d9a1rWtceHDx+Px+PxmPxeLwmHweDwet6vqel6Po+j6Po+j6Hoeh6Hoej6Ioij6Xp+mKYpioKgrCsK/gEPiEIi8QjDPGIwwN4BvENAA7Dtodgh973vfffLkX37bmBgW977b7b3v+R+tLWta1pa7a1rXHXHjx48OHDhw4cOHDhw461x48eHDjoDWtADtoDWtaDQEBoADXYdgNdgh3BBBB3tb3ve973ve+1y052yd73v63ve973/DX+HXbWvnX1paWtfI/jrXzr+Q7bBQQQQ+Nre97W9772p3vJJ3skuLu2/573/Qfy13HbXfev9G+W+w+Nrf8N9wdhBA73tb3vfLe1ve93nlE73z5b38D53vYPfa3/Hf8973v52t73vttb7b3vffe/na3vfLsDvaBBW+XLYPYIIHYO9rffffe973kXmf2PY83Pkit7RIW/wCA+N/5d7W973vtv73vfYFb773ve9/G97WwVvvtDsPgHewt73tb7b5b5b3y3vImRFFb5cxJ5Ox/y7+N7333v+2+W97/AKBb7b3ve973v4B3vtvtvvsFA8vje98trYO98t73fL/4b/yk/W/8e++/4bW/7738hb+doEEIfy323y5LlyJuqT+R7b3v53v43tb+d7+d7/pvtv4323ve/vfzvex33vfxvYO9gj43vkDve97J3ve9ra2rikR+x/Lffa3/AE38b2t/x38g7/hve/nfyAh97Wwew+R/E/e975b3cZIifoo/23vvva2t/wDvBD63/be9rewd7tHhYYJQ74Pcnf8Ag3vtv+O/9Wuw77B3/hHxvvv+R7En6B2VJG8XnPYLDb8eRbebaK33387387RPzvf/AJ29/wA9gj+G/wCG999orfw+ScuRa6A0n4yTFmgij8b7b3873vf+PX9N7W/8A/pve0AP4g7W/jfckna38TqQn52j8b+9/wBN/wAx9bW//A2P4j6HcdtfG97Wyd/e51J8H42e+0ED8a/mf9G9/wCcfJWtaWvgIH4Hbf8AQ/I7b2niXsexPYn/xABZEAABAwICBQcFDQQIBAYABQUBAAIDBBESIQUQMUFREyAiMlJhcSNygZGxBhQkMDNCQ1NzkqHB0SVAUGJUYHSCk6Ky4RU0RIQHJmODwvAWNVXS8UVwgJCk/9oACAEBAAM/AP8A/RqEP/8AJk/1n7+Z3/Hj+C5LuuivT8YUf4cNff8AGd/7qENQ4/1UHxYG9BHgSnnYxylOxhU/ZU3EKbi1S9tqk7YT/rApPrApPrApO21S9tqn4tU/8qqB81VA+iP4KYdaJ/qVtocPEJvFA7/iwuB/gx8Oaf4IEEOcOK4XUh2McpTwCedr03e5yj4Jg+YE0bB+6Md1mgqndthaoDsDm+BXYmcPEKcdV7HeOSqWnOEnwN0Wddrm+cLIH4of1DKKPxQ4px2NJUh4NXacSo2/Nv4po2D9yCCCGofFBQSdaJqjOcT3M/EKpZ1C2QeoqWL5WJzO8jJA68tQ/qQOdI/YLeKJ67kxuxoVucNR7JTjuKfwTk7iiieK8V4rx1eK8V46/FeKP8ycn8U8b08J6dvBXcUEEEObTS5mMA8W5KRucEod3PU0Py0bm952If1JHMLj0RdF2bymAWA5p4J5RRQQTUEEEEP3EIcAmpqam6int4qQJ43LiCEEEEHNsQCCopOlFeN3dsU9MfKN6PaGz+pRJsFvefQgBlqJ2BOKJ1BDh/BmncmFBHcnhEDPUHCxzCa67qboO7O4p0TyyQFrhuP9Ry893FBos0JxXFAIfxBp3JpRCc1RVTLSDC4bHDaE+CUseM+bn/H7p7zmLBWQCH8WvtQKZUMwuyI2OCnguQOUZxb+n9QSUXbU1uwfx6Ka5Is/tBSQHpC7e0P4Dn++3QH9QQciAQsF3x7N4/iB+Mue5D93J2C6nf1IJT4MKrn9WjnI+zK0i7ZSSLSf9G9bwtJn6Fg8ZAtJcIfvrSPGD75Vf26f75/RV31lP94/oq762n9Z/RV310HrP6Kt+tg9Z/RVv1sHrP6Ku7cHrP6Kv7cH3z+irxui++tIj6Jp8HhaRH0HqeFXjbSv9GarG7aWb7hUzB04Xt8WlW2/u4Y+42H+NZ4R+41kwvFSzP8ABhWlJNlLh894Crj15IGeklfWVnqjVEOvNM/1BaNZthLvF5WjmbKOL0i6pmfJ08Y8Iwg3JoAR1d4T3GzQT4BVTurBMf7hVYdlNL9wqvOymetIf0Z3rH6rSH9HPrb+q0h9R/nb+q0j9R/nb+q0j/Rj99v6rSI20rvW39VXjbSyKtG2ll+4qlt8VPMP/bKcBmCPEI8RzL9YXUD+vBGfFgVGf+nZ6BZUZ2McPByg+ZJIEfmTg+IVS3Zhcqpgzhd6M09mT2lviPj7s/jIXlHfFkmzRc8FpGfOOkkA4vGEfiqx/wAtNDH4EuKp2/L1Er/Ns39VoyHZSh54vJKgh+Rhjj8xgHMfIbRtLzwaLqvl6tLJ/e6PtVc/aImeL1J8+dg8GXVP8+eQ+aAFQM2se/xeVo9mylZ6blUbM20sQPcwJjB0WgeA1BBBBBNTUEEEEEFG/rMa7xCon9alhP8AcC0c7bTNHgSFQO2B7fB6gPUnkHiAVL9HUMPi0hVzNjY3+a9Vse2lk9HS9idG7DIC08HCyCGrioH7YmqDaA5vgURm2RSs3YvApzesCPH4rI/xrpH4itq86emkc3tEWHrKqX51U7Iu5oxFaOh67Xz+e78goKcWp4Y4/MbbmFVk/Up3+LrN9qnPys0bPAYv0VG35R0kvibexUMWyli8XNuUxos1tkAmhNCYEzimDeo+KZ2k3tJnFNG9DtJnaTO0mdpN7SZ2kztJnaTO0mdpM7SZxTDvTeKZxTOKYU1AprhZwBCoZQcVNGPNGH2KmN+SfIz8Qqll+SeyQeoqqgF5YHj0XA9IQ5gdkQonZgWKLdhRH8Gt+99M+PNqq11qWB7x2tw9KvnWz/3Yv1KoKSxhp2Yu0/pH1lHmPmdhjYXu4NF1VS5ylsLe/Mqkj+VLpfwCgp8ooms8AgE1qaFGN6YN6aNrkNzkU8lSO3qQ/OUnFPO1ydxTu0id6KKKPMGo8UeKd2k/ipAb4k8J6KHaQ7SafnJhTCmnfqpZ78rCxx42z9aiOdPIWdzswqmnzfGS3tNzHMBVigiP4KLIfHH4oryjvE65qh4ZEwlxUcdpK7pv7G4JrGBrAGgbABYDUURqqak+SZZvadkFBHnOTI7gMgo4WYY2NY3g0WQTGpgTO0huKeVI7enHa4onUVxKjGRe31hQj6Qei6i4u9ATTsa9cInn1J+6Fyl3Q/ip90I9aqTsib+Kqfq2Kp7DFU72MVT2Gfiqn6ph9JVT9SPQVNvg9Tk7fC5DfE8KPg8ehQn55HiCoSflGpp6rmnwPMKIKeDtThqB3pjk0oFU9QS5zMLz85uRU8F3MHKM4jb6tQQVtW8fvo1hAbSoY+u9oUIPRxOUjvk4h6StJT9Vjh4C3t/dwgrSv8SpKg9BuXE7AuVk5OJmN3znu2NUVHFhibdx6z951DXLUPwxtuoYReQCR34amsFyUxgOa4OTjsKld85OOZOpjOs9o8SotxLvNCJ6kLj4qpdsY1qqXbZQ1dqdx8CVFvUI2NUY2MCb2Qu4aiiijzijrb2QmdgKI7WKE7rIAdB7m+BUw6s7j4m6qm9h3iFMOtB6imfOa9niP0UR2SN1uGwpzd670Cg7UycF8Iwy/gUWvLXjC4HMayDcagPBer95CCgZ1ngKnb1SXeAUj/koitJz9RpaPBVk3ysp9LkwfKSE+AUdIIOSv0iU33jEcIvb96u8z1nRYSSyPY5/6BOqZRDE0MaOGxoTKaPBGFbmOqpsI6o6xTKeIMYEALlMYDYrdiT3nIpx2lNYLvcB4puyNjnlVT9jGxp7/lZz4BQt+aSmjqsAR/fwdoB8VE7awJo+Tc5ngVUszD2yDg4JzPlYXDvZmo5Oo8X4HbqcxFu1CZuoSQe+GDpx7e8I6rqyGx2bU6MB46cZ2PGo/uYChj6zwFA3YSU91xFDdaSn6kZHoVfN8tNb0qPbLISqSP6PF4qNgsxjW+A5mVL6Vagi8P3ltOzFLnLubw8VNI0zzEhrthd87wCEUGIjpPz5wgpGje7pO8dRY8sYVckNKJuXJgOGMGQ9yqJG9N4ib3bVE03dd571bqABH40/EgIJqbxQ4ocUOcOdFIOm0KaP5GTEOy/NWymaYj37PWt4KdCfA3Qc0Eb0Pek3DAeZdZI08j4pQHxuyLDsKY9hno3Y4/nN3tWKEPa2zmjp/kfjQEFFH15AFA3Y4uUjzaGElaTm6keEKul+VnwqPbJK5xWh44mxT0TsW+Vj8/UVSyf8hVReZK3CVVwfK07rcWjEPwQOw35+VN6fyXwGLzf3clGCRsUbcdU7Kw+Z/uoKDpTAT1fY2sZ48SpJ5hLUkue49Fp52aD6djhvGrE9+AprD2nnYAnym87rDsNTWdQBvxJ1BD4kaiiidR5pR4pw3pyO8IbwmFDcRzCRcIjU14s4XT6cl0BxM3xk+xB7cTfSDuXwSE8WNXJwmMdZ/sUT+u23e1EjFG4PHdtRHWFlcdE37lZBsrHcQn08gfE6zgoZ5eUwtbjFnx7j4LkKl7No3d454QQj65somEi5upH5QwkrSc/VjLAq6b5WbCo9ssriqWP5l/FMZ1GBvgOdVQZRzutwOYUE+VdRskPbZkVQzj4LVmJ3YmVZBthxt4xnEhcjYeBy5mVN4lfAYvNH7vI0Y2fLPF2E/Mb2zw7kyka5tKbyOydLvPhwWFonlzc7qtO/vKcZbDNzj0jw55hOB3UKD2XBuDsITm1csewiRw9RTYs9rjtPNPxtticnlE70TqujwTuCI5lvirJw2EpwGYumbwQm/NcmSZPFisskRqwTh7MhJ0T47k2CIRtzc0WsnPcSTcnUWm7TZE5TMDxx3qnn+SfgdwKlYDcYwg97WNdhftwO/Ip7DZ4IIWB4cNyfJD77hfysW+wzb46wo2dZ4Cp2fPv4K+UMTnLSE/ycOELSEpvJLhUnvR8kk7nvYxRzCQysD7KNnUYG+A+Ong+Qmezu3epCbKupYphxGRWi5/kKh9M/sybFVx5saJ2cYyix5a8FruDhZdCm8SvgEPmD9298vdI8XhZt3Yjwv7UM4oth2ntn9OAQlvUTi8bN3E8FJUTvEe7rP3NUccZLB0G7zteUHsBGw890Jte7OCH/ABWpeNj3lzfTnrvqGvCmbwFE8dF1kdxuiNo57nHVjOFrS8nYAquUXc1kI/nKZ9LV+hjLLR7Ovykni79FomIXdT5eLj+a0IPom+lzloR+xjPvuWjXdVrm+Dyonm0c7gO+xU1jgkYVWU4JdAXN4szQOogo/GSM33HAobHEtP4JrxkdXKOa3g4O9Ruibkq55ssLdt2jcVQ14tKOTepoWFpAliObDwRDbgZDapKVwkhN2/ObuKbBAK6kYXQPNnMHzHfoq+b5KAhaSqevM2PuJT9s0j3+aqWPazF5yijHQYB4DX8Bn8wrycv7lLAbwyuZ4FEsw1sMVRH/ADCxVBKylNCx7CHOxtJuE+h0HS1JtIx8beqc23CfIbR0z3fFZfFPqJxGzftPAcSmxUwp6fKFmQ/mPEp9ZV2dnxTKaBlOw2AHSO/P8ynlzWAiOEbh7fFcrkwYWjYEHRlm9vxGJomG7I/EXQ1PbscvrG3UEmXVQd1HXTxuRGsWUL6gCoNmfn3lOpT0Q5nB8f5hCRlpGxyniwj2FUp60Qb5zLKjds5M+DioOwfQ8qmkdidG776oYiTgcb8XqnYLYG+sIXIEZyF77isLbnA3vLlHELCQPfwYFLWyOnkYImbS9wsgHOANwDkeKB1k/NKf2U/gn9kq3xD4j3ISMBarXdz7QkcdU8BLMfQO47E5r7tKcw4mizd44JhDmvbiikGGRq5GVzDY23jeNx1Ob1SQnfOAcoztaQmu6rgiBmF8Bn8wrycnxoUbdrgqZm14UV7Ma56qpfkady0nNwYqh+c1SU2jihLXFxeSozRRYm36ITG9VgHxXR+KFFScnsmlF3ng3cEZJbBMpKMzSbkZ5y9+y9/FXOp0Tw9u0JsrMTeeHNIO9GCUg7DsOsWuDf4g6nNN2mylZ87F4pp+UjUEmeLCuybpw3aqmm+Tk6I+a4XCa7/mKRj+9psqPcaiHwzCpnf9d9+L/ZQu6tZS+lgTTsqqT1BHdV0o9DURt0jC3waFF87SL3eYxUA2iomPqRaLUtHGzg52ZVVVE8vIXN7O7UOCbwQQ5gPWF005tyKezaOeXTll8iEQOdYElFzyVvCuy/BXbY6uQfxY7Z3dy5WAdpmzvG8fnznt6riiaGcOa03jOfoTCyXGbI/NcHIja0q3NAGZULNrwFA29nYvBPflFC9y0lN1IsA71Xynys9k0/KzPcqVm1mJQMHQjAQGvydL4uVqOLzR8Xl8SG46mUXji2d7twTpZXvebuci+YP77NUUFEKWHMjJ9kctxt6tZebBcgeh6UyVtwc+GoIbAidbZoy13oPBOguX9XtbtTqaUiUeQcbh/ZPf3d6BaCMwRkR8a5vVcQpAOsies0LFfgFuHMLs9yampqYgNyCGofE5XaragAbjPdqLzZqEDLnrnarprtq7KI1AC5KLnFo2aiSrFYZNQe0tdsKIcY3ddqDX3HVdmOd8Dm8wryMiI2GykbsdfxTD8pEPQqeTqy4POU7IjJEwSj+UqveehTYfFaSl2uDFK/OapcoG9a7lTs2RtTW7GgeHxPQpfEq1JF5o+L6PxBkeGM2uNghFGyjj6sY6R4lF7rBciC/a4ZN8SgMtrt+svKDRhbqIzabLdJ60XDI84SNLCAnxXdAcI4bW+rd6EWD4SzAD84Zs9e5OYMdHLgBzsOkx3oTmf81A9lvnxjG31bR+KEjS6F7ZG8WlEfEDmli/mV29cI3W8oBcOYEEEOeeCOq1wVHEwve8NT3jyUJPe7YnA+VkFzsawXKc91gws8c3foE2Id/HXkiE1ws5MiGInJOf3BYhcarLFkrOCI1G2MbW/iF74pSB1mi453wObzCvIv1SHqKpqWCSSdsYO61ymnrVj/uIRNJZXuCLJXMLw+x6w3/HeSpfFytSReYPZ8UGNBKDmfECGKSrftbkwcSi4knaSiBjIz3JzGXO067oNFhzLJ7DdhsmOykGEoOFwbo6rBXN9TXG4u08Qg1xdGCx3aiOAnxGwqVuT+Rm+0HJPPp2exUTjjngnpn7pA3/AOTVK8E0tZDVN4Pz/EKWL5ejmZxdF0woJMo6mMng84T+KlaL4DbiNnxWI21WNkTdxJsirlEbDze/nW1sLLFU1PnLOxnnFRu+Qiklvvtgb6ypznNPHTt4Ri59Z/RMeSaanfO/6yXP8SqmfryG3Zi2ekpkY4eH67UI8mgDmti6xTIcgNqLzfFdNfm30hAoJoO1MBReCeCvGEH6jTz5HIoMmuwdBwu39Ob8Dm8wq0D9VipsIDXFluBVT9c/1qV/Xke7xPx/kabxcrUsXmN9nxVqceK8iOeZHtY3aTZBmClj6ke3vKxm52BYnknqt1koN5m4cxzDdhst0gTJOqVu5oIsRdNYbxl0Z/kNkHm8kcMp7T24XfeGafCbxy1UfdiErfxzUclMffMdLO+4F8BY/Mqj2xPqaVF5szSzHd0rFWvsY5KKbwJC0gzbQkjjFK0qaP5Wlqmf+yXexQDJ1QIzwkbh9qDxeOaN3pUwF7A+BUw+Y5PYOo71aii54A3oMarnmEbCuKuMkeBR4FHgUUVBF8pURt8XBUIOUpkPBjCnn5GilLeMjgxVOx0tLCODemVyu2qqZu5gwD1NTg68VMGHtOIB/MqokN3Ot5rfzco2uxOAxcT0z6zl+Cjb1gXni4qw1XGsMaSVbJqMsWJMnis/aNijCa03aSiEcSJOsMJaT4KyD2ZLE0ozUtjm6PP0b+b8Dl80q1O7x/dPIU3iVamh8xvs1TbnqdvepRtYURtYUxMPzgmnYUCr07fFeRHPEbJap+xgs3xTpZCdpK2RM37SgAGt2KSqlwR2va+ZRikLHWxNNjZBg1lywjCOfyEXBxU0fzrjgUzZI0hRS/JvDucTsQkDGPAOd/Cyi3Nt4ZIbnvB8bqZvUkafFi0lEDgc0+D3BaUhAEjJCBwLXKYEGWAkcHQlaInyqdG0hPoB/EL3OybKSaM8Ypj+TloT5lZXQ+Lj+YKoHjoadePPDSg75HTlM/uewf8A7k4tzmopDxa7CpIm3YIXHulUjDZ0YJHB6I+ichvid+P6IHZE/wBR/RdPCIpL94TvqZPwTh9A/wBbf1RjN+Qd6ZWj80R8yEedOPyCccgaceBc78lO7ZMB5kJPtKmeM5qr0YWLlTnA+U8ZJ3O9in+jo4md4iJ/Fy0k7LlTGO4tZ7FI/Oea57yX+1QMtmfUFC3LDfxKa3qtA8BzGtF3OAHeoG/PBUY2AlE7lcKzEL7UHgsQDyEI5nNKaUE1+qyBRcQW7UcOeRRtcbd4QdsQjmaT1XbVyE74ydhy7xqGoGll80rDSE8XFBBBBBD47yFN4lfBofs2+zmgph2tCjO5N3EhOGx6kbEzEbjEnsjGEJ4PSYUN4smcU0oK5suSghpGbQLv8SuQhLjtVhc7XajC/lldznO2lX1FxsEIo8I28/PuCxv7hzKiEEiQuAHVdmsbA4jIi+SY/WAFile4i4HRHoTbbwmHY4ekJtsjc8xjhZzGnxCpXbaeP7qo90RHg9wVMdhkH98qDdJL+H6Jm6d3pa0o7qgemJqk+ujP/tJ/bi+4U/txep36p/aj/FPa8DEzpDvK4yM9DEztj7ig3u9TQqcb3fh+ip27nH0qBv0frJULTdsTB6FYZZc0DaQFCza9NF8LU9xAFgSpmkhzyiTmdQ1AZFHERdORbO0lXe1w2FOinDhsITk9OCdhXEre0onag9t2osesNpGelY6cHvTotHQ1o+YeTf4bigmpqEvk+0hTaJZITtlITO0mH5yb2gm8U070ENYPxXkKfxKtBD9k32D4ryDPOXkggU3gmHcmojY8p7qvG89CMYiuVkfK87Vy0+EdUai7Pcg0IuOsRMu7asT7nn4IrDaedejDd8ZLPUdVwiAsETnW2C6cyJoPpR7KCHEIfFkbGqQC/JFOv0mEJjpbSEjLcLqzcTbObxCHOY3a4KMcShuapCMslI4bSiRYlXbcOBRCLXXuhLt2p7xdhupm7k5r7HJG6Nwr9LVZY6ZpQlo2u3gpqCHBdyG8IAoXsQsJWNtxtWJpjeiYpIztbn6k3SGj6mhfsnjLW+dtb+ICaCQQQRtBTExATsPeg/3OR/blcHlP3PKnHVcqthU7Ou0ooHegdV/ivg1P5xXkofsWezUPiPIx+erRjnFtIO1KfwCEMWEbSjhL+17FiKDWIPyTh1SpG7RdAdJ4QcblDnZq71v5tn1Tf5wfW0aumBqxvYzdfE7wGqyA6uaceAR4pw3lPG9PThuC4tTeyVH3pp9OspyK8o/UUUwEgAkhOvkApCb4k53WJPPO5HUGE5oAWJQkCaYycAJ4q2rFERqJRAdG4rHRP7tVtWSHNGT2+lYK+7uq43P5owyWvZzCjDp+pMeUUx5Zng5SKRSCVpI3on3OR/blPCcNyI3ao3dZoUT+qpIXZbE5H4v4LT+Ll5KD7Fns1d5RTwn8E7eNQTUHRxAdsKzBzS9waN5smsjJ3MGEIz1B4BXeyMbgg2zQs7BbTrvkm7MITfBHcU9SDddO3tKBcQgeqVmedeeqPewepo1Yn3O5AAknILIuO134cArBE/F3uwo3LH7tnhqDggrC66JefnG6Grk2YR1nc7LnkghicXZoBPj2FB8Ra9XOqxTTqwPDghJTSDiECgs0x02Fkgaw7HP/ADRR1lWKwSArG/EfnC6EtFBP86ImM+BzH5ocEEEHaAZ9uUxMTU1BEbE47kAcwE1D4q1JT+cV5Gn+wZ7OeEE1AMi73hYWjmBCWsH8ouuTgEY2lYA0kZ2xFBrTI7N52Lk4yTtKJWWrJYefepl8U0AkDnbl5KWTdJI53oGQ9iJIA2lYIwN6xvseq0595+OwyArCGy9ki/hq6Wq5EY2nb4Kw1NgjL3Z9wQkeS4lNPzggdQQQtzugV0zrwmx5h1hWBG48wIFXR14XtNr2N7FcrI8kbUQbFctQ1EO8su3xGfM/YDPtz8Q1Bbj8V8Ep/OK8jTf2eP8A0/FdGEcZAgyw7k0LgpH7ApCMyuSgkkO15suXq3F3VYiIxfrSexXk7m7EXW4IueAraxjwjn/CZl0edgje8bWtJHiuRpo4+w0BX6Z9COTW9d+QQjGAfHEuCtRTdzCslvTWtuURdz83O1NjZicuVdmmncmIbiQpAMnXUrdyeOsxMDcwVE/YQmlDUEMBVpSNd0dV9RIRRT7J/ApycuJIT2jI3XEaggRq5SLEOu0Z96IAKLJA7hmuQrJYtzXG3hu1/wDlsf2g+z4rP4r4FT+eV5Cl/s8fs54CaEHOsEXSQX+sCLnt3ZIbymN3IauQoGA9a1/WsIDXbzdyJxvJ7movOHjtQEXgryaw1hJV3E8+88xXRWXNxyRR9p2I+Dc/bZFzw0b1hYBwQkL6h3V2M8P91c/HbXLlZ4qNueM45O5oP5nJXNggAjI7lfmfMH568IIwA+IUDHOJiAxZ5BUMhzYAqV+bSfQUw9WROivmDqvuTntIEZOSlqhMcNsL1L2wFNunCqxmJWFVreyVVMvihKPLOuLanHYFI8dVSEqVykPzVIfmKTsIpip6NgJcCSoYzayYNjE07rK6B2r0riECdiNzZXuDwVvQUPKwO2EXYVa3hZUNfSCeeO8vVcfDYtHnYxUnIyFhIOEr/iWgXtJybMSg1Pb85StU4GxTN+YnN2tK7l3Kw+L+AweeV5Cl/s8fs1gJqJ2KRyedqAYSShyhQxwDjIFZ4HdzMczGdo2V3BvBWYVha1q6GJYoyFybyFfVkGa8ub5WVZa89eOeaTc3yY9p9qu/Gd2xHk+TYbOlOEfn+CEbGxtyAHx1zZMgp3yyGzIxclOLH1UwtNOcVuy3c1ZYlysvIg9Fubz7BqunInaU1Ydikdk1THNziECcySUwZuULNjAmhtgFY1X2h1Mbm5wCp2bZWqlb88lQOyDXFRySl4YBdMO0KMDIBNLgqZ0DXlgJVMCbMCpod7GqmZsfi8EwdWNS54GtCqHA9O3gnyvu5xKe5+IC6lBvh2qYvyHpRaBjcmgZFEIkZkrCLhBoJc26h2lozamYThaLprwxw6wFlaQEbCL+lPp4XMByJuimmCS/ZKEeh58W+ZRO3qN+RAKienR3LcwhvCbgJsihwXKt6O1OhdYj4r4DB55WGCk/s0fsQ4qV2aedpQG1MCA1dArpleXpvtArTDw5mKtZ/KCVdzismLFVFvoQawAasJxK7VksUxPxAxzHv5wjY+R2xrSUYqVjXdYi7vE5lcnCAuUrXH5sIsPE5n8ld5Px29e+q+Kh2xMtLN4fNHpKxOshBAXkXtsA3lGOPPN7jd3jqsnHeiSicihvTGbAsW1ADLVBD15WqFjHGNpfYKoJqbANu9VD9srk43LnFFO3JzW4n79gRcblElFEFVEDMLHZKZ73FzsynHO6cU5N3lNI6t00p1sigX+UdhUjgeTkDlO0HE0pzdqsVbVdpCu3vGSsiFeLFwN0WsJ1Xgk80rktCHvn/JW3o3uCsTg0prIyShiJQJtuTSgEY3XamVVOTscEWE23IpycnJycU9PRZo6n88pjqejLv6LH/pCj5/k3LplfCab7UImYAcFTzRNdI8klUf8A9cVSf/XFRUb3PjvmLZlWarPJ4Iy1WM+OvyaLCrQn4nKbxWR1ZnXj5KL6x4v4DM+xY5QEI43Pcei0XKdFR3d139J3ieYPirlNigdI82axtyU4076uUES1TsZ7h80epYWX3lcvXYNscGZ73HUSbBdpWOSwNunPlQA1QwjpPHgjmIWKomvikNldeRf4Kxm8dRtqDpRfYE0lZIDmWKy2BW2AI9y7wpRVusXkfgp5ACJ3WGW0kqKKECXGTbMqkfkQ/wC6qZ4JjkLT3iymDbhwkYeCglyliA71TSm8cgBUgBLCHqWIdNhQQD3A7ygWZIx5cRcIupysiCghyMngV+wx9sfYgjucU9r8yjbpOV+i1XRCJXJlBwxNPoQceUb6QsLeUYOighrKOr9mU32hXkKP+yxf6R8R0CumV8LpvtQvLjwTm9Vxb4FVI2TyetVQ/wCpk+8nyUhfI4ue59szfII5XWGmlP8AKgMR1ABXGo4bczb4c3ozHvXRK28zFXOO6JgHpO32BZucVyhih+sdn4DNbvjt65d8FCNk7ryeYMz+iu4AJtPTPlfsYNnHgEYqcY/lHHE/xOoRvXKPuSmOF0NiZFm4qGIENzcp5cg7C1Em5N+ZeJ47lh5Tx1XVzYLkxfei/NAc0q6da4RRKIpyWtxOTA1zSCMRuL7k6OoaInteC3PH4p0zcT2saRtACLYyhjLL2vmFi3hyY7YbKRmbHXTjk8Jj23AsV5ew3hYYSsdO129eRcDuXTcOBUsLiJGkK0b/AAKwaDH2x9iCCDAi87clfUEFcJ0T7g5IHMZtIzWE2ObCjBLcdR3P/ZlN55QEFH/ZY/8ASgqQ7GW8CoOLx6U35szwn7pR6lP2mlVA+YCqgMN4iniQ3Y71IirprgjygXlx4aggsNBT+k/iVkArUb+8gLDDiPFXZlm4pz83lCN7Wt4c7reGoIILyc3iUNWevyTpN8ry70bB+AWCEBY62R+6MBg8TmfyVyfjrNXvivq6v5oPIx+A2n1rIuXL18MHzI/KvH+kasLTqLnWWBmaYd4Uz+o8WVQL2aHelPjNntLUd4IHM6DvBWx+OsMF1iKsxHmFrblA5ItKEjExztibnYbE+MnguUOd2OG8BTS2c27wBa6mgnDCHguG4KaSGxDXemyqWPBNO7IolmIxuzzG1OaOhGcSqTmGOaD4lSbXyYhww6rTsKyI7ljpT3LDy4I3Aq070JmAulJDs0IaOWVr74Wkof8ABB9ufZqIyCG8pq4J7iidqwa8GR2IBpBzTJYHRvGe7n30dB55RdBRkf0WP/SnKqGysKrqNtzVFyqIzYzFTj54PoUu8MKdvjamb4T6HKPlTdpzUc01I1gN+WCjeAHHp4U/PMp52lHeVhp4W8GDV8Ha3vRdEwbk1uq9WBwHOyd4aqc2D8Covq41RYco2KNvvgR9W6Zqz1cnA9w24cvFYGRxN+aA1Bo8AiKMP+dJd59PNCM7yBIxh2ta4bURcOFiDYjn3cjS6OlkZnJ1WDi45BCmo4oBtY0AniU2KIlxsALkovifVPHTndi8G7tWJ9tw1COPG9HNkZTyb4ipmjKRyn4goy5uAUcbA1zCqOTrAekKif1C0eBUbGFzJF0Cr4+ZmijbWyEYndbgpJXdyOJWAPFWaQiHprGyB+ZcE1zs2Knk7TVG2VpZYx4SPA7ioHva8jMHiVDNGWjE3wU8f/LVH3lIxjWvIFtyvseEHjN4TO0ou0o2uYQ4dZAtd4Ie8ZEHyT97Gn8Ci2qeqSCkh5edjDgbkT3Kjlgkpqcl7pBZcjoDEP6SfYpHHoqbeFM4p52oNzcE2yIGXMvkigUWjENb37Gkqc7InKdou6N4CvQQ+er0NF/Zo/Ygpf6K376mq22MLWrG8uO9BBBNVnlWrKX7UK0w8EFNJ8nC9/g1Vr/og3xcEWPaw7h7MtWLAFZo8Nfw56HNsxyKJR42R7RVoJtWELPUHGNnae38Mz7FeVH3u5g2yEMHpyVmWHNBu07xYqYTOJGFlwb361kd5vz8iV750tTQDqweWf47GrFJfgi+OOlbtqHYT5o6yDW2AsBsWFhOoGRE9BpyCvzjqKOByIY4njqNrq3MAGq5uc0EALq4VkS66LnoAm5Cao1HucUBskKw/SlPdNIy+TQLFPUnFPO1xRe6wenOaLE5lOfEGgEkAXuvgUzN4JXIdLtRge1F8hcj7/Pexn+kImduW9E+5wW/pR9iczMoHar7AiHoOajG7u1C9isOogoSMuNV2kJzDmiTtQi6wKZ2Ci8ENar0EP2ivo6i/s8f+kIKpaelTyfdTmZPY9vi2yCKITijhORRxFEV9L9oqaoIkmaXG1rXyVHTZiKJneQtHwdapj8Gm6ow8Nia96vK5yyXTYOZI6skcnjdqANnC4IWZIOocmU1BBBEwTqd+bYJD6FOIy98L2tbtJCz1YqyMcGud+X5rMq9XSs4uLj6Af1V28zNZ/EYig1ngFyonrHDOofdvmDILDFfijU6UnqD1IfJR+PztV3W3DVmo3i5kN0fmSKaPgURqOrLVJK2+PCn4D5YKQiRjXjolTDe0qSK4es9TA/p7FSYLXCikedwTRcDVlfVdBqDyrRlwTyU9PUgRsidicHyYu5FvgrrE+xNhxUtROMAxDimQxxDIvx5lckXHiUI6maM7HPd+v5rFTxv8R+OppqwSNsbfYgHhW9ztx/Sj7ESiUWoixKEjVjaiwlrkSsTSx6wOIKCDX4SrZhZXQlhPEK3M+AQ/afkr6Mou+mj/wBI1UPznOb4tK0cfp2elUkkpcx8ZBVLfrMUHBqgjOYaqPkHhxYg2Vxj3lOk0pS37anmeGx1ckLbbGIyXc+se8/z5qRv07fUpuVa4TMsCDvWIuVgrytI13RFdKL/ADkeJTJhie/NRfWuQvcTW9C8L8WqVoc3K5GSqgL4QVVFmKwVWNsDlM0EmF4HmoNgme4GwNyqIC2M+pUc9NJGHG7hwVn6r1kncwfif9tX7UpvMf8AlzjLKGN2lFjy07jbnXQai+NlJHk+fInss3lANbEwWAFgAvetC97M32wsbxcdgQpqOOLeBdx4k7UA0k7ArknVJM/CxVjurK1qr2j/AJpqq8FnSsKlhJLkFAxtn2BVI8fRqkfm1rfQoNwIUtMAGSZd4VQGnMKVuN9gS4qUjqBPl62Sz1BBXV32uvKWVjh1lxTm57kPeyz1AIu2nVexAVYZnOpWNfHse3ei6mtOzpYjkVG0Wa3Ybr388yPfgjabHiVFSxCOFoaFm1ZJ7nyvi60c4PoIAKto9o4PIWQXwiP7JqJIKvoD/uT7E3ghwTUE6J1wmyMTSMQWFF0qONXQabrHFY7QiDqLJiiiirUMH2v5FX0XQ/2aP/SNTZCSBZDmcUMKDygzSdL9oqikq2CB9gWKuG0xnxaqt4sRGqnloo3NjIc4BWadXTbq2amsrZDe5cUU9puMlUjMSuVWPpT6gqkZ4wfQpTG6R4BLdidvgHocox14HhUrtrZB6FRH6S3i0qOWSd7SCzEqCT6h3qVE8fJRFCKtkYzYDkrK8057wPUP91YrDNSzbmyWPgRb225meqxuOfZMgiL3+gDaTwTg99ROAZpNo7I4L559C996bDNsVGMTvPOz8NTXXa7Yqe+xRHYSE+mJMTvWqmJ1sLDZT74mqY/RtU0zSC0AHU/BitlreG5OITicySugURAijhKOZRTk5OCxgHeFgIeg52SKdKAhiQjbZqc8EEpre8olE6gX3ebRjeg5/RZgYNjUGGRMxdEq7iQr0U/2n5DVmFYLy9T5/wCQQbSuA+sOoGWE/wDotVlf3Pj+0H2c7k39yEsOSssD1jITpDZjblcm8CZRMbdhCJIRjHSFljixt1OT0feEF/rfyX7Lof7NH/pGslP7JThtHNJ0lTeer1sfmI6vhkP2jfarEDidXlRq2K7kJayQuG9Mjgc63D2qm/lVI+/RYqckcm0IEZtATWXZucmbnlcHpzRcSBFjiCvgc6KwbboSEuCyVhMTvk/Iam1FI+LtDbwRli6eUjOi8d/xjIWYnnabAbynySctUdYdVvZ/3WOSyZTUz5XZMjbcpzKASy/Kzkyv8TqfJm02VVckSrSI2SLSVtl1Xb6dxVXvp3qSP5Rjm6iU8R4N2oBDCghgKaaW7lGg24BQERyRRRsjdYgcwEA2xXSV3ABMpobuTcaxMxAEgqR4sBYJ29W2lBBoBfn3IutfZwQYDdRO0MKgC0pRc/aUSDtCLaOf7X/4jXkFaWbz/wAlemd56AjZYWyXTh+wZq/8vD+0H2c/AbHYUMRQcboSHpGwTIG4KdvS4qeU4nAlSjMhFrgeCdLa+5B1O5rk1NQQNBB9r+RX7IoP7LH/AKQr6g09JMta4TXbDqKOr9p03nr4azzNdqmLzx7UCPDUXPFtWxdNHlXFfApfBdIiybLTB5JBTw+7HNspYOg4gG18kSLuJ6wUTTYvKcHnBYhSEZtCxuJK+BT67tRDQiYieLz7dWE2T2SmogF3fPZ2gmTR4mG/My5xcSynbjdx+aFgfykruUk4nd4IkoMb3rlGU9GP+plDXeaMygBYans2KTgEW7Yr+BUTT043hU3B6puD17+vyLSp+yFUMNyxOZ1m2TUwhNtYag9l7lYaVzQdif2k8C5K8mUTvUrtgJUkYs8as0XlEFdLFwWA4AUZJAbq1ACU9ycsO1YRZoHiiUHuNzZXqC0G4CLPc7FZF0maMUpbuWOgldxl/IczpzH+dfBj5y8m1eXj7oWexZL9geFR+XxGeotYc1hcnBOItqy1WfqfM4iNtyFLFo6Ayi15lg0To7vpIv8ASEWPyBQQTCmoJpQshZAaSpbfWK9Yw8GooVVTgeqQWcWK3M2LpragaaS/ZKY+cAsCDIWgDLVytXI/dsC8l/eQxHUFmvgU/M6C+DjxPtKGu8hlidgk38D4hFmU7MHeMwU1+bXA6ujrjYOk4Jz8oYye92QTpM5pLjsjYgwWaABwGr559Grl/dIN4pob+l2rJOOxTAWAupRe4Rec9boj0W4lI4fJH0FPtnE71hOIN4yNWetzh1yF8Hfd7kPrCjGcIcSEH5EppBIJCliyBT5DdyuMwjkGglxOQCIcDJIGdwzKpwM7vPeVAA60YzCe/TRfJ8jgLmPyIvuWn2T8iZhjb1mlrV7pZBbkA8Hixq00+ZjamhDGuIudmW9VUEZlxskaMzbar6ogcOMIbWlMc4uxZpj9BMYx1ywi6Ny5fCCv2W/7U+wczOQ/zlWpfF66DfBWq7dmNg/BZFfsD/uPy+IGLNNfhDWp7bWCcNoVysI6qO5PcOqU7lFAzrhoPeqX+RQRm7HNQm0VB3T/AJFW0To3+yRf6VfaOYUbpwTuKcv2lS/aBfCm+bq+HnnbF5XVenk80qQVPFeTC5Gme7fbLxRZHjuvJf3k8vKc5FiBXwGdDFq6fpXklaBvNBFioybhuE8W5J7erM70qXC2zx6lLvlt4BX68j3elMabho5mN1lYW1cpW6Rn7UoYPADVksIumAJj8rIa+TKjZtY5RO3OUcmTQ7V0tWSdGzouIUg0cXB3SU4+lKfIem66I2FSdpPe2+IKTtBOY273gBCJpbGfEpzblzgPFUcG9z/NUT2sPvecB/V6Kgkiw4JQU+XSLamHGyQCxO3F4qRrgKiAHzDa/oVEGWkZN6gVoudpby9r7nNKgfMRS1EUrdwBzTg8wg2tmVESTKUwx9d7TwBUb236R44nlYIixgFu4KQQ3tZEyuuraGHfI7V7NXRd5x9qtCwcXFdFgX7Sm7iB+AW1W0B/3H5cw21hdO6LRYMUj8rFOcQXDK6hjeLAWsmyZNCaG4iE0HILHMCAuQjDhx1h+jIhwmHsco4NFaMa8baOP2Jk3UR1uTgU7UQV+0aX7QL4U3zdVq52rpnm9PV8Gk80omozO9MUcwDXm6jdTlARC3bVnlFqL9XwKdZ6umvJlfB2eHOz1dXw5+06rAk7lbRYedsj3P8Ax12bqDn2WE83LX01muihgX7KPMsnCS1yEyOMOKL3EXUdLEXyOUtWS55ws3NWIquk5KnZDy7G9BgDc/AW8Sqh+DoYCRctLxkqCJ7muMzi026EbSD3g3VGdFyaQtUimj6z+QHsxLQ9VMIYKsmU7Gupn3VHE6xrqZm7piRv/wAE0VjXwz0swG3BMDl4Gy5SVzgI7ecEYmmwBJ8CiW5NUjG2DB6QpI448Jtjbc5d5H5JwjdZy8q7xVtCQ95cf8x12BXkwsRiHAEomphbbaQv2jP5+q3ue/7j8tdirxoB5TiFhOahaOkLqAfMTMV2hFwIyWI5KTLoFSObbDZWs56DdgV6C+oueAuS0VF9sPY5GbRuiz2aKP2JzLg80XTdf7RpftArVY81CyBrHarPPMyC6Y1XaQVGC4gDajnYlSxTkByJpSi6naT210uZ8BnWZ1XkXQPgvIM80c06+kPDn2i1FtFO7gwrDomm8wHXhahZG9wnE5rPUHtJJQa+w5lnrMrJeTKtok6+kjbxTacYn5v3N3BOec0ylhMjzmdgT6utPKG9ivWnzYJq9hGLNlPsLu9x3BUujm4II2YyLFzW2AHADcF7y0Y5rCRNP0G+G8p9XWRU8Wb5HYQoIImUrReKNmGx3+KZoT/xDjLA/wB5SxyPYeHRLcPoVNVx43QXs7Hi77W9ihppXvhjDMQsfBY2EpzHHNF17vIR4uTRBTbc4v8A5OTMJTBKenmqdlBDBjIeBq4cdVoW+aFeVo4NWLSkI4fkFjq5XcXk/jq/8u/9x+Wq6LijyCJeURlhTnqzd6aeKYFEwZgIYgYmX8FI8HobESbPGYVhq/Zj0FgcCjNohg4TD2OT4qDRYbvo4/Ynve4uWWsvTqyQgGwCODruUvbVRFMGbQSpKOopZTmBIFPVTtdHwVXuYp4alzpGWCsF0uZkukNbSChhTffTkOQ9C+Cs89McASNqhw9RQdhQWPQQaydg2XKbJVPYdgURQpm4wiI3eCPIM8BqKKOrPV0/Rz7RN8NVtGVHmFW0dTfZtVm6sgE0U102a4dxUThsTYXXahOy5QazIkIuJzXenJ7GXBT3i5KfDe+YVlZhV9EIK66S97xZ5SEfdReSmU7bv28FJM9xaCT3Ih9iChQRNra9mOrOccXY8e9CFrhe73dYok+JXvzSj8JvHF0GejaV19Iy+ZF+ZRBL0Z9GieP5Smfyl/5Njvwz9CbPQiepZiD8mt3WTHxPkpMnb4+PgjHEQRZwXlHIgqe56ATzTUdxtiz+85EA5BYqhyEdRG1dBHlLdytfgBcoWRdUd1gv2g93Yark6v8Ay7/3J9i3BWCGJNDAFHZRFW6qe4IgXJViuVls5NjgyAC8tJ4ry2sHRcizQu1AaHZ9u32FcpQaK7qKP2Ise5EhVFVnEFWcAqyFhJCcDLj3HWBNCf5kPesX2jUCwJvBNGwasckg7Drc0At8UDmgUECmGubwensyToaJnnp3ItRsnIhpRMk/nK2lZWIq1MPELybvAoCFnmhBBDmbF5Q88GFqCA0TU+YvgEH2YVmHVsR97+hFhchsQNlgYArsuF0zr8mV5NDAVYroFfsfVYpr6ovfsiYX24nci/E56bCDyauXElOEzsJVayJmkmjEYTcHezvVafp5PSGlVu6f1xtVeWENkZmLfJhAZuO1MpKSOmZBFgjaGjJwUAFjAPvn9FRSRuZLACHgggyH9FBLQPo2SC9K4hvmHqlRAXMjPvKGWrlfCbtd7VeRyawkuKxNxNunSU9Jnsi/+TkY2EXvmr1hQ9+M7iFkrzOPAWVond5DUbm5V5Hd7lhhq5f5T7Ndvc3/ANwfYVd2qx1lHincUTqHLhWhXlZFZ+v4A7VsR/4NH9u32FW0boz+xx+xAEoJoogUE0sKDZ57do6+nF54VqOL7Rq6A5mGqqPEczIrZ4roDmYX07x200gXCHvPwcEOTb4IIIFpQbVVAHFAaXD7bWq6tSt84LybvAo8gzzRqOrLVnq6Z555FFE6IqfMV9HU32bfYFdp1AEJop/QrvRDkXkBBrWocl6EMZ1+TXQV4iukrsKtoghXCnkGI2jZ2nmyigkxmqadrSA1TMb5GPlGHe0qWO/KQSj0XUclxcgo1Va2MZ4nKLR+ip9JS5x0rMmbnu3BRiVxe3ASb9AZJ0sDZYXF7HKT3w1gDi/c0NzRlkZGw4pHGzWjaSqkA4oX+pTDbE/7pUo+if6iptD6VgrIycLbslbuLd4TZYwYycL23B4g7Co42nEsTi4b1iKs4x4RlwV4afvi/MoRRFxQdNiO9A1LUCLhdF7uLijeIcXXWAPKxHwuuS0TIe2fzQTnEL/y2f7QfYVlqJGtqCbrJmCtCuk/xWev4EQrLYv2NH9u32FF2i9GW/okf+lSWvZWUVJFycpsqM/ShUeA2lBULKiTGbYnKk+sCpn541Tl8TQ8HpKOWCBrHC5lagGWKaU0JlkH1kwCu3XkV0SrxDUNXwVjuDwgWNPcgaB/cQhybfBBAoWKBq5/FAV0Z1fBmeeF5N3gVeBngOdmti6Z5/WGrHo6obxjKx6JpjwjA15ImBFsurMKzWo8kiHm6Dxq8kmRwF0jgxo2kqkmBZG8k+aQCrlDAV+yymwNEs4u7a1p3eIT5XnNG3STQcL7dLKyMcz2IF+EjNNfOZiO5q95aMo9ER5YAJZ/OOwLE8kqKmpHMqGSPucQwWVCJXvENS17m4CcY2LQ8U7J2wVEckbg5pDhtCD3FwqZB4wtP6J5e13vtuJl8N6fZ/mVRNnJVQOsfqHC/qeqvSehYdHzvo5Y4C1we5jg8kAhCs9zGjaeksyqha0Su2NcACE8nMD0ItPBBp2n0IBoeyJ7iqvBFhjDWtYADwGfeqpzcVxbdaymzzenAEvQeDbKzVamHgF5c8GtVmeJXWVqSKLifYggv/Lv/cHUSrMQurhPppgDHiaqd3WxN9Cjk+TN9WaDJASmllgbkotuDvN0C/X5JrVdq2L9jR/bt9hQdobRpP8ARY/9ITQ3Vnr6aO5FfCG+K8rSfaDUUWs2q0R6SPvx5urt5mRRwW12YuUon92ax0jCr0Ug7kTTM8FJewKkttUmE5p/vme/FZscNxTiETGwHtK8bvAr4Ozw5+YXTPPwyeOrHG5vEEK+iIx2C5v4nmD3urTLYswug1eTWbtcNJDhfnIdjAp6z5R1mN2NGwJ9NVRzRG8ciytxAIRsQrUDHvGW0BOlec0XZqGhvFT2ln/BilhgNTVOLqqYfcbwUc8bwXXfD7EZ6hx3uOShpR75qcoKOMyyqSur5p5jdz3lxQklAKbUVhbO97AOqG5Yhx8Mk1j2GB0pDnhpJOSjgo3zMlfyluiMj47lL7w5cOu617YQnRQvfiBwi9sIUpkLHtaMrghmR470+GmwMawSyHC2w9amroSZC94Zm8l34K2yNOvuWN+ZPoyTGdGxNhvTRFTX28i1Wo4x3Jo+db0ptmMGbiblYARxbZAtbYr5Q8XexC9lcgcXK9U1vAX9eqSXqBctoTk+M59iggy2lRlNp4lMHnAVpCePFmGqoMzGOsXEqZrGlzA5WZYxYSm4Uy6aSr1DUQ/JEG4KLoruV1ika1WjK2L9jx/bt9hX7E0b/ZY/9IWSyHMtJr8s3xXlKT7Qa7NsrhWqCscHE8zpK0hGvFGVjhe3uR97lvAoOp5G77ICkZ3BYlYK0ZRdPP4q8BusUQXQj85XY7wXwdngOcUTIFmdQegb2KLNuuzgVcA8dWD37BvinPqPMIhIKMbwXb9Wa6IV41m5ZIAJ00z3vddzjcpzgLD0qSOljjqWAD5pxDxCaXksGQAAQndjl+TH49wWLojIIvcrPdQ6Of3SzD2BCprDLILwwdI8C5cnC+QnN2QWFhiHXkOKQ+wIyVQkIuGoaK0JDo2GTE+Y8rNuI7LT6VZqDYnPORKjAp66huGCMMt4J1VE5w6pI6PA2U7NK5yWith9Ysve4MR6TBwUcjJRE8FpYbd6liqYS+QHDkQ47UKvTDjfoQC3pUMWgfJC8xcS4eJsPwCwzkE52XTN3BNje1x3JhN8N0ZDTtjhc8mFqMLI2YC44diMuB2EWcL+CxVbQ0bAskWg55K0QRMpXTcdzQsddI7vsnTuuRZijp6YsYBs2onRTsO3lz7EZ83qChiLnOOLgmOeWbQoWyiVzSQFAI+TYFTGsxyuA4ElQTPAikaUC1ZIXQaCrzkleUWSc1haEQ3ai+ttwXQOr9jxfbj2FNh0NovHvpo/9ITXsuFlzPKa/LheWpPtAs1hYUXy23arSkoB9u0LhWeRzCJtfRKu9wWCednArHJIsMGA7Q4hDAmh1roGM2chjnPemck4XQMKuGW4ryZXkG6wOZYuPdzOkVeI93Muzw1cl7o66PdIxsg15NKDmIENCyXSWS8mV0nIBqbey6RXk2eaPYvJRJ0vTl6DPxKAGCPJoFgi4o0g/wCG0LvhLx5R4+jH6ouwQQtxPebDvTNGaMjpW2xkYnkJrpXdiIIyOc55uXG6bGff0xwQUgMszlJpPSU1TKAHOPoHD1AAK7g1ZBnDanBpjveIm5amaOqGufDeF+5t9qjmY8sGEnPwWOkax7Lh7bPDvRf8Qmh4OADO+SpGtnkq4Xvu0mMsNi127LheyfUCGNuUlQ65KZDCyGEYWMaGhMZM5zljfwQbn7VaxbhGXBXlpG9qBpTZJ9iBsLuCZFK4subi2erY0IBpHALNYY3vK5V5fJsJumRMwsFgAsTXeCxUVj9efYoqSAknwCfK9xJzOTQpBRCeXeE2GgMDW3e5PAu5q7lycMT770cARRRRDnFHHdEmyGwLBASsc5eugrNV9ExfbD2FcvoHRw3ilj/0hOjGBwWXM6esGcICak88LA9DknK7tXScuiw9kogNePAoOzGrIpuK9014yN0NXJVJI3prNIv4FETPwHai0u8U9uV0/rXTyLXR5Kc96cSRiRiOElctbPYrx+heRGs4yras7LCy3Ms9XjcO7mdPVyGn6KfdM10TtfkAeBXKUeMIvcVbJdJdFDAV0yuSiOacX7dXk2eaEWshIUjtrkXG5UWj2OpNFWmqXZGXcxPZEZZ3F80pxPcTe5TXTPq5hm24jV5JXXzHVCvOIeJxORmqGNHEI6F9ztPofLlpOnORv4LCzNWBedquU8i4abJ29uqyFyUaqripxsJuVhaat3mM8N6swlPmfwagwlBzEOVbfq7FetpAwZNgZf7qxSlywxOcVlfVimPciZS3jq6Ab2nLAzV5Fx7k6PRWNm33wf8ASnOJL3XTqivAYcmFS19CKchrSAjGHSWBwmxTS2xCZjDiOin1FZHBTOs0OzREQB5gZdF5XTVzdCOlKF7hdBBzcygNExfbj2FfsXR39lj/ANIQCy5merJWnCvPS+eFaX0K7dfScgJSw70HwkdptwiHlhWJWJCdE99jsKcyvMbnZP18k5sm45FD3yXN3gFAPPmq736g6PJdI3XkJ10j46iWLyY8F5EenVkUeUOsvOI6tvjqsV1TqtM4aisg7grtBCcaBs7OvTytkCD42vbm1wuNV6NyxUFu5YZ5GryzgjiXk1YLyhXQWZOrybPNCAghcWYtmV+5RFpLB0htBVVaSCWXBHvazIFCaqdORcA2anTzsibvOZ4DipdB6CeyhOCWS0cf8illldLLK98jjcvcbkpz57vcXeJQqat9ZOD71pm4zJwKfpHSUtQ/LEdnAbAFjfZWGEKSf5MXsqh5xPfgsbHCUGsOIMcbXyTWl0NM0Nfse4blYFBjCSVJVVQcBeSZ1gVFBSsijBDWCyZgIQdfogJlzkoiLYVTHa1NIuxueG1+5EABAAMQbGg1pJ3Ick56xyklXF+JQ5U/yC3p1XKEVM8ngraCxH+kH/ShDC4A9N+QRc7Ec09h6N2+ClDBfqqOOMkBQGIx4TjVrzvGZ156rE6ihhRLQ0LoroIlgWDRMP249hVtDaP/ALLH/pCA5vS1ZK0oKxVdJ54VqoeCKOrpOWCUHghgDhuOL0FFoa8bWHCUHAEb1dt0OU84J0FS142sN0JqdknEX1ctQvAzc3MIlq8t6Fd7xxGqxsrryE66Z8dVogvJjwXkvBx9uu07ltRklAQaLDV03apDmGk+AT8OYt4ob5GetGWTFFJF95VTdkWLvaQVKw2fE8HzURkQQsUZHAoT00sLtkjS1F+jGxv68BMbvRqvRvRNKrVj1aa6u5eSVkWyoyMKEMLiVogQukrjIwiwddpLfwVC6lfPowtexrSAXBwGLOy0xNHNLpWrFTG4WjY14c0HjkjDI97BbCLps9jHtkAACEcbWjcEW0hqXDOTJvmpwFL5ztb6b3NSaMijDeVkxySbyOCJLiN6wtvvK3lOithjblsAKgEdpC/0MQMZZRtJLh1i21kc3E3JNyrXTq6uEEfVB6RQpYOXcLOcLRjg1XjuuiUMJCzIQa1Plf3cUI48IyQjBcVjcXlYkS7Bc5rBC1gWRQxgdkXKwx33uzKu5NjZdxspJg52YiCbF7mS4nITn/SjW15f80GwC2KH3uCU3AWM2BBkZuUaqq5QjooRwgDmdNDEgswFggujI0uKyC6CACxaLg+3HsKJ0Po639Fj/wBKfZdHmWcgEHIiVXrabz18JHmq5KduY71J/YcnYndE+pHEcii+m832INqCw5tlH4hFuKM7ldhCvHfewrEzG3esVOYXnpR6rr3vUvYNl7jwVpgrTp9zknghPAKwxzhWefFXcrMC6AXQd5x12mvxGoRzeKBVzYIQvAEbe9zhdTDZ0R3AWU3bUp2vKk7RUnFSNNw4qYnEZHXClZlI0PCpZOsQw94ULxdpa7wUDS4tiYC43cQ3aouw31KEi3JtULBZkTW+AsqcvxhlncQSmTZ4yD61IH/KNsoQzDI4n02UBF45C095uFPjywu8CqoiwYD6QnRTuhftjyPihLopuO55SUm3EiwCfWMFJTEMgp+i95ORO/xUOjaSOlpmHCwbeJ3lGQFuAHELG6kfDBWMGJrOkWjhxCqZ4GPpYjKx5tiZmB48FyEDIW9WNgaPAKLTdGW4+SmjBMR3X4FVFBWyUtXGY5ozYgq+GR3VGwKWKliklikiZKLxvewgPA4Hemtsb3ChOcs0fgHhUX1rPvhUP1zPvhUbBcSs++oY+oWPPc5Quac0ZhanlAe7IAtcL/gsPTkGQN3u4ngFYWGxXgGoAXQC5TwTWNy2BdAd5WNwYNiEbWt37ShHGSjJKC/xWN69QVoCTtefwVmmyfDX2Y7Ip1QMchuEyHRb91yAnN9whw76n8lcqSnYHuIz708ts49FQGEnejPU4Gi+dkKahblmg7arKysV0iUXzIRtsNqMkoVmBgXkFkF5NEtyRGjoPtvyKI0Ro3+yR+xXYcllzM0cQCwNummZD33S4e2m0FeyMuAu1U8mT54wqEs/5mH74VDhPwqL74VGXutURffCpXHKeMnzgmRvaH2wnI+Cx09wekw7ViDZW7d+oPaTuKux0Z2tRpNItdsacimysBBzVxdBwZL6EWTNcdl1adNMeaY0XCjijJcQo54p3MzAKZjK99ykjY3V0As5B/NruwOWR1XGZTTO0X3pzpjliTqNjnNlbE0bQ8AtRgnwspYakdpl2KH6fRcrPMkWhpOuKmHz4v0JWhJ+ppGDweSz2qnmzhnikH8jw5WJCciE9hu0kKoZskKqRtIKm3tapew1VJybhaqpx+Vcnss2cYhx3qnqB0XhRuHVBUR3WTKamkmdI4MjaSUZXuc43e9xJKFJQQcY4w63F52BU9JQMp2yMJ2udxO9QEm8xPg0qHD0GvNu5MIfSytNmu6PcDmAqODTc8FFJLBO2+OmNrHfdpuqnhP6Wxu/+SmO2WceNMT7FBUhrqwmTBsL6Jxsoapr/ekcjgzeyIhVXIU9BLiwUmIRteBdt1eFrQMTtliLqp3QkeDVW/NgcfBpVc0/JvafNWk3C7IpiO4Ktpn4J3Sxu4O2qoklDWSyOcVpqvDZWMc5lu0FWaFpRHUWN8yBnhKEiHvfV5Ep5eQhFEAi5HIIXLnDJqJLnHenSSW3BWb3lEN8UTZg2uKZ78FMw/JtWGIplRpPHiBAUdLBmQAF77mjij2A3TdI+540biQPfH5BMAIErgQve9a2ATYyiJA0yIU1Pic65TOXjlKDIQ0blZdC51lzskGguKMk5CELM9qL5gTxQ5BCwQwbQmGPcmDRVL9uPYUz/g1Bi/osf+kKLDa45vTIVnIl1gn48k819PiPz1DVaUYZgCeTVIZAMLVRgdRqox8xqpmxvsxqhaMmhOwNbe+FY48LuFlge6N3oXJPsmvi6RyXJyCQdUpriHtIWB4z2Jr2AhcpTOG8C4QecJ9CtKCiDbihGLuUE4LbhMZBKGjIqEOPQCZTRWa2xKudXlpBrEkJasV+kifpUyKUul8qwi2E5IF94p5IhuFsVvYq6nopqh+nJo4YW3d5EHwAzVZWvIqqgyAbBIQDZO7H4Li2yi4D1KJ46gUe4Fp7iqqI3grqiLweV7oaXOLSDpBwkz9q0rHlW6Nhn748itFuyq6Wppj4YgtCVhtDXx4uEl2e1U7hdsgcOIzCpR1qiJvnOt7VRuOVZT/4zf1UWHFyrC3jdQyEiKeOQjaGOBsiE9pu02VTFliJTaVvl8DFHpGkEVOTYu6aNTUsjG859w3r/iOmMLM4ozjcPwaFH2QowOqEwblfSs7RuABUkE9LpWH5WB4ZJ7Qop4GTRG8cjQ5vgUE2DR08zrdFht4nIIQ0MtXMbRfkNq99VUs7tsji7wuuVlc8i+AZeJQNBcgXsgyYpoq3EbwoqbR0ssh6LM0+rqpJ5My83XJU/LO6z/YgdHRoSxFGOS4R97DV8HzQBujhvuUgCkbGO0VJgbHv2u8VY4N6Mj7g2aBe6wHPMK7k2OKSofkG5Aqqn0vJUwSOZidlhNslWPoiJ6nJNkmOCaxUJjL5pMXiU2t0+RALwsPsVjMOFSfYE2nppZEZNKmSTxXLTGQoS1McLd2ZXRYBuC6COG6OolBjSQg2jPErpklEmzU4OarRKd9NhpzZ5K0vGBeZxutPPhD45n285aTpoI3V7pCwv6OI71pqv0Vop2iZixjaNgcA+2dl7qz155f8Y80B5W1Yhcq8iAr6fz1LHpRhbswBPZUAEozQhEo4HJ4KtKsBDgsTGytQnYH8E8bNhC5SAxScMkYpSx2xFhxNUj4OSvaRhuz9EKmK3zhtC5GYuaLC9wscTHjwKsWFExKRkodGU6SmkLkC/GRzPhDvDmWceY53ubnw7nsJWIEEKI36Abfe3L2IMqoZeVc9jHhzopDcPAOY9KpXVbXwUraGMjDhY8uBPHNPdm1zSO9n6Kpb1RGfS4JzZ2w1FK6MuNsTnWaPTZPgg5blqR8fGGpbItJ1MAmpqKaaJ2xzBcLSEXy1BUs8YSgCRLAB57LJrDeHFGeMchatJs+Rq630T3WlXXD6ys9ILlUv+Uq3n7Rrgq7Q1YKminix7CMeTgnf9TDJGfvtUU3UqYlNMDapwg9jJCNpkfMQHem6e2jgiY1zn4dnEnNDRtG5pzqJRY4drRwCdTQYpflpTif3d3oTWobyFHGwucW8fQjM90wGcj7ptU2SB9sFSzD4PGxPfST0EtxNSv2dx/3un22FGWeLR8ILzcOeBx3BU+i9CR6Hhla6qwjlQNzdpPpOrkdHs3PkN1ajsgJCUGz3XKwClhPQBu93Eo1VSGAdEbTwQaMMeTGiwVtGsTDdpcmSHJAQBBXhWSvABZNIDbKNzw4jYmsFwM019nOAQw2srWaFhbfefYhFoqZjOzg9J2rlbvZuWmCXEY3R8Gqrp5bco9j1X1gDHzvITKF5D23LxYJwoax8Zz5Y2Tq+nAmyDU1/ukMLOpeybQ4806pqzO/egrNK2hBC6DXIPNgrxgFYWoNkamYRchRtZ1gobtGIJkzG9FMbAGgjJA6Ipvt/yKtoGg7qdnsCGFZczMq5Oq8qtWweevh7PMTRPdF8YATsKOAp2JGOS6xRIYSx2wrkJSw9Vy2hBwtvC5ZvB42LECx21cgWFnWacSwvZUw9WTaOBTaqmy8QUQZIiLWV4QeCx0pT5ZMLGlxTqWEhxF3821SO9qCHObLC+GRodG8YXA7wquCQmlHLxbtmIeIVezbRz+iMpw3IVDQ2WMuAN05gsWkACyurqJ22NvjhVdo5mGhrJoWdgOu31HJaaj2zxy+fEPysq76eipZvW39VQTf81oCI+BY72tCjmq5pYYuSie9zmM7IJyHo1xP68bHeIVK4/ItHhkoHb3j03VZVm1BNKO/Y0elBpH/F9JOqSNsUf6laL0LAY4HsElrOf1iAtDRVXvqqlM8wzaMDrA+paI+qqVot+2lrvUP1WgI8pqarHoH6rQmlmPpaOKqEr2nbEP1Wifc1RwGv5bFPfAI4w7Z6VoCeLABWteDcP5EfqqRnuko9MUcnwGvvFNuwPPHhnYqnpRJDSET1AuOLWlCkZLpXSGc+AvGP1klPe6apmcXz1Dy+R53rl6pjN213gpoa4w0xbhiFjcb1pICwmA/uBaSP/UkeDQqioznmfJ5xUlTMI4m3Kj0fSmKLN7+s5YYgiNFlOqHvkLt65KII8lq8msw1WaO5XluUNgWNwCJI4IMz37k4kud/9Kwhzju9qkl0g+GO/It471LHBghaASnR9GrjuzitHVkHLw4cY3hNiF2hMbTdNox3QdRVAO+YqahJFM7C1+RUkFXy4N3qo0lN0yhBCBq6K6ZXBYJLXTpNhV4cR26hGQ0bSpBhzU2DrlSybXlSU1TD2S7NRzUEUnFqDZ5QO5fsmm+3X7BoP7Mz2DVlzduryytWU/nrFXt8xWlV4kNy6JQQAWF1rq1nDZvXKx/zBObk5Fr7goXDm7DtQcbjJwXKsuDmEWAwvvgky8DuKMTzTyoGblW9YZHvHFXYWhBzLPzUcY6DQOdaZh45cy/Pdo+YuDbwPJwO4dx1SvqxT0rixw2luSqOSawl7gO1mnwwEMvHJxwhaQiPSLHeLApx8pTQnwuFoyvAbLWijm7MzDh9DlNI0OgqqaVp2EOOa0g3ZCH+Y8FVUJtLBIzxCc3JwI8eY0kPkYXDcy9rkcTwVUDgilIazZgGFrfAKqnFpp5HjgTYerYmyyvaRcIxdOnuW727whLPd3VbmUOk95yAuU6eZ8jt5V5RO8ZPP+UIVWn/AHszqU0Yb6TmUX3GG6mnx0IzFSW4RweDkfVdaH0dBG+WGSSp7ZAIB7huWDR0kTdtR0B4b1ZCh0dNVu65yZ4p73lxBJJzUp2RvPgFVu2U0x8GFVLxjqW8izfi2qGACKnbhG9+9yC8k1clo0hRva9hWRAWFuq8aJkFtyebAKoY27mOTwcxYJ7mfzSZH+UJvRii2N2lXffgsRt2fao6GnDHO62SgrXYi3pBBh6GxZWJQ7eSp2VADnjJQOPRIQg0PUTcJSUalxxJjyDa3oUNLh4uTBECXKN3zkws2rOzSug4kouqnAJ7hjKwx4VGxjnPduUM02O90zCC07E4tuCncQi5jSXBW0HE3HfC2yFQ+dzdzrKOeCKkYc4pcTlBoHQeiDMx7mywMzHcAqTS9GKileC1ZahZBNAQCyKvMvhlP56+GN81WkVodWR1XCMctwhJFhvqDxiRBRAyHRKcNiLX3PpCw4i0Ah34IuYHfSMyK98xC5ztYoAWHMz5mAMedgcmcT6imcXepN/m9SbwcmHc5NOwOQ7Ll/K5fyOX8jlFPC6KeIvY7IgqPG4Cd+Dd0Vo6hkdI2N8srtr5SowOjG0IDSVQxwBBdex71TzA4Lx39I9SmZcxjEP5M/wU0e1hI7lW0D70lTJFxAOR9GxVLLCujx8Xx5FUmkiDDV3f2JcnImnIeb57CqdlJiFNFygdndu0KCOYsko25C945C323Wi/fDqWQ1EM4dgyIeA7huT5Jm07Gl8gAYLb7bfxuq/MOgLSDld7Rc8Nq0oYjgpHuPc5q0wyZxOjajM9hGkm5KoPJSDMtfkfUqcykU7GDGbuc1BsIhG05nwTq2qbEwEj5xG4KD3N6BM72jliLRs4ncFDUzvqp3mSWRxc+42lRUkTHFhDXglmXWttI7k2tNbpN/0Fo2BNa/G85NzKfpKsfM7JgFmN4BOnqGtaoHwB8sTXsaAIw4X9KggIDWsb4CyZKNyEcjeCEkZvsRYDhGSuVjaiI8A2JohcW9eyMh6S5J5CGJdCwWSw2dvUwyJBTnDNjU4tLWWudpCw+JXJxk79yDGX37lX1tW974JABk0W2BVO+B/qUzBnA5TSnJj2qZrCMD0/FiwuupoSDZ2SM2gZWcZrFRF4JjNr5pk87DTx4WtbuFlLUFpJIspJYsJLrhVbH2ilctLO+etIMPTVZgIyCkjnMs8jCFDG3Ay2WS5KI4M3cAq8xOOAgFVN2h6mdGpcG0KVTPp8k46GONWiqvtSsdfWk/XJlbobRMT91IFPQVlZEScAshzLNWJFsV0XSLBVU/nIu0jGOITgWlYaa6OoohXXIv7kA3ECmyR33b0FbLcrEoOyKLdmYQK5FmEfE9A/H4dKuPaaD7RrinzkYL8RkfWmSgmPpfgfWpoXENv4PyUsJtJG5vetI0eUNS/D2TmFV6Toz74wZcGoe+cxe7RkjF7o3zuBPJ1GJw8HKr0npNkVEyBrdj34OkGbymDQGAH6dgaPQSoGxNYagxP3l11TijlME5nkttEhyWKanxvc7yOK58XFYpLlpcRmGja4rS+kJCXUcsYcc3ysLQqXQdJim6cw9JK0t7oa8zmAsgZkwONg0KmpwH1ZE7+yOp/ujPpuKCPYyEBCj9zenWSm2DD+IIRmdYdQIl1mIUtM9z/lHN9QUggcD83Ypp3k4rBTUjxmSEKh93rlKa6OEgJ2NYAhdOjN2lZDMArlGgjapC/JSAossZNvBALEb6gwIk3JRc7+VqZTVjdjiDiI9iG+EfeTN8H+ZRfUKL6hQ74FB9QoHsLeQQotEukIvechM3RhR/VKP6pMOyIIF1w0J/8AKpDwUx2OUsosXFF5JJVVomaKSPpsLlMYwBAVMNsLlPLDnC5S/VlP3xFHSUxiMeQCZDSTtQNNUn+cr4fW/boyUWimj+iNRgklLgMwiiiirMWYQ5FWKBqqfz0BpOJMcGpjaYKPimJiYmJiF7BchPd2bHZEIOaHMN2kZHUSLjaPYsJRAyOaN0121YLdJpuL5FXCxLArIzXDNoF9QQLSLhN7QTeIQ4pvFM4pvFN4pqb3pvem8D6kzgfUmcCoxtBTJauN7OBGrkoJJNuFpcpXwh/LOeT2rWXbbbvGaZIwi7XtO5QS3wjBfhs9IQzOD0x/ojSQStL8TVDR10VRUvfG0MBDmMx24XHoWioK+pnmha9kjyWNMQVKa+WsgEcgkGGzAGuAvfMLR1fMYKqNuDFdgkGV1A65pHhlxcM2tU1FiID4JGfdKfUVMbqkNY5kfJrQWh6GKHRDBO8AMNuh6SSpdIPMtTURwRboYXAuPi7d6EJAAxrWgcERv1D/APEU8j+wwD1IwxyxxEhkpBe0HIkbPaUXFCnpxUzt29Rp+ceKuEI4jbes78Si1AkEheTDVkuksLCXHPcnF+1PCeXgBHkRyihN7tUVMMds9wRc8lOkzOxDYEGi5RlfiOzcgG4R6UylpnyP2DYOJT5ZXSPObjdFFFFFFHlGeKtoA/2n8kUecENUzo4OS7arX/RBVv1KqzF8iqq5vAqj6hPFVLyseBSQzyiOS7SiaCc8XFX0hWfbFPoKPQpaQMVG1Cqux7Ng2hHUUUXmyIATsCIKLaqmJ7adJXMc3gpMQuFK2OwUxUmBSKRSJ+FPxpxT4m8k83YVwVisbA4bQjKOi9gf2XZX8Cnwv8owtQAxNN2odpYTcOQkYDdBzU5jzcpzHBweQQb5FMccTcr7QggjwCPDUUUUU5OT05ORVkXxwS+jVysD49mNpai1phfk5hsdQvcEg8Qns2jH7Ux+V7O4Hao5My3PiMk+pg5MvfbuPtVZHcsGMDgp4H9Jj2O78lUvb0hyo4Hap6LthnYkzaPA7kdIwcmIWtNxniUu5hPhmpWbQ4KcO6Lyq75k8jfBxVeNtVP/AIhVS4dOolPi8olPlIDRc7lHTBklWMczupDu8Si6eNhNzvKC3IEjJAtyCHJDLNWjujsRR2pwJRKJPLSDLcg3IJsUZfJ6AjM8kovILtiwjC3b7EALlF5ucmrAMXoCDWuc82AFyUK2rOE2hZkz9UOKHFDihxQ4rvQQMrAOIQHuc/7n8tQQQQ1DmNqMAduKiEfVUPBRAEYFD2AoOwFFjdhaAnxaQlF7NxIf8Ml84of8Rr+6VU9XQ6G5fdSNVFAy8Yz4lW1heUCFggIihjKDZqbz0JJgULpuBNTU1N4JvBBNTeCaEBkTcIKzrHYgDY9VyniBjxlzODswVvt6Ao5eobHgU5ilgeCx5TKqPEx5ZJvanMJuSn9oo36ZPxp5lOYJIqmNzwTdpbuV2OfGT+YUkD8E7ej2x+afTze/YhkflB7CmyxgjU2MXe4N4XNlTFvTfGfTdMMwippXF5yawtLgfzUVJBHLWz2e7PkY+t6ScgoReSwjbbqDd3BRTxhzmNc1wuA4Kjeb8lhPFpsm/RVMrO7aFIc2zMef5mKpbsgjk81SRfKU80fhcBXuQ5wPBwVUx3RYZBwCfMxr54nxhw2AG7fEFTMjxthebHq4TdS1FjK3kBxkFlo+ijcWTNMo3lU3L8q+pYSeJGSq5qjHHC57Ms2Z+xPaS112uGRB3askEFhabLEboY7LEcOrlpwDsTI4wxg2JsYLnlOneeG5co/u4q2TFldyv5i9SLj7E+dhpIDZnz3Df3Ip6kUqmUqmU4UwmYTucEZPc3Zn9K/JTKVSqVSDcnp6cnBPTnm5RIsUOCDlJuUrSnMkNxuUsGlJ4mbijN7nRI/aSV+09I/ap0uidEFu6lCkjb1jzfKBZBeRK6ZVn05/nCu4eCzWSyV36msaSUwbE7cFKVJxUnFP7RRacExy4prl0cJ2LHCQ85X6L+CdG8tcsfV2qVnReLjvQ22sjGcye4jcjMM3YgszqIQOR/cLEHenywGqoxjj+fGMyw/mEwscwtBaRYsKOiq4xm5p5M2lNe0EHaq+r0myrZLAIQRbG8D8E6SmYaqCljjP0sTr2KoNGkyxO5SqztIWbPBUby5zGzved8pCFSWYnWY12IjigGgDYOabgplX7kKJ87BKen1xf57kItJVTIw1jBJZoAtbIa7bCjfrIGaFrsw6Rot6VGJ9OCHJgqwv2rVd0h1EN1EBOIUdP0XusVEZh0r5qMuviQmeMKihhAB6SEbbnIITO6T7DgoieuFijGwN9qYL3zTW7cyPmouKuLbkYWmGDOTeRuUvZUg+aU/sJ3YR7C4sQ7CHYTeymOeG4dpshB7ncTt9Tb8FHwKZ2UzslM4JvBBA7AidyJRRKcdydwT+CenBdJ3gmS6VnfvuhH7nQFbSWkT/AOoiNFaK/soRZIRzfKroheSK6ZVjB54VyD3aslkvKHUREnp6eEUEE0JrbRSnobjwXpaix3QsRvad6jqosUNvNO5OjcQQck1zbPCIzab6nDYnDmOacii5t9nOKKKKK7whxCbxCZ2l71kxMeO8biqXSsQqKYhj+038wniMwV0N2nY9UcQBaYmvb9bif+GxRULcYe6d5Iu0NDGW4KSpuDZjL3bGzJrUOYQq+fNkOEcXuwrSzPkhC7g0PVXA4tq6f0xPbJbxDTcIPthN77F/5Loj5/8ArK0XHpqsFTVVjZRKcbI4WYR4ElaAG2fSh8OS/QrQO6DSk3jKwewLQ3zNAzv+1rXrR8WbNCUrPtKiV6EuAw0lBA6OQPBjp3XuNmeJSmp0u+QM6crJDgFhc4lDpXTmlYGAMnpZnAjdIwG2IastbsJFlU1M5ey6r2ZgEqtp4gXtc1VsNsDMeFaSjBJpk+f5drvAKmmzwH0lSy5x0xI44CpCMUtmpkBwRuxO3uXpciBc7SqTQVMBLIBUyjoMVE4kvfmVQHbKFo/61qoD9KxUB+kaqE/SNVCfpGqh+taqH61iou2xUbpWhr2F1xZRt9zgdNsFV+RVF2mqi7bFRdpiou2xUX1jFRdtqoR9IxUP1rFQD6Zi0cNszFo1u2di0Wz6di0U3/qGLRZNhOFHM0GN1wVyo2oGtki7ITRpSZpOd1+wAvh2kjxkCvorRX9lCwT83yoWQXkiumVYQeeFdo8NVhqvI7V5IfEvp7RzEvi9ibKwPYbg7CiyQEZO3FRztw1Tc+2NoUlrwOErE9mbmPZ6LhNOTg30FN3P9aPAHvC9Ca3ryW9IUL8mFz/NF/YpdsdDUu/9krSJ6mjpvSWj81pY7KFrfOmatLn6Omb4yfoFpTfLSj0uWkTtq4B4McVVfP0g30RH9VNv0gfRF/uhvr5vQwKLfWVB+6qffUVPrH6Kk3y1H3wqHjOfGRUHCX/FK0fvjef/AHXLR4+hd6ZHLR31P+d36qnprmnMsXGz7g+g3CjljMc7WPB23Cifd9E8Dix5VaD1GDxkCqD1poG/3ifyQPXq/VGqb50kjvSAqTdFfxcVBujYPQFJSsM8DbPjOI9w4qHSUJEzQZ4h01U19S+jpp+RpWHC8N+eVNQ+Whl2etDTWgnviZevhJa95eAD2SVprRGgKWgtTB0OO+ZIcC4lVdfpGetmqWsfM8vLGROsE/fVy+hgCiHytVUlaNbte8rRTMwyZaFoKd9TLQvLYwS4mMvWh6KCRtBRzl4BLQIQxt1NBpefSTwXGHkzIDv5SQMPtKa++AAd11MDZqqtzPxCqzmYz94fqqs/M/zhVR3xjxep98sSjfGWSzt9Ea0VtlnlHmuDF7mI8p5i/wA+pXuPp9lLA/70n6rQ1ILUlLhHCKDB+iExwwUjzftOAUrmkXHfhRceJQaMTlTaA0Y+rqc5n5Qxb3lVOltIS1lZJjlkPoA4DmlHincSn7nFSjZI71qb61/3ipTpyhBkcQZ2e0J7P/DxmDfXD2OVR9fJ94qo+vk+8VUfXyfeVR9fJ94qo+uf94qf66T7xU2+V/3ipT893rUh+efWnnaVcoOQDdibHKLKWNrQHqZmxyfVVE0z1JPpiV97C6bHoFjVeo0j9q1fsvRf9lHtKhmmGK3N8osl5IrNytHD54V4x4a8l5R2pracuO5UhNjJh8VA/qytTTseNR12VlJRP4xna1Q1UIfG+4/EJzO9FhyKjzZJYnv2+tUNQ4B2FpO52SppPo1HudK3wcqaPriaXznfpZUsRuyiiaePJC6dwTjuKd2Sn9kqTsFSdgqTsFP7BT+wU/slEbRZNG1wUI2ytVONs7FS/XsVIPpPaqXvKpewVS/UvVJ9W5UTw4AEOtkbb1VxVbYzUNuelmesLjZ35qSWFstxhcLhMjycc0xv0Lj6Cri/I28QnbmMRmBOBgysbBS6A02X0l3bHeg7ii+tkqQWyRy4pSx3A2Khl0I8U8GA4Q7bfO6ZSTSU4jJPIDIWGYJBRv0Y5GfcP5J4G2f0Bic3bDVuVv8Apar0ucpnZRwT+1VbhfDKPHCp54JoXygMexzcL3MF7jxWmWsOCkmxnLK2/wACtKx01VFKJQZ3wkPxtuQx93b1VMbblHHxeqsb/wAVU2NnKqcOsFVO+nLfBTu21s/oKGx9VVu8HlUoOZqXeLv91SOdZsU1++36ogAsb95hCqg7IMUryHVDixvhmfBCniwxtbE0cdpWN13PJA3AIBtw0lUegqXl66UB7smM3krRenK41NfUY3nZcuaGjgAtAv6srP8AGWi39WoPokCoz1J3+sKLdUldmp/yKTdUs9LVUbpo1WbpIlXcY1X/AMi0h2WKvh0zRvewWbMwnPvU1Z7gWRQDE8Vw9hWk/qFpP6haS+pWkt8K0j9StI/VBV/YCr+w1V3BiruLFVueByrAp5dtaz7iLGZ16pjPaatevc5CAZqi/nzL3H02+m9MmJaKDS3RuCw24AvhTiqluijJDXGI7mKSXR9U+Zxe8yi7lgodEAShhNIPaVV+/wA8hU9Cw2O5vlFkvJFZleSh88K8I5nlTqD6c3VHM7pMVM75MliqG/I1L1peLNk2JaagPSha8KrZlNRFR7JIXsVG/wCfZU7xlK1RnY4J9NJjheBxHFRVIyeGu3tTcdowb9yleesVXUwsJbt7Dtik5MOdDh+zfZEbXSDxbdM3vZ6QQonbXR/eUZ2PZ95NOx7fQUT85O4qRSqZTdkqXslVGO9nW4WUhb0qZ58EDe9JUE+ci0dGjk/vEq5PKU7BwyKNPJhjponeITzm6kiCifDilpQH3Is1QDZRuPqUH9AKgP8A/TpfQ6yiDy4UMjQGlx5V1wQB4LRFTglfo6C7tgdYn2J7sDhA4MLAW4DiFtycNrZh/cH6ocZf8Mfqv55vuFX+fL90rlp8HKPaT2lSE3lYXk8HqCKomZCJGksHJYBfO2Y8FG2NkXKCZj2gFjs8R4KnHuokg98ugY2nIxN2l2MOsqb/APUJj4n/AGUB2Vr/AFpsnVrCsW2qumnbKw+IRa3yfIuKrom4Y+Sw7QBbIr3XxT/CccTAevyTQPWAtL1ekYoIpqs05fdzm5kDadgVQcyaz/Oqg07wxlS5xGXXVdy77QzFuHIhp2qo2GOZue19kLZhBYDYQOcnyPcJmWjtlcWVIzfGPEhUwy5Rp8M1T7WsLnL6tliVPKS45p7Sp4qJ5pw0zEdAOJAJ71p+t0jJPpEGSU+q3AKvb9AVXDbA5VjdsDlVt+ikVY3dKPWq1vz5h6Sq5uyeX1laQbsqJFpFuyqetJj/AKk+oLSf1/8AkC0n9cPuBaRm0xRxve0tfM0HLvUtD7hTNB1/foC0lxj+4tJf+l9xaR4RfcWkf/S+4tIn6r7q0jxj+4tI9tn3VpL60fdWlN0/+ULS+6Z33Fpo7J5vQF7oTkK2q9BIWnp8n1dW7xkctKSdcynxcSq47WEqrO1qlpIXl5Vpbqo0lAZ2VAjapIdE1LDbE2axUtfSaEfE8DBRD2qsE2savKLJeSK6Tl5CLzwvIjXkvLHVeEqzii1FApjtqidfohU79sYVI7bEFS7mqMHovcEd071MKyIiokOey9rp7LCVro/OCbgxAg6gI7FHc4p43qQKYbHWVS359/QFVDe37qqm7mKqH/8AJVUOP3lUjj+H6Kf/AOtCl/8ArE7hH9wriyL1OQ7EPrd+ij3xR/fP6KHfAz/FP/7VSO69K0/+4P0Wi3baBp9LFon+gf6Fo8bdEn0Fi0bv0ZL6mfqtFb9HTjwY39Von+hT/wCE39V7nv8A9J//AOVi0L/Q6n0Qj9VoQ7aOo/wVoF22jn/wVoTdSS/4S0PupJP8JaL3U0o/9ofqqMm7Y5f8MfqqJ7w4tnBHZY39VU1T3toy1jXfPeDiX/DK+WpqwZ3ubhbhHE5nNQf0ST/L+qhH/SSf5f1UbNlG8/3whuoD6Zf9kd1CP8Y/opd1E3/Gd+iqd1JH/iOVW/8A6SD04iq+P5OCmb/dP6rSh+oHhGf1WlDtlYPCMLSR21PqY1aRO2rf+CrTtqpfvKd3Wnk++Vc9Il3iUEEBzAiWZcV75hIwXDc7qPewKA7YwqY7YgqR30QVGdsTVQn6EKh+qCoPqlo/6oLR/wBWFo/6oLR26IKigq4Z2RgGN4cotKe559NOLs98h3pAVD2FQ9hUPYVD2FQdhUHYWj+wtH/VBaPH0QVB9UqEbIQqMbIWqmb9GFAPmBRD5gTAMmhNFI/IbEGlq/ZQTaemq8ItjmxLHBolu73mPamEpvEJnaTBvTOKHKoFAsIWBxWOGLzwiIW24J6k3KYqcOJU6mc03K6ZvrKcna8lnq+FMKmj2OuOBQBu+Bviw2KhbtEzfUVQ73SjxjWjnf8AVYfGMqgf1a2D0usopOpNG7zXg6gu740IHaU1MTE1NTU1NTU1NTUEEEEEEEEEEE3ggggjrOsp3enoob1GRYtv4rCw2G746+jpft/y+MCCCCCBpXqzmq2jWeCtRSd7wuhor+yD2lBE7JFxchxTU0FBBNCDaaI/+oEDTt8EEEOZaY6zrOvM6vLBZnUebKzNkr2+Diq9nVrJvvlaSZsq3ekArSbfpmO8YwtIbxCf7hVVvghPrCk+dSj0PKbvpD6H/wCyg300ipN8M34Kh7E3paFQH637i0f23/cWjvrj6WFaO/pHrY5aP/pLfUVQbqlioj/1DFR/0mNUf9Jj+8qQ7KiL76pf6RF98Km+vj++FTfXx/fCpvr2feCp/r2feCp/rmfeCpvr2feCpvr2feCp/r2etU317PWqb65vrVN9c1U31rVTfWhU31gVP9YoN0h9Sg7RKg/mUXB6j7Lk3cwrhH+KduaE8nY1SHgnnaUePxGR+OJ0ZL9t+XxZR1FFFHkHI8oxW0dGr0B88K9No08KYe0okJ46jyqlnzrqdmT2LtNIUZKYfnBA70F8Fi+0CtTt5/Tv8TZx1eUH9QMj8b0SsWipftvy/cbwFACFfAGL4D/fRFFo7+zD2lEtHMYdoTDuQGwpzRcPUjHbboyRxMP1gQELQShzrt15IIa8tdis9V/46GsJco3Hb8Z5J/gr6Lm+3/JHWUdRRRRRR1nUeTK5QNuNiMdOAERQ/wB8Img0d3Uw9pRsjuYVJujKqHbI1Vu+bZVjiqs7XqoO2QqU7XlGOOF1/noYAe7mBDVdmrNdHmBouTYJjcm5rGTqsUcRRGq/MCH8XtSvOoj5yJ25pp+J8jJ5pV9GT/b/AJfGA6ghquECEAxYNHs+0HsKx6LoDwgGpnAJg+aE3gEENR1Xgh+1C8k3w5/RQXlkMOoNFybINyjT3uJLiidbkRk7UR8QEOeNY/cT8aPi44+u9oXLMLIx0d5O/UVZW1X5/kZPNKvouo+3/dLaMj+1Cvoeh+wHxV4oPtArNHhqKKKKKKwklAyroanNDQDkUec120BMd3LgU9SDcVIE8Jw3FEau9d/7iUdR5p/ciig0dIgKFu2VqhHzifAIfMjcVO/qsa0etVMm2R1kb3chZNCt8X5CTzSr6Lqvt/3LM6raLi+1HsKvoSg+xHxV20/2gWQ8EEEAhqKenvJUt7hwCfE3pvBVmpxmdjWQIN2n4th3KM7kwpiZqKepRvUwUymG5TD5qk7JT+yU/e0p3Ao9/wAfdFFFFFHUNXcUeyU7slSbmKbcwKoO4BVJ+cqjfKU8jpyEpu8pnEpiaNyA+Kwxl78gEJ8W4jm2p5fMPsV9F1f2/wCX7nkv2VD9sPYV+wqD7EawghqKOoziOzwMLg5MBGe5N70DuKvsaUT83UUeKKPHUGBB+e9TQuuxWPTGErgQUzYQVGfnBA7D8aEEEEE07gm8AmcAo+ATOAUfAKPgFHwCj7IUXZCi4BRdkKLgFFwCi4BRqNR8Ao1HwCYmJibwTExM4JnBR8Ezgm8EEOCA3fuJK4lMjbieQ0d6M5wR3we1OjaZJMiRkFY8z4NL5h9i/ZNX/aPy/c8l+yYftvyK/YNB9gNU/ZUxUxUnFSJ/FP7SO9x1BNQ+JJbcajdMf1mgphuWkgqdnUeHKoj67CiNtwiPnlO7QK4gJm9pUR3kKI7HhNOxw+JGocwooo/wYJvFN1Ed3ioYzYvxHg1VUuVPTFre09SyvDqucnuChg+TZY8d+rp8y1JN9m72K2iKr7f8v3S2iIfth7Cv2Bo77Aah+509IzFPIGpuYpor97k4vPviMWO9ip6kXikB7uax46TQVA6/Rt4JnzXkKQZtlBVS3gfAqpbtjcnt6zSFxXBPGyQ+tSfWFSdtSb8BR3tahvj/AMyj3sKhO56g71B21AfpQofrGqH61nrUZ+ez7yZ22+tN4hD4kfFt7QTB88etM7Y9aj7YUfbaou0ou0o0zgUOC7keARTuKPaTjvJTzuKw9d7B4uTDskLvMaSnHqQzO8bNVQerDGzz3XU7uvU4RwjbZQXu/HIeL3KOP5ONrfAayqCheIZKiPlz8zEi7pOgce9hBCg+djb4hUrvpQonC4kZ60DRzW7DvYraJqvtx7P3T9kQ/bj2FfsDR32DfjjzbXJKLCYaLwc9PmkL5XlzjvJ1kG4NiqyH6XGODs0B8tF6WqilyEoaeDslHJ1JGn0/ERu2xtPiFTn6JqpzucPByi3PeFwmPqUm6cKcfPYVVDc0+DlVD6JVI+hcphtif6lINrHIjceYEENR7RTu0U/tu9af23etSbpHetSfWO9ak+sd6ypPrHesqT613rKk+sd6ypPrH+sp/wBY/wBZT+271p+97vvJ3bd604/OPrR4o8eaeBTuyU/gU8/NKkO4qQ7ipE5HuR4j1LjI70WTSc3PP98qDfGD45qNg6EbG+A53FUNG29TVRx+Llo6C4pI5Kl/qC0nXXYJPe8XZi/VXJJJVVRuvTTvZ3bvUopCI9IQhru2NiikYCIGkEZFtlFbKN48Cpmktje8N4uVdSxEUNYGBxuQDa5Wn4d4l9RWl4vlaEP8GlSN+WoHDwcqQ9eGZi0c/wClLfFpVFJ1amL0uUb+o9rvAofGfsqD7cewq2gNHfYN/c3RaLkLMiSG8/oFZkqaPqSOb4FV0WyYlVLflGByhOUkKon77Kkk6sqhIykag4dEg+B+OG8AqM7WMPoUX1TPUoT9ExQ/VtUPYUPY/EqHsn1qHgfWof5/WouLvWouL1DxeouLlFxcouL1Dxf61Fxf61Fxcou9Q8CoeB9ah7Kh7CiHzAo+wFH2GpnYCb2Qhw1n4qwzULBd8zB4uVBBm+oatDQbZw5UDMoIHyKvflSwMjWmNITFs1Y9reEfRTnElxLieJ5t0+GsZQym8UuTP5Xamncm8EE8bHlSbyD4hMd16eF391UjutSAeabKiPzZWKD6OpezxaqyL5Cvd98haai6s5f6QVpqHrwh48xVceU1F7QofpKaRvgbqgP1jfFqoH7Kpg8clTydSeN3g8K/M/ZMP2w9hX7B0d9g39xKKZU0z4H/ADhkeBUlNKWStsdx487oH4iVmTZHDwKqWbJSqtnz/aqpqk+eE3ez1t/3VNvHtVI5Ubvn/iP1VM7ZIoD9KB61AfpmetRHZKz7wQ3EHwOs/vZTuGpo2uA8SohtlZ94KnG2ZnoKphtmHqKombZVo9m14++FQMVKOoxO+jgWkHdSPCtLSbJQ30krScnWq3DwCqZflKmZ3djKacyMXec0Bs12nPPfPp6lwfRv5Q+AQ+ICaU1DdknjZIVMPn38QievDE7xaoHZuo2+gkKjP0MjPA3VN82aRvi26mZnBXAektWmY846tzx9rf2rTsG1pf4sB9ir4vlaRnqITtI0DInU+AseHXxXVtBaO/s4/cSjfVDIMFUwSM/Fe/YDNomoZJ/6T1WaOlwV1NJBwLxkfA7Chu15fuTxscQphslf61OPpXKoHz/wCnG8KoHZVSP/AOSqobz94qp4n7yqFOpd4/AJ3D/KF3f5Ah2P8g/VN7H+T/dM7H+T/dM7H+X/AHUfY/y/7qPsj7p/VR9keo/qo+wPun9VH2P8v+6Z2P8AL/uh2P8AL/uuDP8AL/uj2P8AIE//AOtCl7/UFPuHsVV3+sfoqvifvKr4n7xVWd49Z/VVR+cFVn6QeoKqO2X8Aqk/Tv8AQbKoO2eT7xTndZxKugghwQHxPlL86v0q+9NCRDvmfk1UuiGGGA8rKflJuOoIfFBBBBDgmnaEw7kxOHVe5qm3TH0rp3mggmHCSNFkLGNhaxjG2a1uwBcWH90nopeVpZnRP4tTxHyGl6Nk8WxzmfocivcZp3Oll95TncDyX4HJVUWdBWMnHCQYCtKUVzUUUoHaAxN9YQVz/UaztdTXTcnRU0tTJ2YWF/sWm586sQ0TODzjf6gvc1oHOtl9+1XYfY/5Bl60+qPJwDkIQLBo1AocwfuOSy/cjqwtKOeq60hQ/wDKVk0TRsaHXHqWkYsp44puJtgK0JX/AP5jRWeeMYf+O1e5ivzpaoRHg2XD+Dlvpq30SRkLSkfUiZN5jwq+nzmo5mDiWFEfxfL4rTFf/wAnourmHFkLrL3Sz9eCGmHGaYext1GBj0ppX0QRhg+85f8AhroD5eWmq5xxeao+odFUcUXIaC0QQzcZrRs9DGrTOlLier5KI7YoBgC2IgrEM1b+DlHXclHNOCKOojVU0/yE8kfmPIWlIfpxIOD2gqdnytLEfMJatGVA+G0T/Sxsi9yVX12MjPmvZ7F7nJzenrcPhO32FQnOGvd6YrqsHyVTA/1haWZspw/zHhaUj20E/oYSp4vlIXs84EfxEBBVk/yFHPJ5kRK05P8AJ6MmHn2Z7Vp2Xrinh8Zb+wFTyZVOlGDuigv7SFoGAY6+tqvF8rImr/w10VnPLQP8Z3z/AINJXuI0V/8AllET/ZaFjPxNin7KDQ/pnmXunq+pVRUjOEEI9puVpbS776QrKifvnlLvao4yD1ncSrcyzgj/AAvM8wjVdd3PliN45HMPFpstJxdWtm9LrrSke2SOTz4wqv6Slgd4XCbskoyPMlWh5cp6ST0xMcvctP8AKwQs8ae3+kL3IT74PvvYvc3N8nUsHmVTVox/yNVP62uUPzK948YP91J8yvj9LCFW7qmnPpd+i0kN0TvB60qPoB6JG/qtKt/6N58LFaTG2gn+4VXt20c/+EVUt60Eo8WFPbtaRqP7o52xpKqXdWCQ+DCq93Vo6g+ERWlHbKCf7hWl3f8AROHi5oWl3fQsb4ytWk3bZKdni8/kFVfPrYB4Bybv0j6of91R/PrJz6GtWgIPl6h//uVLQvcXB130p8Z3P9hXuJpupDTHwpS/2haApsqWkm/uQMYFBsg0W9/nyrSJ+QoqWPxxOWn5NlUyLzIWrTlR8rpas8BMQE+VxdI9znHaSbouNgLqZ/zbeK+sf6AmN6rB48wK2rMIW/eI4Abm54fudxzBnkm8FmcKenDcu7XbUUfiCqmPqTyN8HkLSLNldP8A4hWlW7Kx3pAK0q3bO13jG1aSG6E+LVWjbBTn0H9VPvo4Ud9CPRKmb6N/olVNvppVo89amm+40rRB69K/0wsWgHbaT10zF7nDtpGemlavcwdtNEP+2XuVO2KH/Acvcn2If8J69yfZh+49e5LhD9x69yR+p+49e5HjD9yRe5L/ANH7j17kv/R+49e5LhF9x69yXCL/AAnr3KDdD/gOXuV3Rwf4BXuYGyCE/wDar3Nt2UrD4UoWgBso/VTsWi2dSCYeETQqPdBOoN1HIfGRcKD1zf7KX5lDF6Xkqt3U1MPvfqtJ7uRb4MWl3f8AVW8GNWlnba6X0WC0i/r11QfGUqWT5SR7/OcTzSdgUrtjCpnbQAu24qJvzb+JTRsaBry5vcu5Afu4aLuKDbsiTpHEuJP7kNQ15oawmlC6Kfbqp3Z5hRTk5EIo/wAGKcdjSpD81SlSFHeU3eFGD1Ambmgaiiu5Hgu5d2oID97bE0lxT5SQw2H7uPiRwQO5A7k07kOGopycNyd2Ueyj2UeyjwXcjwTk5OTk5O4JyKKKKKKKKKKKKKKcn8E/gn8E8p6enI6hwTeCb2UOyuDUeCPZR4I8NY4IcAhwXcu7VZdy7lfUAgP3QawFHADnmnzOOeSKJR/ez8UOCCBQ7KadyadyHDmu4J3BO4I6u7WdXcuIQ7KHZQ7KHZQ4IdlDsodlfyr+Vfyr+Vdy7l3LuXcu5DghwQG5Dhq7gu4LuC7ggmhDh/AQwXJQbdsZzT5HEuKJ1W/ggQ5wQQQTU3gmcE1N4IcEE3gmcEzggggggmpqampqCCHPCCCCHBDmhBBDWEEEP3oKwRN2sRc67kAgP38fHhBBBBBBBDmBBBBBBBDUEENZ/igAwNVyT/EwhqH8cOooo6ghzRG1FziTzh/Dh/AD/CwZCP69nmkSqzdQQKCH9RB+8n96CCC8oeaQij/AB/UYfHHm3ef61nUP3O8h/rGf3saumVt/r4dd8wtv9fBrNkXzFqMOZ2JpQP8AXIfFY4ysD+BUk0eEKdhKnZtCeNoKF+kmFRn+vBaCAgdQO0KNw6oUT9yYiCcJKnb1T/Xjok8/Kx/rz5P/APsBiYQrOI54C//EACIRAAICAgMBAQEBAQEAAAAAAAERABICEBMgMEBQA2BwgP/aAAgBAgEBAgD/ANYD/wAOj/r4/QP+Xb92/wDTN6bbdm2222223Ztxv/QuNt6WklVJJJLpZx/5ZtttttxVSSSj9klVJfqH8Bt6biS/CSSj/NP4T0l5pKtdJRJJJL0SX+KfRLaiSS+xJd0v8UlEovz18I/WGhF/u0B/vEl/oF/rBD7j9Zeai/1SS7Wta9+Tk5OTkve972/WH5qW7cnJy8vJez2kkklp2tfk5ebk5G/80znyn+ltKJJVVa1rWta1rVVoklEI7XH9Bn/lLH+hzcVa1GFOOlKpJLolpLVa1rWlarTtj/QZ6bf+KOZz0kMRjSqAUW18qVa1qQoMhm/8Ucss9DGowqvx0QtY5D/EnJwDHCq/HfRHEiYZfjH7D2OsAMf0chBMepDfyGDJ9z+EYJgP0jDMQI3siDzHmlG9n6z3yEw+UHxfilEupiHVjRgy2vlUf0ZHGPxyxw+V5f0P9Tne1+Tl5B/T4FsdlAZUeBg+JL5iRiZjCMQfDH4xCWcUoMnpDAEdmwe56DqNLY7Mkey6CH5wc8h6P4kjhSlVWqVY7Nt6YL7H5VG/hPymCGY49V2EHyvT0235voYdv5EvgMHxmY6Pguw+taXoPlHg7WsPYwfEIfVeTbe39I0ABp9l5jxS9z8Zg914padrWb+NJVUbfRAeo+owfEYNkvoPBVr2b3WtaqOz7pKLbentLofYdF8hmPzGCDzHRJebs447Nu1rXs+yqgEvkBbb+QzH4T8OMHc/M+9UlH0b7D5m2/MzH4cvhEHc+aSXR9QF2f2r5TMfgPwjxP0Y/ij6RB75QfAIO5+hfhjQ+Id8YPfLwHiIO5/Gfm/MaHZfBj5GDqdCHqPEQdz860wQdWOV735LAx2ta3JycvIMvQTLMf0H9MsuS9rP3x8HodMt46B2PEdz8Z8Xa93luoxGIj1kXAKUGI02/HIUGGWKgIy6EgweI8BsdMtjQ6D4D1Hqe7Js9VGBwqh3OFVD0cYL8hMpWpAHRQeWPmITe7PQQdx1HY/GezOhK44DFD41VVTs+4h2Yl0TB8MfMRJZdRB3HUdj8h0jDowYDHoIfQ+JC0uzEPRaPYHvjoF2s7NwdDobY9B2PxE9DDBoH5G372wz0PJLsZjq4KVUlB0MMxhLmPgY3B1PyiDRgCSEOgQfMbOwO7ezuuOHd+oj4scO41a8ymPTHzOh0y+EQkaG0IPAQweA7DwSShhg0PY6Hi/ButEYNiY+eWgdGZfFlCYNmMHswSYO46CGY+ZysTMND0HUeCAGyABMoIwSTodMdtsFtswQDRhg+EQ9WwQdvQxOKHoYPAl5Zk6Bx1j4HoPI9Ae2UEQBB0OmPRVrStVG8YIYYPcQ9G5WlVsxaPkug8s9DeGsfmPmZjswwwaGnjloGwNrOGDQ0dkepMMEbbbHifcdxvPrjrHR+Q+ZmOzDoQ6OgYSxsBQwaGjox+w61qqyz6v5zrPrjrHR+MaEXgZjrI2PfHR1iOp6mPQPVd35jwGn3BlTBk+pgmfXCGYweYPlj5GY6z8RDoAEdT1Pk+58kh5ERzHGqqMKnA/zGA7HWfQz+esYPheBUMHkZjrPQ746Wh1PU/CIeg9RB2QgjgIzve7PYwTLoZhoQeKS2YSJh0xh8TBrPQ6DoCIqgabMHyCDqNDzEHm8AZnliSeh0dZA7Mx1jod23pw6Ew6Yw9cjcZ2YLzPdQax22wTHfHKP2MExh2NGPEkt2taz83oTPIzDL+mWGb6HRh6CCDqe40dHeHTGHTvbPYmMMeh2JjYL6mHWHgPE6xh6CGLGGCHYhg7GCDTSShw46Z41x6CGCHYigg9BD2w6Yw6z3lHMTjMvAaPTCMFtskmYeQ8RD1OhDo7EMHiTjMvA9T0Ox8J7YQbxh0caD+ZxohiBlpVI2NHYmMIESUy3h3Gx44zLqdnZ0IYMINDqZ/LHHR2gEuhgGzDBBrDxArswBLWHQeQh0IBl0Gj0xhg6LKDWPm+4mXU9jr+eFX3Bn9IfEw+hmHYYqJnudYfDjrKHoIdiYzKY7MEOjMPNeB2NGDqdAWfcz+GGB7PR9TMITDCRFER4obGj5HQghh8RobAh0Rj6HQ6HR2PAzECZTHQ75RbIUyx2PVzGZxYYtQw+B+A6Wzo6ERCgi0lDEQB5nsYYOjfYATKDoJlMcjl/MYnM7PUn3EEIxAC2Zl3MHQeRhg6nR0JiMsVBB2PgPEQbIg6HQ6iDWUGgFM9Yy2fRvYh0Op8hodiT3MHQQ+ePY6ImJMy0O58B5MHRgJg0dDqNZTEaximcAwlM+iWzDodD6DZI0fA6HQQ+Y29Ew6wgmQymMB03DB3x6pVi2QRHazYytYZWt/PqI5lrEWfY+iXQCA4BsAaJPYQ9sdDyHYjRmO8hMNnZ8Mer7jSrWtKUOKWgO5iB6N6JBhg6pDxT5MTYEn1Mwhg8hK1S0REA5liZhB2HfGNwQdQFVLT2NKtcMdWsD1OjCSYtZTEw9VtuDSOjDBBDBDB3HQQQnGGA9howR9cugg0iAfE+A2t3s3KpVXRvI6EMBMEEx0YdY9MgB5HeOnEdvCH0EUyn85lAfEdzD3OhB8LcUA0qoAbSW7MQwDM45RE4CEVr0Pod4gQjRhmArMjBtQ6AGK0ZlMJl5jQ6nY7ECDuvMaMEMOfNj/RdRDpLLDEKYjIVmWOGI0+x8G3vGDsZjiTpAbexsTIEYggjxGh9Kqkl1cBhx4zjjlj/AFtskwZDJwaGMVssoBszH1SWxHa1rWyhzGVrWve9tDqjMoIPAQ6EP5A6ZYZfyrjliZkQYDoatHF0AOIHVLxQx4+Pj4+PjoRSlKUpSqjta9rjIw7PgdDR7iEfcNjaOGOOUeqnGKuljFCR6GA9x4j0rWta46y0PAbGj6t7Oh8Y2OohBwQIyObYggiEZI9CYIO+GPgPBaHRKCZax88ez8RBsxCL5DBt2eq1rWkbbgA8XCYItHpiOqWh3SS03ZmA5aHmNHokkkiNjovlehDsexGUx72cMEA0emI8htL2y1j8OPZI49X8xFtVAXQljNqta1oMMxjloQaIqA45lnfYl78nJZ2ta1o423pvsNHWPw4+Jx2+zs3a1rWbbtazbEs7Wte4OcAyDxjta93BL3vfk5OU/wBT/S0rQY6OWR6u1r2xyzN73ta1rWs3oEnGI6x8BD4Y6fcharL8l7NxuNvaSSrWqje8TvKCJbBMESSgg23bbdacfHxcPDw8PDxD+OWPFxcXFxcXFxcXHx0otDoIT2EMEPYaS022DCFDDjWlV2bbYLG1ACJWta1AHRKNxALZ3iMtIYgbpx8XHRRvk5OTkx/pkeXl5eXk5OTkvdxVGAA0YNV7CGDuPBVrWvcCtKcfFxcXFx8XFxUpx0pWtKpdwIq0pSlTjSlKVUXbGY5Nt6S0q1VKVrStapJdjoeAhg8B6KtKUS03ZtxuNtxxx/OvEQQezfwZaHV9B4j4kq1qlFF8SXglF0S6DYg/AOhp6XQeA/ZHuOg/AOsfJdx/ix+GPJ9x7N/tGD8MfEIPd/qrSAA/waW27Nv8xVWn+q2x7JKqrWqSS0222+zbb8Ukkqr1f1jzJEX0v0rVVrWta1rWta1VUkkl1en6uAE/QYPnHZt2bf8AgG4D+fYZsdFWtVG7Ntttt/e2222/UCqSX5Bjencf0u+6SSql0bbbta1rWta1rWta1rWtZ2s33S9RG9pJJewg+M+GUsP6j+o/ty3s/hVapVqkkklWtapJaXs7X5Bn2bbtZvqkq1i6Y/Ij2y72vy83Ny8vLe1m/jUXk43a1r35L3tZwwzDuPBtttvoqpAfIQQvjbte9+Tl5ebm5ubm5ubm5ubm5ubm5eXm5uXl5eXl5eTl5OS97Nx7bj3j3HwNttsn5XaH+JEOl/g8ew/OI0+flI4j/E4frt91UCMQaH5x2q1jH9ufmtTh4OE/zp+c9VrSlFHZwAAfY/kSqkqLo+Tl5ufmsq8XDwcHBw8XHVJJL2SSrXj4+Hg4eDipL35eSz1WtAAAPsXzpVSrWta+DsM+Tm5ufm5+fn5ubl5L2tbs3a9+Tk5+fn5ubm5eS9uqrUY1AiSX1IY/WlWtUq1rWqS/BfZVrWtRjVVrWoxSX1LEfgpVrWta1Va0pSta1rWtUklpJJKta1rWta0pWta1rStUl3f0jFfkpVVa1rWtapJJVqq1rWtKUrWta1Va1qkl+QB9rf0JVqlWtapVX7IH7L8G/wBoD/fAf78f8AHuP8gvwMfB/wDkkfon/WjY/UH+bMY2vvH+bO7DKz/HH4A/QHRVpWn54+QdB/y8/wDCv//EACsRAAIBAgUEAgICAwEAAAAAAAABAhEhEDBAUGADEiAiMVFBYXCAE5Cwkf/aAAgBAgEDPwD/AJHaF4IQuaoiRIkSJEiREIQuUIQhYMkSHoZEhjwQhC482MeDwYxj0LGMeDHgx8VqJCW3IT4g2PbminDUt1pwqn8qvbbfwBbULzektw22obJEiRLFPidMKbGx/eDGPwpxGhUpsSwY/o/Qvo/XGLF/7/0K61jJEhj47XXMYxiF/qUfP0LNrzNlPJ4PmiwWQhC3dj3VleEoW6pb+82+123CrL6dFeS2woy+oplLntsGNj2ui3K+1WzaPTV2qhXcrZ1tLTiXqW3JY14V6lsy2004V6luGpbl6luGMZTJvzKmnvsF+QX262tuX2Su/W1ty+x087bTcvjctobFtLcvnrKqU9NVfUV87l/C2hsW0ty+e8qsa/R3SctVfdbF9j7jtyaIqztgor8iXrhUoV4XYvsdPgp85NjuZ/kk5f8AmNCuooV4VbS1x7enT8s7UVeNCunbZRci7p95XxpqKlOL1ye2J2Uhq7ntyOrUi+s9uL0K5N8umiphWXF6sosqiyq6GhUudstpqU1lcljELPrr7IqikdH7alFNPTyWLJDHn0RV66yKIrHR+27ISzEL7F94Vwodyw/BS+tuXK6L4Pk9i+6oTzGNjKlMe2w1crrrlymkuX3ZjWCfh7FWRI5FCr8qaRCEIQip7YoQhCFmW3hCZQcfD2xWRUv5VKaKoxjGMZQrLFjEIQsu+/UwQvFyHH48qaerKLI9tHfgDGvGTJeNNRTJ9s1eV+GVwS1/to7ltTTbLF/KuFtd7aO5bW02WgxosVZIkSJDHhReb8lhXFfkiRIkRCEIQhFxCEIQhCEIQhC8/YvrKal5jGW8GMZIqsqRJkibGsKYdp3eLGMYxjqUQxjGMYxjGMY8i5fXtDyULKemoKghCELBYoQvFIiyBEj4sZIkSKjGMYxjH4oWueSmLB+a01MxCEIQsf3ix+LZImSJImTJkyRImSJfBQYxjJEiRIkSJMkMY9wWT+yX2S+xjGMkSJDJEs9CELRoREiRIkSJEiRIkRCIiFv36xYxjHuiwWCwX+zx8/X9bF5PSoQhZaEIQhcSZIktTEQhZaEIREWnoV3OmgY/FCEIWCFr0IQhcArp2MYxjGPKQhCELNeDGMY+BIix/gcfnB87Twcfgf5IsgxEhrn0kTQyP5OmyD/IiRJEiW3vwkSGIXAX4NEkSJYRZ0yDIMjgyRImTJEtSxkiRIljEgiJBEcGMfEGNEyZIkfo/QvoX0RIkCB0zpnSOkdI6R0jpHSOkdI6R0zpkCBBET9C+sGSJDH/AAA+QvBjz2P/AIXf/8QAJBEAAgIBBQEAAwEBAQAAAAAAARECEgADEBMgMEAUUGAEkID/2gAIAQMBAQIA7D/pyuq/sUklsuiWDZL+sSWJJf066ALwXkkt1/PJdF1WLo222222+iSWy/kF0S6LZNt9V8Dbf80tm/FfO3jeJYv5Bvzbbbbbbbbbfo3/AB7fRttt/U233f8AGPZt9kv07/gB3Ozbf9yS3+pHwP8AgW/7ptv9MPsP8Y8ezdr3Ory83Nzc3Nzc3Nzc3Pzc3LyXs38p/inbl5/yefl5b2aQhTi4eDg4eHh4ODi46VWO178g1hrDVExL2P8AAjdu51ubltuIDRj/AJ/xR/l/HGjRbNu1rWtZtV4zon/P+Of83BxU3BsNUaonbxP8ANjM6p1LErYaMf8AOP8APxISvczve972va9rWte9rXve9hqXEmuM6B0eNbIETGoJdpfvkZHUMtiMEI/546Ahl+Q6l7WbbfyOwlcTE3h05aBhusGpGXQ/vpSOEHeOlDRrc6h1Lt+Q+kESEozw6UtLc4Mid5fvLSOyOQhDSRlLUMui/TgiWShssiYnaX3j9CBpwjA5KZkftXwgwlmpDHtA7H74/Yeq0xk/gbfV7vBjbbB9hgyWz3gcP3x+s9hkDLJnxbbb8W2+rYLtazfjHNSeLcbn7h+ihNy7Nv1WPql52EhISfSUzuCMqN14DD8aH6OMyd29li8Xg0hoDROkgDCnCdP0GztGQxHsMB6HdLcYfjf0DofsjERiUqy0hoiIleWqd2228XaJBPePi3i+WP0DDucP0rYSva1rN4zJ+T7RPePqDsvhH0DqQvAbL9aNluAPUYdm/wBKcHij3axL9CAlg7DdYsXqdkkl7H4h6nF0OwLYOVrXwHyLyj1Hkeo+Ee4w9x71MKndb2ErWwCtaUql7JbLLPwHmPEfMeiXQZLuOo9DsvIZa41OS+1a1SXZvZ7rokhGI2HjHxfynzPoPSR+F7N+SWy3VVVLcbjul2SVUkl8B8hh6P4pHqfoS6JVpRLpVfOcHVVqvQ+Qw9h8J7H1bfZLFWlarZ9wRh7D3b7t+p8hkuo6D1l3PzrYeY6gk/Y/YYfIZLrHD6jeXYYdh8g3GDF2Swfszg8RkuscOHue4yXmPgHUD1PzD5h1PkMl4HYeYyWx+wBeNapHEkklWnHx18hvWggd7Wb2HocHiMO4wdhg2PgMl2PyDZxwDsgDg2bszi2AWO937E35AQcOlKGRLYw/KMPSPYeYyXY7D4RuojdYljYLeIdR4t+RxYsBjOUjgxuOHzPmd0B8AyXgPhjuBvHd2f0DZvqexx7DaPofIYdm/hGS6nBsPhURkRsMGN/VAVqu53bkdxgHQ+Bx4ui2PY/AcPQ4Mj8ByOS2GDo/lVTje0ZWs+9TE43iSGDB6HBi8DuNz6Dqe0ewEvIYAMiOr+ZVSWw8bGR3WVAS9DtZ9hh2QB+M9B4M+MQTkQP0K80QcSQA+JeTs/gG0ukfEeMcAUftPxS7DyPq9hskBgw/A3LePcYfFHIbD7T4DYDFsdySW27RP0DufgVZDYYcfQHxAwAfqB3lse0T+kXWtVi2l1HtGORyPwD6Y9Bh2nse8T9o8BhHgMkNx7xyWAR/Ux6naex7jIn5zgwYvM+MsODYewAwYh9DMrCRlcTGDuMOR6naex3HWP0HaPgNx5y2HwDaP0mU9W4lc6l46g1rvYdR0GHBktj3GDxPww+aWw947HB87nOU8AZPHxR0uKsAO4wdDtPxjg8T0OD0h6vwliHvHY5H59XWMsjiEIwmRkBLEMA7DB0O0tj0VKRHiehwdHla7ofCt1PDg6nYeEdx4rZYu+rrbRiojeAGHIivmMOxw4ekcQHkehwbpDc7AVXceY3nhwdx4R2ODufaZ3hES2O0SxOM36nDsd4j1PQ4NhiOR6HI7nvHqjiSQ31MYPsCCTHwHpLU1NXIiMJHREZdo+8u0R6nod3ZgtvBlmz2js8O0sYLcd9bYeZ6DBhyOD1fJvq6ttojTz/brHIgdgRIHYeUsHSOzdn5jD6jD4DqMPRjDtq+bw9I7xweYzU1DqDI7a2reIETkI5p5DFbkvycnJCQHrPoxKU7AtR9D6jD4DocGHqN9Xq3szK0ZAEbDBsMGDzlghHTzUnOUYxBORH+/XhpwGHEBSiiI4fWWHeIlgOAxIweh9j6jDu3sM1O72ODIZHJ9BuMh5SJyG0tSUhkA5ZEHI5DBuMeR1hi9DhwkkEYZSkBYzjKGD0PzjoPHU7PY7DI5HDhwbDBhwZHB4ywmGapwCMDkRKMIf6dQwhFLARiG0R6zL2kZSgDiMYRhg8xh6HYbD4Bg8hk+rexwbDIk4ejlgyPlLaB1cGAAyloYp5MaAwdFkdh3fbULwZLBvEVUB6H6Bg859T4QInI1QAEhHBg8ZmOGZkcGHJj/EM1cJ0YAdjg7Esd5HBgyeAb2jg9T9Iw+UussHQytZ5a1ozjqWVU8drmV819SODLWjjWlltSXEAuse5Ow7HDgMBksHQZEep8x7R8pHDg3l0OVQFaUqthgkJcnLzcsdWOqMrU9Bg3ORKtiVakuPwTkd44BQxEDGI9j6t7PB2HlM9Ti3B2WNtU4+NYq1McjPl5I4crUDB0jtp5VHCTKERh6nwG0tgAIZEnYYcjh9jgweZBHo+oyR6DosS2bsDxygIjAbYBeWcVKREwMERFIBSyIOSwZpYsOTkMjgwn11MORwiscBeSwYMPqMlkfEYMGx6j1sZE+4K2dhMTJJx2vyDUMwI6PDLSjDUhoCUBktTT0pyjglychlkYjB4DsTPYFjFHG8gOhODd7EjBhwYPAYNz1HmzJ/ChjiRDh1NK276MZDVnKRidaWhGU5CMdSWRxVERER2HtI7jYF7AA9QO43GPzPuST1Hq7GQAwakdaOpKEv8AKdMYTEoZShhVwGpqQg8jA5KWRjgBHUes8REQsGRAweAPcYPYE+8sPyvAN46kdax09WEMjEwgZwyOEkiIjGINjIiERs38MpGVrWtbExJsYMG6yqSRGDY/KO5xYAdkvVLBudwYaurPSypjSOpaURg2GAyx5GIHix1HUnF1ODzYk3ZnYfOPIYQviGwyQxVSjOGvhhLShopI7M4oR9IjoOsjiQ6HB8Y8xsflZ+aMpDYxoYYCJjUGqNW1lVERHdk7x3PeUrWbtZtjG222C3uliAw+Q2PY7N7t7HY7N/IcGDDkZt7HoonF2PZUrkdicHWUt0vnB2PwDDjbbYIPu9kkku0ZSmJE9RgKA2WMyM4yQ6id2sSiFuRx8dKUpSlVXEkkkkgElscIHxy8QWNl1S6ttvH3qkkImChk9XS1pRlPktZsG0iIVrWlBCmztZ7CIHVJJSGnla1qkklUAAghHYYPiOJdRgwY8bVKJKqpWtapLHjta9xqWODSogMkMO2kT2Ucnid28OWtiHRK3Jy83Nz8/Nz83LLUieTk5OTk5OTk5b3tZ7HqvYYeqSS3e1rXsDukkseSwYcRwFuMiZTva92MO0AJWaqQ3gBjWMUjKBTY6CfJyXtsq8fFxcZ04jjpx8fHx0pSqbbZwYN387bb7N2tYT5OXl5b8vJy8vJyXtazOJGNaUoIxEpIDLXtbIm1rWeIDsclFJYwbO173uZXve9+S9rWb7D9EOiXd9G8fi9hg7LcfAcI9JbLov2KVa1rSlOOlKUrWta1rStUqpJKtaCFa1rWta0qktl0GSw+p/Tn9Cu62SxYlgx/IMPqMl8Y8xg8JYP4kYcXmMl+gPc/El+5SXgMl+gOD4W91+2W76Jdhkv0B+Rt29V3SSS+ptt9yOow/oDuluqogerbve97Ngv4h4vHjbta1m36HqMPcfKkkcbbbdnj2Xs2t27Wta1r3ve1rWta1hKzta1rWs28b7D1R6RyXcfG28fu2DirWqWy9m2+j7N4+o7rskq+E+gw/KfmrQjq72eyVaVrWta1rVYkkvjQCrWta1rRJJeRJO4w/KfkjGu/GdIwq9n0drWu3jxLFWtaUpSta1rWta1rWtUkqrs/hS3fyH4xleiwZXjOkdHhpVebbbtZ2btZttttsSdrWs37qtQCOx3Xi22+x+MZb1VePh4uLi4uOlUl0f2pKtaiFBCqW57y80kujbbfwjZ3E18iVKcfHx8fFxcXFx8XHxcXHx8fHx8fHx8fHx8fHx8dKUrWqWzxtvHuezJwfAqpfKNqHScf9EZ2H8Mdm3+uBQ2MTocVx/pH+gT/AIG1mkv1wxvZjYg6J/y/jrlH+sf6vyRq2/Yu3Jyclwa0WP8AYA4CDbHaz6I6X45/zfi8Ajh1Pyfyvyx/q/I5+bls38rdjqc3P+R+R+Tz8tkNLhGlSvV7tv6H8jdrMFsSta3lU6fDwcB/zfjfifi/jfjfj8PHVJdUlWnHw/j/AI34343434/4/DxU8G7Ws3azb+gn5227WsJWtazdrWBx/oF3ezbta1rWbtb6mS/reNt3vcTvdtu1rWta1rNttt48bbbbbbbbbbta1r2s223svpJ/SDdt2te973ta1rWta1rWve972ta1r2te9r3ve972vezbbf6An6n6PzbbdrWte1rWta9rWta1rWtZt7v9QT9a+hJt+a/ck/yg/VEv92l/An9qli/hzsv3z/fH5h+sH8oP1g7nB+4H/AAYNq1pX+7dr2v/AOgP/8QAMBEAAgIBAgUDAwMDBQAAAAAAAAECERAgIQMSQFFgMDFQIkFhE3CABKCxQnGQkbD/2gAIAQMBAz8A/ttX/Y6rKyhCELuIiRIkRCEIiRIkSJEiREIWXh+OxI4ZIkMZIY+w+xIkSJEyZMmSJEiRIlljGMkh+MIihEiQ0N5ZMkMiRIEBYQhCEIWhCFiBBkRDJDGNZeheINliWGSYyJGJBCREWWP0nqYx4QiImITw0SWhlYvwdLS1iUhiIxwvhViImNamX4HQ3pbIoURCQsP4hCZY1oXgVF6W8V8nZybaKL8D2OZiXy176a8DtlL5WmWjY38B21Uzb5bbwqi0U+mWELKHhdLt4XsW+lsbEQOGjho4bOGMkNFeaIUfbCF2IkWQRFH4xZfmvL74XcR+T8n5x+fJmi/P7/gg/PokcoXnzGP9jX/wIvz+RIfk1ldIiJHFdFWYoixDXh9dK+qSwmv4l2/2Bvz2/wBgKRb/AH/srz2yv4AfV19DY/S28V+rqeQv21JCYvR28sv3FEvQn7Emuj3N/Jm9MYlrbo9z6vJL2yhdTsfT5Dyo3ykiN9Ptn6fldzfH0/BvSol6ORNm7n0+2fp+V3NzY+n4NMvQ3p5ZKPc5IqBWuvX2NzY+nxlRWxzFRs2vFIvFYp0fpqz9b+pfEfshybffDQx5ovo6LxfQbfI2V0b+5Z9NHKqKOfRZbs5VQuDFR/7KVlCYhZtlLo7OUvodvB0hIvFaKVH6/Gcn7I/Ud6qe6OGlvEh0dRFBHMzl8YpDli9NKkcsP019z9PbWiPR1EbKL8XWnlRzzzz8T/Y55PidZ9JZQ/FokUXotoqUsu3E5V09It6PpKL8AoYx60xCw8tYSEP2srYpaqVHI7E0W6KKXT7afp+X29RCFrYxjGSJDj7kZCYhJXZbv0LHHYp3rovpKRaLWK8DsoYxMiIRQ8piWZRJHMty36Na+Tcvo2PwmxCFiQ1mJEj2FLLKOd7HKtNlaKWq9uipYQtVF+BUPRJD9Kx1sid7on2JHOhRjRawkV7FK2c7rFDH1tleBWbG5YmJnEXt6bT2O4kjmYonPKihCkRXubbZsY+tr46i+leawpEZe4vsSQ8yoVkn9hpewxja3Le5yqkXuNEmUjfNdM2MkSGMdGwhZY/AVpaJROb3FIRWK4dMjw1bG/sMkM5mbbFu2WthlGxv1FCFlCFRth5Y/CaxzDJnca3RL/UKbKHFbDk99O2a6Xb0dvWQvA1EUiLQvsKQ4vCQtdF/GPD+c5suj6RoZZWlG3mXKWimLlwtbHzH0+TP1ZRG/QYiLPqWUIQux+B4WpC0vS2SJDGMeWMaRaGMYxj0PLH8+x+ioiZTRTwxjH3PyK/QeiJEWi2VqQhCELlwhCEIQhCFlfFvDyxjGMeULH5EIQiJFlvCEIWGjdmyG5W0K9SNxtDGhjyhP0GziI4qJEsoQhEREfYS3EIiREIQhCEIY/ikIWWMYxjJEhj7D7YeGPCxQxj7jwj3w1G7FXufnF6ENjGSJZdew2/YiR1JCIkSLIECJEiRIkSInsIQiJEiRIkRESIhfIseuPYiR7ESBAgR7aUIQs38EyQxjZSyyRIl5q9FM21Pwhjwxj0vDHh4Y/gNvB0LSsIQhCFpWEL4Tbz/AHNv2A2/h+hYQhfObeAsYxjH/DSvk7yxj6BC9Jj8geEJiEPoH6MiXpsfjqERI5YxoYxjGL4N4Yx/Pp9MhCERIiEL0WMfpoQhCEIWlfPpiJRO4n7HY7+dMSxGXuL7HEj7M4sfdHdHD+7IvwW/mUyDI/YmvZnGRxY+6H90Q+5wn7Mg/Zkfj1oREWJEhvwNEX9jh9iB+Sa9mcZHGOKvdD+6H2PwQIHD7kO5BkRdQhEF9yHcgQEIl2J9jis4rJfdiEISy/DURZDscPsQIC7i7j7n5H3JdziI4qOKcY4xxjjnHOOcc45xzjnHOP3/AMHH7/4OKcQl3Jdz8n5IkSBAiR8VX/itf//Z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750515" y="1635862"/>
            <a:ext cx="1371600" cy="1371600"/>
          </a:xfrm>
          <a:prstGeom prst="ellipse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430169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Chronic illness can lead to psychological distress, affecting the overall well-being of elderly individuals.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654045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mechanisms for elderly individuals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4928365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4" name="Image 2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QIAAwQFBgcI/8QAGgEBAQEBAQEBAAAAAAAAAAAAAAECAwQFBv/aAAwDAQACEAMQAAAA+W+jgahAkISJAoCwsuXO3XsduVtyQhAQlQhCEIQujVbuNyaVuHLAhIMEAQhyJKKlCEgSBAANABBCQAVAEBKaEQgQEFEqqzMmGXBZkRCVEAQkBZCQmdcLl1SNGstTBuTBtkkGthCEICQEBbCEAAiiAAkoSKLDEqBCCJAAAWazyxrtdeL6yywJCECQBCFpsOjW6NBYrhGg0Q0ciMSmhhpCMG0hIGIpSAIAgALLACASgLEUC1IAKBCEAQAiV1mTn281nKi0QkZlpBIFpzrgcu17L3LWG1oJEIbYEhCWLkCAqLCAAQEoASWAQUQkIQhIWALNVS1L3evK3UISRKBCEIE2HROhWhbRoKsjEGCMHJrDThghlYNEMGCGoqioFBCaDIkRlkDUAIBJQssFLJAUASgBAEFqCohTZkOUmCxLDTRA0BY5fPrgxbbmxZY1SQkGtJCEICQABaCBAkUElBIDQZgKJCEIQGSgmlXLL2t89fTDLAkJAIQat51DZVo4VYMFGVmSMMpCNDBoiRTVUVKiCiFZBGGQhAQUURUEBYAZpq4uNBogwAUKAAEFILLBagoEqtyM8qzn3ICFIAqa87x6Wo9MhJaZCNbAkAQWQC2wVIrIVACSyABoMwlRIsIQECFUS0y36drtxYiQk1CEGOkdU01YEYYIRgo6lDk1rESkyrnQUY0GhdEXl6vBUwSUc0VFiS2SKAhEChBQESiqDJZkEgGldprRZoAsACSqCgEUELZVZis47ObUIZJakcLl1oLKaQ2mQqbGqSyyCikyFoAQEjTRsFAkoCKSaCSyJFhCAgQqrLnl7/flouWtksAhiLtOubKcIRghGGRkI00yUViMoxrjabFtGlMpDBpoYKmWUywhCJIAALLkIFCiZlqgQAAAFYrOfZilBuTpKQABCkIooARVr1mk5Nzz7kIVWuTz3hxp6YMho2NLAWACgCzMgLQABEZSAkoAgURCVCEiVAQIQWDdd/vxeiTKALl6xvW0YYIxBgo6kZM5zik1p0V2jZrDQbWgq0rUYYg0G0kCQhFiQBAQLZAAkJapGQoQC0pIVBVdnPrkUsnWl2qAAgEFsAtKAqrnXHKuRZF5eLz8dLAoSEIAFQgoIlBZAIAAZWqIEDUgIFk0uuZWSwhAAhYWNfR1+vNkKzKGxewugYIRgjJEYYLXNMKazrS6rGDk6kaGtMNKZWohUxZFxfLatsrQ4Q0YhEWlkrpCnVpSopoVEChAskWlRQCoBCq542nPOpHStmaCEFsrpQCiWc9nl6wLOfjfNzooVYgFFSAAgEVYoBAIABJTTJALIWyQJRvJICWSwkAEIvQ6Z6vTBkgbehHUltGUhChCMEZOYYjrHSV4cKsOGUjUYaVs3WaZrTGia1FsplMQgxCEJAqCgBEp4csgpm1MdmTTFWPUWxQKEVAKJSyILXFs556EuWZEa1EzXItAtVs825w6zz5edjoQgIAAsQUBEVREJAtACAkM01koBlUBCaySAFlkRQSFOl0z1N84pOivSLM0ozRZYYJBjGco650R5WHRmmGhgqZdeddCXoc70s21TKCsTUChIoAEAQhg1IYceGAAFKAA0ElmCznanL1KdwIsLYiqiUsJZTXnU7K7ZSrw613OLUABCq55OsctObnpJYAgACggAiUEVYDNFQBBUKtIVFSVQEDrJIQAoJZAJL0umOn1w2btOotg2aQjIRkgV5ATtjqw8rjDQ4bdWNdfnepndyiUEIMPDDhGiEqEISIQhAQAUAUIJAkGCQhAJzNTidM4dQWIKVipWLYtedO4aFbJl0tYdYxpEFVrj3z4Kc3OgCA0AVIDIFlAIFRQglgKMFYQUkgqKCKAXLEIQACADL0d46+82x1ltVlbIjobDLApxF3J0lYdWkdWVxjbjXouW+pnchVFAgAgIQJAkGgDEIShECCpBJBqQwoxBggCQASM8rbzfTNGoiViIglii1wzvq2Tq8bmvO7wLAilWs+bZ5c0AEmlAADMVUEsUUYIEKiSAugBACUSQFslhTrLQ1EhCECHLfvPZ646EuuacIVtRmQpyi82rE6VrQ8MMOrF2L6fj07uOkVQEAQhFiQhKJCRCEIQhCEGISIMQhAkCQJCEIQhDMnk+2MW8oVpWILSpyq640tkrLsl5e8YdZkKJrPnE5EsQElWpKAVAyRooJBaFUgIBAQKAAEyALQV2QJCQwQqUlb7nv8AXn0pq3OjRGy0XIoKc0pxLe7cyaaHGHHXRi+28/bfnZpZFUVCECQhCEDBBEJpMoQlQkQhA1BiACQgSEIQhCAFJFGp4vvzpsRKhBaRM9aSyGmml2S5d54+sQFKz5aznSwiSWUQgABZKLBCpFCqKSAAihARRABICnQhIEISEDG3U9R35b8aeVlhalqACwUxy9C5ZWGzWHV5Pd+b0dDG5UDlCVBSEIQgxCECQhCEIQJCEIQJCEIQhCEIQACAFCeb68+J0yhUIi0tgGleHWS6pqjWOP0xIllaeMuVVpZZJYBFIKBVJLFUEKSlASZVqAgUFiAACkISJAqSIVMPZ7bvy1zTSmUmhl7BKCKUoi+mVh8mVjq89e48/oEsoDByNQhCEIQYhCEIQhCBIQhCEIQhCEIQhCAIIAYgpDgdefB65SKkrFslCGlcZppb5ce+fP1gKLORc8EBCSxIoFAgAAVYolApBUCgECpAkCwALVSgIQIyRSQaWEPWduXaoqc6MarkU0LEtdEGhqaGmmGruct+v83ogKhCBGDEIQhCDBIQhCEIQhCEIQhCEIQgCEFFIQhCEIeP74x6xWVWICEELVtVoZd8vm+vKILM55S5QBABlAAIAKBUgACgmwgkCiwNRBKtAkCFpSiUWGVkKQNQMpIbN49z0zbKZTF9OBARYUpbDjwzTDVpw9/5fSzQIQhCEghCEhBiECQhCEIQhCEIQhCAIQQgRSEIQhAnB6Y4nXKSJbUyliSxXlsCoTbNc/eOdrkLazzFzmSKCEACIQAoEDQQAFBNCwQFFgmhYsBAqyhkNCizFWABVBUHzIpIne6Y9dowYi9OXBcsEUzKhuR1aHhlJ3ePT1nHsssqEIQhCECQYgYgxCEIQIAEIQhCEIQBBSEIQhCBFOFvPI64S5QRakkrKVgURd8ZtZ43TmFqTzdzlSEAQhCAAAABaVQTIAFFAoRFiBQABJQAWUkUkSVEAMxFSjDW9/efX3LEpo7GNcrcZCqFBWbC3MYdSMvW5dPU8e10sIQhCEIEhCDAUyQhCEGIAhCEIQhCEIKQhCEIE5+pw+mc9i3KW1ixFtliVINFy7M1yN45O+crEnAZoqEIQhCEIAAACgFFpQCgAoygALAAQKEjVMpkNpDmS2USFCWI0ktFbD2Ws7iDR15vFZVY0oKYpRq12W5rDDLZm97l07fPpdKFlSIQgSEIFYSSEIQgxCEIQhBSEIQgxCBAV2c7TlazRuIKiqIKsoStK7EXo5ulPNdOebcqTjJzLIgIQhAkIQgAIBbQiiyilBAIKCgQiiASUAFrNim1gpJZRCCMsQKxlq0allz6C69ElzMro896c75m8i4aWLUlVPLoS0dWDK8dTHTp8tdGasmoQgSECBSSSEIQgxCEIQUhCEIQgxDPZi1MO2OxUlgzYpV4JXZRZVYp1MW+Xh9efM3imzlHKEsKAhCEIFJUSBUAsAIABVAoFUkKQgAWxFIjywJzMdIEMHQBCAzZQNSCbNZyxKsPRV6PWddhjrY3Znpj3jIllkWQixHWyLRxlaDNbct2da861ZuhTmwhAk0kSCAlSIQhCRKIAgsqM9Z9M9mWqrBZCStK2bZRsQpKLErVJsza7OL0xg1jFZzDnolBIQgCEJRCFChIsSJFAoBRRQKpARKIRiIVOb0462ddrOvjuxCSiQIxWZsiEg1mrWc80VMyVlnY1n0GnYRl351uxtYyazlqxGWRFA0PD2vDytTUYbNvL5bpbJbJbIeHDKVlkgIKSlFpIr0qK0ptFRASUjDSuhgW1pVpShNcmiaS552pzN4wazzE56UVIFKBAAhCIbSFGCjDBQkABFFVSCrEISUZdmNdaXrY31sa7Gd9SaeUC1+X/T54NoQQRqVmqWmaMhIdDWcVTJrojBIhssTsWdeuvc6l2y7efSZsrLZRazJGlZTDyspGghUhCpSWkJJCsIQkS2BgrCQwQw1GCqi3NYioly6JLRVp1nBrHPsx7zkk5lmNVuYACqKgAQgQ1BgowyOMFkrEYgQEFlsm+lm9TGupnfWzrq51plUUFoAi0gtfmn0cDRCio9RGgNVwkqEk6e5zpohJRkKshsIyFYm2zq10bOqztXdnenGjNNnRsSqlCLI1M00hDNGDRUwQkUkIRZBskEhCVBYFgmpVklq2DQBbnLWTUw3Ge5zVmspZUCZrcahmKBVAEBCEDYVIUZGLCxLEth6I2bszrpZ30M66WN9POtsFpbQBAqiguUtVFERKSvzr35S5KGx5RNNKRgkCl6PZhmqxVWwwRlIUKNYRlZGr02+HV15ZOhm75rU1dneiXRnd81arTRgqYKywQFlAiSWRCWwiEI0MrEUBhSWImazPqZUzXOezLZRINRhRVCCgAznPlbWYSUUsgWAshJWLEe5sV6sR8t+ddLN6ed9LG+jjXQm2BKLQgoItqyLookLYii5Qr1M9mVMupls+ObxZqHFE0wVIRgksazqpgJLAEK5UsQQhBkYgxv1PV9PHfeZQy1rUt81dndqurw7VsrTbTTK6vmstqsNEGgigK1VUEhapsqsdlRbFKkqpERKymzOoLqshECrUFAtScsusEolKwulaWvWHssubV0xuzd/PXRm+nnXcxq2UNAgAUBKEi2qiC0qLc1VmrNc5rM+pmszXKVWmQxL4uyZ6GCEIQjhBc3p0NMEpkClWSEoyQgFUUgE7e+foenjkhIQK1NHN0NMpDElioXTRaaHVwjSqV26Iik41lcQKusqlNGV1QiwCIIIlNZ6rLhhQAIAVGzu6Xq56a2roCVryI5+Ncfrxmp6dejCxFWyq5Wutz37blsTQoQloRRblCnUz1nZzamfWaCi5Uz1irBGKzFZhXJKsC0StKwxEKkccNBOizVbkj0x5iO9byWb7KGhIRgqxAl1nf35Nm+JDKQIVKpnVK6FikaHGUtaM6MFYsCQoNCtEl52rgSBV5ZFWpYu2SAUICAFRKpSsepCIl0AF+b3+ffp41Tq55nRbfmXK8nlF59uDpy3W7M3tzNhZDzQsrswV7TGlza9KdTOlNzQUalJVvNaYox1hsxGJMRnBaJVqSKohQKB1MrBGJV6OEdN9ciMsvtTyknfuuFc2iLEIwRiBXez3d8XvM2WMvLGIFoirFvUywkG6CW51ZLFiwhAmVdgVzRxakFXCVWodZAACRQACIJQjTVkiClZvx19Fy9GOvOdOORz9k30ud3Z1ZK01nryG3rMz5R0z9d57tgMpqVFNUWc6y5M+s0i3Oa3GY7nHZjTDWakRZVVRRQCqBQQJQAArTI00RqYJ0EZYy9aLOLm55oSCosDZbK6Oa6gpIK9EsmtOsBIAsubGb7z33NtzUMtkoiBuoGS6bMoWASEKVdblieatWCrjxXVR0UuCAgCCoy2S3G/OtcrqpdN3Y68jfKM87eeBrnul7NbM714u/Gtk15vetuc8bee8lGpQVaiWVyZVMnK1yyWZLclIgpZQKoRRFWFAqABNClBAgAFUCNMyR1YJpOwpFHZlCXGtQTOnNlKXL0TeRcKVwasOlDzXQ1kUCCkEszxpvPp3ldc2qwAAiUWrZTlCEI0EyruC1xUw3RHhoSkLDVcyGCpCQ6OddCaMuiLFQ1Z6VzXD68dLClB5PWcW8rGya7MdWa38+iN+e3hd84zmmlWq5zW50rs2ZmXfN7FUZLSqBUAqqqghQKpBZQKAAsqqEBU2WWHlNMenzr0Oeixm1nHrGtsyiQBKLPF3HYt6EsWEM0mKwGiNtCa6A2sgkKSlKcok1LLnY59Fk2AYkstdXzSKKhUrWIamsCcRSFWIKQ6LK2pIEZXGWLplkXjS9fHXdnp5jrxxdOIhUSOPSVWlShZL7Xn162evK1noy7ct8ULkqlKNZyamTWOfrLOfH1lbBKoFBJVpZFVRQKooBYUAqilFyValI6sjKa+x+b0dLOxL53rx3XWrOjEJAPPdOfG6c7VfNYCgRMCU6XxpTMaZu7fMAAAEVwthpkWzoufVsDMWEItmbABIRZWKNzSR5mgQIBVSO1cqKJS1C3J1hAzXSzv1nP0eZ1x43XirKiiLxw2KiqkqHrsdvXc+vITjXNepcdea7EtNVIliWV2Yt8/Oa45xQQBRVUFKLCqolLKoglIiLXKsbJeivnxh2mZY60v2zye5rmS+J7+f2PHvUhVki8bePN753WvECrQlIl1gTn2JZltfGte+agFFFK1UFkQoR9Z7TGlFZClWzWCsISJSRQ1rOBWQgoFqVZN+pqkALQiVMrQrLHzv3nD18/WPHdvKtLIoBa4xaRAoUHqeXbdnr4zrx6ya1kXHRaZDIKWzNc8u8sesJSwJoIBLVERCuq1qlWXXG/OuhnXRzroy9PHTpR0hoDX5n9fmdWHsaPcc+3v+PaEPHdvP6rn2pVFvjmXPK641ZPNMpEESsqTPrOS5NkFtmE6ZXNKPbYSlza0SwEFDcw6lx0mEsKzJlZYAhCGWa1nMrkEWKiVKhYnTuTAtgoshLAnouXo9Fz7+E9PjwXJkQWlFrjy3oUBFVfU8+voufXz3Tnytxh5NJtRrlbK2ct5UCWLSCCFc0WtcbMXZnW7PTfm7866E1tmmVaEqWJZVc0VTc5dzJHxXphx6emy9jnptmmAnL3y3Z6CFl2VY1fm25pBSiCFdlFzTrnVbQa60ZXpYphTm6YzeKZx5CIDQs9RmkidPWVSZFXWAIAgjVUPZ5pSsWtEWlIdPWboCggoJGL5v6Hw9fC3y8d280HhwVXVMvJz02ay0yYlrr3efToZ1xt4y1XqZU9BLoY4nTzPYYdQGXvcumvPTZm7c9Ns1rlKrNCxdStKrKSjWM1YdTnWc6zm6mExSZaylCG6eLIa1zQXM3WWrQVTRXtzXZzbc7uzpgiildV3Ge4lzyrevnXblx2Z7KCtINVdLDLbFq0JlLbIJZaz2VMmC56CIhViEAQCmXEbbPMrUBpBTPCHS3nShylsFFkNvoefb13Hv8/7+Xnb5wYmbvm6sb9lz777lIVQBcGs+f1yw6VWAiWHTSSU6zojr511ue8+s8XfL1HH0bLpYWyu5qrLrOG5wWc7U55hrFZjsyirJYEhFABTPK1tmZYttbLiygJKhI6k36CdHxq+V5SAUSzPrlfMdLHQut1zyemMWsdCTr4vRzNkl1yIW2m3DXMOLdYWtBmQaXwlytaQmpjSiDIZYShKFJTUTmLylApWZpQbtZ22WZS1SFUPX0LzeujU8L38ixKuxr03L0dXHXwusd/WdxUiFdI01nn9cses1pRctM9A7M1vl3y6FMvH1iyzRLszqLVZRrOJMOs82zJcU1RNUlaoqSrSCkiJGoQAV50045Ybrm9MdrQ0E1Nepx0k1fnVkrKEFime+fqzD49W915XXjyd8u3zelw25wKrvDLvlRZomgtF52zdk6W3rka81d8JbmjYGRSES2zrIqRlpY1EigFyFyEt85LWlSoVLI02dC5vWAFKzoZ19I83q8P34cXfFV0516vz+yhOL058Lrwt1OLjWvWIQDIWpZculljDJcxsXUb863Lcosskaai1pXYSlqg5Wuea3NLRpXKoqqKKAWFhLpUAhim3LCxNdmssqmKYJ6Gb2Y635tqushQWUXz9qLuffVrp5rr5nmPZctPrz87r5Hk0Y6XOmnPfDvy594rpWa7mu5ea6nH1aZ3wNeP10xW6YrsFiJK1WdWTPcsjTQUApWUMiXW+QaVVAVyyLK6tzbBRba7Gj03H0eqx0+d+jy1Mhr0Hn9N3Pp53twp9HnOROBNatZiRZIogaYayxLS+52yXS9Oaax7NMlsPKzQlqucGsidBN83XPPWdMulJXLUqqoCAhIa6ABTlTTlheydS2L7dkXEm+znT53dnTq0ClTFrhuznt49Gp18p28vczn0XPHnPV8vPrnqx3MunHS9rp8+9W+WXXGkx6ZrmuzSw0dzj7b51Vrxmt8S72AFQVrsvuLpFRmoArspuVQVnXiTWJRLKrlUaOrZZcygGV495x9Sp4jv5mi2W/zex05Pq8um4kS3zuLt3gVIlAWAjDK1zczoNhojozVuuerLs8ul8rStLKy6nC6c7M9sWmPXPm2QoWmq1qVBIWEpSoZoAFTlTblhdcxGp5bTQvVz0351fnTwywlZ7y4vTze14+rr8+/k+/l9Hym++fyfq+RHW/HpunWuY0NbI7XPut5Va5zOuP1541prPcX1txb83bnb6vh99MvP17GillLF1x07jLZZNQiZdZSwCmdc81w1EsKlUkb7NbJqBU519O4eny3Tj57pyKbs9PacPV4Hr507cK4RCcPPTdrEJE0hXERrCtiWs3s7pq+Om6b8c7U7nLpY1IimsVzxN50u3K1nBrngq22gpKYqEWukhLVSkZpRTcnm5txy+5lOMNG6a7+dvndkrDkhNZ43Tyd/l6PX8fT5vtw6mcbdePy/o+Wjqueob0zYY1G3N7nL1C86mDdcTpz5li1bLWyx0JqgsvPoteOvpyc/Z0oKpY9ztYcVCZrBcgW0JUta+emkItUiqF0HTuSEh0cb95w9XhO/lwa5svTx09Zx9PiPR48e+dYEK8fPTo3CxAVBJRrJRhy1Lmd0tsdd06GMNJ3efR5SCpGPpji6mjPfj7zxOnNS+VZaSqqrK4q1UisrKVigSFs5s3YWFusxGV4ePQzeibtxqxWCSLNeTPXtOPuy6wt49PPDx/t+QJRNJNk2TWi8uhjpbnr1ePrTXKvWFjjduWBaWmltIyi9FcqanPXd+Snrx49HUmqrmutGs9XOcWsoBALQpUi0rwpaFRaysMWHYsNNEO9y7em59vn/o8aIy9fHb0/HtxunDXlcWromvnu8Zu3nzLIBCu1mJRlay1Lk2yMdnPXdObHa5bclKCsmpxtTTnrza4nTnXGqWLUVlNU2LC2obFpXRKqUnCOfdWRbY9yysMac69BK03ZjdkNUJePs+fLm309THbm9fN3+ePM+z4fPusaaV0s7ssztVcWTVs12uXol51pfOnP3zoszzVDoWmTQmZN652OrNdDl6uLe3jt76CVIU9VM8TeURUVF0UAClefLhWlalBbFp0LHAFPXeb16rfB9/Gy6Je5jr3uXfndON7NFlBQnnZvu75+W1zUICsa5lpCjpdZtkY7eOtV5mtCEWxYRabKS3PV2uVrOeN0qlZWVVXVVVFCYJqqkVywvxeRa5dctY0rU5tzru50Jt5XlZljXfJ3cdduPXg3x6mccv0/Ip6ed8az6rQpzLqmbzrYWx0GdKWiw5tnWgytUuiLoZcyLoZ6/Ntz6o38/30NpkrO6y9zg1KWQi0qyALbll51S0FQCGzN7GaCL6zh6efvnzOvLVmtK011MdeD04czfLLrIWGDl1+hTXl98uJrBAVWPZAkGLrNcmia7eOi2WGqXZlYsAZ6y6nKueRVFLJ1ZVKitehnpfNPLbLarS3GuLpXmnzfgXt8lsXXJsaGpl7eN6pp2nyeVi686d+LpY9no+Xow749vPm5Hp+TdnrVrDZ1zenDBemadaJcyxbC9mxNM1WaZnoJsbMudVWS786x2HU3YnQx65N83XT5/rfVKrnWz3pOFvCMgZrRnoxl1mpKjMIuYQZaqvzr02Ktq5vqMduDrnn3izNNA6/Pty98eV0447EAcTHT6IpjyO+WSwFVPUSKUiWlxol1512c7YZbBiSyEFrxvXllspNMnclQrL879j5/XpmmhZc2pnsrM5WcvTNc/P/AEeSyriWPDU8voM7Zt8nldbpNTh6POue6rudfnnN6Pjy8iVstN4dcuXq0zaunObrmgrpF2TVlx05z22XZuqbhdjezPVLzz6xox10zo82iy6+cXvr0rspZ9cnB1zruTNaZsTWZHuUuaFsXEZjEFepnWKu/kbbMa9Njv5fr581y6mSV3OPop1jjdeGOylFri8t+x07GN4bnyvTlWVDVLkrCJZGkyVqxv1uOoAoQWLYtVxXXlt8qF1R2YcrENWOntfN7NOd4cbrm/H+jj5zpyBrMZTZztZo6+e1L6Eyytbdl6GbVppXh4vjtzktzv5+zzHfzfQODyXv/OXZWS6c96rOZZjt6Lntx28p0nOz6c7osRrtTOjXL0E56s2m5rnXbm9Hn2zb46cdNePUFz64JZrz2S685e3m9XVc57PQxl1yyWNLfOmWTozbS11Vk+pWUFFQvlrNQo2dehx18R38lGoYdLl7vH06l8n18yXIKzjY6ejufR56LHI6c+BcV1LChWRLHjWX1qxrmanPFqNJm5xBSyzenWTRKVgohs59Paef17ZTCWfOet89vkDr28+XlpguU7ee1L6WRhrdEegzutppWhi09bz5cbTpY9Hn+3m9hjh5n1fF1TV03h1nLd4Z2knoc41zHld3jZ9lDrkXfHXc92uXrOTRN8vfkyz2XrczszOjz9OTXOjeKiWdfj6Gz1r10+WdN9wzJ0ZNuufL1hpsLizPacPZxcejJh0bju9MJZnqpKbFscqAlJ0Z08T38S2weS5evy69jHfyvby83eN0aDzfPr3d8+lN35os8/rHM1mWFIsO3jeV02M33G3F5Os10i8kwgrooqb01zV6tK1kAKaOfT2HD2bcqNYot8Nb5/typjZNYJeFJ2955Pbz2JqsqkZWrZnXcm6ZXVgwU9XnhxL01zpLzu38/hd/n13bsLLhz6s09DzF946tc+W6Zs99l46Ovz+/y7vnvpnS1zqsz57Vz0WSdJnQhmaLL5vOZ7Oti9TPpM6fNOvTWVMlPQ3PH1gyqVS+s8/s895vZxPN7PZ+r5nR7Zm5jTowtnndTnWegxVEtGp4/r5BbBi6Ohjfo+Xp8t183J6c7Ia54fPt298tM12M9K5F1nzWsVXLUCTXe5dvikvprr6rrk8zwN4SwLjUy4qvRTSzcaQw1ryqKbsdPa+b2608V6/Lqxvgcu3A78unnVjWPmqzvn9Mcz0eS2zWlCtI1dKa6GdhWh1EOx6ycPOuzXfbxnhej5nF3xqnTTZilpnorzo2FCPrj6LfgwXnwc+6Tftc3s4u3FpejLO1ubpS5lkhtjPrlytZwV1HP0HP1SdPD77Y9JM0V6qY4nTm00sVS+t4ezyXD0+L59/R9PN9A68rbKqyRtrNURYzWbJrkdOXnOvmVqDFkXZvrufq5F5ea68GSyzic+3b3xVe/joFWzn3PFuDqAEvrOXo+LZvt7fba4tXF1zvQtcmjLzU9nGSS3Tz9vUkuTJa8oFN+Ovs/N7N8G5Sa+e9pyunHnZ6dDO9fHrwLnD055PX4rZNdmeGGt6s1pzWaaGUFjHbvl52PVl1r12J43v8zk7zRjtp1zzy5890BZFa49brwecvXva8fYz10Y67OfTXO3n3e+8c07U49HTc9bOmXm3j6PO8+8cu8+fW+49Hy9Nmevlt9vO7XyZLPWTPG6ciVy15163h7NGdBo2CSaYbni9OdSAgIeX1WOnlu3Hkb4qoCOXR6bj64nkOvlt1nTJwMde/041S7J00ZqKLOLrnluQLXUx19HnpmZDL6nKudaGXiUF5p7iTIllnmTZdMMjSwU6GOvs/N7N8Y83HNeH9PPJ141cenQnTycnTri751+ny2ya0z00rV1c3TNFowyguYyb4dTl6Ofue35PB+n5vMtozrZrnmm8069q+SidObrrc492+Xy99n0meHqc9BtzXntxnTzs9HW6eHJx+l2HLXNNcc7p5vRcvRj1jl6zkXVcep4+i+duDe3i9tiY9T1mZyOnCLWJnp67z+u+WVCCpUcfpz5u8qklK7sa9Fjp43t5sWuYtQhYXR2uXfo56eQ7eRd4uk4XPr3unFGpN9POlUFVxxLhLAst3Y1uOjLGeNqFmNc6ml550WKR0FutohhwiHTx19h5vZ0F4MlJ5DtjF157ue+LLnxpOmbN45nbzWmozo0rV05ds0s04VCXzOHXDsc/Rzek9vweH9XzubZUdvXk4c70Tf0zPm5PTy+W1325t2e3m56/qGPH3M738vVFouPP9+Hm8e3Z1+fyb26jzer5d+X18iuvd83tzdOfOMmtNM+r49tGe/GvTwXTW2Zx6etk5XTiitJnz09Xx9VimWJJRQpUESlQWciOecztwvuBaCDxdHQx072PR5Tt5cW+LRxcde5vkrVEvdzsCoTnazztZkuaXrS9U1Cyc6lucd1QKY5O7ZSlpz61klkrhFOpjr6/zezoStKsvgPRy4nXjuzrlmAFZUy9vPYXlKPDW647OelAysCV0z683T59s29el5PL9/n8LUzrdeOSdkm77zsNR0lsa5WO3vt/J3RVrJXbx9PJ6TzuPXt7/AC/JZ9u9y7Dl2JdvPtrz0r3OUue2yT1vHtoz2496/P8AprbM49vX5xyumKzTlhmvYcPY4g1GJBAShZXSSpLjmfNenzhgWgkWlubdNem5+nh9PPy+nnMcPPXvb5Ca5svemmECKc1Fb1y7iwskFqWWxVK5KVOkikOec3Ux75HOiMA6eOvsPN7OhK0oX5v6OPN68rc65kcwMmEs9HntS4qR5WLl7k3TKRpYAXXn043snS6yjfh8n05VNMi53ZOuuXQWJsvLX18fB5/Q9D2+R1c9Jz20bJ289rpozV1jA6XR0ZOmxnbMl7PO1aZrYeg5dNWO/Evbwe7p1nDZ7XOeR0wi6sufL7Lh7Glq1nn9ONV28hQLfFkuqaOdcM8Trn2O3GIBaJbm2Dr6Hl6Muscrr5JHAx27/Tis1zpraukGdMlrdk28pQwKJCmuniszFFKAELTxwOnPldeVkhGiL1MdfXcPX0saMCPI3oqyFlqgWrJ83+p8i0ukCMMti9fO0UjKIk0d+ZJfTc+/m9c/WXy+V7/PwTrfN6HYY6LLYmy8q5Gub+/lyb83Hz2saLPpuXd520yct1rl1HQmNLFDbM6WefrWfK259Xy76cdvM69HkdH3jDHuZnjdMoa45svtPN7ZTscvry8Ux0MzEVy++dd8Utxrmax4/t59MFAoposV5WXr8uuhrhdvELPP8+3oOnFZea1ol3qs0Y0TV82w0ssCkidbG82+a0UCAlLFB1ufTzPTn5rpmpno3m0pXrY6et4+vpYpgCykiwkkCn5/+j4LacWRqYMvbaE0YikC6HDJeHtOXt+a7z9l44+efQ+Ffm6s9EnfDnvVnpuvPq3zVpinTkbt3XxMzm1jSnYwbn78GfTepl1xpcogatYdOfdZU33HqeHrtnTxOvRxqr3KJPYufI3AapObN+083rivrOPfLjOdeYKaa9POtqUNlvm3Hj+/l0ykJB5XHU5bM76jr5rp5aNc+Fjr3N8xLQsl6CjOtMtjWhqzNYFQgI7nPeLpz8dced6Y3Zue8stlM6fTcb7PPv5Xry5nTn5067NyZM77DXsOXdlgEkgSAoAVT5D6fLbTwiEamXqy3SmUtQC6pz9njyeee7zes/TON8z7/wA9rzzubXHfn3dM673PrSXS8Hv5eNj14J15Ldlzaxps7Odhu2SyXSnWnPHY0u1mHOtz3O2Ztx6NXPv5DfqQy7ljPo3Pm6A05nNmva+f2SrNZMWxNIgAIlKvnpzdY8Z382qGGCtstgQyvL2sd+Hvhi3x4GOnb3hVEVHTaWXRLdNaJt4NGIQWPQ53zWPm3o8yZvc5dPLeny47inHf6vz6+i59/E9uXN3yy2edm+5eeklLnbZsogGI1IAYh5/rysHtEyAjW3nbmqpoxFAY91PF5rXXTj0YMvW9Plcrv8zVOrzrTneawp1LdWZ5zrx42fZjx15Tpnb0R6Hfm7MlbGcDXVyewKZOnNKzi1i1WnTylz2Of0PJXv1jnp1GNusZqCXJzs9Pb+b2C543TMFsgFCLKiaF7eN49Z8514aBoBBRQFsFrqcu+TXLndePBx19DrAhbK83TaYDWmXRNPKQrCJJe9Nc6Y+R+ry42EqssuVz2+v8uvb59vA9eXG3y5dm9OdHRoVllCShFa3LWKQkShZYWWiZUI1rx2lk2YhFWO/njn15+tn3+AZ+y8pw/V8TJvg83aZRW31KbnJnrgz3zOnKnTLN9LXP0t8ftfP6eb28/LvIN6psF+dbZ0y3ngvPoTajZ34rc73P6fnbbawr6O8arkUopTNeg8vtbeeRrJqReVwFRAdRepnXmdZ4PXhYliEKmXpDDjy38e7Rzu3HgR6LWQqpI72d4KwabsauldWCpFRpelLQkFAklFgjN0x1sdfnnXlg6cpcA5mdU06EhKkqjrSSBQiFu5bFoUqowyk3rtmpLBmmyhX08fQ5+i2bmXpunzcnX59uOnP7cdOOnmtL7N5kx6MM7UtcqbRvo3HoL5u3M6EXKNVtac6Bcue55tzQvVl4tlU9VfP2NbzdZ5h6S8luDdUAK5fa+X20anO1iDnRzeboEQial6M1zbPGdeDpdYQymXohHLJMPH0Jna9eXLZ9D0wBTRl0c2i65enRzu6aeR5YhpFidrHTl9OeiBLrzclmbWVyu3pcPmffjTrm1xUsmsEaqtRBihaxzERVgKZOp0lkWDFdiw6ksjstGaWWDqLL7nnzn6/HbxFz9U4a8r7fi5d8ts5lnm3ptYvm8Oe+Wd860Llb6Tn3Lz6+J0MzRnvmuKdZ6fPvZnpz9+fJvHLRbbDzsegz9LmTpUvOucFnpd8mmTKq5bca6sdGFEVRRRUQSxFtKyy5sS6jIQzXRGHLI52OrY6TWeHrHpN84LloNMljXIu+hNXSvBl6eWDeaKEom9kl0NQALahlk8j25eY1jTea2MPAmudLr1NCKVjBVQBhVBNR6sHySqFeLSw6U1esUhgQyjXIR6fHTw2s/WeF+ce35lF59G8Otc35VsZHXPnu5RbznTqzHby3ybsdejy9nM6ebLvm8m7Ho051y9+fL0547OVbZz9eJ7Ljns89c+sel1yEhlZc9vCXLNiBZFAosQDSwo0vWsfWbNTRmEIZemMOPCy58de614a8/Qb5yK61S9LOUb4urXL5qVk2y+yXNcxq1fH6zytwwYBJZYqOu+4xXOi5llQsqHOzTppSwYpFVxJrFm9DeItJYW048l7RSCUkvWmoMpIQeZwb593n0tzeKfSOefD+n52i56rXR561TdFJm2zaNUTpujXFyYevm1Y206cnr5cuosztxvr474t+fnavmdXoY+hzbUMRiq28u1cSWFhyrULprmef0GXPYbApUwUVVlrMNne7cjrGlGCNL0jqZ6asbdWJDKjNapZWhStmLcuRrmokltui4stumrJVswUhuVIqrOlSLqcG55WsWXFpWNAVVwZbdQJWRbFBVNZca6XTmFzBCMWBqChlK9BerAgrK0Y16PnrZNGXq50tasnskohiBAEJCWlJmHStyr3w53Tzc3fHJqdHLbLnl8pt1c+3hTtosxVjMNnZ1y2TMUmc5S3mhoeX1bdGQt2JIjUDNNDVg6csm+ODeNSOMGXplvPtZmutiNNWqthCCCLEpUAAWCKwUlZLHtqRTpSlqmzm3NFmNOSzhLenKS1WOkVpcUr3OxCti2pStWN5prdvmLM7RIQKWF1lKiUhXu516bG+jjUl6+d7MaNsGowbmRFkMjECEgSIbZIwINJefJ6+Tn9PJqZznmtTo59/HvVygzVkSi49DebSghwhLdUaZvr8PT289MPH0Jz6CwCipXYllvSZ+/j5u+XP3jQloYK9MI0rBi3O7mgtcKytNLLFlSuNm6Ra3WYoioZ7BqSyrN9FNIZ7MFlVmOzmXKTOrWarKZQAgZeYvec4y13ptzr4fy+nGvu/RwTXOubJCECMjhEUHvufT2vm9MrzSGvV50AtMyVKKsRlMjJBmoyxCEGSEIEhTeXnvR87z+uW2e/kt0VQNWeTFXTvPexFJzFwqxaaV6vn9Pf0KwJAjEAQ5Z5zfHn752GgIZepBpwkATNolztbbEFWmzNGY5iki9WkQyvJfbVZSCXvSpLlsw3NdZLKby1WYJd+soGiGFl5svrb426fH8Xz+31b6Kk8D5fXkt93388uamiQhCBkg9j2tHRt975vT3+fRzwtl8e2lKsFPMay9vRzdk1cPMkdqMMRYQKQhAkIKzxN48V1wupm0zyWVTCXHcuCQyHNasKhzUvb4envEWVAEAQUhzU85vlzt82NQ0PZ0mjDjEIA4UXtYFtoyulq+VisWzLLpWIww52qtps3sxWuasWoklDM3yhyZrp6wg8pJYJVl6t8e7p8fyfP73UdnXzvm9NdvV6+fmb5s2SEIEYhCC11GRL7jj6vWcezR5a55Fn0CW2OJZ5PedFdKXr41vlvh0YYixCQhAECQASS4OnPwfbhzOkrhzOda89DMKV5qlSUBNR2+Pp7ooqqKBmKFWRa46cvfPl6w9aS5HXpDQ4xCEOEdpeE0gQqCSUkke60yomcylNdCiXy9LOkTNZj1AZUz65XMcnHXpdOaHRmu7z6aJtlvy0Xlw+/xvOvp6na/N25ca9OTzZ9836ZaCWpbaZVSorEFOjY6mX1nPt7vzd2t4zHkT6HGivI6nh7n0q7Je5NdXOr4dCoZixYCAKKEAKACQ+uflenLzPbGey+56LmStcSlZEMlVmuN/H0+gpEIBACgJUMknF3jmb5xbDbY0dLNNWDEIQ4Z2lxnHatCrREwmUKG2QQUY2UDRnW+VFy6xlqGZmu87NZ4+OnS1kHqsdNfHqSrRSBNStZjTIZKz2yOD28+ir4IGhAKhZFIrF9MjV6Dj3+icO1s1kZ8DXvU6B5Wz53qept2y+lxernREVUABBYUI1qxSlKYLcSdyzuFszzNZ8L35N087FS4lZWlKBcdlJrl6XHv2aooDI6xEEJUjAY+nPnXnnaZNRevQyarBwEAcU7Kw8y1rh5WWGKzkSSxyKyBe3LlsrrTLpWus6UkM6dS8xZ53n16G+d9jLpjQXrdK03pms2aBRBJpLJHlPV5dazIAlAACKJRC1E12Gxl62On0rzenVnSp86ufVHoJeFqfLdTuHYj22N1S1qiIVRg0wxnKKkllmhNRvOibbL5bsoDU8504eT78Ml05ZK0BYmCyitbTculFYbKYQ31yYrKggGPZbxk1iiWsvS6OgpW4cgqw4zPZWHFV87eadZFOscrWDYhz5ekuZbhlCaVsEM6IRak6bnF81N6tZ6dz0GUsUVRSEoLXjduOjVbm2GnLxPp81q6yZ0AEhVEqCghKKdCw01zt5dfpXD1dLGmTw6OeyMWp8v1Lj0OdYozyNVxrl6B0U1rpHy02WDBikx1QMOWmqOdXi+mcu8Dpxa5IJcFlFaVz8+nI1OeLK1nWOOgUFi2GrL1esZNZCgRnQu2CtxaKLLI4+8deUHNaE3bnbhKrmrfIXImxnXo87ulxR5aslddLbOPZzkKojlcXWNRs7Wud7MWSkFCAEpbzzdUtDNLVRm68IOuiUyiABVlkIIIAe56NOWVdnp9H83ft46NHDs8ynSTtp5/bXL1pehKYVVQo0K1nsphrCQSWyDm0rhmq5b6suN+poszyaN54vTl5zryz6zjKq0NUc+nHs51glNm058ClL10G/E9LuZLlYlKmktGXQXCirI49x15RWJcs6XZ06uVJ2V0Zt8sIFZADQK68xvl5m5NFHGsVVOpeeq4gFgoFFQmas1VNrakZikxdeEJLB4aUzUALAWshBgV0Ll1vgy+/4+j0/Hqw1lByWdtvQySWha0KqVRWq5tpnl5S6BEFztp7NZrsvi2CBGo0Khl1jxXfjwunKovav59c6AljUYEiqtCySk0XNWshYzEtWwZdeWikBEl5GsdiaCVVwXS7OnlYJ3sb6M0RkZCrqCg5WseR1ji2X0UNjUIazdcdC4hLTLpmtOd4owVyzPFta1UUBVGDtxgYiyQLFMpgLXKkQlEglnYsaW4i+14dvWY6rlrlCySjOqJaZeQG2xOtqKcTj06m8abnqajEQ0bYzJYIhlbMF0JDqWVKUWOR05eI74w65Tn3KX3LK6tI6kKMeX1knV1kWCFR7JbIsTW1ogggrxtY3GSygabM1wc3Uus6uN2rwWeGnPVju6z6HUzs4bniLbV6SzqWXDQ9gQVMpq9HHToc+yyhEomG55VcusEmSKaWXp+jhCABmyIQAFVFzbV6VWQJedTpDaWTVy9DPT6Jw7LnWXWfN8uiZcSa9PvPqrnoVAhkkJKw4tLD02siU2RZCIgQw9j2khAATh6x5Tqys9tM6qVAspK7CnIpbNNzKVmFiIC1osLBkSs5LNkbjRnUXM145bYWXzGapJM9SXq7nX1jo3n0NZmnncdNEdffORKkgAoIQFHOr2rpq7Or5apa1ptpuaJM0ULWc70+eCkBmyAXnUzWKlrMpyitGqRkzrXp101rtW3G/fcO+JeDvn8p5a970n0LO+vnV40V1dBSSyKikdSjJba9BmEllMsIhZiwJABAKeX6c+DvPJsy3BoXDatSuliEJADIUFoEQU+WpdhrBLITUrK0ytUTTwFUwZuA5ILOrvGizAneSzWOZjrqs2axIhAkAQgAVIBKE0KJTjt0c3JLpW5MR5r0+aZRRKoJQVoi1wM6mpLl6sq0eK866B0LDLXN7cb0y8+zlY1w+euz25eum/W8uvRy2rFaGCCIMRJbCEIQJGYQhCEWEQtRkgIEKZ7OfXP1nFqUM1GPcwazSzZUsQpskuo2RtHElVUrKlaVVmMwsvRacMWFiqcWORrPZ1ipKy+5asWdWnU1iSS2EBQBAJbCShASpEOTjr1ZrkS8yXt2onM7ecSqJnSSC0hsZMuNE6XbG7WCPTImNZ8b0274x50s3rMxok4XLrzs3r9eWqvQ5305fV8uutrRkpYQgSEIEhFiFIsZhFhCESAIECxZBZlsSBIEhCqzHZzN5xXL6zTZnK0SxaRJLnlpquksEBSSmCWl0tRxpONZ6TWaWcwqkyyivRayqU3KUUSDUIpWAiEIqTVWdCaSLF87L2bAcTrxssuLtZ2FthDEXDjYxrZ25W2yGFzcOaJrIqZqw7XaFq1PO8OuaOn0zs3m4vl72d9rGvQ466IYsgDBIQJCACQhCECAhAsxYRYzCEIRYQhCJAkIElRDWVMdmVlM75bSgIbo3lVed68+X0502XWWy1Hn05UdSzpTWGqGaNRc27TvJvkrly1QlG8nWLFiGIslFV4003YtttYkMeXxehtWdP0+FhpTbJYGAtM1z8bsjVvBJEWnOss1uSla5K2njTK9NZ5Lh0rl6m89LebKtiw1r3sdPU8umma1QgRghIEKRSQhCECQhAsgLUIzCEIsWEIFAkIQhCLEhkm8HPWLG1lCxQCBZTXmenKb59Xc79iayoSyL5o1VWROfvHD1z8zZn1najbzbFqmXVNYEqGY07l+dvm2LZaqiSsSkW2PLYvW2Q6np8clhJoEBAXFnWTOthLFBElUuIIsIpyC2jWcPnt5WudOltj1ZDJZN9rOu9jfoMauzoURoclZjbEAQJCJCKZJbCRCVGYQhCECQhAEIpCkmssuHGsOdVY2KhCEis83055e3PqXPszoUqqgFAQVVpLmopszax5/pz8ZvnRF+si5gq5c7qxrpF9no28lznstHWskolSytdMeWjp6qHb6+aQFigEBYtWVK3KIRRUiRdZyzFK8t5psi2pJePhbbfVgbKbNUpGpx5fUc9+i59WOZZ2JrTLbmZK1rbAqBghIQiRYQgSJEhCBAEgCBICayZuHG8U1XmzNlsQEFPP7xyevLqbz7KuzCLBbFaCKBFpUpWmzLrPJ3z85058Rmm3XcokltubQrTKsu6aZfV46ChJz7MWs5LnmxmaBI9FdeUy1EPU9/OVkslhCTUFhFhABWI0PXNTKtObmNyPVq05cHGt9aVt1mWYpndatXBaaS2XbNbY0zXZzrCFL7KZfVY3QuweJLAhogiUSEJEIQgQBISKJcmbkxrGq53AEliS2M8LWeL157d8/X16JVUIqgAEAFSqkp1MzOHeOFrHB3jnVJJQXTZ0MdJrFtwwVOaVpzrdNddqAhRbEK7nnW82Z56988VLRLMvo3p85U5sthJZCqoFiFYMGCMZrMK0CSGJVy0ZefxqpZJZbYzs1NlmmqqkaJSANXTW4Zc6Z7K5PS46cvWcadvO+vnV0u5ekt2bJYEAQxAECEEuSMWN482KqrCxFUhDlax5/rz19MepT06kArQZAAC0sVpTWfUyazytc+D0xx7KkMQBKWO4ufHS246+saGmligxRpzehdRUhEAlV3NJRVIV8vJrMcez7cjKViyBCqArIgQhCrIwQmKXz0X3MttFjlxaWUwq4JKMgEenXpLtsCCorhSCLBoz0ySBZC7O9RuXoZ1qjRLYWS9rOtM1Iql52NYMaVokkCgCgiYbPNb5W9cej1PWjTQSAUAAi2qiJUUVk3jBc8TfPjXOLUBAgJFEudXL0+kzZGhAC2ViiobRAWQKRaymqitAeby6FJXpd8yFQsyUVYpiBCMsGGRoMsGTPXm6KWgl8zjROnZs1AnOOnY1gaWXPljihWiwuNS7LGqEAlQo1NSpJYQFkIrQDZm9vOt+OnnOPXXnWyNS6VulsiQF8tvGXty7dz7BblAUELoIVRQEZrKdMtzi1nk3nxOmOYV2GDQiEjHNJVlzZKAr9Ozoq0qwmosiUtJZESxEpuaSm1Za5uvNrtujyuXU1Fr1u+cDNCFVVAxAwwQqRkKtkUaic+3zybo1GSysWXLFApQmWa6NbUtoazFMBUKYzZuSWssLTRWur4mpBWRaUELUIpIQiZOfTBw6m0lkWS2muXfLX05+51r0WSEDUkslJXVNVSV2VW57nHvPN1z41zyNZy2FTLAWSUGKFjRqFDKTqNeol6ONGwABSwoti2AruabKbmqzPWI5kuTOurnpol8pFoK+i9uUyDQlVQEg0EYIykOYdVsw0wwltpZkRDkJksyC6iy8DLerNYZEzWDqaa31bciITQQCqWiXHGaUo5dWo11aLSoA1ASReZz6Y+OzUSEWICGnty9Tb6TOtCiCXLsjbLrmr4xWcTU5e8cffLjazgRVJKKyALGKFs1qEYsuutl6SXozUgEuQoFqAgIoKQrua7c7OKuWc6KZbXTLM0y1DR9F78zKJQoDEGCrBHCGQytYwwZXsI0pmnGQpCVlTDZ5QwS3y6bLNCGMkuMqyObNNNb9ZuBQsMCFtWWmXLJkimGtujRWo06RAYc6xc9UklEsISBvO7ry2ajBqAVUjVkWxei2Z7M9VstUlhFiFaMsqxnVpBlsO3m+jmt8qqCAIgUEFSWLCilZXqZzjxzlpDYJVhVrXKbz1fTlFimDRgwYbVYg8hGgqww41NIVMM0wyAKwiKvjtc/F898Hl06O8ep6ZFjDS6bl6lQzS4s6pgwKvNxosmoKiSBSxXLQZDJjUTrUpRLp0EVSJdCFjDNdbryusamIEhAFYlikDDUEgYhkyztWbzpDBLl7c16Oa25oiWiQUKiBQSBQAiooGqE4Opy06010GUpRJqq2uSpaozHb6c2CshqMFWVkYIcx6aIr2OMOEMCUq5EhCUAZeQ3nxeN8Xj00bz6/piqyqXynLdpqs2WNZqt26zsq2yS51w5uYmaYt1N1a0li6SFQiqq4MpGRc0hVjVc9HTznLp6brzNCokIEACsUVCSxliCMU1Qzoq+iEul7s16Sa2ZsVUjQkiLUoAIABECi5WFFMWnlY2nbquWsrK1rKiqKzq9OZVgwwVKsjIwVbMNNBoj2NTTMVVXJlhKljQDnpzNuQzxOXTHy3XXpOkruacvN420plrlWhBZetOs7NNlm3TbZZZCnNxtY4GaR7NlbLJYhkjbZKAM2kqi+vO89GrC6y6tVmkelsVURBUapCS4YqZ26zZdMSLF7836fGtgJQsRbAsQAJC0LYgIkkFsRbBKpQeIO5XUWsrZqWu2uKjOmY7W4xAwykYJEZoyMktiQljMtcwgk1UplUlhLU464LLEzXObG+Lx60S93plEpl5ebbKAQALUVS1yoQax7nRWyzZpt1NlWJErXFm45Vjo6mcBvq4Fi2KTLnr0NQRUtGbmMkVxYt1lgaBXIlhudttuoZTTR3s79VLuzsQtQUhBWQsQApQUFjJQEqQBUrWq3wpv1NwZAV1S1TJVFRTZ6LQwyyijRCJFhElKACCwsnWYi1TnVGdlQhssSxOe1VK9Rnm51RjeaW5DVELKsoUABCgBAFWqKlSVIlNctZorabNzbZsqysMZI6C4JaIgE2WbLnHbv1JUiQKkAqqmM0VkhrLdS61gSFe7nXrc66M2AKEVIoACBrIlNgFFBQIRChqQEUoWq3KQNioogggjVZWlmskMsIAFgIKAWxBRUCSwXK2KlGd156FANZZZciTSzTJps5+bnzpzQLVUtBTm1wirCqAAgAFgAAqFZVm1yioNY+s3F9WnW1OhZbZKTLGorkZ1qyFl1mrTTYRaCBKyshCEAvbzr1+ddOaAAQLYgAAFCAhQ0BBKUAVZl0ZIKIUrmaz2C5MqqlKygq1yoIVb5hYokFKBEBSiwlJJWBVSaksiJLXnUllgGR6s1GzbpSadRc3PNMEkG2Ekqilc+bnEFlWAKoFBAAqsiUKBSqWqVIFGGsfU02d/U07ypz5dKZ67Cgy5tR0blVaxAWVgkAunTl9dnfYx0aoBACAsoIBQ2LJBqeFpCsSgEsZvRgAEKzMueqRbFhLpZlKWEVFRnn7yFVALaoqIiiIoirKIii5NRJS5slhLJLLGsKOmqbc0WCVJoACEJAkDKCqM5nzaJUFhQKooFEgFIKLLIFVxUtcqx6PtjRrFUeax01XPS06Va61EskkKBLTJyEsLtSxPoOOnXz0plSwAGLRyIFBEAoaeRwJXbSJQGL2dUWIBRKVKlp0zlJQVLXIlKVqsKcPfNVWlkWxRBRAAlEsCQilJQhQwalhsbWbLm2sudTl26GsaEE0qgIAjECpiWGU1CAimM5nmqJEgSqKqgkCgApIWlBCy9frLris4PPbCrVKlb7no6zrrTZejnms6a4v06Osk7Od/QufYSiwAKimhI4FI6S0EkayyCU1RSgGNUxtLAAEFsRayrShM65SgqqsSaWFTy/TmsLaoswqggEiiaaIpJRACBBsbUs1lumXuWQQstGd4+HftdOd6yWAIEikYJEIVJCEGAQEUxnM+bRCCyqBUQEAQEVru3NNykvnOe65opr1nRYbHQ2OMGjTIDbuay/OvoXPrpllQChIAALUSpIoQBssi6kKRSDJpZ2xcsklKKLSCVSZ7nJbmXMVLWIqnjLxDQQEZjUQgUxJSpiEqEBEG1LemNG+cpJa8gslkvG49fR6luoZYAIQqSBCkGUpFISEIGJZFImVBkjNLVCyihEqQLAXat7NGb5/n01WX6yyNY1FGphg0zJWFtdarV9JjXfz0IAgSKCAJQZixJC1VbUzUqCI66LN2ZqS5ShBYIFoEK6qZy1ityLQtYqoeFvGBmiS5hFMRZk11AgCCIkJUD1526w1i4sWBFzvkefr1tujrJqADKYlGiGCEIUg1RYEkmWJmtWnQ2RZCxjMGVIIlQhCmazypFljWMFDYbWCjBprkqBosrsU5szv1k0ysGIEJCASEVgC2EhWVgKrmqFqymS6TWuqmiEoAKZM9mO3EudaxFVPC3mYgQWSaMkWRLTKQ1CRIiSjrL6lu+evtwv68pnWTj3px0EZefXBx6NZ6DcbUEQKwIQhgjEooZTUohiJiZt57mNL1xs3YEhBYwZYQRKhBIwysjDBsIZTowUNFCgtI0WHQ0eHX0EuE6y3raPmuEISBCQFGCldqAIyxbVqEQx2ZVWgjGw1DRUmW3EZ2qlVFPEXmEkpAQVTKQywMQICEo3Laj6zf156+/lv3yE3k8/pzcu0M3Ppi5armnOhpt1GQrGSpohghohCEJKMEMCykaW/SEISIQynNyBLISXILDQdCEIWSRSkqEJaZLC+qoFEvOuuguW6auLiwshxlcJAoRRFBAliWMmpZA0AopjXGlAsJdIkaMQQ8prIRYAqpABECCUkIQgaNy2pbvnr7c9fXzvvnXz64vP6KcdJWbl0z8+lEVxUqlpYqKItNNm7edljWQKMpCGpDBDUiVKJIhIhAmSMCBCoKSlWg0QoSJCEBbAxKZGK1cNzoohVi2Wyry6LS5bS6W5LBy2ngCtCIRXHuXsiSoRCAgKWEijVwxjlolrhDH0yAQoooiqCBCQCAAANG5fUu3jX346OnE3NPLti49kzuVn5bp56qaqlSEisCoogLADxt1N+s7tTRYbChtg0htJAwSBokiBqAOZJTEqQtUStBqEZFphahCAHkNroFzZtJv1nTuKQksCEYeLLbC9by1L013FtDOkm4rDI4wwaJEYIQWRVEKoztUlYJFXnagDCgFFALAEhVWxYUWhEptZt1z09ud/TkuLRjpn59UiLTjVONVzSlcLKooosKC6EBFUAi5d1zu1N2s2ahsKkMEJA1AkCQhQc9ITIVXIqkBKACSQBBpXsNKVZ1ysb6WsGzf0gSSQIbqBsWWBSxbi5NmsdC8dNxVOmLPorm2R5bCwsp0YYYYaiRAqlctK1LWKgXNcyCAiyBQgQFAsi2LdKysKsslzZrOjrza5Sbo57qhFEU5tGdpIosLNARVFUSAQEIoFAKsFXTJu1N2s7bG1DRhiVAwQkJQOaiixBRCEhZQSwEWMurASWrLzMaEvS1nLZv1l6kktKG2SJTNNJKcsLmejvj09ee+4qa4/P14c9Y0w5aOWFlWS2WWS2WOjEVRZamkRYFLFdhCGaCFIsgLAEBUFRUEsoo2pb05xEm6s1YVUKoz41XJWIIBVlURFhVVRCiigFhVVQKCIuxN25u3NbM1CGCQgQmGykEAUGaqKLbIgA1cRFIVTXNzoZdLea6rTTcvUlawqUBdRtVDDVYXs9bfm6+vHrZprgZ9vG5+uqUUVI46OWLYly2paWDNEAqiBEpalGGIGWEDECQixIsQEWIQ3L6kRVUEoAVS0RTFbVZUzWJIl0qLIs0oosKqgFgCiQqhFlFKoh123PS3N+8mwhCAzplBAhVAkizSo1OPAAArXJLlmtVm64qMpcW2NRCktKXj0BQjDVqvPu78fZvl3XnScOezzWPbmx1UWgQgw45aXFpaWNFIpiQbZULAjBC0cyUYNsgyRSQhAkqQ1jWSiAksZEqLVLWVlRWVlSVpUJCWrMoK0siiQGlFVZFAKLCiiqFU0nb3jXYdSVBJMcKqwsuaayZttdDWDZRKkpsVc2dZ5b7N+sFMipD2WllhopBrbUamJChGpjXvh6PXj7t829itOJe3lOf0efj01i0CECEJZD1aWjtMjSsElpIaVZCFTBDBoqZJKbIFTBqBIGGsaiAMEgqoLCCldViRWVJWVJWVrWiyICaQUQWFFVRYUUUQWUCW6U2WarNVhrJGaXHjWSac6Osbd4oEQzWWXJNg0Js1hrM0tGaw2jM201FmFltgakNYAQaaHrXvj6nXi9DfJvkU5G3k+f0uFj11TQpSECQeGqwsVxxlIRyNFIawqyFTBgqUNGDLLShgoaKwIZGo2tJAhIsBCggUtKJAK0rWsqKypEmahLpEQWVSsSRBZVFVYAgiIqyoRYloi0yiVjs75vrFlUTWaL7LarhypM8tKyH0KMrM21KLNwbWqBkgKitIbWk3b4et6fP9E8vQzorzNTyU9fl8fQonQQADADTw1WFisrjBCNEJEXXoRpSEZZBQjBWBQymxlgQhGGiWFSEKRZAIRRQiIotKIKVxWla1JWViJWViKkIyk0gkViiAlQQAkKqqpEC6027zglslpi6w2AEV2pIylJTUQjsvTVYy9pIGgEhCDDM7tcfYdPnekeboY2xg3PKu3j+f08ueygqBCEYdbBxxlIQjRFEkNWtMhlMEKFojBgkQ2kMEYiGjKw1kUwQ0YJCBUoZoUGZKAWKClhYWqxCtK1rK0rWqRNK5ElrEKoQSEFFVYUUABV1Jp3mmHEihaZUGg2ENENEhIe5sq2oy1pCSyEIsCEKbbx9h1+b6l5uhjbrj1z81rfiuf1Ofj1ANQiEZWGWwdWCEIRpREAadGUwYYJFKFSEMGmDBIEIwaJII1EIQxBlKRSkIQgAAUCgRRKUrhCsrSspVCpK0SWuq4SEFquEhRYW1QFqIVSrRCQKQKkNkIQZLLLKZCkDaSBBZCKQjGq8PXdfmesnDozTmXU4Gni+X1eTj0xTRsIQwWmHGVwkGJEWRKWNGhVoMEIxFMGxlMFIpGCQIQhohGghDUgjUYIQkIQhCLASrYEAosKLVYhWVlRWlRSlapFbNd0kVwoggoISBUgVFKQCwlkCQgSxHsamCzCBtgQEiUaIS+8vV9Pn+rePpRoXNrPF1fH8/p8XHqlrDIVJIilpx1YISQCSqQBfaRySM1EIQhUhghoyG0hDBDRghpiQwQkGowYNQIQkWISAIBVIBFIRFK1rKysrKioqKikSZqsrK4SFUKogAEIAhCEIAYMNcsNowUJENpCFFUEIjK2seg6eH1+vn9fMvtpZ4+r5bH0+Jj1sro1jElNLNGbYcMpsgIAJRAJVtpghtaQhDBtKMsDBsMpsKmIEI1GCEIQhCEIQwaJAhIpSBIQgFiAA6FK5a1rpBBCsqKyoqSlKSpElrRBIVpBQCkIQhABDB1mQQ6MNBoswa2xNFhuVCiS0tA6vTz+o38zuTjpSuuXd+e5/S5E9RluseiSItcom3V5TEsgsBpUEChFt1EKlGCEIViMGUhsMpIMQIQjUQwSBGCQIRoNEkpqIQkIEhArAJFdlkUrWtVFFFEEKkrWorKSpKypmqKxCqFFFI0IlSDRsEFIQgw1GwqRmXrRc3aztuOjvz3MZXTmZ6Rrr68nb14dTnG+Y6cfH0efn0PbcjhCKtU0M7KvKYlLQyVAqgiUVKtRgyFTqGUxAjUYISBCQYNEMpQhDRgwaJBghCsCQZJBJRIQJCBppIQURQBRC2KKKViFZUVlZVMU6tUlZVFRWJCzSVKkG0yQDMIAgwaNMFl7bbm/WeleXd35OleaJzHXnzvGelrx7HINYnbmY9medbbbksCERqrNSbOdNaYECxYRVBABRIrKQhgkCMEgxKKFWDEqBgjUYJBqgwSQQhDRWIYISUQhIQMQgQ1CAliACwAotgFFEFEKyqKymyspiu5plrkpEisgWgQASAZgAhINTU9zdrPQ1y7m/H1LyZnJO3Pd8zWlx0uMM7tknpWbusuphwCxVndc2JpmoBJEisrACIJawQhDKQkCEIwaMSmQywNSCMGiEkEgwaIYJAhDUGIQMsChorEgSEDKLDJLQFYqisgAoooogsV2V0hVFdUzNcVFMViFc0rIaBCMqEACEGGprH1nbrn1d+frXjY40OuF3obZjS5hUdK50Zb6tGGIizVU3VnoILcFSEhUqlUECv//EACcQAAEEAgICAwEBAQEBAQAAAAEAAgMEBREGEhATFBUgMBYHQBdQ/9oACAEBAAECAP6OdJJWrRRAD+mmQw42HFRUI6ra4iDANAALQAAHXoGCMR+r0+n0+r0+kw+r1er1evp11pa1rWtLqWOifXlpzYubFvhWlrXjWtPZfqwvCb/+KPJMrqtaOIDQC1+44IMZBi46jYGsDQNAAAABvXoIwwMDOoAAaBrXXr169evXr11rrrr1LDH0LOulr8dSx8MtOfFzY8t/GtaLZ4HMaQgh/M/+uV0UUEQAGv21kGOgxkVVkLWAAAAAABoAb1DQ0AAAAAAAAIN129vv+T8r5PyfkCULqW61rWta1rWta1rWvGnMfDPRsYt8WgNa11LcvBGQQh+QPyQQj4CH/kJe6jWA0B+o4q+MgoMhawAAIIAANDQAAAAANBr5jknZk5p2YF8O+N9YMKMEMAMB9B9B9B9AcAePnA/T/AKN9ubGebm48kx/XXXrrXjX50WOinqWca5iA1rU0bWtQ/Q/gTtAj/wjzMcXXAA/GtRxVcbDUbGBoBAAAAAAAAAakuvzT80JhjI8HHhWYtlJsYAAAGtLWta1rRGta0+F9CTDycfkwHxhl4uQQ5PRGvGvGlrWi10dmlYpaHggjJRsTfI8j8H+A/Y/oVKakIAH4a2tj4ajGAIADwAEAEABNclzhyTcbDgYsRFCAAABoAAADqBrWta1rWtaI110R1I1pOZNi5+OHFMy8Gdjk1pa/JBBbJDaoFq0RmGNAQHUD9H+I/A/qUVSjAA/ENarRjjA1oBBBBAIKe9NnBHBgIMW1gQAAAAAGgAAEAB+9LS0RrWtaILSOvXroh8dnCTYOPL1Mt/HRT23KTma65dgYG/+Ifo/0KxDGjXjVSjBAGgAIfgIImzmvdVwNaigtaAAAACAHkJkbaDMSMKMGMGML9KML9L9L9KcGcEcEcG/DPxjqjgtaI1ojRBGiNTQ3OPiWjmfGl1ezzpzblQtWUHgDr11+z/AH8H+eisM0DWg2nTjYAPACCCHjdrMsq1cQ0BAaAAA8hMEWNZhWYePHxM9ncO2Ct73vt379+2mxCEMLZKEmFfgZsS+NEaLdEEEEae2/gq92ra8aClg8kPbcrdcoA3WvJH9dD+IGv0RhgAg2nUYwAIeANa8XcjqligGgAADQCHiDHw4ODGQkFdHVzVNb0GL19eutdeghEAriAMCK7F/fwPBZNh7GBnrLRBBGiCFYgtUsbfHgKN1ut5IkbYiyg1/Y/nQAH8itfjDeA2lXYxBBBaAQ8XsrQxEbAGgIIDwFUpV+OwU0QtIPEwmE3s7A+N73ve97Mncu2tLWtfgttYS5jERogoorRGRo0LQQQVZ1+r5cLUeVC1r+Z8a69evXzrwfG/zrWumGb1gijYEAAAGoeclfxmNCamoAIIAKjjaeB0QtLXXrrrrXXQHja3vzrS141rWtfkLV/C2a2iCHI+XiiEEE0yRHyVI3NN861+CPHUM6dNfrX5C2D+AtLDLVWIBDwxuvAWauYnHIIIIIIKCLGceA/Ota1rWta1rS1/HWvGtfytVsjRTkQ5HznmBBN8VnZiLwUVn/wBHxrr0DOmkRr+Gj/EEHfjDqJsbQgAmjXgLVBgQQQQQQVKrjcd/bWta1rWta1rWv/ASfFutPCU5ORRRV+OMBDxAs+PJWck8AdfX6+nX+B/8I862sS6BjfxCPxM7BwjyEPDBhsfve/7a1pa1/wCrkkRTg7zogAIIKM578PdORGGdda/GvwfxrX71+R+oJIAAh4hb+HtotCCCCHjjkC147A/0151/4973+eTuKKd4PgFqATBDFnZeulnbPjXnWvJH4151/DX88DZCAHioAUUPHUIIBaC4mQt/gO7A/wDt2t9if0Tk7JDk/wAuIDE1uu1b8WrE0vjX41rXjWiPBWvzrxtbMfYPH8MTdgdrWqclmBa0TJNG4IeQqFmOT+Ad2B3v/wA2973/ABzWSKKIf4K6BgYicTQzOR8TyXrelrWtaWiNa1rwR+yex8Ea122Wen0kbB/HH8sD5qrXh7XsiewhBDwFgMqj/Tt27dt73ve/O973tb/q9+RyxTkUU9CMRdNKR2MxOcy3iee9d861rWuuta1rS15J8a1rrrWuuh+AAuph+K6DsH7wedYfDHEOGtOiexjopQggggMVma1r++973vaH/ltZW1a8ORRAY0OJRTVVxWYzPi7kLM/50ta1rWtaIR8a1rS66661rWtD9hPDZW2hL6DTxmTx+R0mOitXcewotfC6OOxG9NQ8QS0+Q17P/wCNLNYzNi2USUV0EQjKc8kup4OfJ3LqmnuZbxpa1rWta0Ro+NEa6669evXp166111ojSH50nIfgOohl6hyirYAVDKPx1mFpCLHQGBkzJwh4CY+tm6+cim/gD/55bs2ZmyTnLaDBEISx0j5CYxWwTrmRzKmns5eR/wDLWta1169S3r1661rXXXXXXp6/QK/o/Q8O/TPGoJKHKqN/TDVzhx1nGslHj1mD1tlbM1wQ8NUOQizseZjvNd/DX8dLRL7b8nJl35R8x8hoiEAh6mV1hzlDjBips5dyZU+RsZZ5/hpAaADevXr169OpaWlpb1666ekQej1dY4q3GK3/ADur/wAy/Q8TIfiOO+/wPAFHkVLkkTw2tljf+jmxoeEFrp6gxrg8OB8BMLLTcmzMNzIzLcx9qMmMiMh8/wCx+xOSOUOWOYOYOWORdZ/GughEIhDS82HTl0cMWKOOdlbGakeb82Zms+T+taAA0AGhob169enQtLenq9HxxD1CrYetwWD/AJtV/wCfVeMsj7du/wCQF3nPkDFtJ8jwPEMtXktbk9a41QZVuYFd2FkoOQIIQQQAAQQQW/661rWgwMEYi6Iymc2TKmU48Wcf8mbNTZGWxLkZchckqIfk+deNeAAAA0NDddREIPj/AB/U4Q1IOK1+AVv+e1uHQUQS4ku7F/fv3WtL2BgjDjEazoXMYLjfyEPI8da2Ug5TX5VDk4J4skzMfK9IxTsUaPp2CCED+Na0gNIDxvt39vu9xn95mDW1G40Yv4nvdmX5ibIvvSZN+SksFO8WVWI/WvA/GgAGsbE2uK4i00Q4SDhcHA4OHQYhbLi4O7di8vL/AGGQymUyouavWHjwEPOqlTJMdTNYxoIeNoIIeY2YyF7ABehyrLjZ47TL7MiMqLgeGCsaX131/wAD4Jp/D+H8T4nxPhiiMf8AWjGDE/VfAMCNoZR+YflpMlLefelyj8pJcgcf0VYDD+CtfgMbCK7YBEGsEGKr8Sg4RBw6DAsiB7b32LzJ7C/2GQymUyOldNJffmJc2/NBzWOd+G/iNtFa8aMTqpqGuY9IIecYyhEh4lrkRvagWyi0LbbhutuC020LovC+L4vjIfP+w+w+xOVOWdlftPsH5CTK/NNw2jO55JJLlMiSa5P6KnTvBO+nqrUZ8VBXfH0jrx4mHjUPFYMBWpQRbCJ2XF/fuXmQvMhk9nd878i/Mvzb8vJec8uc+XJS8h7jyEAmoBahbf8AARI/G11MPxvi/ENbG1NoeQpIIZgUCu4lMrToMDQ0LbxUkJHiwOwcHB0j+1OTe9+CiHNka5pbXRK34K22rDxWLjceLEJa5k5yVbDPv8e47QdEIehReXYy327l5k9nsMhkMj7L8k/LyZh+SfYJKmty56blMvKpeRS5Rx14HkIeGDQGqNe5M+bBxZsYylCw1ntBH5BrR42PwPICmhjeB1EQjEYbGW/kHdkMegcmzuHBzXE7pPW/G/BRTmlkcbmluvFOnTwGnz/IjotwTeNjjOeozWOO0LOTxEgwA4y3if8Akv8AI2eLNiMnsfLJdfk3ZZ+UdefKTJJLlpuSS8qm5PJm5bKIWj+Qh5HjUbOgZFHGrMmsA7NrBZG48xdQgQUD27xTMtttiy2ToB4Cmggk/UTgt/mudg5BmwQ4HZPfxvfjZ8EagBYa/wAN9HHcfbHZuZHk2BytW3Fl4rIl7XaV3GzOx2Igi93tMr7T8icuHvyD7OypL8mdl5NLyaTPTXnIrXg+T5141ofgAIBsXq9UcdpXWd+xW04tnErZRB6+wlY/VWH4xrfHEImbkYslDIp4YZNedBNK3vt27W46tjZUqEgkDxI50xq2fYD5KKbH8JmMqYtuPFOSrVpyySWPqbfDJMXW5HUybXw5OHJRzZFcqtQl+Xfln5B0+3zy5i5k5OSy8gkykj9FFFaRRRWiCNaI11661r8AeKMXxTXMFZnqfXkxH0301vG+IKsGIhh6Ts11rsnbASNa69SC2xHDkK2TnYx2kTtMcta69VorSy0aCb4eOuNWth7XLe6dkyCeGb3GaKOeaWzHbdknZLPToirl6vI4bFB+XFuaxkjyZ/KfuHyS0vq3QTZlshaQta1rWi3XXqW9ddda1rRWvIQ8AcRxf0/1V2jjqf1v1gx31wxtrGMp1cMGev1+q1W6dKLJBGITrS0tWQ1GKOWne2WBnUDTD42gALEVCdZePew7uTuu9ELbXhyYRN7oZ3WMRVnlyN3t27dsiCCx3iOThtvJtjwR4nBx1kc19150ksctSWhPjBg3s69OnTp0LC3qW9S3RGta1oghEoIIIInjuINUVeYjFYz4PwBS+EKWfnrVWwCD0+kwmCXF/X0K1qhqs7v379u/edwIf3eyjlmO15B8Futa1a8TRlqHjfeRwR8ELbXg9uzXYWjKc1fLi8vLi7Iv7dii0ngJMlzl8/NG248ZjagsPtunMpkfJMrRI69S0t0RogjRaQiS4vdIZS8GDBwcEQAQC4vQQYI+UoB7mvDBFmcwyBsAgFf0eh0JigvvzkduzafHCPWYzGYunSVnXrrxBLTvObrWmfuSPHvWTi1pFORWOn8kIJriVEzHVMvddIUUfN4+NeOCLk+Njp1W+8TxSwSewSmQma1atEFvXXXqQQSXukMr5WmLCw8Ih/5rB/yuD/l0H/PoOMxxGUzIIIIL/msHzDcF6Cb5k1yGz82/mYK7WBjQUSS4udKXmNFhAc699iL7bYeWGIxdC3roAihkSzyP3ZKzMfgop63Sex3koEIHfF6VyTL3Q8vLvG7Z/BPBlkGz1JWMIdCIT8p145CSwUQU47Ly5kUWDi4dDwCL/nEP/O4eEQ4BjDJ7jKZTO60/Ivy8mdn5GEAPOEufd/ePzeNtPyxyrMmx7VGgiUSSSTI8h8kUjMbHgm4UY70PhtYd+BgxstYTdizp1Y2HG2cNRuvYgm/uaOhJcj8FOTluN0TvwUEwwx0q/IbpQTGGA1nVzHPAKYoDGfU18Jgxcy8tsmZwZh2WE0gpkD2Q14+Es4LFwiHisWLauxlLzK6c3H5B+Vkzc3Kp+bT87n5xLzKXlD8zJOYE1BABNmh8Fs0wO8LQJY0eSnIl7zJkKL8bhuNTvkyD7r3lev474uzbDbntkx5DXOj1DNTyV6jjrbmeB+5yrkfgoouc6NzXfgHfFKtt+YtOTPMGFfLhckTrwVZUiln16jUo1PlGWOpJWjzjORvyOWoYfJfINg2nXH35c1Nyafl0/MZ+XTcolzclt8Xo9Ih9fTr166TUEBFGInETvHjD45zmMaPBKKllx2Jittx9mxPkQ6nhYOLQ4SOoAURJWmwFrilvBRvFh9SKVFiguXFjbT2ofuzDSmzcW97e9xVF0R/G3LjNLP3CnIKCDD4wv5JjMGx2QOVOXOZfmzlchablJMycwzL1c9W5TDyaLkQ5Cc5ZhjxUeOjTpTNLJLFLjLOOfWfA+F0ZYWFpBC106ev0+gQBANQVCWxCh4Cp1+sbWgeNpzpHVsU8RQXcsqHGqWJ0QRITKy1NYF35zLKu43IcZLBK+s17m9WqOKnL/FiysfZ0rn7J3RcxAoolqxlbfI7CIx9SKtPcucrMfSY6WkRI0JhAETYY4oomR1YI3iaGQTCZ0hc86LLwkY9j4zEYDD6PSWFGQze4yl5RYE1NQTBHL1lpBjRi4GBqb4PglQwQUbdi9fxeJx2Ks5KxkYLzLzLQVmNdnOMhUFyG31yWLyeLik6gkaAY+cIfkuMl1OdIPJ8ROTXbLtsHD4MpLemTlj3TXso9sQb0tDzotc0NDQ1qaIQxrFVDJAIqoqin8Q1JKk8UCuNe1xkc9zg5piMPo9Hp6BvXRCCamqEKKRskcoUVAtYAh4JJvXMBfoUbtq1awvHrNq5mWF7Yyx7HVDbRZJG8SOFuOaOWCyx8sGbwwTXohrAsXPNE3zp5cfFBZiFEAOGgoXBHwAFxWtyGwgKraPFclPQHm140tJ4AATA0QBgYIG04KsMNIVBX9Hpux3mXK9wFokfG5jmua4EEEEEfjQDU1MQQQUMgfiGxhqCHgmeZgwGJtT3LOAweUy1idoZLPIx8b4XUVZHWaKYSPcwsimqvZaZl7ayOOBjlA0pQHNQWpUT5mOehDdJ3mg5aA0xldnJJx4w8cxzsSdJ7fZMOnTSIf4CCYmiumBirDBsqCJD8X1cWVF4+1sJa9hYWFhYWlpbryTjaQTUPAQQQVKGRrUCEPDjbk47jFlLGAw2WychLth0pYI1AqCnIVwzue5NdLBBYatV5po8pjVWnIKrSY+S3CwmQ+T4sxSotIT/NJ3UADWBgkOblHjj4nVwOefAUqcFrw9aCAamqBRprq64+qqh/N9WzlVk1uSSNORBBBBTkU78PEF8JqYHoIIILFxsTUEEFuDHvwtStk5sRjcxkH2PY4JjXsr146MEFZswV0zskjACYXQRljg6s+zBJh5Iw5zSA+Rwd+T4pqaJ4T0VqENWgFxGG++49qCwDZlSwI4cziLeNMw2dqWYPxIiPDU01y0g1lg313QT/ACflG2bdue5Jfs5FPa9QJwIIcnL1+gwR4s0fqDVkflJQmqMIAAKmImNTUEPOMrYdk74YZXPVmqRVUlGor1iLIDIw3Kl11szudYgMctXoQxGJpnZA6nGBybFY2wQ4QSxCaLp5PmZZWNwIemsZAGU0W+OKRZubbUyLDwSKjZfmX593IXchp2sxj5GrSl8hBBVkCDTTbMNxuU+zOSOQN59kuqq86y5ygDkUQXuuOuPtTSve6f5Da7cGziwTVF4aggsfBYkCagh4xMXI7VeO7LiK+ZsxVTAKIp2sjuaUSMfFNBagndL8gW2PkjljczUJnghe1uMfpcsx1eV7SMG7LxgvJ89S2WG6z0GpJT1oDHsOPGMGNxsGZUNMMJheBkmSMczqG46RwzlDzL5HgKoe1atWgdj2YuHGNx4q9TNJdkyWRyklgztfGHIpyi46OJjijeLDjQwsVONjWCIVQGhngeAsO1qCCCaHCzV4+p5qUOSs0a5a4PfLPI2R0p7iSOaOV135jLMc9d4f0dEY2xRVJqscNaPxn8fiZk5YefJRlHxEwMUsqayWHU695qtZWcnFni85pJBDoXZJj4pGrbVTsWIshU8S/qsZHszOMuDGfVjEjGfXDH/AOPNDIlz3PxjUUVjWtjbjvrTTsT/6OXmrec/7bLf9Bq82amoAIeI2001BNQUIqx8klwcOVsceizM8dmxPXZKLMEjjBYhK37GTSztdG6rC2ON/cKKoyB8/SGqI2g+OUVGJ63BI8IJjZXxwGs+KUyMcy03UbrTga8zpcaXm1ZNwXhd+VjJMk2WV5eAWLDzk5CtLEpR40PFUubLBg5xd+YbfyvlG0bJtPuXZNV8ZDHspyxIpied83q5Qu5dUhZazDn3AmJ6CCCgRAQQQUK4vDzOWFtmwwNmDoWyzuuyz96de/irUEri8zxPaa7KkHoeGSxOFz2xQRxSSvtR2Cgub0cPO9SLj0uRYogXNlixZxMuI+i+mkwUnHP8AKDiY45/l4MBaxXG2zusOKYgo1gn3mT1mvkIUaZJ33l6ZEiH4Cps1CPq7L35L7H5r7b7JLmCjVo14AtklEYdVEE0TWOTGYRsUlu5LiqTU1TBBBV1aAQ8BNfxIZJ9mbiUXJLMbK9w5GexJYfaZPg57+byb5HPf3psYKTsXLdme6V1WZohDLFm457nl9eVWIaBmUi4/NmWJrnyYkUlyLPjNUrulO7o+f5IldFebxhmReHE7BiOHfMMlKTUa1j2uZjJ9l2UqvTfJWCxV/mmKzja5BT63wcpE9VQBMGPgmE4s/J+V8s3cVPTRNa1mFn2WnslyTu+Xm4yQmq34CCptvEIILa48se7ks3/Po+bWqt6a3Wtz3prJmZNDbGTnnL8fhKND0mv9U17777Psjla+F/tcxpfJ7sS/xyOGF0ioPzHghzaBpLkF+N0uUgnKgYE4ZWcW8Kc6OPMz0nkGJUHlZ6KRRSicSe7ETPQU7LcLPB8c2mc7gE18PUh8XWzVqoAka2KpK1FBDwVg1SRVPLtyvJheqwMlVeGXCXHBNWQAQQWHErkEFuusKOLP5lL/AM7ZzCdz/bA10z5jKJhL760UVKXM2roFAQPhyNlotx3mXW3zeGS73FOmuovBX/QYaJkTH3QXJ5xyonlmJ9jJ6DSWtuGcen0mLLnGM5LJ5CYWPhdmoZ1E0RiMxaDnoHJ1wEfGZoXsL/zfi1uR6jb6xHmBZFNE5IvGLVGxkbYQ8FYJUvAMzsvJM99rExz2xaz7GpqyaCHjArYQ8bqqLK8RXOn8AbyOWWT2x3JEXE9u8aw8dzK8arVsUOPVcTLVuChZux1G1mdxLDJudTNkVJ9crn8WJdIpS4uW5n440U49S7xdfJyg8uHL/wDX/wCtdlGjkT0QgggsVJfbebUAaEWzMoyOKeb9dHxisrDnLWXrMea/nOKyaXjJKU4vxsIeCsAqXizZv5HkT8e2hi7F5lgq9K1NWTQQQWB8jzSTXcTXPVwNZwzFqFGYqrgMlhDWot5LNjBxSrJWGGjxUDchD3kmZJhXPqyiElzJLM/fHzVPHNGYJ8hmMBewQzMx6pIEHeyZG3cS7A/QfQfQVcc85h4TkQE1NWCktMyYru9gcZHSYqbacbMT2nzRfjI2qQ7MvsyZtGsTPNM1+L8gg7JwCoEHkSpVeTLDK/ZktiwZAmJovoHxh3PAQPigu3GVz8cAfm2SxCCOWw5i47leT5PWMi5LVqUuLtxR2TMrhsGJNs4c/YW54a7GCOWF8GJjqeOWjBGQzGqiSZjQNat8X4fw/hfBNI0fgfA+F8LNCcV5R+GgLEves1GwBBFFVXeD4yEJQQsY2hjwFIvjGqZ8i2wajRXs1/h4wnwEDtceVDy8XVahr153dQZp2pqtkIeKT7oCHmB+RGEd/wBCZ/zCblbJ3e5tmR4dHPG6MVbFmOJcamsXBnRm6uQuSym27vXv1LkCgrvsMNqUPw5qIrliwKkU5rh3gqgqrgWj0+n0+n0eh0LH2mTNuPd+AmgKF4OagEQhazo9hUb0UE9n1k2Ax+DiqQxaI6Q0Txaxxd/FIOIfUSYU4mLjN+mCEPPHVjvAT1kp5HC3kY/nOyEF1iapUGhobXbbd5PjLrFv5xF/yWfn8MojUcr3Mx0WNEDMfpgnrcWtNyH3Yzjr1+bCVMrKxkCrwlgd3jVuKuylHR8cyfgFI6cpyKKoqsnKuy9ebYDwSz5MTp/HL3x8p8EJoaggqMmTaAEEQ4OGPk3tRpqA86058OTGb+8+9++++OeOeGRzdqKwgQd8cWNPiUyYz6YYaXCf53/Pf55qYAQQQYT+sm2m7Mw/8ttc/qVsHJRp4o1yCIGCN9aF9qsa8vIBm8fk6l6KhZszmF9WKFocCFGbChdjzQ8c+lwglUqvI+CqKrqRQLIMq49jp4Bj+HtlE/jkajjHg+AB4CxL7zHeIvDlKMW8ua6QRoIIBDzi23LWw/vvxM7HO5guU47FZLzxpY78CPp06dOugmpiBBBBqO/IZfoU5Kb+QVSoYWwSVZogKsLaz4LMRuMyrmS4CjhYn2MpG4NbBE1he9NYpXOdjVSC/wCjT48Sms3LOKKKoqBSqFTwwYB/Hm8cGAwFKZWEFyJb1oN6Bgj6BlAyK073xy/IMzlWdIyunKFBD8lU20hz3OjlFPO2eTnmH+0o2qA5Qc4cjVo23zfO4zLv3e/3e/3/ACfk/JNj5ATU1FDwFiXj845+ch4rZ5/S4fftUIJhatVnx/EqwUqtqnbNh72WnSZKtl6FhgCEjJ4H2g1MTI3NyCEGObNybEci5hahEzsGzMPRTzRVZSqFRtM/u93v9/ady5Ci4P7hwcwg9uzJGOysfpZF8Q1fRZjcoQ5QpqCH4emtwq5pNUNvlOXuwQyKdjW5p+bc+Y2I6rnB33Q5D/ov9GeTf6b/AFP+q/1f+rHLAmoJ48BVn2EPwDx61BDyul/yrKcoq1Yi6Flis4Rvrvmu3XzqR2QbMMRBj8fFj5qZi6YuJ5eIhHNp8L1VWYfxqCZ9x0zuLx3ZNkzOpyV1Kv8AQHkf+k/0v+lPJf8ASnkuOygOZQjYC3pou9vtYutN+UYBAEfFmOnBJC8whoHgDSa17uPMzGSdlvtDkW5WPIZ5sxuO5DNDSezHy+99pzwd7eSC3r111Campw8BRmqR+CuO3uUW6Nm/FDLTlvU2WYLE0DXm/JYsmUSsvNeMEzGnGPvwyV4argoojBZg98FuNZh0sfIZcdFKbBwLSVu46kMrlspl/wDWs5K3kc2ZGbdmDnPvcReJFhQDXUCMNameKNm3IVCi3qGtZDDmAVEmoIDWiqyvuw8hxZw/03030jMNkE50MlsAGfKRwWmuWwSSnu9ns9vu9wTE0HwPAWOmc3wWsl72osBb5VjP+XZ7lNOG/wC6c+y3eptgbK6VONhPZgm1WUnFogkY2OKuWNkInfGYJszPxyvfnnMysy42x0DLL7hpmGHKs9YYxliE1zU+F8ChWauTFqh8BBM8ARrUDspkJLMKPmiI7F90KjTUEE8sJUDyyOiIzGyS4epNWrmLbrZtutGdr7LQ31ljRIQpkXdy/wBntaGoIp6BBBidE7XcRBBRsDqNrk2O45mMrRM8GauRMowKRswkaQILEOEipis0RPifF1qyzVnw2U8de1iSy6hFYkmksqu3ae28m3a/KDyw8tPLDyz/AFn+tPLDys8pPJWZua41QkAIKPwFH4yQgjy+NqHzQUTpFEI01DxZWQMTpGQ5tmb+0+z+yN833ZCznczlbbyAQWOlVR0NhFpIJGuvr9ZhCCCapGJoEDKNeq9mwPDTfZhb9+lhMlcrXYIlUkhcaPpnYazcPJRssxMNOFsdORzbDSo5a9p7bNHoIszZ49RvWpBI6wWRuKCYMiZ6pZrp0LCitkqRQzR14nRHwFH4CZ4kZiWubFS8BUEKrqkKzV92fZyfFckfkcnbx75n5Cf7L7cZj7j7g5Y5eC03FdSySIx9Hx5KDrA4TdJGMcVJJVyoRQkbIHDw2Q3/AJRsiRsoQPgJjrkeDyXIcPwjlGcw01SDFVMSzGii7BHj7cEeNf42vx6HGGrJBUmtxPD0Z6V0PcczZoUcxboxTySmU4aPzGrMqhbkssORf7L/AG3+7/34/wChH/op/wCj/wD0qX/pF7n0VQEIIKLxXptqiv8AFFU130TijiTh4sW7GjHR4/K4A8GPBafDTRFQVurnT5CpYONOKfiX40wWMnbuxztsvti4LPy3zUXmc2feAGdrDMXjUfIQc2bYsdgQcfaezzRpwcRbxaDiYpvxrF23/R0FmKRTOJx9cyXbykkDbMkjpn2HYyHwFesQvCprJ8dj4UOKDjQwRwf0YwpxQqQxcrwdxAxlBRoJuPGKbiRixjBR9HXfu+X845L7M5f7v748hPJjyd/JTmJqpZ9p7o5Z5ppC+095ppocUCHB2QZBPtqYx7OjL8maP7ikcHNQTXY2erxaPis+FxtLwCh/HWvGgFpSMvYirQcb2QAAtz1nSGQyPqwrSe+1PWQNJVBeoOwZwH0X0P0JwowMnHqOG5lfuoCHwFH5Z43HOHmU3/tBmRnv9CeSv5TU/wClT8/rf9Cv82P/AFD/AOon/pkn/RI7riET2mdI8uuuryZmo+D4pqCr8f0fHbDisY6gDIuuTcUT2/Qc15YW64CdrnVbiHJPAQQ8e0PB/vPXzkkFLvcuBgsOe9THFV/AV+f0taDRUVP4vxfj+n1dFvv25KLniN2wo/LPwCzJWJ2MfVNJ9eRTI02wwW5Mn84WWWmX5ZnugWy6YyEm4KlOxFx+croIfT06ZeHhr8uZmFavla3/AAbIHQgS8d5Emnk3DuJcujd4Kt5WHJwWY5Q4H973ve97c3JYe5MI5pHpjpn1oGhAXrAAL01UlR/lvkKukODmlRraZ+NRrNVqtnw2wzJdzkDlRkjnRmxmBlRlKchNNdnulLyp3e72Y5z3+wP79uz2cNjy5rxGlHiJ/wDnz/8AnFzFOd+Q0M0ATDK97TxvlAQPKuH8a5NXsLNVJM+FTuQWIpGkfne97Lg7e+2+2TxOXxbyGOJFKBAWJXxiH1TNaqRookv95tfM+b835pu/M5Rk7/hpgcoUPDPzH4s1WO8aYwoJjGRvryU5KBxkDSsd4cpTvdxVyrBkKotgx30o43Hx2PHZmrVri/FyZnOsplbchf4DW12Q6c0ovLiO0b1xvlTXLknGqGXo3SOWcbo5OI1blS1C8eN9u3bt27l/f2+z2+z2iyJc1xCZFUYEBPKuoCtpqpptKZkbepebPzDZ95mil5UrzS1qYQok3xF+YvGUihOg3r1vL3+/3e32F/Zqcceu7pJnb3aUEBbnE8axGJGANBw+wPIByWC89kmMl43JxJ3Dhw1rY67R432II0BG8tZIuN8lgmCy+KlGJypHKOLwz0bte1RstRcZPaZjN7zYM7X7dI6zJfn5IOYUMtE8HL4TI4EAKeZxYNa1dTVTUcrp+hY1duxeuvqz1aYTRIKBRoEGL8xeRGA1vXrlY+3YDWuuKjJeaJ7l8zt7snxzB1Jjo41HcZl251uebyP7WWkOOnDGiQLv3VecH+JLJWljtYLOY+8DNDlsHx3kmuQ8evY7E5iKSN7pHSF5lksT8hfzKTmR5M20MLFweL/ncHCYOOsx8cPhzMlxu3KmNDdLV9MVNX8nlOWf7N/L4+VX80c+7MnKuue6NtrxNG0MfEQgYj+IfOUjaAA3raibi/qBiHn6jTJO5dVd3L5nh5dMWPklyz4DUZ8E0DR+v+CaPxfjuY2+3Nt5Gzk0fIVBOHb323tORKca8rXByxWTwuXCDs/xDjXLYJ8tic/xrD8kn5xLzY8mAi4lH/zmDgUHG2VGTtlZGIuupLsmeHIxkw9kUay0V7FfEjePBWQTFVObGdGiK4v+NABMbAy4Na6llJo8QfmFHxl2xoIACyNmZkkPF4aHxchg5+HHjVTjD+OZGM5B1v57ZquN+jdFC2qz2+32+73e32d7SIe1zXtLfEcjJd73vZOnEtDGGGZjlUtYDkIQPIuKmnjuefaz8Wq8br0Y3Eklgbs3JOQf6YZfYxxwDMObE3LZOcx8s+OOJV+N3sPDxufC3OJ3K3suForLNLPP7mSKWzf9pk7tdEarLy14eo0HA1vJAUCPjKthcECDaWOhFINK0BrWtvfyG/8AF+MKzYtlwFKsR169epGvDlsh0UjSPw14fvfjZKDu3erZ8Rv4zyYIIK7RHDa2ACe97+giMZpuxYoi3Z5g7nXzjRHFYuKM4XDxUYmKugEHHwH5GjksBOGqusrhH8Y/zowYxnxSwn5HzfsBk5LKPiJAtdumd+AoERqZjHtlEglkfgj0EYi6BoiMchuZbMcojvC0LIm9vdratPyFDRGGnrzPs448aj418Qn5f2rsj+ge4dt8nfe9oijKRtcZ5VcvULYJl7PtvuyZmzztufD6OLu8ftcZj4xBx6JncPQ/Bb2LuzgCCns6ZXA5LEAiKDFjB/58cbHGBxf/ADA4x/msjZpZCMO8PQYg5r60gl79u0UsuQly3uZipsSMvBk3WcBmrvN7fP7PNX8oi5PieTQ5yaebHZXEU+N/5n/O1Mb8UQo+B4xrPWZfsft3ixVs1J6k1Z8RBH8vWWQUYOL/AObNa/ehkx90sa+tFavUFLbx1vmHLcZUhrUOAUsQ1Fw8EB7n904D9Foj9AgEX5Lcpxa5iaGZbl5M+eQf6N2eOfdmZMvbndfjmdN7mTGwZg4EOCbO/Jm6zHRYOLHrvfntYPHYzN1JKTInJzWwY3GY7EYx/jkkuGs9u3b9tey+zLMzAyhgkxD8Y6s8yz+uTDfunVbhzAcqeVz8msPFUVH1fmVJaEskMjsWx8pyMuXmNjJYC37GeAR4CcELosAtjawfvf8ACRmR4bZwNisJPd7o57ZbEHIM9b4RX9PqLDILLa8WHixjGGQymYzOmtyM8AS05uNWOJz4uGDGVb9gWa1r25x2Kd+N/je9+dCQ5huUPKavIJRLhFva3svMheXiT5YlbG2k3FHFQY7EwiIAnEvyeXjk5RYxorDiGTydzE2y4AIfrf5H5347dtgre97sUJuLzcGPAZeAHgk3FZqYenp0z7bWw4iHExwbLjI57pHTvtSXn5CC6xDw1NE6zUmJ8Sxiu1btKh+d9u3bt+N+bTGqaGk0oOJ7GV05s+wMFQY6zG21iW+oRNj9c7YRiQ9z7r5g4Fh5CKwiMLp83w/JvmrTrsPxv/zb3+N73JXkwNzhbOA/5KTFvgee5cT6H4t2JOGOH+p+CY/ATEFZOZhw8e55jcOUbl3347LHljvBG/xve1uWb5GnThkEgm7iJlFuLZiY6Qg9Pp6WopK1VmtASOmstXvMigbM5qYcwY1CYywxPi5FjcvTtyKF5Id2/jvf/oCB3smXHP49NxqWp8L4BxzcZXrNtzT38RLXErZA+d2eXxcXcmycvI/uHVZ61QYO1JaLX4x/GmU/eH734chKK0NNxKKCrCSr8QQ9AzrrQClfPLMo1vt3tJkEbCx9Y0alVxamK9IJ6ZjQLHKncxGXhuQyklwd2D+3bsSD/wCre/OyZ8lNlnyE73vZVi1e51VZB/zSLiDuIjiQ4mziw499HJxqXh0/B7nEbkTXsc2wMgMqy5HcntSyV5mN9LarKZRJJJJTFW8FdevXr11rVtjomxdCt9nGkHjyPDEEGiBlSEJpDmujfUzNDLVrRQcSxA9pJfxv97/jtbW/wVNkZcxLPtb3vcs2R5xBPS/5hi8GXduxdtE9i8yvsPtzZfLctkYFIzx1tiOeFmOjdg34l9uO6ZjOJCXHcarIknWta69evSWEQesxmL0+j0QwXH/Ysy7L4ITE8hMTEEULDCg8OZJhbMF+XIvzkFxkwdcFWXfjtve9/wDh1p7pcpNl5J/G97Tn5PmUOcqf81xHGC/t23ve+xe6V0z7Ety9m7vJbFrVRXI4WNgEHqfGyCOPBVtoqxipMNLWsOE5t/Z1nCb7L5+tdevXr10W9ddevUNDGsnBY+pJioIUxX5osnDOxBOUqMJladNdHJHlYckFHLLcizbs/j+SGyzMMkCHgFE/rYO9onaJfekzEuTe/e973suyfLByaD/nuG4Rsu7did9uxeZHSvnltz5G9yS3mfJVBOgrxdBF8f4wr2XYFbW0UU5tnGz4GbDQMtuLlrWta14K69eob1DA0NsUX0HRIkJqyDHY52IFNtluZnkr32vfU+Qh4EkdmLKuyMs5fIcJns1JWylLl8HMP9ZV5DFbDu3bt23ve/ALjNk5cm962XbW9rJciPL4eD4fgMa7lxdvt27di90r532pr1zM2uRT2QPw9+IhvQYmhFQFUQekx3aGIg7FEIopycXJyeaTJqUmJA/B/Ota0AABoDL4x3FygmqwAmgN9Ziut+hOPbM3NQ5irlNa0g/uimGR6BCICjuRZmDlEXMo+as5l/roOXV748TWJ8nI8Lt27E+N5DLT80g4rhv+dRM327d+3bfYyGR88lmW7PkbnILOV/U9wPjq+0po1rqQR169SDJ7zOXOe6Rznp5x6d+T4P61pAAAAAAZEkhNUwdPHnat4Aq2o1rqa8mOkwYxYsDNM5DFl2SaHggjYOlrX43upka3KH8tHJYeTxckjzceRbKIzB6ctzOCnif+a1K3bY8HwXdi8vdK+eW3LeuZm1nJZgPzPkHRwwOKa0hoKKPgorSKcXFyLzYN02plkXxWjaNj8E78jyABoDQGgM2QK+MOGkjCkjfjTi3Q2XQcjhzcU34IMT6UmHkwQrNvtz8efiyIHrAIHk/oLIyB4kEzbTb7MrDnYeUz5njnHjER4CA29ORcZHzPsz3rGUt56xf1+XGTI/FhCKDKGCx2FQ8nwQW9SHNc1wepHT2p7T5YIM3OXGUWvG9k/gfsIAICWvGwIKxX+ilxbwDIppMPDZwhwH1Ysf6CLPRWOultFjq0uMlwRw4czMM5BHmop+pbrxve8o4He973snGuo8mrc4PMv9cOVR8khzseUim+Pbq2ZbF+5m7GYe/r+ZZfnCkxBAMhx2Ao4X8H9FFFFPMings1JGEQ25FO2N/QHtvf4HgfkIIAABBBAaQThLjJuPZrEnJQ8h9zHoqXHy8eGIEn38WfhtdfB8aMT6UmIlwQoC2zOx5+LJA61cpPqEb3ve3GmPGtdPUGtsMzLeSu5G7MvsBv5Ant/JipAprWQUMDRw+/6EuLlPJbzT73xTR+v+sOMfjDVqjt23vwPAQ8hBBBBBDwEAEECh43vla5Iiq7ghP82PIsl8FS0JuPDC9vvIeQxXtfktdBJjpMK/ChlCXIX48820+mYDW+GaIdCxD9EuPkfqxkXOhpkJrGQUOPUcUj5P8AMieW1nnQ4iMgoopycpERLWB8BAj8jwEEEEEEEPGwQe3bt27b5Wc+PSzwVZTZRbhyjc2zOxcijzUNjxNTm4/9B0+4h5FDlGoj8FAZKOTFS4P633tytPJarvZGY+v6P4HlxkyT44K4agGQ0OOUcUTr+2tEZSDKycVhIIcinMMb2Frih5CHkIIeAdghwcD27l/sEvt9vtEkk8uZv5h6vQOaQ0kzkJsJpmn6/aJxJDcjzcPIYs3FY8S1ZsE7jnxftI+SQ5djiFdHksfWjqJ9EU222ZtmfjyscnrLCD+ZZn5H4kUTWIBrMfxqhij4P/gK1q4MweMMIIc1zXIp5kdJLvyCECFvsHdu3f2CUSiX3GZ0xsfI+QJxOybMTAhauMlYRVc8zujqFvXr1LTA6manUTCcPiux5yLkMWahnQMkMuGk459fSOWnhzsNrWtHxRbro6q/HS4d+H+Oy43NjPfenNuzHyY6jY2t8NbjeNUMR+D/AAP60iinGYZlYfKjMfZfNdYdI5Oa6F9cIEEHYd279/Z7Pb7fb7vd7/d7zPLZ+R8j5AsCw2e68JjrTHJ8UlKkpHEaLevXqW9evXRY6s6mauhMJg+G9FnIeQxZuKyrj5XzY6bj30xk/wBBUyu6J/Tg6B9N9P4Xwm1W12M84vjONwpP9T+ta0Q8OTwBot6FpBDg5rmA9u3fv7PZ7fb7TMZjMZ/f7/f7zYNh84m9wmE7ZmzOKBCsw6ZG2E130X03VzEWdC3r169evXr10Y3VnVDX7CYTdorX2UeRhy8Njr0eXsFmxjm0TlIs3HeatEeHj9YvjWLwf9ANaPk+GhrevUtIka9OCKKKKKciiivZ7PZ7Pb7faZvcZjMZjP7vd7fb7TIZC4O7B4cHNkZMCE0uRh8b8dXV30X03RFnXp169evXRb1I1p0ZrGqYA8TiYOhuUcgL9i2yV5jNaWWB+Hjw+/cSx7ozH00VQwmJxQl3/A/hq0nI+QmBjenQsLHMkhfEWlFHwUUfBXs9ns9vt9plMplMxm9xl79+/fsXF2/AOw4F8LHgtJJJO/1stdUfQfUMZaWka6lnXr169C3qiDE6uaxixiKsroJ6+WhzUN/tshOqQYl2PlngeImN4pfdXdR+Jv5jbrbAet7/AA1BFOTvATVGGNLOhYWOa6N8T4XxOY4Ioooor2GQyGQy+wyGQydu29+N72TvYKCDGMDsjLiJmuB2Tv8AewfJY+o+hJTMRb069euta666lnTqRQ8TpsfUyvsMjrCLJR5hmUZallflY2QvQXG7a2VtOhdTFdpM7Zt+WoIp6J8NUKYNa1ogtcxzHxyMkY9pDkfBXsMhk9vs9nbe9+d7W9+AmReoR9CnPnGHkaQQd/je/wCG/Ba+pJj31HR9S3WtEa69esjMe7cqMrpY4YqwAAAAQ8NboNpva2MYu1tb3vxvbo/jerfyBeZebM5HwC1RGMrfggghzHtkZIx7XByKKKMvsLt72trf63tNTCJDK6cvXRzQ+NwIO973vaB/qU5j6UtF8Jb11rWupZRarkzIYqwAACCACCCHmEtaxcXs9u3bsTve1vfkh1d1A1S757MjFZiUTg/t37diSSnCRsomD05HwfO/xtb/ABve/IQPQs6hNViVyxMy3vxvewdofxjAlZba/wAFOZNRlr6WteLUgv8AQAAADQAQQQHkAhpDsdYEwlEns79+3btvYdsnfhxJT4XY1uMCGZi5HFl2T9+/fsXvdIZVIno+D/Pa352gg2OOKJsb68kR8XCVXmY/tve972CDsHe973valihustQP8b2nNs0i38SMDQAAEFoIAfne4l3a+N8+Vi5JWyItNsNnEwkD+/fuH9u3bs4kkhAtLXh8kUmJfgfinIxcmjz0V1z3OmMicT4K1rzv+rTGmAB5meSrJeCILkOXjn323vYIIdve973sEHbmOqxV978b2rVct/ErAAAAP1vxsFh98tyuTLDDBYZcZcZcZbbbbaFkTiVsns7h/Yu7duweHh2+3fv7BJIpMVLx/wCn27K/aC0HePV6vV6zGWdeuv4hNETWtCkMpPidSBwcCEy39p9p9qzMxZyHKNdsEEEO3sEHe99v4W4fxMAAAAP3vw0bfFuMNjQkFhttltltttltttltttloWBO2b2GT2d+4eHh/s79/Z37du3YvMkjp4JaDqBjNn1+r1GL1GEw+n0+oxevp0660gGCFN8SF/mdFEOaWlhYWlnXr11HJDl4c5DeB3vfbtvaB3ve9/izH5cOo/hvaCCCJmuQSwHe9+NBwlbOLAsssssssxTxy+10vuE4mEvtEol9nsEnsDw/uX9y55cXEnZXXp0Mfr9Zi9Ri9Rh9RiMXqMXrEYYxsbQnGQv8AMzSCC0sLS0xmP1mPp06dC3rDahzcOZisbXbYcD2W97W97tM8lP8AO9re/AQQGy6Z7zVjif23vsHLYJdsOa9kjJK74QBKpJBZFkWRabZFgTicSiUSiQPLy8uc4lxJ8devXr1LOnr9frMfpMJhMJh9PpELIWRFjmPYY/WY5I/W6MtLS0sLOnTqWFhjMZZ06deuob0WchyzHhA7B2Dve97KePLvxsnyE1i2nvnmrxyGAiQP79gd7dIxiCaWmJ1Z8UoMytPMwnbZFhththtltltltltgTiX29y9zy4nZPjWta1169OpZ09frMfq9Xq9QiDCwsMZi9RhfCYXResxlhYWlpaWFpZotLOnQs69da0x0OUhzkORBB3vtvfiyPO/BO9+NNYStyzyzMZWr2nxoHfYEHuCxpRKCChVSKtAIZ477JET2EglE4mbOJ2ztnZOJhMJvb7O/bvvf50ta1169evTp06dAwN6lhZ6/WYnxOhdCYXQmF0JiLCwsLCwsLCzp06FhZ06FnTp11FNBmK2WDt73vdrwSTvZJcZAQwNevb3fNLcJhpsZNYCjA/HZoaAj5CBgVFtZjY5ocjBYYfO9hwcHiRkrJWyslEvs9ncPD+3ZD9a/Gta0B16hutdenTp0MboXRGJ0RhdC6EwmIxeoxmMxlhZ1LC0t69epb1II0W6q3amR3vt2mRRRTjLdfbrU46znOtdwH2JLZMNSKGSWScBqb4HjbWhbB8BBBV1RZXia2ZmQivxuR/QQQLHAtcHBwcHBwdvfgeR4H7CH4AC1rWtaLCwsLDGYjEYjCYXQmF0JhMZjMZYWGMsLC3oWFvQs6FnUtLYLsWXjyjJ3Fylty5B8taBtckv9Jinc+ZkcNOOF0kllAJqCCCBa3zslAhA0xjRWZG2Rl2LKRvB/QQQTU1BAhAgggre9jwPwPA/A/A8D9BaI6lnToWFhjMRiMLoXQuhMRhMRiMZjMZjLCws6lnXqYywsLdeGWZZ9pjYIq5cpZm3WzB/o7OldZJAHlqC21NaPztDwFSGMFRjWvbdjy8U7Sh+QgmoAIeB4H6H8B+QQfwP2POta69Sws6GMxmEwuhdCYHQmEwmMxmMxuYWFhYWdCC0sMZjMZj9Zj642Kd8Vt90VmVvX7DafNoADXlq21oH8gqIxYqCNhFsZiO40+NaAA0E0NQQHkfkEEed78b/IQ8hA7B2DsHf41rWiOvXoWFhjMRhMRhMRiMTonRGMxmMxOiMZZ0LOhYWdOnQtx5lYIdOkfZdL1DdAAAeQgo2hD+QIVJ+JNVRoidmXZkWFBa0AG6ACaggP4ggg/jfkEEfkHewQQgt/nfnWi3qW66dSwscwxmMxmJ0RiMTojEYzGYyzoWOYWlui3S+V8lzunXrrwP0A1v63+gaj8O6o6Ik2FkxlGEBoCAAAQAAAQQ8j8AgggoHzvwCCCCD4B3vyDtAgre0D+da0RrRb0LC0xujMZjdGYnRGJ0ZjMZYWFpaWa6luiNa1rX7AaB/MeQq6xLqT4Xdp1fWUY4AaDevXp1AAAAAA/QQQI8ggg+AQQfAW9g78Ag7Q8ggrYIK3v868a69ehYYzGYzG6J0LonROiMToywsLS0tIII1r+IAQ8Aj8hBvXqfxGsZJQlhk7yuyL8g14aA3p1DeugAAAPwfwCgQdoIEHe9oHe9oHe0CDsHe9rYO9gg72Dve/xrWtNBb1c0tLSwxujMRiMLoXQujdEYjGWlhZ1I1+ta0gQQgQVtBNTWGL43wnU3RtNB+OsQzNmkkuvvF4a1rQ3r0II0AABpH9AoILewh53vzvaB8gg73sHewQd7CC2t+d73ve/DUfD0QQQQWlhYY3RGJ0TonRGN0RiLHNLS3WteQPyCDvewQWqNzVA2Kj9dNjpcfCynLWnZPJLaNwljGtaG9ejmuGggNEEFH9BBDxsEH8b/IIK2CDsFAggg73sEHe973v9bQW9nyRot6lpa5hjdG6MxmJ8RidEYnROjMZZo+AP5Ahwc0te11UV3RPmbYhkjjdDKyUzTSTO0xoaAG9HNc0NAH4IP7BW0CCCD+trfgEEHxsEEHewQd73ve9+N78b343v86I1oggsLCwxuidG6MxGJ0RifEYjGWdf5b2C1wdGastQwvfJMpS5QyslMkjnoNa1oDdacHN0h5HhwP6HgEIIeQQfG1tb8BBAhDyCCCD53+t+d7343/AhFaIIIIc0tLSwscwsdGYzEYywsLf5AghwdWlqyxzmWaSSVz4pQ9z3uIamhqCCKKcj+R4cj+P/8QAWRAAAQMCAgQICgYFCAgFBAMBAQACAwQREiEFMUFREBMgMmFxgZEiMDNCUnKhscHRBhQjJFOSQENUYuElNFCCk6KywhUmRHN0g9LwBydg4vEWVWSUY4SjRf/aAAgBAQADPwDxgCun1D9zdrkyJmFgsPHySamlSP5wTRrTGbAmjYEEEPFlFFFORRXTwhDhO9OTk5Hcij4kIIEIEJrr3aEw6gQpWG7cwnx89p5AQ5QIzCNNLiZ5N2ro/ou3A+ofuYNbk2NgawWA8bJJzWlPdm5MGZF01upoQCA8UeAIIbkP0YbkOE+ICBQTXc5qjdfCLFTR3wi4RbkRbxLZYnMcMinQTujfrCy/omwsE6omwNTYowxurxZdkBdSyZnIKNuvMprRk0IBD9GKA1qMa5GDrKhGuaP84VP+0RfnCpv2iL84VLtqIvzhUn7TF+YKl2VEX5wqbZURfnChPNlYf6wTTqcCireLCHiQeBjwbtTm3LE+M2cPEXibM0ZsyPUrt/oiwVyuIhz551+KfIbNbdF3PTGDIBBoQHixySoY/KTRt63BUbP11/VaSqccyOV3YAr82l73qo1NZE3vKr35MPdGtKv2z9gstKP1ul7ZP4qufzj3vVUdbo1PtmjCk/HZ3J37QPyo7agflX/5H9xf/kf3Ef2gfkTtk7fyqbZMxVA1SRe1Vrea5vY+y0ozmOk7Jf4rTEe2f3rScXPB/rRKpHPhid1XCHn0vc9Uh57JWdl1Qyaqho9bwfeo5c4nteN7XX/QL8DJAbtTm3MaLDZwseVjY5uwixRY97Ha2kj+iPBXGTGV3NZq6/EvkNmhbZAmM5rUB47JUkXPqGX3DNU7fJRvf15BTk2iijb3laVqObxoB9FmH2qvm8qT/Xkun+fK0dQuofPkeVSN8wnrcVSt1QM7RdRs5jGt6h4w+IY4eExpHSAqV+unj7rKifqjczqcVCfJzPHWLqducT2O72laZpB4Dp7etjHctIQZTxsd6zC0qLVPA9nqHF8lRT5MqGA7nnD71cXHjQUFHJe4T4Sdo5WCvcdjgD/RFyhBTNZt28suNmi5ReQXpkYsGhAeNpafy07ARs1nuUQ8hC9/S7IKvqXYYAG9EbLlaRqs5i7rkcgLGacnoYFRs/V4/WN0yIWjY1vULf0C1ws8XCopr4oGjpbl7lC7OGZw6HC60lRm9LKf+U+3sWkaZ2GqiD/XbgJVHJZswfA7pF294UcrcUUjXt3tN/GXVwURd0aLTY8j7SJ3WP6I42uYNjfC5b5juCZFsQHjKam8rML+iMynHKmh6nSLSlfznS4PyBWznlA9RUkP6oPO92aa0Wa0Af0S17cL2hzdxF1RzjJhiO9h+CqqZ5fRyk9LThcq2kfgrIsfrjA5UlUcLX8W/wBCTI+MBQfdzRmix1jw3EXWUQh/Q15ZXbgByTewTn5uTWNsB4trQXPcGtGslQRXbA0zv3jJvetJaRJDMQYdkeTe9EZ1MnYz5qmp844hf0tvj5H+Tje71Wkqrdqp39uXvVY7zGjrcFU+c+Id/wAk/wA6oaOxDbUf3FFtnf3KDbLJ7FB+JJ7FTenL3j5Kn9OXvHyUH4svePkoNk0g7kzZO/uC3VP9z+Kl2TsPWCFVDUYiPWPyVW39TfqcCqlvOgl6wwotycC3rFvHRzMwSsa9u5wuoZLupnmN245haT0ScJu6L0X5t7CqWqOB5ME2xj9vUeURyg8Et1otdY8HgM6/6IymPSOQSbBec9YRYeKABJsABmVHGSylHGP9I80Kv0m/HMTg2F2TewKmhsX3ld+9q7kALNFhuHiy51mAuO4C6rpOZSv63eD71U/rSyPvKhHlJXu6slRs/Uh3rG6hi8lCxvU0BBBBBDkBBBDgPA47089C3lNGoIEWIuqOTnwRnsAVC7mB7D0O+d0/9VOD64VbF+qxjew3T4zhkY5p3OFvFh7S1wBB3qGdpNPaN3o7FXaJk4mqjdLCNnnAdBUFXAJad+NvtB6eSQ3GwXG7dybrW8cHgM6/6I8Cb1hwkmwXnOVvFQ0gsTjl2MHxVbpV+6O/NHNHzKhp7OfaSTp1DxdVPzIXYd7sgnZGecDoZ81RQ86Eyne91/4KFjcMTGxt3AAIcDTraCozvCGxxTtjgpBuKkHmqT0SnbinbinbnJ+4p+4qT0SnlO3hDaUwbymAZAcIQRPJZIyz2hw3EXVHNqYY3b48lKzOCZsnQ7IqenNponM6SMu/xUdQzBMwOHuVVoif61RuuzbuPQQodIQF8eT25SRnW08jCVZhmi5m0buTcELA8r7OP1v0Y/oWUw6Rw7SreKON0FEbu1Ok3dSJJlq9ZzI2nrTWMDGANaNQA8TU1Z+wic4bXbO9AZ1c1/3Y1TU3kYWtO/WeSd5Tx5ydtAQ2gppTd4Q3oLpQ3oIcAQQQQ3hDgcUfFhws4XCpZyXRAwv3s1dyqqS5czHH6bPj4kEEHURZTaOqhXUGputvQdh6FHW0cdRDzXjUdbTtHIFy06l9Xny8m/Nvy5OJhKtHH636EeEfoV1Z8w6kFjk6kGjk25L55nUdGcr4XvG07WhMpWB8gBl3eh4mqrjeJlo9sj8mqlpzil+3fvfq7kA2wAA/QDsJTvSKd6RTvSTvSR2k/osFTd8P2MvRqKmpZTHOwtOw7D1eID2lrhdp1jejovTklGSfq9UMcfQ4DkWcCEKukdF5+th3FWNuRcFYcA/ePjXI8AQ8cfE/byDo4A1vJ2nkvpomwQG08230W7Sm0sQe8fabB6PiJJ5BHEwvedQCjitJWWkf6Hmj5oAWGQH6aEPHxVUJimZiafYn0M2E3dG7mP8AEEUTKpnlKaQSNQIuNvIIsUItJSW1SDGO3+PJtNGOs+IKKKCH6Z99I3sKBfZWHIvyc7L6/peprX5xsfhj3WGr5+IlralsEIu46zsaN5UGjocMYu886Q6z/SEdVA6GQXB9h3p0E8kL+cw2PL42gnj9KMhYWBu4W5GQVxRSb2OHceTj0iW+g0DkEo8A/oEN0jGPSBC+05OZPJwQSPGtrCR2BCHRUQ358sk2AuScgho+jA1yvsZHfDs/pINqoZfTaQezl3FuRcoNYrQUDDrEZcR18gRxue45AXJTp6iSU63uut6CH9C8TPHL6LgexeEDv5P2Dn7ngcnHE9p2tIRZRRMOtoseWJ9Mx7ogZP6TGOmZtAcfF5o1FSyBueM59W1CfS0uHNsX2Y7ORghFOznPzd1f0Vx9A0HykXgn4K45GOmqY9oaHjsWIAjk2J3csDSsg3xH3jlkf0JflhoJJAAX1uufKOYMmdXLcjwhjLlf6M0VLXzZTzDDENwOr5lE5nWeFlLA6V+oahvO5PmmfLIbucf0+ZvOb7ERrCB8SaGtDznG7wXhB7AWnE0i4I5HEVLZHc0c4bwjSVj4v1b/AAozvHIsi1B7bjlGjroqgeY7MDaNqbLE2SM4mOFwR4kjgBQQ/oTG11LTu6HuHu5ZRVuAAXK+tO+t1Vm0seYB8+23qR0jV3ZlBHlGPjwtijc+Q2a1Pq5r6o281v8AQDvSKO1jHdYUZzLXDtv700jJwHXknje71bFOb0dbSF0fFA7RyRTkUtS60fmPPm9HJZpCj+pSHDMzOF3wTopXQzC0jeG4V06F/wC4daDhccoU33apP2B5rvQP9HtjYXPIaBrJRlBipriPa/a7lHkhgu42RqrVNb9nTNzDDkXdJ3BCp+60mVKzIkZY/wCHDHTxmSV1h70+skzyjHNbyh44foIR3nqKYedG3syUbvOeOvwkTmyUDrKqGeZi6s05vPjcE0oFfVrU9aSYdTH+h19CD2BzSHAi4IPCWkFpsQbghQ6ahDXuDK2MeC701JTzmCpZgkHDfgfC+7dW5MkGWR2g8qWiHFTXlg9repQ1UXGQSB7fd/ReV1DDdsX2r+jV3qaqN5n9QGocklG63hDhkmlENNG6SQ7AqbR8ZrNKSsc5uoHmtPxKlriYorxU3o+n18MVLibz5fRHxUlTLjlN9w2D+ivAKkZzXEKTU4Nd1hU7vKxdypZPJy4D12Uo5kgI6QtIaKkthEsG1nyVNXxXgeQ8a435OHCWOBabEG4IVLpKH6vpIBsmps2Q/wDhVWjr42mWnGqRuzrQe3E034A5bkWm4yKczKQYhvTXi7CDyZIJRJDI5jhtBWptYz+uz5KCpZiglbJ1H+h44W4pXtaOkqMXEDMfS7Up6g/avy9EZDkk8LW8OYAzccgBmSqmqOKqJgi3a3n4BaP0PEYKCNr5NuDVf94qeulxzvvuGxvVwRwMxSvDR71JLdkF42+ltPy8QEOAf0D4DurkuHNJHUUZajHKbsiaXG6LXiQRgPbqLDZR5R1od69lBVxcZTTMlb0HhmpBxZ+1h9E7OpUOkrzUEwp59rNh62/EKoonYayEsH4gzae1Ai44AUCnNN2qRuTs0x28Hp5LmOxMcWkbQVWQ5PImb+9r71SyZSh8R7woZheKRr+o3/oGmh58ovuGaYMooi7pdkqqW4D8A3MRcbuJJ3nkEo8AATW6kTwPlkwQsdK/cwXU8oxVUohafMZm7v1BaK0QMNO0Pm24M3Hrcqqtu3FxUXoM+J28EcDbyvDUTdtMz+s75J0ry+Rxc47T/QJ9EpxW8pnibMd1cnIriNGbnzn+6OGWmlElNI6J485pspY7Mr4uMH4keTu0Kjr2YqWdrztZqcOzgLDiBII1EKVreLq28dH7Voyv+0oJvq03ot+LfktIUt8cPHsHnxfLWmOyBz3HWOEHgc3NpIUg1gFDUQQmnURyCDcGyrIcmzvI3P8AC96lHlomP6jZUzue17FSScydnUTb3oOF2kHqP6M0C7jZUzNczO+6pm80uf1Bfhw/mKqn6nBg6ApJOfI53WeEolHgtsTRuCjZ0onJqc7WVc22k5AKrmt9lxY3yZezWqOmYJK6fF0OOBvdrVLTRmKhgBA6MLe5VdXcSynB6LchwU0GWPG7czNTPuIQIh3lF7y57i4naf007k5HampgTRqCmnfhghfI7cwFx7gtPVXkdFz9bxg/xWWm5s5zSwdb7lQ66zST39EUYb8/E2i5JllZGzW42QdUcWzmRDAOThN2khw1ELSFNZr3CpZul196oZ8p8VM/9/Md4Uc0YfFI2Rh2tIIWE3VZBkX8a3dJmtG12VdT4Xela/t1qCYYtH1pP7pONV8HPpzIN8Rv7NaaHlrrtd6LhY93CEOBzdTinjp4AUOQWm7SqhmqeQDdiKq2jyt+sBVG1rCj50APU5MPOhcOoqnOtjx3Kl24+5UnpntaqX8X2FUn4w7iqT8cdxVJ+MO4qk/F/ulUg88/lKpv3+5Q7GPPcm7IHdrk7ZAO9VB1NjCqnHylugNCnfcGZ/eUTrPIKJR4Wt1lRtC9EJ522R2lSS+Sjc/1Qqh/OLI/ae4fNUVML1U5J3OdhHcM1Q0gIpYb+oMN1VS3EZETf3fmnPJe9xJ2ucb95VKKgQCYOlIJs3PZf4J58hCG9L1PN5WVzhu2fpROYCduTihtKYEwbAhqGfUtJ1f820dUyDfgIHeVp6fnwwQDfLL8rqU51ekwOiKJaGi8s+qn9d9gtBUmcOjIOt7MfvUcTbRMawbmi3COXvNutM2En3J1gHNw8i5QYZ6t+qFvg9ZRc4uJzPiJYH44JXxO3sdZaQhykwTt/fFj3hUclhUxyQH87VR1X83qopCdgOfdrTmHE02O8Ksi/W4xufmoZhgraUOHeO4rQ8+cTjAeglvvyUlsVPUteDqD2/EfJVkeuAv6WEH+KdH5Vjo/XGH3oEXGrhCah+jlFHh6EAmDWQowm7AnHULJ585OcbC7j0Kpfqhd25e9THnvYzvJVNE3FPM49zQtG0/MjDzvALvaU79TEBuLjdVcos6Ygfu5KJhJkkF+k5qJvMa5ymdkwBgUkpu97ndZX8ux/wC7d/gcsh1fopTj5qct5TQmDYgNwVTUm1PTyzf7thd7lpufVQuYN8jmtWkH+Xq6eL1Lv+SoG51VZPL6lmBaBgzFC2TpleXqjpcqakgi9Rgb40bSGoE2YC4qV3OIjHd/FRjM4nFEcwBvq5IP5y9Ep4Tm6wtZ3BfVdFQU+p832j/GBV1MLQ1coG4nEO4qtZlNDFMPylUj8p4JYvVs4fBUUzGubNYO1YwW+9Wu6CXtY75Krb+txDc4XT9UkTXdRstHTG81JZ3pYR7wtFS8yYxn1j8Ux/kaoO7Afcqluosd3hVTT5EnqIUzAcUMg62H9CCampqYmpq3BO3BP3p28qZ+bWPPUFVP1Qu7clUnM4G9ZR86buaqKLy0/e4BaLh5rWv/AKpd71G0WigPeAqg3wBjFUOH2tQQOvCoW3JkuejNMHMY53Xkpnc0Napn86Rx6L8iwCtptn+7d/gd+gk7E47EdqamBNCdIcMbS87mi60rUeSoJut4we9aUkzldBCOl1ymf7VXv6omALQ0XPhknO+SQ/Cy0bTeQoYGHeIxdBosEOWEOE8hoGfcpJB4Iwt3pgOZLz7E6xDbMG5uXLBQmmiitk52IhMqa17tjfBb1BHYVIE9utp8YZJGsbm5xsEHVbXN5kWbT0DUmSOxPaC7ftHapmeRqXjof4Y+arYfKwtlbvYo5NTbFRE7QoTqkCLPJzEdT1UDVLfrAKnGsMd2I6nwh3aqR+b6UdwWjna4y3sK0e7U8t71RnVUe0KE8yoBKdslCk2PYpt7FPuae1T+j7Qqj0PaFUegVUfhlVHoFVHoFVHoe0KpPmD8wVSdjfzBVH7nepdr2BP2yjuK3z/3VTNHh1HtAWjm65wf660U3bftctHsOUN/6vzULPJwEdwUnmRNHWbqoP6xo6gFORnUkdRsh58uLtJUQFxiKLQcEY7Sql2otb1BVD9cz7dyJDiTfPxH2YVtLMO9jv8AC7xbjsTzsTt4Q2lMbsumeiFc2Y0krSU/kaGd3TgIHeVpeXnxxw+vJ8rqTXPXN6mMWjWeVM03W6w9i0VB5Ohh63DF71HGLMY1g6BwHlBBbjwHfyLC5NgqdnOnYO1Uo1Pc/qBTPMices2Ux5sbG95RkdhhBPSo2G5s9/sHzTnm7zfxJdIGjabIQ009XuGGP4fDksdraEwrcVIE8awjyrvfN6Iwt6z/AAuuKpBvfn2bORFLm8EP9Ma1LAPC+0j9Iax1hNcLt4HDzipBqeVKNt0/a1pW9iAzwEjbZRu2FRpnpJv4pHaUdk5/Mn/tB/Mptk6m/G9ym/GHsU/4g9in/EHsVR+L7lUfje5SbakDtCf+1j8wTttX/fQ21Tj2lMebcc4ntUQNiHFRsa48W84R0InU3JO2AKQ7lIfOKefPd3p++6PCcPD4LuvxH2atpOL1D7ncAV9QupDqjf3KT8J/5VPUXwWYBrLlVxDE0xzDaB4B9uSZICQ43Bs5pyLT0hU0JAlewE6g94F0Gmwjz6lPJ5OGR3Uwqvk1U7m+u5rfeVVPzfV0MPrzj4Kh/wBp09TdUeH3ly+i8WcteJvXqQPdZfRWHKP6ifXkD/eVTRs+7RxtZ+4AB7P0BrOe4NHSVTM1zNPVmqcasTkfMh7yqo6sDeoKpfrnf1A2TnZucXdZ4A0XcQOtUUZs+qiB9cFaOZqldJ6jT8bI6mtDGbh4uzHu3+AO3X7PeuJpYKbU62N/WeEb+W0+aFGdijQ2FP2EKQDYjaCDUT4T+s/wWeWoZDoA5QuXw+A7aNhQJwuycNYPJA2oDarG7AbHWiRe4zRPCOEPY5rhcEWsiMUEhu+PV0t38ji53t6eSeDFTgbWHCezgPJC3I4eAohjvET1QwwROeejUqqSqZPNMyIAc0C5VHH5THIqGLmU0XddRtFmxtHYm+iEzVgCwVE4YLDH8AquezqWp4qw1bz1qqdpaZlU+7xHbuIU1UaypZglLjiZckO6lPQ6Gp4qt5EoByB1C5sMk067nrJKiGqNn5QmAZMb3JrdiCBT6OeGRhs0uAe3Y4E8kIIcMTOfI1vWVTN/WX6gohzWPKkPMjaFVO8+3UApnA3mee0ongpofKzxs9ZwC0ZFkalrvUBKom5Rsmf7E8+RpQPWetIPvgdFH1M+a0hLz6yXsOFOebyPc8/vG6HjRJUxMdzYxif8fkjPUvkO05dSDNWbk12iIXuAxPuT3lYdLTtGoFR1f0eY7COOs7CdpIJRnkwMLRlc4imgfzmHFuTo3lrxYjxGOS5F2tzPSdg71hjln2vOFvx8QJMwcLxqcpblhAa9u9S7XBP9N3sR2lx6yhqwhDq6kFgNth8Q5uGePN8WZHpDaE17A9hu1wuOG0jX7xbk3B4MNRIw6ngOHWMjwDxAQTgN/KqKx9oIyQNbtgUENn1B41+7YmRss0BoGwJoRkfhia+R25jS49wWk5uZSFvTI4NWkH8+WBnaSpT5SuHZF/FQefVzE9AAR0bpaaIF743Na9heooYscrrNKqtJaanrIKaQ0pHP2d+1Q0dKKaMMkqpZDztTW3IBPaLALSmkdIz6Oko2RVkDMTwJbtstMnZCP660o7nTwN7Sfgqk8+vYOphPxW/SJ7Iv4rdpDvh/9yfFA58VWJXjzOLw/FGwYPOc1rR0kjg6UALl1lC3XK1Qt3lDUyPtJUxuGhgVS7XIVI7nvce3gawEvcGjpKoIgcdVH2G/uWj2c0yP9ViZqipCfWfZVrsoooWd5Wk5NdUR6jQFUS+Vnlf6zyeAePOG/CDJ4WYaMR7EYNHSPPlZzbs2ohxY3gjfoSGxF23BHaVfTFT6ypafRUcU0wY9pdl2pkGlZHUzw6MPxMI1WOz22TGk/bMZfMAvstzsXSOUFsAuU1pihEOC/hOP72y/YVSsijjGPCxttWRVKdbz+UqmOqYdoKiOTZmE+siRlyeMaC04Xtza5F12vGGQaxy7ix8R9XqXUxyY/wAKL4jh4ykcdrPC5fFTRSbn2PUcvGeCViTSiU+9gCnSHjKtxazYzaVHTxBkbAxo2BMjB6FTxXEN53/uc3vU+lNJTsqQzA1l2Nb1hTUoDYXWYNTPNTXZSswneNSZI27Hg9XDTV0WGpiY8tvhJGbVQmBjTTss58d/ztuoqaleWtDI4mXsBawA+QRrdGTaXuWyumZFECLnJ7fifYoabEI2tDnZucBm7g6eCNnPkaOsqBvn36lG3mscUxlUJmx7MTWk6r3UztRaOoKd2uRyJ1klbSqSLylTE3reFo5mqbH6jSVTN8nBK/rsFOfJ08bfWJK0i/VK1nqsCrZfKVkxG7Fb3Ik3Liev9GubKzQOAouAYOc92FYpAxvNYMITo5ziGTtRXQF0DkF5u4lxAtcqzQ0sbkLYhcFC2Tn9qIIDmCQfuHD8054uIJGDfK4NUbOdN2Mbf2n5KIc2Iu9d3wCI5rI2dTB7ypXvawSvAJtkbL7DGRm92JRuleHMBuMQUXoJnSOolD03pzDdkhHSqtgymce2/vVQzykbXDqsVC7KRj2e0KGXyUjX9APAXWkjykb7egpsjdxGsHZyrZhXF+AcAQQXHQ+AbSsOJh3FCogDxkdThuI4A5pBT4pXxkZtNk7kC6D4nNG0LjqWJ+9o70EOU95Aa0lTHzVI5AMOIqMBRAc0JpyDbjcmR2e4Z7BuQYLlS1UpipW4rc4nUFTzQltdCKm+skn2C+S0ZU50c8tM/cfDb3HP2qt+jVY4PmjPHxni3xnc4XuCpGZVUQfvczI9ypKzKGZuL0HZFOZmwkHeFMzKQYwopMsWA7nIHbkg2nacvBLPY4IQaAqwDmY8PfkmUlJoShfzI3Nle0bwC7/Em+ZD3lSnUGhTu1yEdWSkfznuPWUSoovKysZ6zrLR8XPqo+ppxKKCipqqz3xyMytrzAI1o6o6X8z1Wv5gjZ1C6r5NdS8dWSfLnI9z/WJKAQ/S+Oq2N3ZlFOCIC+2cfwme0rbZMeyz2AjcQoXE4cTU303qEC7nv9ibBAZGFxtv4Z6h5bDEXEC56B07k1mc8uM7o9XefkUyHyTGx+rrPac+C0zkeC8vUD8grNY0blhfG7pwnltOsBYGY2OLXAiyq4Mnfbs6dfeqafIv4t+56LH/AFiMeuBtCD23bwjgKcCjwhBAcApa/HqhqDZ3Q7YeHDVB+x49o4RwBBeBNF6D8uo5hFEIocht2tLRdNTAmYDntTN6GpuZ3IhuJ+s+xNiYSSjWSEF+CAHM7+gKngiDIfBYNgTEDraCjPpuF2wMwjqs5bxZBV1Jk2YvZ6EmYVPJlVMMLt4zaoZ2Y4JWSN3tKcXlpcbbl9kVjoDTPGTiGjtcFCzSLq59xBzG7SqHzI53dg+a2RUZPryLTUwvTaP7oXvX0nl/U1LPVgwrTsnloa1/rPWkWZnRsqqY/KUEoQk0dDRTwOj4q2F2vULalDJzJGk7jkfat48Sf0b6zFUVLt+BnvPwTvSTkYKd8jhqCMtO6TZJIT1gJydvCeLp/Nssr2RfA9uHWFI+TAGEuJth2qOHw6sl79kbfiflmvADGtDWDU0CwR4CiW4wNWvhvJ2gfH4K7yuc3tC4yFrtu3l/Ydq8FMkyLblVdEbRSY2DzH5hRulwgcXi8w7D8kXahdEa0EB4ps8L436nJ0sJZL5aI4X/AD4MVHj2sPLwaRA2Sst2j/5PCeAhA8BD7px2pyIjzKKLo/rM23mA7t6EbCSUaiQsYbRjkDegdIxncP8AK5ArcVvHBLDIJIXuY4bWmxU9ZFOal+MsfhB6MKLoiqyqcMhE0G93qlqBH9amkszzI7N+a0NTczR8T+mW8nvUVO37GGOJu5jQ0KBnOqIgd2MKF/MfjP7ualdzYJT/AFCqp/8As71VO/UPVQb46d5Hq3VO/KSmaOyyjMH3KUtftjecii1xDhYg2IOxFH9FA1kcrJNoNB0sEjLS4A9/rHMpgBwC99aG3bsQgpY2Ac4i/t+SEOjaZp1iNt+gnM+0puZLdaaPNCZc2amlupDYO0bVxTzQURBqSLzP2RN6TsUdM3DT87U6QjM9W4f9lHkZK4VVcuige9h1FrSVW/skvZGVIJHNdG4S7GkEG+xVNK0OnhLA7UciFZyLcTe1O3BO3BORR4LxFZcF01/wIUtM0R1I42PVj2hRzMEkDw5jt3jTTVLKtvM5k3VsPAJYXxnU4WRaSDsNuVgLJQc43B3ZtVwCOSVfhKOFfXqvFJnDEbu6TuQYFc8TGfWKCCG9BBfytEBqI+BRRV1uTm6xdXZV+v8ABqiiDpZnNY1ovicbALRlPcRY6h+5gsO8qvmNqOmii73lfSGtF56+SFm5pwf4VA84qypmqH73vKo+MwQQRgjW452CgaHCJ7Th1kInUUSOdw5WOaY0F7bMKE1TLLbnO8cE0bQmIcBR2mydI7DGcbtzcytNVXkNE10g3iB6+lE2f+iSzpkmY3lDSX0koqZ+cePHJ6rc+AL0l9a+ktNR73WPeG/9aAbYAIA9Sa5XvntQQpi+koS01eqSXWIfm7cFk4AOAccTi43c8+k47SgBwFFDhmpGFjA1zdzgqjUI4u4qT61NWuAdKHAjrAACmrLOmdfcAskccZ3nCf8AvuQQ5P2ZWQ5MlPJjgdhO0bCo6wYXARzeiUR4tssbo3i7XCxThC6CXOWA4T0jYe7g4utfuf4XKxNLTqIsjJSsDtYyPWNfJtlwX4XSysijF3vOEBMoaIRt2Zk7zvQghc5Oe8ucbkm5V+T/ACxH6v8AlPKzqvX+DVVV8YME4Aj/AFTsgSntlLZ3BpBsQMyoYeY0cJ2OOaDaYC+bnEnkEqOK933O4J8926mbuWE1NCbuW4Iq3ngJ0pwsvIdzc1pip8houtf/AMhwC+kk2rRpZ0ySsC07J5WWih63uPwU2uq0x2RwfMrRIznrqyXtaxfRqHXRmX153laApfI6Jowd/ENJVPA20MTIxua0BBDlNZPW1z9whZ7ympvpJrb7rXRqvpm+U5iIu9mXvJUZaU3Cfgm55600DMglSTMdBo95jYMpage5m89KYBYNs0ah8Sdp3lBBAIckW4Psrb3F3cf48AGt7R1lMawgu23BAKhDs39wUHpFU/pKBxtiH5go36i7uQV7BZDqCPJvmDYjUQsVoavnbHeM4ipjqfNJ4uXqOo9h4Ps45dxseXaWVvTiCxNHKsr8GOR1W4avBZ8SgyPCDqX1irIbmxmSCCPIvppvqf5Tys6n1vgETFYGwOvqUc0huNWpGJ7mtNwCpbXLTZFSOaXNaS0GxI2IiPw8g0ayoR59+pRAZAlO1Ma0KWTJzzbdwgIcBR3qaY2iY9/qi60vN5PR9T2xke9ael/2PB68rFpV+ck1LH2krbPpTsZCtEjOepq5e0AL6Oxf7AJPXleVoWDOHRlGzqgaoYW2iY1o3AAJvCeBjdcjR1lQN1zNVMP1hPYVANTXlRxjPAz138qGh0TFECA8+E89Jz91kzfdRlERlzDm3UDv2D4ptPxszjfEQ0EnvXhEg/8AYRPnC28p212IqSoYcbyyEZOIObuhYrWGFg5rd3iQEX5l1h3lQwi5Ixb3Znu1KqdKGQU73Yxl4C0jNlI5kQ9bEe5uSbrmqZXdVmBUO2DH613KhZqp4G9bWhUY8yDswqhIsWxf3VTzyufFMGX80Wt71M3OKRic2BgfK4SW8KzrhVDAcsbd41pzbNd3SCx70w5HwD0oo8ALhfUoZ47xyZqUM1YgnxS/Vavqa4/FW8U2WF8bxdjxYpzoTFL5WE4H9O49y46kkZtIy6xycjwYKpjt/gqzuXmnzTMijF3PcGgJlHRsZHqjbhHSUYYHAHwn5DhD9ZTTqejse1SWuC0qQeY5TP08AyGV3gbIyfNKrNlHUf2Lvkq86qGo/snLSZ1aPqP7MrSn/wBun/ItIziR7qV0LIsnGXJf6IMp8rjdcbNlkx8duJz9ZSv1EMG5vA4wlrd6l3v9qczQk2I8+b4BfcJvU5E0mccT3+q0lPY7C9jmO3OFiE6onjhYQHSODQXarlV7+fUwM7yh+tr/AMkK0W3OSWokWhIv9iDvXeXLRkHkqGnaeiIJjBZrQB0cDk5AaymC5Lx3qEa5QoG63EqEarprNn5nWVPFk+emZ1yBUTP9tZ/UaSqXY+d/UxA8yklf67wFWHydFEz1nkrTD9TomdTFpeXnVjx6oAVZN5Wqmf1yFX18ogDwinyPwtBJTY+e8E+iw+8/JOc3FOeJi2AjM9TVjsGAtjbzR8Siii6885wMFj2bLDeVjOQwsGTW7vEButPkeGRAuedTW5uKrqChFTPEI2E2zs5wOy4Wk622ASSM9IGzR8E6inFTVSNc+xwsGYUMQwSOGR5u1NbcRxZ73FVDtT8Pqiylfz3ud1lOUjua1x6gp/wpPylSMF3McOsJ41OIUo1PKcOc1pHd7lTTjDILetmFhF6d9hu1tUkB8NvF9IzaUx4z8E79h4XRHIoOAD1BXwkssJNhCdG/6nV6wbC6I8VxFcybzJfs39ew/Dg4mrkYNQNx1Hk2KyyOYzCxNDhtCuzk+GRwGavdUEXbCLD1ihFEGX1I1Na7O7GZDk6QnAcIeKG+U4fZrUWiZ2tqg2WfFYBwxAbP+ymaSoeMtZzDhcE0hR+iEz0Qmeg1M9BqxaLeBljGK3Wb/FMBxOcGt3kgKGSV7In8YWC7sGaeebBIevCPjdVB/UsHW5VL2kB7I3EZFrTl7U+luamsMpdvACi4gQjmg3yIJJUb4XxlrsL24TYhUYPkpz/XHyVNJGGsppmEbRndVEVuNgBbtvkqB0dy6Rr/AEMBWjtKSGKsgjZG3U+R/hdltSoIiJ9G1Ad4eceK9ukEoVlA1z/Ksyf80N6bvTN6aN5Rb0dZUcfPnhZ1vCo2a61nZcqjGqaV/UwqPzIJnesQFUHydIOtz7rSj+bxLOppWl366wj1WgLSEvPrag/8whPcbvcXdZQQQ3IcA3IIcpz+aM7qOHyhxv8ARGQ+adhwyuEMY8wCx7vmQmx+QZY+m/wj8gpC7HIS4u1uJvfhdVzh7gOLB26jbM33NG1NdZkYIjZquMydpPiNeE6tZVTpLwwTFTbZna3D90KnpC+l0BTCebVJO83aPWdtRkn47SMpq5tgOUbeofNR04+1Oexo1qWW4Z9m3oOffwV9XmIeLb6UvgpgzqaknoYLLR0QygDzveS5U8Xk6eNnqsA5EMoIkgY/1mgrRs2ulDDvYcKi/wBlqXN3NkAK0jS3xQGRo86Lwk+J12uIO1B4wytHYPgrkvpHtv6G/sRYcDhhd6Lj7jsTXg217QciOAtKfGo6oCTU8a7bVj+61B8Mc129Fjy0+JE9O+I+cEZqVjn88ZP6HbVhkjl3jCeRsXhHgvBhOthstnJ+14PqujYg/JxHGP6yuKgkdyJZ34IWFxUVKOOks+a+R2N6uA1+nXvgnixMIxRyuLbGyGi6AwmXHI92N7hq6ggBclR+moRrkUP4ihDHkSC+EqKWMspwZgABdqoHP+80zCdzni/ddU0DcNPRYG7hhaFUDm0zAN+IlVZ2Rt7D81VA54D1safgpI9dPTO64GrfRQ9mSpzrpQFSbIyFBsY9RSsLTAX9BUM8pfHAYGnnAZjuUWRNX3NVK3NxdJ2psLcMLWsBR3p42tUhGUob1BSPveqk6gUyQm8zyVxPVsKCG5BBBDlEp24pyO8cA5OEcS5+BrjfE3I9+5VUAvHG1sZ86I3PadfJ4+exOGNoxPduam08HEMYGPcAHt9ADUz4k7+rlhousYvZwZqFtbjsACgp4G1umbMjbmyn1/m9I9Cq9NeVxUujdjBz5R09ChpafBE1kMLOwLMspMh6e3s3J0klgC97j1klVM9n1b+IZu1uPyVHQ2MEQxem7M9/A5S7LKYE5lSjz3JthjBuECBxb/Ypw+2RRHPaD1KKTzsJ3HLgpK3+cQtLvTGTu9Twgvojx7PROTk5jy1wLXtNiDrCjkbgq2Yh6W0fNOiaJInGWHzXtzc35hB+Rtf3jeOEhcd4DThlGcTun0fl0r69BhdlURZOB2+K4nSL2nmTjEOhw1rHQP3s8IIIDUib8GZ4PtS07RdWdyLBeECvrmk4IdbS+7uoZlCOje7a5F8zYr8L62o4ppsNbjuCjpafi4W4QEyijdLPZsQ5zt3ShJePRcBl3yPyap5p3z1Et5Xm5c3Ip+0uPW4qQfSUtxm31ZHaV0nkAtWSIBGxNKadiavCtwFYszqCsLMZkn+cxWaQBt2p3QjcXARJJTtwRATLa1hl6wvu5Vkc8k70SnHYnIobSmb1GNyiG5RhN2NKOxqOxoUh2BSlSbzyYWPs7G11hd7TqPUpoW4geMi9Nmr5hU1UNgf3FSx5jw27xs60eBsEJlcM4yD1yWyHU3X1lEm518rJGeQCxIJs1g5zydgUGh4BV1oEta4Wiib5nQPiVJVTCs0pZzvMh81g6lHSxGWV1hsG0qWrf4eUexmxVWkn3jGCAa5T8N6ptHM+xZd+2R3OKgp8r437gpZGMINrg5DrTwxEoOOaD27wgJEACm33INOTgSs7PAIR1sffocpYTa/YdXYo5ed4BRVNpFlpm4ZQMpW6wp9Hy2mGKImzZRqKmpX4ojiaec3eoqpplpsn63xE7fmr5HhzA3lSsmbUNznZ/wD6N+aZNC2rgzjfr6DywENic6DGzykRxt+KbUU4I5kje8FFkjmO1tNuR4R4MErXbjwgcjFUz1PoAMHWcygyAMGoBcdWSP2Xy4MiVHo6JsBcDUyeE5t8+rsV5OL5jzqxDWn105pqgAshs641OJQYLNFgjuRX+tn/APUPJKOErIIK3Dd56uH7uUGttYp87sinYecEV0lDeU3pTSuKeUXL7A9nvWs2X7pRzyT9yennzinnaUTwBBBDE4IbuXd43DM9iuSd5T4nYo3Fp3hRSG8reLf6cY97fkp4BjymiHntOr4jtVLVZg4H7x8RtUkc7LWke5wEIHnOKaxrIYziZGLX9I7T2nlsgixEYvRb6X8FTQUEldMHPrS/i44t99VlIZvr1ecdW7U3ZENgCjpIC95z81u8qWqmMkxvuGwIy2n0i0hmyI5E9ap6CAYyGtAs1g+CnqcmnBHuaUXJ3ExahkfeU0eddNQRMZXh9iuxWYTfgIORsnNdZ4OHo1pkzLizm+0Lin68bOg5hRvjxQm4TJW3aQUyWJ0crGvjcLFrhcFSUGKenBfTd5Z/BOa8TQGzwmVbCQAJvPbsK2H+PUengxHMeDtXHjDqkbmw/BNindBJ5GfUNztoRhmLD2HeOTZX4eLM1Mf1TvB9U6lxWkXnVjAdwleFw44Wu22z5NguJ0RBvkvKe3V7AFgheVfgvVwi17vCkovpFVacq6l873AmNtrYL/IKH6vK6QNczDlfaU8wGSUkukOK53bPZyL/AEuH/CFNz601N4fBKyHVyfDPD91C46fAsielMMYJvmowoxsUfohM3DuCa2NpAzxK5KbT1kkbBZoAsvse0e9AovqHRkCwQQ8T4Z8RhY878uQ+N4dG4tcNRBX1kgYQybZI3LruE/6sauY3d5OL4nuPe7liONznah7TuRrKl0k5tEzN5GwbAFxIFZUstMRaKPZE35plNC6aXUNm9SVcxkl7BuC4nDVVzby62R+j0lR0ILGDHPu3dalqZTJM4ueVvVhYZL7GHpxe9FHgvEV9p2LwLIfVzfYEQm47WQPNOe5Fj8R8FyDjZxwuaOwlOayxGvnBGEkYz6+0dfQhGQ2obr1PYcim10BZiOBw2FTaMnJAvEVciWI4XBCobfISDIjYUZCSAQ0GxJ37utACwyCIsQUJo+OA22f0HYV9c0YJf10OT+EnIIRCxN37tyvyOKrYJ9j/ALJ/w9qxRRzeibd/IzPDeNze0ckySMjbznuDR1kpsNOGsFmsZhHYr2ZvPDj0rANxv3AqzEKjS+ENaGM8J+954Lak/oTuhX+lzb/sZVnHk+CVq5PhnhvShYq49DSvsW9Z95X2Teocn7NnrLw/6yvXv6ggKck7x7woz54ThVvkt4Oefi/tDwgAkplU0SymzNjeRZjRvz5LjG7AMT5jxLBv9L4D+smscII3AshbgBG07T2uvy3VVQI4xcam9KbNKJXtvBTuy3SSb+oIAFxyAHcnVs+v7NmQCDAKyqb4euNh2dJQpbwwm820+isRL3nrKA5vAUeIiHX70VlwWiPWvtbL3q0JWtEvN0fNPYmuFpR2pzBibmCOcNiLMnDE0bDsTZoxI11pALbu9NZiiGbfObnYJ1KRY4oCe5Q1dOWPAfG9SaPnu3OJ2oogCVmsIVMeXPaLEcIZLZ+cbhhf1I0ekeLfmx5wk7xsKNPUuj2a29XBxd8PO9yJNzr5PHU0kW0jLr2L67obHtLL9o5GfDhmHd3/AMeTx2mqcbGEvPZ/FYICsdcW7G8P8rN6GOX2ZX32dx9JXyGrkX+mLf8Agys+T4PK8NyyWS+5MX3yT1F9k3t95X2LOrk/Zs9deF/X+K+/P6gvubuxWRMavE09HIz5Xhnhu0hT04wNdq1ci7z0ZcnipHyfsjMLf94SfiSf6vLqNJCWGmIa/CTc9vvIspaSuipRKH1M4/I06yfao6anZBFlGwWCxfYMOXnITymaUfZM9pQooMIzleMkMZLjdxOZQkOSI4MZGVwiWNGy5t3rGL6wEzBiudV1F+ILoMYbL7XrWf8AWX2J61i1K3QUQ5XRY3XiadiDwXRDI62p8X2jDqQqocTAGytTo3mN4Dr5OG9GnNwcUD/Yo6mB0bxdrlWQ15hggfKw7QMrdam0fXYXtLSNhTJWCRhu2TPqPDxtJ+/B7W/wX1zRUc4zfHkepWHiBHVVFP5pPGM6jr9q4uZ8fouI4c+G0iuxrt45F6ipm3NDO83KwU7iuMrZXbzwgV7XbwQrxlRaTEs0lS+O0hGEAKh21NQfyj4LRI1mc9ci0KzXT4uuV3zWho9VDB2i6hP/AIsCGGMMZ/owmzEYnkHk+COscr7V6y4L0TFgq39LVaNtt596YIWAnYNhUfSmDYU30ChsYVjAG43VpBc7bqKateYnhw6FelPWEQbFeAVeBnJzTzqaSpjqjd3J97Os3eSqci8+koI+gC5+CoZK4UsE2sY/rB1ZDMYVo6Pyuke4AfFaCZrqJn9vyC0AzVFM/tKpXyg0cJiA1gm9+Hwgrk8gfWA86oxj7tXtsuJ0dBFtkvK/tyb7AT/W5WYCZovRZklAYcON53dHYE+pnn0lNz5TZnQ1cVESOcdSdUVDYwbucdfQoqCi3MYLBQ1szpKqVwe7uRYLsOIItK454jdrOpPi8KRqp+KazmvCZGRaxJJu7uTmNsDZPOpyJfdN4krG4FW7CmzxEaiiySztixAhwyRGY1Kx4C3MLjGlzAMZGbd6NPKHxqOog46N2zK4ujEcDxdj/wDsFOAwnNoOR3hWGS+v0DpYh9vFmN5G5YJOJfkx+roK7xr4DBO14FwDmN42hRvgZgAMb24cto2IxTPjOwo8sxTwzDYcDup38bLBWYtjxdXCss04regFjiLdoVuHBooybZZC7uyQZRuJ3cMjhdsbj2J0eCR4LXXXglNpDO1zrAyKJv60KIeeVEtzUaz/AMWIZtv+jig5hLBkTcdBRZIWkZjkZN6+VeV3DejjG8KSnlJZk4ZKSNthZSjcpt4U/pKf01NtkUzvPKc7pKIlJO5WgHrBB0pIXgOVqdg6OQI3YiwP6CpBzQ0dTQpvSspj+sd3o8XYuzKKLTcE3CmebMuVpGbydLO/qY4rTknM0bUf2RWn5P8AYHj1i1vDzurkmZ7Im86aQNB/76SO5CSpkLOYDhZ6oyHsHKE2lKeN/nOxdOFpPvIReYtHQEY5SC/q2JsMDGM1NFkZJiNjVxVPxrufJ7tidUVIgZ5OP2lAZyXHQg6HFEchzmpr32dt1Hco6N440+FrBCL28WyzrecrvxF9gdaHFXaXWxHX1BWOu4VwSNnBZutXRtc70RkCnF4xZ2UUsW5ycwm/AeCxQkYS3WnsxR4iGlXaWnXsWKHi385qtwfUNJcdELQTnEOhy4+Fsu3mu6+ESRAOkfeM8zYVhlZJvyPBd55DtxRGsIzQvZsIsSdiE9Kx0k8THsJaSTlfbmFF+1w/3vkmnVNA7/mge9PjGJ8WXpbO/kOdUBjSMxtRfrcAUBrl9ij2yOQp6CCIeawISubCdTjmqaOTyYd62aaw+C0DqC8EogheArSS26CrrNBBCH/xNpemjLe/Eg4FpGRRjfxjORk31uV9s/gmqCeKZisp4oWMLWXaN5TpZHPlmzdsaxQgZyPVLlck9biqButje0laPb5kPsVA38AflVCzVJCOqyoxlx7ey6pG6pvemPGGB/WVi1vJQC4xxAzJVo2jo5FZUMxOMcXQ6+JfiVndF/FUg59VKe4fNaN28e/rl+QWittJf1nv+a0LFrpKUevY+9aKZ5KKkHqRs+ATB5KN/wDUhd8lOT4NPMegsA95CqzqpbdbmfMqs/DgHXKT7m8NondfJLHul/AhLm+sdXteO7k3KszwRdxNgqyOfjY4ZMAaBHKy+TW6zl0gqSsqn1c78bwMDSmxwk3z1BfWatkZzBzd1L6rSOftOTVZnHSZl2oIXdjdcbtSwSYozdNjbxrLeELYTsTiHMcMTHawUGeE3Ng2bQjIThLQ3cnClF7Hwz7hwOacjdZ55IqSINDDYu2o/VxjdeRPDskb+Em6wdSMpxE9QQcHG3h7QjuyQ2DNEmwCdxdyc9yGLGB1okhYHh4VxccA0lomWDXIBij9YLDOYH5B3gkbiiWi+vbwcVXtGyTwVxtE/ePC5GN3QmjUEGi5yCxneNm4fPgBnlZskGLtGR+C4t6BFk6J4fC4xu3sNk1+VTEH/vx2Y75Hu7VjaX07xNGNws4dbUQTfJcVMx+434cTw3ebKyvXnoarv4bOIWKAHoRx39JqaWA6ii058N/p+3ooXe4oVFKyXaRn0Ea02aIsftRp5Tlw5DrHK+1k7Fhsp4YxHE1jWhaQ0nVGCKaOMhhdchaT8+viHUCqrztJd0Z+af5+kHnqYPmohrqpj3BQbZ5z/XHyVLtdMeuQqi2iTtkctH7Yb9b3fNaP/ZmJrNI1DWANaJHAAdfAVJLVNcB4DeceQHV7CfMDnjrAy9tk+So4mN7WNa0uJIvqIXp1MnYGj4KLbNOR69vctHt8pn68zj8V9HqP+dGjjvqEgBJ7Cvo5BzJY/wDlU7vg1aIhyaKl+V8ofnZUcs/FR0dTfe/CPiVI55ZFo4Ag7Z/hhVfQysYKKA4+ly0zWE2FLE0beKJ/zcNoR0nkF0jW+kQFbR0sv40oHYLu/wAzeUZ66ONuz3nIJtF9GZYocsQELO3+F0INGxEZOkGPv/hZATsi3ZlfdnVDhzzZvUFxtaIRzI/ehgDHZECwKDxhbYtHei9+eTAMyi5txt1NWAc4X2jciwkBcZfBk92zYU6OhYCDfG73N4Nl7K3BmzrX2AdtvZG4WMN2q1g1OjfcdqZgxAYijKencnOUcIv7SjmGd5RcVnciya1XHD/o76QmVgtFP9oOvag+Jzhvxd//AMe3gLXhwNiEKmla+2T25ose5p2HgubBYWgLBE5wbiOwb0/jJXFxOO2vb8NvsTynsF3DLesBa/VhNyejUfffsWIFrgsLiFeLq4Hska6I2fsKElIGyx8XPHbu1H4HgxU0ZO5BcZpKFg9K57ASrNJTBWy43bbKMPve6Yd6aNhV9QK4ykBVg12wFRgEMc0rFrVuD/zBb/wRWGWSAnneG348DamA+mNSdDIWO2cHgHlXlk7EHixT487XbvRg0rE7eCD3I70d6O9Heinb1J0p+8ojW8dpCx1szgdbyfanOyAJU0mcn2bfamQxCNgs0ci9a/8A3R/xNV615/cPvQhAyJJUsu3uTzmGkr78ARcYALdpQa/izGWdt8SYA1h5mvCcxdFtE+Rpu+TfnlsHxVVHMxjYLZZsGVrnePiU+prIwCMTY7YUaCiJjddz9Vt+/wCXDaOL1b95PI+16gT7EGUVKze10neSPc0crjK50vo3d/lH+ZOlqaKjZ63aThb8U1tmMADWjJOqtJyGPMukws6dgUdDQhmqOGPX1Iyvc/a43IRKdK6zUxjQxvMB7yhhubAjUr3eT1LG/pKb6ztvQnCkxEIwEg6xwEINCLpWg6yVens30giSEMFmhPYLvyK1kIxuWGz25jYmYL7UXkXKxHEU1oTGZErcrSgOOR4RU6EM459M7F2HIoTQRg+iYz17PaOHHRlm1t1xdfKN+fBd11YFSTzNY1wBJsFVSRteJ4gHC45yq9lRF7VXEFplhsfW+SrHNI4yCxFiDi+SrwAOOpz0nEq9+uSm9qrpBYvpu9yrfx6fvPyVZtqIPaq7AWGqhLe1Vf7RB7fkqyKPAaiD+98lPTQOlfLG4N2C+9F+knvOpkR7yQsMRQkqZTvceT9k9m4rHA5SMvIRZu9XyKy4P/MDqolxE8cvouF+ragW3CC4xhlYrLwCshyZHySFkb3DeBdEEgix3FXsFA60uEse03BZlmtJRE8VKHt6ALqvabGVwPUFXfjvVWRd88t/WKn2zyfnKmOQkeT6xVS7PC89insSWO7Qqt36v2hTCPBIAFHC2zW57+V99f8A7v8AzNX3l/qn3hbxkmZ4Q1MgwcYbY3BovfMlE6VHMFh5x6Si+U4A1zb63fwQqZ2RkWDueN4GxNhZeRwaN5WJ5FNHdwHPkGXYNZ6E5jXTVQzABeSA1xvsR0zXyTvsyGKxeBqAOoAbuHyY3Rt91+RYvd0fEH4LBKyL8KJjP7o+PJs09CApKjeC1nc2/vcUaj6XndG4f3W3/wATl9WoKiba1hIRqdPQbo7yns1e0hCDRmHbK4NT2RcawXaNu5RF13+CULFhAAfrsrk59AQzxHILGblZqMgyyvaMCEgMMGtycx1pSC43JAOpXJQaLkpz5MgXOO5OxguaMt5CPFjCNqcx/Qck1jMZTZRiYmtuboF1x/2UPJu1FYXEk2A1rA/Fe53poYnYy3UFle6KIjuNbTdCWIEEHfwNqKaWB/MkYWHtT6Ssqac8+F1wOkFC926nZjqPAGVb2E5FWkjfvBHBhajgd1FS/X4jK4kEiwK+5w+oqnRdUyCjpo5SWBznvJsLmwyC085gLxopnXPn3YitMTBrn0tFLE82D4pX59WRuvBBLS0kajkRwMd4Bkc0/uFNHnTHtKgYbPfMOsOVKT5d/c5U51Tn2pshJZVzt6nlPZoV7XvLyLeEdZ8IKwqZOpoWCkedw5Oaw1Lm7wsTEYnvj80rNRPgu8XN1T/hhMH/AIjuDG2H1FNIXGUTQ4+EzwT2IIOaQuKfjYMivAK8AdXIbUMdV1eUDMwDq6ytG0kuCDNmxx29TRsVHpyMgASAZHWCw7OkdYTI6nC04mkYmneFaM9SzUMpu5xb6pVP+K/8yZDU4YySLDgvVN7eC8LuopoPMChB8ODEPWKpNlKfzql2Ux7XqHZTjvTNkDENkEadshi/KnTVxBYwDB5ot5zV95f1fHghkkfDHzmjEe+3vCHE0pdtqY7d6x6RfuAz7ynAuMEIwbHagpRJDgMfGnIBrbk57Dq2oMkxTGQjDdjGi4b09fSpxLeANjDc72xEd9z2qX622mAJYwXc1GKjdFPaIMddmKJpIva5BIuOG1QW+i1o/ujkYxg2vka33q9fUEfiEdxtycXg7XGyAgnlGRM7u7V8EJ9O1c377va/5NCMOhHjbI9rfirzVs+5rGBWraaD0GF57SjCbh1rIzPxEAHoTWG8h1DIJr822CJGEFZokosJDTkUWUr2MAY8+dttuG5F5LivAL9Y1DpKqNIT2lPFZE2KiDiW0okijGbtdytHQYWmanF8343tBB+So5Hgw8SYyRcNevsRJC7UeaTf2qSCzcJaQiHbuhYtXDxkbZRqOTk/BvUp1NNlO9+LA/uTmNOMW60c0X3bdBjnM2OzHD9U+mEu6az+8fMLHQxHa27O7+HBgrWHebIOpYpBv9/BcJoa7bkvv0PrBXoYPUCbNUyaOnDRGXsZidnbENZGS0VPpkMYZjDUT4S2QluWVzkdRzWjaFjKN75AwHEwFrsgPgEyqpWTx3wPFxfrI+HA0VhxnpCyVxbYtJQ1j2U1JLJGLWMcGMat+ILTh1aPqr9NILe9Vc9E86RgMb8ZDGyRhpsg3RrwBYEtWDRmL03k/D4LBQP5OawVcfSbK7FaXErFSNZZtrKZP/8Arsv2/Uk/0kW1b4z54uFkrISxFpRie5p3FeAOrkP0b9AMEGqV7Yj1IvcXOJLibklPH0phh2TRSMP5CfeAsFfFYWvK5vezF7wvs3dSNzwi4vu+ahbo4yhox4viULvIyKl2X7lPgcSH2VaBzDkPRRlgxlZ2RBsRbk/fz6o/xNX3h/q/FZEqSgqqmWKATulbYDHtuTuVfX1tLTy0WCHjWOLgx5w2N052kBDGMZfhQBigLHl1rXZmNt/hmhCxpIGLMknPDe1x7BdGrhu6RwkBOo2yNk97rsjOESYQRmXEbVHG+bSGlpAXgYTTtObhuJHuCNLO3A1sML2eCWttcA7Bw2r5huIHsHIx1lK3fUtHuWOeU73uPeeTiqIh+8CjFoKCTK7ru7ySnSNL3bX+5qw0lJH6UpPcFbQU8vp1J9jWhY/pJUM2RNY32XQtkeBskRe9x3WCwkhXPBbgOHCTdcdd78XFg2y1uO5M0exs1bYyYbu1WibuG4naUWvmFFHiOsuIyAHQqmpjeyaR5bfJt/BHUBkiYm5E3yVPNSQ4y/FxbdY1ZKSneDE4uDcyHZ5Kllyn55NlSxPJNOwi17qhH+zs/IqPZTM/IFBYFtMOxgTSGlsJOI2FgENsRyR/D73Jxja85YljaCsL+vcrSkIgxncC3t1q7QRwYKuiqx0tV4Jm7A8OHaP4cHFzRv3OBWLQ7OiwVuC7D1L79F64X3CH1VVVdSZ9HMD5WZSR+flqI3ghVVDWNdJE9s8bgW3GFwdsyK0lpueKWpp3Pwc0Rxk27QjBoumieLPZGARu4AZVpE6SpBRsP1a4443bYC5xXvnq1WTnMsyQxneBdT/tx/I1VH7e/wDK1T//AHKTuai3RmF0pldiHhFcXounH7l+05q0LWbzybFFrgRsQfC1w2i64wEW2e0Kz+xXjXSCr/Tsg/sXxCC4l7Jgc2OHcUDqXg8Akgc8DMcjdrQ+kX0Rlo4SBIQJIcW9aRoakw1FHOx3TGVXxaS/0tXwmmhYwiMS5Ekr6xpRuwMJkI3XAa0dw9q8E9SxS2tdfuBfuBWlAIA8D4lfySfX+JV3kKpxEjifaqk0ModxIbbp3hVeF/GTREZ3+z/ivuQ6/gF9VqRKW4siLDWm1czHNa4BjMN3aznfk/fz1D/E1feH+r8eCytC822Jwr3Qh1g9jbkHcEcGKzTGBZjjrG/3BTvvxTLgb8x3Krkiu8RmPeRbLsVPoamfJHjDXnN787fLqCfVVwEMxc+9rCMEZ9Yy161FHPGTI2WTGTI/ETc/FZL3L+Up+se4ci+kaP8A4j5cr7cdTvcVTx6MpqG54zAxnMv4SvSNO3G73NVn0I9c+5W+h9KfTfIf75WP6SaQJ/GLe7JFrbpxQjiwYVli36uS+aVsbNbjZQw05qpLBjWlsJOwDNzz3FT6QqrMv9WD/AadbjvPT7kAZpyxhIYSLi9iTYKeuiBjpYYWNFsdg0FU+ACWtia4blRxMwx1rCjFSZODtl+hcWHA7cwvrVOKeR/2zRdjlhu4dThuP8US9OqHZuPFtyAQgADQ0G/cg8SRXJBaXN6E58YeXAnoX8nQlXgcrWAVpFiYTuc0/Aq8I4Mego3+hMPaCsTH9MLT3H+PDj0EHbxf28AsMwg2M37Olff4/WC+5RdR95QIsWg9YTb3wNy3hOOs8MsIMkWsbDqKniNn0TD1PIU2yib/AGv8FUfsbPzlT/sbPzlT/sjPzlS6TpiHQtjs6wsboMYGjIAWWKpY3l46JnRkhgDtxzWCqc3cgYs03cF/5hH/AIFDcEDA8Wzsi6ljJ12sr8GJhC4p+Juo8h9CcD7ui6NbVAYscZlI6MkZfAjZZz9QxXJ6SuLYbm73HE4naV4Dupfb8P249T4lfySfX+JX2nBfR83V8U4h4sdRX3IdfwHLvpB3UP8AEF95f6nx4JmzvhgbHja0G8j7XvuCfTTRw3g+0bkwkhzzbPCNyMWkybfq292afVQuo3VDA9wwjPLI5WKfD9vNY3Nyx2r5X3BfUnSYBJHM1nNJBIvfcTnl2Kr0nNKYnEGa7HC+WHpBTmD6jSOjdaM4pnkYGMHSdlv+zlf/AEi0U9PeYYsT6yRli4j0Rsbwe5fyjN1tP90ci2kqL/fj4cq9UBva4d7SidLwnYZWOHaQrQW3SPHsavvdD6j1/qZQdT/8bl/L+kb/ALTJ/iKuEVIdHfXNbL2V42dSu5Vk0bZMAs8XCraR9zDl0Kca43KYVwcY8F/BzG/L4r6roWaOLJtmwN+PfhWcfUT2rFoqbH59gOgKeruYcowbNG4Kq3BVTXXwjvUkDJWSsNrXCBYMPNfe3QdylZKcwDE699qbU03HgW42Mlw2AjM+5NYHk5gDWmSsdAXkuvcKSR7hhIcDsCfR0UhJ+1kbgY3cNpRw52GexfyTCQnOhkvsbcJ92oGTPag+aSJgsBG72WX2Z4Mf0XqOhzD/AHgrvZ0wuHcW8OL6Ns9RF4whBgJKxsG8ZhfyhH6wVqKLqPvKG8Ibx3obx3obwhvCDmkEhMmJIIC3SBO/EC3yJu2RMhMTGkkmRvBjr3cvKSPcbhY4HtX3hr/Sag2IIb0P/r8ndQpvShhPUvtJInHcRyONhLdqLXFp2cgMpTmOe73oFjql48KQkDoaDlwfZlFriQnJ29XLT+58Sv5L/r/Eqz1J/wBkp5jd1dKIkYBEde0FWowOnl/f3+qP8QX3qT1B7+DSEjCKSje/i8LhI3A7GLi7Q0laRqgRpejiwMjxYxh59hYNzJsDfMq+k8HPBjHWEGVLZZCQWx4Dna5/7CLqrG0cex7sQMYAxEAatyixEnR08QviJDXAZHoVKIn/AFX7u5xLnFzbYR5tk6qyjxtpr3IdrkO9ya1oaMgBw3qsXpRsP9xvIw1lM7dUN+CtI9vouI5P3+Ab3gLDXwndg9llgfUM9Cpe32D5K09Af3Hj2hY/oVQ9BkH99yB0/pG5/wBpf70CMnFEanlMj0GYDG13SXEJpFsNkA/Uo2aHIlwDC0kdihrXgYAANozVO4i0pHW1Qu0nT4CXtxDZZCega1jrXweF+Y/FTseWiWIhpyJJ+SwaFl1ZjYjxBvtN+FzoJMvNKH1R3Q+4QNS47HCzlagYN8Z9oKLomt3gZb0IalhcXCxTBHaPNx13CM8lue5SGHHhDbEZHK/tX8mQtcU0RyAX5qjcRfcmB2SY2qkIJxYHKzewe7gv9F631B/iC+1i9V49y18H+rMfqLcjvQYyO4PhkN7V/KMfrppgaeOnFyTYSkAZlN/HqP7Ypv41R/buTfxZ/wC3cm/iz/27kz8ao/tnJn4tR/bOTPxZ/wC3cmfiT/27lHtln/t3KL8Wf+2d81H6c39s75qqZNBBQTzQG5LpgMZbqGa+klOy7K8TDcWMJ9rfiqydz5K9uGT1MHs5eCstscODAfVeR3qzBwf69u/4HgyK4qtjfvOE8n9Y3t4CTYC5KE9W2lpbPeT4bxYtYPj7utMeXySl5DZDljOeatQQ+rwfZlE5gpw85ME3F4nXvhzBzIRAZ6vxQ/0Z/W+KxTNbvcE302dsH/uVoD4bNYHkt5A3pwNzLEbH8Ij/ADL7r28v78/qb/iX3qX1G+/h+yf6pTfrs19zfchNO6S+DZdR/VC6xcWEC2txvqT3F7nvLYyba9aa9znPtq3DIIDIDUmukLI3XcTbIauHEYXf/wALR3ZfDkYLu9B7Xe9AV9QB+IeTgqY3+i664mvkHoveB2PcsOlK9mwTtf3h6vTUT9z3t7wFj+iPqVDx7nLivpPXjfIHd7QU4NyJUnpuU5pXtMjrC2SnN/CeVNtcVUNFhI4dRUjzrJ7So2kXFz7F9u2WljOJhyGwKpdTPfPI3ixkGDerPzvbbZM/0VMWuxsGEnqupNHAEAGMjwXbCNikLVK525SzQTF+GwaUBSEHznYuxYpSWi9zqTI6eTCCAyIg9jSEcSmYRgcpjIDM/wAEA3ta6qZSOIZxEQ/WO5xVPEPCc97tp1IcS2NgNmm6LmP6kWPaL5EJxV62Un8MrLsHB/qvXeoPeF9vH6snwWZ4LfRiP1Bw/Yf1V/KUPrq8DRY+d/iKIABNyNpU8rA9ssbGHNowF2XepttR3RhS/tDvyN+Sf+O/8rfkn/tEnc35KT9of3N+Sk/aXdzfkpgLtmaehzPknEMLwPC2gqSSNgi9MF3hWyz+NkGeUIFwrQuzZl0Il5O88vBK1243QdGsZcN7bjsTg0ZJy/1/eD+w/EIrwSnG51bljja7eL8gPYWnaqkuIwtA6XBVFQzAa0Qx+dgjLnO9oUFDERE95cdbiwXPtTYWlrXP132IQxNjbiIaLAmyG53sVxwTVDS6NuXWuMqePe+xviTajDiqSy25iifAIjVv/IqeJ7XfW5jY7gofSKhkZhLiNSi9IqCnhLIqmTX5zQU6kfm4Pbv5X36Tqb7197m9RvvPD9k/1SsOkaiPdhP90JrpQ4uAGxoQjiMWN1yNm4L6u0zvcxpfzWE5np3bECyzyMPXrCAiLsTRlYX121qndUNYxpL3ZYuEuhh6MQ9t/iinIo3kadrfig6Vsn4sbH97Ryr1b3+mQ/8AMxp991/LU1z5SkbIOsOZ/FGT6PY/wpWP77t/zK9BpKm3Ssk7wR/kWDT7ZNksDe8EhYm5IMLsQTM8isZAY03VRJm8hg9qiZm+7yhawbZNxYn6twTYgAAAopaRrjmwjDI1OiqjEwXJF2O37iFrgkGFzwWqeivGGiVgNsLgqO9n6Miv1D5Ki2aOjB6h8kJaNwMTYwTbAAiZC0HIK7jWSjwI9SjkmJYwBlrOCp3C7YGf2YUT5BG1tuwKOKVrmtBcg9r3MdqHAVeFya54N82oOqA12raFCwyyRtwmxBzV2HoA93Bg+i9X04R/eC+0B3RPPtHAbFcX9HIW/utWfB9h/V+C/lKH1wvuze33nglbAwtLXBzQd1slWsq3wxCIBoGbrnMgFaTcPKwj/llaU/aIuyFaQ21cX9j/AO5VTvKTxP6HRO92JVgFscXUIyP8yq53hk7gGH0Rryv8F4cOzP8Ayngmh0IammkLJYpAche4VRWPjpoWB7nb2H5+Jx0zVdrXbjbv4b/+Isv/AAHxHB4J6k0R6xrV6Ro9G7e4n4W4L8FgDt8RZxAa822iNxHeAtH00DGOmwm2YMb9fctHftH9x/yWjvx/7j/ktGftB/sn/JaN/HP9k/5LRuyd39k/5LR/4zv7F/yVB6ch6oX/ACTJYccdPUlh1OELvkmAN42OaEb5InNUU3kpGv6jn3cn77L1N95V6yf1G/Hh+wk9UqimqHzTRvL32vZ9hktG7YHf2rlo39nP9o5aKl8pRl/XK/5rQm3RrPzv+a0Jq/0Wz87/AJrQW3RUPe758P2VtzveOR9szu78lj0fRv2tYYz2E/AjlY6aCQfhYe1riPcWojSejnfiY4O9pt7XNX1v6N1Ue+JxHSW5j3BcV9JZqbZPC4D1m5rjaSjqPw3lh7VNVR44wA3edSs/CHAnoTRKXy2cPRUUTjxbA0Hhu9Fwu3YnOvkCpITnHiYcnA7VHX2bEzIZtcBqKlo3yVEbgWNIwOjdcGyqCzn5ttZwJupeLhdJPfjHuLy5oUss7hmWDC65aNYKnqaS7gXXNhYKV7i6djxGOcAM7KPig2Cwitkz5om99qwtDXBWeX2tdFzwgGPOz3ng1q8Ft5WdhsRExO4H3FeUJ2kNX2T+v4DgwfR3D6cwHvKwwSu3QtHeRwXdbebIM0UxizPB9h/VX8oxeuF9gzt95WS+wj9UJkk9S2VgexzM2u9QqJzWOLesavcuKY9jI8r6zK7IKaZxdxj2j0WSOIRfccdLl+/8Lq2gmRklwa9/vQbUj1vgVZ0XrfA8H8kO9cJjKkuYxgL25kDM+J8BzVjp32WZ4P8AzBm/4H4t4PBKyIVnzx9T+/L4IAZoOOSJwgbTbxOGi9ZxKrDpT6rSEZRYyCtMbmnt/itL+g3838Vpf0Gfm/itL/hM7H/xWmPw2/n/AIrTP4be/wDitMRhznhoA6kZNDQufm5wxd5KvPSx7z8QrPgqdHNEVSL8zLGB8UKxmGTKZvZi/jvHIvUzO2eCL7NZX3uo9Vv+bkR/hs/KFF+Gz8qi/Db3BR/ht7lH+G3uUf4be5M/Db3cNw8fu35IfRTt9CRsjepwz+HKNRo50bWlz2S+CBrOIW97WqvoNFMq5qaSLiZ2vYXjamS04czOO+NnS13hD2FH6PfTaEl1mU1Tmf3L/FhX1rQlTGOc1uMdhui5mGeoe8DU1oKZh8EEdJzV2Z4x2D5LECb94RjJBF0zbdMcQGi5Ks21gFlbCG3KlaCBiIb6LSpaOclvM1ODgRdNkBDTxLr4gbA3O4rRekZ3xzQMjmA50WVxvVBJg4qqnawarjEoKSQyMqHStORDmhqijja1jywWvY2FlM+IxxkgDLGdaOJBwzTb3VkY4S4bThCxNDNu1WyCu24WGEA5E5rwyixriBrFisUUbdrpPcvurTtdnwXgoqYa3ucUG0FQ70pQwdQBRXG6Qp2b5ArQQs4fsP6vwX3+L1x71anZ1H3leAV9hH6gT56qdkeb3My/Lb4rSUUQBiZj/wB4FpU3tFH/AGoWlQLYI/7ULS4BtFFnvlapqDRohqMIkxudZpvrX3kdZ9y8KL1/geC+hn+u1Wew9NuEo8B4eLn9ZXYQnRS4d12938LI7wnD6dzv2/Uh72p29OI1q5XFaRi3PBb8R7ii4yC+VwerI/NWkO46lq6M/E4KCEbcAJWPTukZfQa2Mf8Af9VaXotPil0XVSxRsgZiDN5JJK+leytrD1Maf8q+l9ScEElY9+1giYT/AIF9KIJTFNXTskZk5hYwEH8q+kQNv9Jz/wB35LT4fnpGfvb8lPUfRGlmq5DLM+lY973ayS4os0JSg/hM9yxadpWDYW+9ZwD1vgnwy/X6bJwzlsP73z6M0yspuNbkRk9p80qNkRke9rWA85xsE6ckUUOMfiy5M7G6z7E6n0lepndK+ZuAk6htFhqAVpC9rntJFrscW37lN+NJ+cqf8eT85U/47/zqf9ok/OVP+0SfnKqP2iX8yqf2mb86qP2mb8yqf2mb8yqf2qcdTh8uGzgexWJ6DyA6pjj2SsdCevWOU6OqszW8Wb0O1t/vAIaX+js7YgSZ4BJGOkWc1cboyFvoXhPZm3+6QjFpOOrAymbY+s3+FkNK/RajnJvK1nFSes3JNpdJSwOyaHm3UqOFhH1bGCN9ymOIBpWWTRGJYM4nexB4IITdya1uXg7whUOJccNwhBDiGeHaQrNcEU1xuQL9SdBWtfE4sIbkW5WVYyMNE3eAVWy1RD5btwm4sB5pUz+KMjy7K2auwlEHUiNiI81Oe4AN1pkVIyM+U1rC3EdZ1K6wxty8IrjaljNjfcE11S5zBYFXhLs73uR0ICdjT5jLdpzTaMmN1JdrMgQ9Q6TfMGU8jOKAJJItmhU/SQDzIIx385cVoumbte0yHt/hbg4zTDD6ALvh8VecN3N4fsT6i+/w+uPevu0fUfeV4B7V9hH6oRZUGUYe0KT9z8pUv7ncVLvj7j81JvZ+U/NSekz8v8US/E4goGWL1/geC2hZfWarMB3EIIcIKCCCAe0g6isUYKtUE7CQfgfghuV/p1MwfsY97VJvClUidFGyY6o5Gu7L5ogHpCIIVh15eI8ErAGsGxoCxurpvTqD7P8A5XHfTOqDNbZGjuY0KLF9vI6KEvBNw556bAZX3XKjoYxS6FiiMLB4b5SSXH2HtKOlJmyTQsjeMsURIJHTc5qSKUmmlMVxYkONyoIJw6alxx2DRZ7mm/u9m1Cm+i8EQ1x0cbT+RqwUcUe4NHcFxn0pbuavt4vVJ9oTKdgkle1jd59w2nsX1arfU6OjeKOQ4CZGA4Tryb7rqCQtqJJjVveARJJnl1akbW3lWGSr4iWid9h0laQGqYrSP4y0j+KtIDz1pD01X+mq/wBNV6rtzFXbo+DLgzvvF+Q5hOA2LSHt6wmul4xnMlAkb28ktILTYg3CFRQvHouxNG5rsx7cQ7ENE/SqtobYYp7SQ+1wHcXhfX9ATbZIftW9mv2LBV1WipD5b7WLrGTk4YKuL1HoQwCWUXF8skyoccErLk814HvUtJcSt+yfkQgx+u7HZtI2ri83Il4ds3Kwu3rQMJacyhd3XwEFfbjqC+C46sc3od7imta0EkmyL2GwJCdEiiEIwaiTU3Jo3lOnmLnG42lFx6ALDoCIeCEcDnZEtHtTXwu4vwZHi1juTmlpcLuBuAg1nF2z29ewLiYJ5Hi+sd6Ycor2G9Cl0IZH5cc8vJ3AZfAlPrauebz6qXAztPyshxpa3mNGFvQBwXmll/eDVjqXnp4Q2A+qmt0jTt2l4t3r7Bnb7yjgIG5Qw/ZyCZj25Fpaod8v5B81Ful/IPmo/wAKb8iZ+FP+RR7YJ/yKP8Cp/ImbKac9gUldWsYaSVjBd2N/ADox4fbDjbe/WqbBb7L2KmcxpvHq6FTHbH3hU29ipvSj7wqdnnM7CoFFsB7imv2EdaCxwDoyQwh3YrhW/wDEKb/gvi3kcbSys9JpCdVUsDzkJA3NOgqXRv1tV3Dgy5WORjfScB3lBr3uOoBE6IY7bI9z+9Qu+klfOcwZ5MNvWKgOWF5YL2FgqcAgRgA/uhU25/cqYCxD79SbPOKf6qyVkzwwY73F9uSHESxN86YRjqvZeGBsWP6TzHdi96kbOBCGF9sIB6zmhJJx1a8zy9OoJksLontuwixCdR1L6Gd1xriO9Ma7MpuxXPJ8EcBRRR4MuCzSNx9h5GF4duKD6DBtgd/cOr28ptDI11UTHDgdGernA9+Idqpquejq6CW88BsSWkdLfam1FMyZup4xAH4qX6OfSoT02QjeJoelu73hQaY0OyaI3gqYw5p6/iEIZ5KGsa02Nu1Oo5PTYeb8k6WnMb9Xm39yHFObM0Njv4JdsO+3wUgleZHAtGZkdmD1FQjm4gdu5RsfhYQbKZzgw5SH2LFM7MkXyuUMRBQvkFd7SvCHWFavPb7is2X1WCiNNlYb0xz32WFYn56hrV7NZk0exag0XG1ZWOV0xkIFs9d14GGJwx4b9qkElnsuR2EKKWK8wu4akYqk/WRk/MOUcUGKOzojmU6qqWxR86R9mjrKFHooUkGt+GFnV/8AAQOksubRx4if3jkPee5E3JVkIdFsfvBesySeE8QfUK+9Rv3Pb70zRGiGTHCZHFwY1xsCczmho6ihqZoD9rYFpdbCSL2UD9dEXKme/D/o4KJzwxui09hAh0Y9++1/kqk6tDT+35KrxG2iZcPx/Kqv/wC0y+3/AKVWbNEyd5/6VPW4+OpH0+EC1zrTgHFjMbg0kN9IgZBVlV9DHyaRhkil44C0kPFEtBaQcJ6yOAYENyG4IbggKiPLafcUByI43yMObgc9wRlbhAwhBsjmdq/8xJv+BHvaukLpHAXvDBrcbJkLY4Wc2FlgsoZ9t8B94V5j0cGXK++QeuD3Z/BFtBVO3RO9xQj0ZSgbIwtDnM6Jof8A9ZnyWhP/ALRQ/wD6zPktCf8A2mh//WZ8loPboqi//WZ8loHboihP/wDWYtAslD2aJoGvYQWn6uzIjsRn0hRs1l8+M9hv7gvDJOoBcbpWaTf80JNJvxi4Dfko2DIIMGSdVxh7cpozdhGXYvrdPi88ZPHSri23k5qzAiiiijyLHoOXJDJW8Zkxw4uTqOo9iLHFrtYNjwhvPdYnU0ZkoC4jbYjdm4dZ1Dv7EcQxYS0G5bzr9bj7gAjGQ9tzGc2EnZ80Ip5KY6nkuj+I+Pev9I6KMkbbz013t6R5wWb9C1J3yU/xanANr4dbMpOrYVFU03E1VizYb6lQ0zA8uMzzsUtZNibGGgahqATBROjquY0XbIB7E5z3tZ4IRjb9Yk/qgqzHzv1kZK5JRJJRRfM7cDkhcZ53CtWE9aIAI1YRmjxRF80Xi+3cjIUGjCzUrJ7m3DQra0cNnHIZqxdK7VqCxPc5Wfj9iZLCGS7sk1n2DOs9aEtU+scPAiFm9Z/ghUaWfJrZTXAG95QpxxeBmJwBls2xLv4K1yDkrNcShLoZrmsLRzB2ZJqCMIjdsc8Nd0Ar7I+qtSbPTR8ZE14yeMbQbHXcXVWTH9TiMgN8eYy1W1laV20oHW5vzWltkMY63t+a0vjF2RW2+G35qUxO4h937A45LSt/JQ9jwtK/hR/mC0r6EQ7QtLH8LvVbDITVGMstlhOd1YoDQkoJFy5qyBWsdPI+8xdZ9x5ODS9Sz0sLh3D5KamradjAOKeCXd4QfUxPG24X/mHN/wAD8W8i9YzozVgSRrJQmoHx+ddpH5gvtHdfJMcXGOacF7AjaU10WIvDeg8AjrIHu1Y7d4IHtKbI1zHi7XCxVbTOwQlj4RzbnOyr/wAOL8y0iNUUXeniMYtHY3WzPHtzKqpHg09EI995mm60h+yt/tgq/wDY2f2oT2TfWKktMgBDWt83f2oUmi55CbOeMLOsqSKtIjfhaW3d05pz6573bWo2yRRcbI01QatgtG84ZR8Vd1xt1LcnKw1IklG6OAJwcndKKdvTt/Iu0hajv9/IDXZ805FGena5wJlYRG/4HtQbcHMjY3Ynvb9nzDtbkPzH4BNw2dnfWBk0/E9pKyAGQGoDUOA1MLoPO1x9Lt3b7wE9kkcjDhIIs70SNRKbU07Jhk7zm3uWnaOw/NP0JpuKvobsilfjjLPMeM7fEKD6Q6DE9hjIwTxbnfIp2iq0wm7onZxPO1u7sRjJe52ewkIPe1kzcm+ju7E2tbxkcxI2DEn0z7jMjW0jNNm5zySNYeU5wAEhHRYfJPY44iHjfZZHgxS5DYsE7bLDOTbejYC2SDXhw1IuII2pzGYba9qDVndNc0NORTZW7inB2FwtvKMgwstZoyTsVlmGoQxukfzWi46Sn1NUGNBdJI4AAbSUND6GbBHnKcutx1lBj8wC2D7R/S7YO/3FF7nE7SrEoPaSMrawhDQU8IywsuQOEPbhcLgp4iOEYh7UymaLgl24KWGBseAvwtAUn4JU2yJ/51P+Ce2T+CqNkPfIqrZCPzlVuyNneVX7mDvWkt7fatJemtJn9cQtJPF/rTwqmpt9YmfLbUHE2V2AqzzyPvMXWfdyTDUw1jRkPAk6thUekK+NwzZCDc7DfYhRsE0AvD7WLF9P5T/+CPe3kXqT0MKYWC+wi6idJE1hvikb77/BfaHr5BvYaymMmEIsWxCw+KaIm5DWsUTT0JsjCx2oo0j/AKvpEOxDmytF8Y3kKgfqqmDruFSbKqPskCp/2qP84UH7TH+cKDZUR/nCg/aI/wA4VMBnVRDrkaqGFhIm447o8/4KSumxS5NF8DAb4f4qo49pgZcuGdhe3yQtcxIfhFN/CTQR4CZIxzHsu11w4bwnRvko5Dd8Rux3pN2IElrk1wyKI4Gbggm7gm+iEz0G9yjP6tncovw2d3IzWTgNuY6xwOcbAE9Sm/Dd2i3vUztw9vuT2EXktiswl5wg7k2J5jc0ucw2IeLAH1fmi83cb8ixuhK01LdT8peh2/t96FHUlsptC7ynwd2bejqUOkaCWknF45B2g7COkKs+h/0kcycY4icEzGapGbCPeFR6f0KDFMDFKMcEzNh2FS6OrZaarYGSx5Em5xdIUlQ8tjBtvtYBGC7TPjccjYENHzUcp1Ymb/OC41rpIzjF9YyI7FMw5WeBsKe5xuO4KR/gsYSdwCrHW+weOsWUtPUhkjbHCmmpGW5ESZNvrRxE4MOSs247QsHglCRlkWPIKw5hYcgmmzXG6bLGQdRTmZx5tQkju9uYGsIudhAAKAdxDDkzWd5VgdITi2sR37nFfWax8+pkWTOv/wCM19WpWwOykd4cnQd3YsjwcbUwwgc513f99Su4nhu8KxAYbXupC4uvjWE5ob108DdqYPOb3pnpt71H6bVHsddDYD3FExkMY/FsuFLF9UhdC58k58JxPNu4hSugfOGERMNi49dkMA2r7TkfeYvWPJbIwseLtOtfUap1NlxUhuw7eopkkbmSDEx4s4HaFLSfT6cSZsFH4D/TbibyLVPWCFABcjXnrTWPbO02ZGC6282K8NPoNGl8Pl5Hhka0uwlr6ggjfE35LSo/Xjtib8lpKbSlLE8xvD5mDOMekFE+oc8h4DjfNqxxM4g313yRkomE68/eVxUEkhFwxpdYbVUvY6R9TxhFiRsF9ykabFoVtbU3c5M3P7lH+8ounuKh3lTVhw0sMkp/dbdTNj4ytcI9uAG5TfrHgmwvZHDYFO2EalJuCkB1DvCkLtXtClYxlWG2kh9rVxpbPGDheL9SGbSLWRFwWfxTXi4BaizpCPAIo3vdzWtJKjqKniuKczcSeEBNQ2Hg7xmD0qMa4Ih1N+aiAwhrOq/wCnDbshDBvMeH2lTEHHUtb1G/+FRONnTSO/qWHvJX1mBs5ykHgTdY1Ht5QaTibiY4YXt9IbkaeVsrHYm62PI1jcRv3/IqMsZSudZp8gT7WdmzoTNM0mWVXHnE7/KegqTQlcdG6TxspC+xD9cD1Bpelbkzj2C8UirWTvpzAWFnmAZKscADTyOG7AbKrY4ObA9pVUDiEeBw2ghVEgIlYx3TfNSHz2qQ2IqGtUvn1p/KT8VG83fVHsYqMvxuqZj3Klp+ZLL2kKKHmuJQEdgATaykiOLAbDdmsbcJ1rjI77QiEcStkEW845JuHEmvkuG9Q3lRUULsBHHSjuT9JVtjcRszkchgFJS4Qy+EW1G2zqCYXmqdnBAbR389+/vRe4uccyczwA3J2LjKt8zvNHtPIsC4rjal9jkMhwQPhkbLDxj8Nmda0Doavko66gqnSRee3DY5A7wvo8KNtUNE1Lo3dWz+svo5s0JN3MWgNmgpO6NaH2aCf3sWjtmgT+cf9Kg8zQR/tbf5Fu0L3z/+xT7NDj+3P/QqgvDGaJH9sfkq2N5iforA8ZEGd6qqymdTS6MhML98z0aXR1DJcYKiASBgB8DouTnrVjyPvMPrHggdE0vDnEqmbqjCh9AKD0G9yp/QAUW8qCQ+GSVS73qm9J6h2SvTYnh7JXkjfZTl5LZW95VUGvaJGWcLHwlEy32TCR0BUulRCKkysEN8AiIbrWjNktX+cfJUGyeq/OFS0dXFUQz1GON4cAXjZ2KpAA4l9gpfPidZTMga2HBHm4nGL9SwgC91GwXfhA3my0K3y0lK/qYH+5aBrZxDBTxPfYnOmsMusLRu3R1Mf+S1aK26Opv7ELRG3R1N/YhaDbroKb+yWhYs20EB64Qmsjwwx4GjVYWT5yQ5xXHUjKmPabFp80jWE/GiujgPorECCwWO9CkqZaR/N50d9yGxifbJilfkLqZ2s2CwgngkmppIohd8gDGjeSU2m40VTD9ahmw87IWseTZOGpxCeOlPe0uDWutscLqYZCQs9TwfciTcm/CIpgX5xkYZB0fMIxvLTntB3g6iORPXVHE07MTj3Abyo9dVWE9ETfiVooRPjkE0gfrxPWhIWWFK93rTOVL+AwneblaOllMsujqV8npuhaXd5CDGhrGtYxos1rRYAIo+NY5+LDZ28KV7LR2O9GBpD4ySfS1BBwODK2scF28a/JoFxf3p0zsLeaN/vKj0fCSc5CPBap9JVlgcT3ZuOwdKio6Q01M60bBeWXaU6tqC0HACLOP4bNyZZscQwxMFmt4bHB+brXE0bb85/hHkcTHxbTmVie7g+8x+uPeqPTv0yqxVzSx4IIy3AAtDUkOB1TNY7HvaPgtAbZf77F9GW+f/AP7hfRj/ALnX0YOxn9s75r6LbYoe1zl9E/woPavom0C9JAeuIr6KwnEyggxbCKYk+5fRaeeOCPR1KZZdV6UfJaIg0BUzwaMpY5W4bPZEAecF/Imhf+G+A4LsB4fvEHrH3cGh5TjfG5j9pbNIz3FaOPk6+tj9TSEnxJTP1WnNJjrqmv8Ae0qs/Vafq+2KB/8AkWmNmncfr0MfwstOgZV9G/ronD3PWn26p9Gu64pR/mK0/wDhaMf1SSt+C09toKF3VVuHvYtNjXoeB3q1w+LVpca9BHsrI1pTboGq7J4T/mVbt0HX9nFH/OqnbobSI/5TD/nUw16H0p2U4P8AmRHP0Rpb/wDU/imbdF6W/wD0XKn20ekmddDItH7frLeuklH+VaL2zydtPKP8q0U4ZVJ/sJf+lUU77Nqp/wCpTSn/ACrRUgvU1kr+g3+S0DDqp5JO/wCJVPDcUVBHH05D2BOdGC62IjOyIJudnBnweA5ZtKbBpOekd5GpHGRde1WmI9FXJ4c0EcLaiPnxG/WEOMaWkYHhX4C5WjzCaRkVSUVfA6eUFscgMgGZACoH6SrHtkcBLOXNJYdXiCx9wmSZot4S03CdVsjpGgvl/UWF7jaxVUovUzMg/vlUQ59RO/qsFoekhMs7H4G7XSlU9FTAU0QjEgDjtPf+hDhHA14s9ocOlEgvpTntaUW3kqG4QNhRlOCMENUNDEWMN5d3zVVpSrOHNx5zzqamU0RgpDhA8rPtd0BCbCyMARN5o9LpUcdHgY17JHeE4u88bD1Ik8GEF3cvrFSGnfd3VyBFGXv2Jz3udrc48P3iP1x705305qwGkn6rH7ypqgscyzcIIu4OB2dCqX5GoY3qJUx11Y6daftrmgradIMy3/8Ayof1mk2b9g/zKjAwt0o2PeQG3PbdaMBu7Szyeti0PN5TSMx9V7f+laKoayOpZWzPfEcQDj8mqkf9Hp4I5bveW2GB+xwO5fyFobop/g3gyI4fvMPrHklWyeEDzH2VQ3mTSfmKrGa5n96qx+t7wFWA+Ub2sCrhtj/IqsbIj2H5qqGuKL2qZjHufTRENaXHM7BdRTziJ+juK/fM38FFDn/ox8nSx6jnnZBDoicyvNmgSBDRmD67oypjx7nsd7nLRW2Cq7m/9a0Puqu5v/WtDb6r8g/61oeXbVfkH/Woq9oqYMfFP1YxYrJYpWjaSOEq7+C0TioqqNjmusTs2owUsNXFz6aQHsP8UJSJ4j4ErQ4dRTvSCk3hSKTcpfRKkIILMiE6CWWmcDdvhx33FVtfTGWGnc6NuRcq+OoAl0dVcTtey3xVNBL5WVnROwA37EC1Aagr19TvMjz7SiXuIG1b1flkZhYkCrcFPG+aEgfWcALDvHnAcNe/Q0dVQMM31WTjJoNr2WIKpa+giZxoLNTH7v3XcoAXJsEz0roK/wCgMnbZ6n0fEBBFaM/rgpKkCepeYoTtcM39Q2prKXi2NEFM0Z+k7pJXH/ZxeBC3ozcdyDG8dO0EHmR+l1/u+9SPmdxryS51w7cVcHYRrCvf2lYisEJkOt/u5HGvIbzG+9OccSwPA4PvUfrj3qlqvpxVPqqeKYx0rCzjGB2Eqm2U0I6owqb9ni/IFB+BF+QKH8GP8gUWyJn5Ao9jG9wQ4TvKxfRuv/3S/kLQ/wDuT8OCz+H73F1+IjFe+ju4ysYH23grjNKFhreKjEYOAs67lU5YPvcBO3wwE9zyYn072nUBNmqr9nxeo9pUzedTzN/qX9y2EgetdvsKDQcRFtRvqK0drFNTdjVRR82npx1MChg0tTxx08RyLrhouMig593hQO58Qd1tBVDtpo/7Jq0ftpov7IfJUbeY1replk2WVz2HI8F6uL1x7+R4XBiYQo2ytlwWDRkLbUKmnlgOqRpauN0UI35uhcWpu4KMqNRptkN6s2OqYM4Dc9LdoQ+q1bfN8FwWS4yrDd7rK4PB9+nJOt7vf1q7it6aPEka0Cg+pjA3qSCpbLC8skYbtc3WFFpMCnqiI6wDsk4amCrfpr6K2ZVa6mi8ydRVsJimxgxZSRP8pD8wmyMD2EOacwRt4ThOE2OwkKrgqzDVRNa9vc7pCfJuWJXV/wBADmlrgCCLEELE59RBilf+E53uJU0rz9ZbxWE24vUQfmhCA6YeHa7Y/n0dG3qTpZC97i4naVmuMbYHwx7Qr5DUuPnA2bUBkNnDZpiYetF56BwfaDg+9R+uPer/AEyrf+Ej958X/q9X/wC5K/kDRH+6+SHBdvBarh6yrcv/AF2qP+DHvaiaYVcPlqa7/Wb5zVFVRCSF4cCLoIDVkqhnMnkHU8qraLOlxt3PAKqaSqqYBHLJTtOKMMzwA7EG8+CcdbFBtZL2tCY3SIqQDgaLW2qAnmv7gqb98dipfTd2tVKf1vsKpvxvYUJKSN4Nw4XHBetZ2n2cjwjwBrgTqBQIu3g4nTdfBseeMHv/AMyshyDsDj1BSysLRBI4H90qWnfJDMx7MMZAxi1wCLK7XJ82kg2Jj3uFyGsaXHuCrP2Op/sXfJaTlzj0dUnrjLfevpJPM9/1SJgJ2zxj4r6Q7YqbtqWqupWl0sHdI13uN0dXKJGQ5Aa5OZUMeLXug92IdXUUWkOaSHA3BB1FCfBR6TdafUybY/r3Hhj0tONJ6KlFDpmPVNsl6HqppK5+i9KQGnr4jaSkO3pjUVTC2WB4ex20cFYGGejmkcRrjJ9ybI4QV45uQdtanRASxPDojqcFcDeg5X/QAgqXSADntDJ2CzJmjNqrNFzE1LcbHnKYajwOkkDWC5KDGlkZv6Tt/wDBXQhi/edr4cALGc7b0Jz3dHDhkHVwfeovXb71b6ZVv/CR+88DBre0dbgoRrmi/OFTDXURfnCpf2mL84VLsnYerNU/pu/I75KDe/sid8lFulPVC/5Jn4c/9i/5KKHQc7DFPedpY08UQAeklW0Hoj/dfBvDrHB96i7fEf671H/Bt97eBlJK+GJmBlzNCB089vfn2rE0HkNMhJHhObhumhR+iFBfwomHsWiiPtqGNxWhzzaKMdbQVo06qaL8gVDspovyBUR/2ePuTYoGRsFmtFgBwXqidzDwHg18F2FHBwGD6QwSbJGWPtHyWXBrcI45CcgJNQVVKM3UMG7BAXnvLh7kHC0mk6keo2Nn+VUp11tdL11RCoWZGCeX16uT5qkpfCpqANksRiEuZHa5VjmHi6WaT1Bf3FVVLUyPmoni4taWM71xZJbC1nq+D7iqmmyZLK1vr4h7bo/rQwqir6t1Uap7JCQcDpi9g6ADh7rqGaczGrphmbNAa0ddg9RjVWA9ObvY3hLtQR8426ExvBtHCSjfIJ0jBPD5S3hsPnISNu2+4g6weAwYaTSb7w6mTbWdBQIBBu0jI8FB9I6QMqrw1cXkKtnPjK0p9HNLjR2nbRTnKKp1Q1Q+BUVbETHk9vPjOth6eAVjHVNILTbRvU+iZzDOC+HaxyjmhFVQvxxnW0J29B4V+WEEEODp4elAbUBtUNU0wSxh7Hixa4XBT2EzaLzj2wnWOpCIugY17MOT8Qs4npGzq4MT8bxkNXCIxZvOWI8i0rerg+9Reu33qmq/p1JJOzG+CljdHuvchQRxPkfBCGMBcTgGoC5TJIw6KniAOx8RB7gnjVHGOqN3zCwc+SBvQW2/zJv7RT+z/qTNtXF2YfmUw6qwdmA/5Uw/7W/sb/7FHtqJexp/6FG6VobPOTuIdY97Qr/Riu9Uf4gi/Q2ieiH4N4bOurhWqou3xH+u1T/wbfeOAvozI0XfAeMHSBrHddC7g3m6xyeLlDgCQ8XyR9Fy610r95fvj2o7wngZj2rwR1cFpHnosghyLhSsBxMd3J3onuRikpJrEYH/ABBTrZNKd6Du5U1botkr5qmGR984ZcPwKqIf5ppupYN08bJfgFp+PyOkKGb/AHtM5v8AhcvpFFzqKiqP9zUln+MLS0XltB1f/Klik+IXFfzqjr4BvkpX27xiWiX5GuhZ0S+B/iAVLU509TFL/u3h/uUUnlGA9YVBNz6WM9gWi3/7NbqeQtGHZKOp60f+LOtG/rZJ3/1x8k5xsAhrebncgNQtwhBC6CHAY3XahL9rCbSew9BQfcEYXt5zTs4JdFkU9UTLR+2PqUVRA2aCQSRvF2ubwUOmqB9HpKASxHscw+k07CtJ/QqrjjrpXz6MJw01ftj3MkCh0jEMw2YjFYG4eN7ehXCj0kwz01mTqu0HXOFizY9j9TutUuk4uOpjgmHPiKMTrHIjWE17Ab61krIIBBDgCOwOTnI9HaQsOt7QohrkVNHm+S3WQFomDn1kF9wluVop8mGMyP6Qw2WiZwCJgCfxMlE4AwlhadRbbgpNKs+2bgmAylbr7d6rdHVAE7MUBOUzdSDRYcAjBazXvReUORaVnVwfeovXHvRi+mlSeJnkvSRgmKPHbM60XgtNPUuaRYtfBrCjyA0e6w1DiG5d5W7Rv9yP/qUo5lAW9rG/FVeymYOub/2qs2QxdtQf+lV34cA66hx/yrSB2UnbI8/BaR9Kj7nrSX4lJ2RPP+ZVztB1QlqYMAZic1sBubZ2uXq2itHdEXyXnDhOHNfeIes+7h18n/XWr6KNvvHCaerfBsjcWj1dY9luTeAkeab9iKKy5FJTQOnmcx05yDdeEK5PBZrygggsuDwVfgH1amYTreT3AIPoadxAziadQ3IWyw+xSt3W6CFUx8ySRvU5Vrdczz15qrGvC5P8+EHqcQoWzMjkhe3HexBBHwVBOLSu7Hx3+a+j9Xz6Whf1xsafgVovXSsnhG+mqpGe5ylZ5DTGkIz++9kw/vNWmo/J6Vgm6J6W3taVp+LXBo+o9SZ8Z9rStKszm0FMf9zOx/xCazy+i9Jwby6kJHsureA/sPLyPJdE67UypZxsbsErdXxB3hEkse3DIPN+I4KjQ8+V5aZ58OH4jcVTaRpW1FJIHsPe07jwQ1VPJBUxMlhkGF7Hi4cOkKv+iLzW6IE1ZoO+OSEZy0vS3e1U+lKWIvmY/HkyYZB/XudwU+l4CcmTjmPVboevIIfFIzMEKLSFoKq0VTsIyD/kVLG5gxWANwvu7CTraCroo7wOsoDIvCiYCXyHvstFU+T6qDqMq0czKI4vUiWLyNHO/uHzWlJfIaP/ADPJ+C+ltVzKVjR0Qn4lfS6q59SIvyhaUmzrNLv7HuKoNdTVySLQcOuOV60RD5OgYeu5VLH5Kkgj6RGEGuxHWOFsjSx7Q5pFiDmCgby6Py3xH4KSKR8BjdCQbODxZyJQVuRaVnVwfeovXHvVTRfTTiYMGGamZjxN3YlpOlquKiZTFuEHONx/zLTG6m7IT81pv04eyBq04+VrfrIFzshZ8lpVk0rWVj2NbqADfktMH/8A6M60sdek6v8AtStKHXpKs/t3KtJzrantmd81O7nzyu63lEvGIk9ZVqChG6Pg2jgssVTFbZcnxH+udWf/AMRvvHCG6TZJ+Iwew/xHAOHEwtOpzS32J5HlW5qXZM1VjpQ1lRFY7wVNGTd4yJHN/itIAXEkDx1kJ0Epjn8F42ErcVvPBaM9J5Vwvsm33BRxMxyuDGek7IKPStUzicT2RAjLbfWbqdgY0AENAGe4L6zMAcmgElQ+k5M2Pcr/AKxyOyUp/wCKpPTCnHntU43KaJwJu3cQVXxcyqltuLr+9V7NbmP62fJTjylPG71SR81F+tppG+q4O99lQHPG+P1mfK/Bg8F2pAi4OXLt1cjB0FMqGDY8aiNY6ii13Fy5P2bndXy4KnRVVx1K/oew8143FUumKXjIDaVvlIjrZwFTUtTJpb6KhjJn51FBqin6tzk2e8Eofjhylp5cp4be9Q1MQkgka9p3FUulKYxVLPVdtaqrRcrnWxxbJAmw2g0r2SfNUI5mOXqYnu8jRSu7bLTVRlSaOZ24nL6Z1vMYYfVh+a+lFXnVV87f+cG+5PfnV1gf693rRcOck60FBsx9Z+S0PB5OkhPW2/vTGC0FPYbAxnyVU82bAWje7JO89+e0BM3X6TmggqWHytTEw9MgC0XFrqQ71GlypJMqeCpm9Rir5PI6Il65HYfeAtMSfqKaL13k+660gfK1kLOhkN/eUY4rPlMhHnEAe5aKr48Nc+LENTw6zm9RTKfEaPSdLPEN5sR16wqtrMbWNk/3bw49yD2XHI+0Z1cH3mL1x71/r3F/ww/zK2kj6g4fvEfrD3q89R2+7hzVzwXcFako+iPhC3LW89Q4cjyf9cav/hGfDh/m8m4lveL/AAXg8i0N9xBQGRNlGNbgnyvApoXzOB80KoqHY6mYQNJvh5xUETAM32Fs1B+DGetgKoa+ldEYWQuOqSJoa4FaUiypdIh7ekkL6TDmFj+1i0uKZonnpmvWk26pqZ/aR8FWaNIFZAWNOp4N2ntCY7LNYf1Tyv8A+GRTTC0VJK/qC081mBkr4mdJFwpA/HVvfPJveSnR+DbCBsT3y2vcFCnjsNZ1o8oIIOiBGtrr/BDgtyXM1FBw3FDgKKPCdhRO1HenMddpKZUx8XLzk6J3FzG9zZr9/X08E9FUtnpZDHK3aFBpiLA+0VWznR7HdLeHRunrTy46Wvj8lWwZSD5hfSzQEuIwf6VgGqpospe2PaqOY8TOWMm2smBgkWja2K0gIa4WOIAjvFwtD1U3GMqgG+itAQc9pm63fKy0dD/NtGDr4n4lTtFo6QNHS4BVQ1uijTzz6wDoaFAefPI9Umxj3dZVONULe1U0Ot0TFo+LnzdypX5U8FROdzGLScvkNDSjpldh99l9IZxzKWm68/mtLS+X0tg/3Q+VlTSZ1ddUTHpeLe0FaDgF3NBPTKfcFoOkzEMNxt4q57yFo6HUR3gKk8z4lT1koZTNiZufNdo9xK07X69LwUw3QxEnvNkyXPSOlK6r65cIWhqbydBE475byH+9dUFfAyGrgD4mZtaCWW7iFomDyEEjOqeT5rRs7bPpGA+mzwXd4zKIzoZ/6kvzCnopeLqozE7Zi29Sb6QWKRhG7gtUR+sPerfTqLd9VHxTP9JnMcxqj9MJnpKNsrXE5BwKhlfK5pNnXtcJq6Cj6LlnzXIFC4X2NN6nI2DW42Qa0AagsuDwXcm/0wq/+Fb728OKiJ2sc13t+SvH1ci9O9RS0MRfGxxtrICpL3+rRX9QINFmgADd4gAJk8DqVhDwbXQ6OBqw83JP9N3en+m7v4BHGHu5x5J5ILSDtFs8kBrIHasWrNSa+Lfb1SrEi3KIQKvw9J4St/BY3BTKiIwz2xEW9ZOp3WkJdFsedY6/nwPilZJE8sew3a5psQU2vtSV5EdVqa7ZJ8jyKLSDAyvpIKpo1CaMP960A03ioDD0RTyM9zlounzjpyfXme/3lNjbZjGt9UWT75OsnE+FIe9X1Bx6k/ZE5VOyJg9Z/wAgVXP11UUXUwu99lCf51pOZ3U9rAtAwn7VrZDvllJ95WhaW5ihpW9OBoVBALB4PQy5U1RKY6CjmnfujiLl9J6gAw6Jk/5jmRjuJX0wqf2Gl633+BX0hnzqfpEIuiGL+IU2DBU6eq5PUjYw99itEa53VdSd8s5+FloGHNmjoz65c73laJhbduj6cdUQVIzyVLEw9DAsjZoCJ2ojbfrQvY8B2FEax3Kl0rSmGfra4a2lV1DdzI/rEPpx/EIyMG8FbNoX27PWCbpLTIqzUBhbE1gaRuJUBfjmqmLRzddXF3t+a0S3XVR/nC0I3XOxaDb54PYfktBjef6h+S0MNUZP9RaJbqpz/Zj5rRg1Up/I35rR41Un91qo7gNo/cF9ZjacGADIZ3y5F3l+wZBDehweC7k/631f/DN/y8IfDIx2pzSE6PJ2Ww9Y5GKB7ehGTRjehOR4GjWQovTb3pmwhNTWC5NlBCCAcRQF4TLZxywNRc4lxGaaghwvk5jSUcQfLl0cmomaC2J2F2ous33qpwlxwho25lMh8pURD2/EKPUyWZx3RxLSdS68E1exv7wA91lWv8vWTH1nfxKhjOJ8mI9h94KZDl9YkbbY1wb/AIQFA3W57vWlcfioY+ZhHarfre5x+Kjfrcw9bQeWeEIBDgIQOv2IHUe9O1gKWWmtUN6nOGtOpHWsXQ9HmfwQIuCCDtHBqo9Kv6GT/B3zUNEwmV1jsanVVMJrAB+bQN3A0G180bXcQAN6jHntHSSqUZve8+xU0DMZiDWDz3mw7ytHQ5Crg/qXf7gVpKqjD6Shq5GO1OFPke0uC+kk2QoHxjfJLG33XKcI76QmfNKdYY8hg+JVLVD7J8lO/e1xIPetIQvY2kqmStdrJGAN96oB5aed28DCB7BdaGizNEJXb5iX+w5JkUeCGJkbBqDRYJw2IXzNuSCCFhItq9oV7Aq2rM8Fy3MZFYTa4I4WOzc26I5khA3HNU2kLvMfFT/ix/EbVWaOkP1qI4NkrOb37EWuFztyKmkrqhk8l2mz475m21VE5kLHxWY/DbCb6r7OtVZ/Wt7nfNVJ1y+w/NTHXN7D80dsn9z+KG1/9wfNRbXu7gFT73qlVLRV89M2jLxFI5mLjddjbcqOSeKM0hD3uDb4r2uVZtgrHgysNZNkWi3Bbga1hBO1MPnIHgCYz6VVTnED7sP8qhbtuvw23VZU8xrj6oVZJe+Bt95VVBE+Qyx4GC5zKDXeTeUyUtADru7U1gGNwYHai7K6pqJksU5O8WVDBkwKqPkIfcPmtLS/LGVpQ+eP73zWk27W+35qtl188bitIvZdjSRvJC0jUOJe9o6zdVE/Pq8twH8VDTyRAyAvfmLRAWKM9MJvruHFs4u/xUg1V/fF/FVP7Yz8pUEMAZI1sr9ryFTjVCzuUTdUTB1DlQyMdjaMYOv/AOVKPIyMHYWe0H4KtZm6mEvqTNP+INWAXlo6mL/kF3tZdULjY1cbHbnHCe5ybM28dRkdoU3mvDv6yqj6Sq88iqkc5jlINbSj4xpNymKrqP5rSTzeo0laemFxo50Y3ykM96fF/PdMaMpd4dUAnuC+jdJnPpmerO6mpi32vNlox+CPRlJPGQ/OWaYOJHUBZEwOGPYdZVmiOfmag7cnwXdCLxnMs+ITXtxMN2rjZc+YM3dSknfYm98gm01BC0mzWMATn3DMmrjdNPgvcNjuhDXvpYJwxkBwnpcq/SOhW6SrNLikiku9v2OOzd5JK07pPSL4NCV89XSjXU4BBH3qlJE2m6t9XN6DCQ3vN3FaKoGAUmjaaK20RgnvQGoDkbjYog2IAKy7kLIkZoWzRb1crd3bFMc+NYD6h+aftnf2NATDrdI49MhUYzDRyg4EOFwRmDndUFYC6AClm3s5vcqrRtm10V2A2ZM3NvVfZ2oUWkJacwcaHWfiBtZNeMqUDrf/AAQZIWilGX7/APBHZTt/OfkpDKY2wR6r5vKqdkcPt+aqtvEf99q0k8ExOi7GXVSMzJ2uaAmTSNmDsbhKJHObtzuU0uwi6s3moE6kNys/HbqRPmhHcESjwO6lHCCXyBN8xpPWqmY2iab/ALoVZO8ucA2+suOaZrnmcT0Klh5sQJ3nNAGyAX3KRozxDCjI4mmkA3Nf80+mkL5wwvHNwm9t6iqqVjKlsxiD8RMLbkZFUBBNLpGSN+0SM+XyXExYOOZK698bL6u0LwSvDKLimytkDyvqsrnmYPBFrBqwPnidkC7E33fDhma+K8IDGuOCQP53Yq0iNpiApSCcXy8W5hu1xB3g2VSzVIT0FSjnxtd1GyZ5zHBU8gwvNxueFoqc/wA0piTtjaGHvbYqleQYZq2DojqSR3PxKuZ5HSxI3T07X+0WWlmeZQVHql8R9ocqxvltESnpgkZJ8QVSM/nVPPT/AO+pnD22t7Voqc2jqISd2MXUL+YT4j63MWGpp6cAXxzy4AtDs/nX0jh6oIHyL6JQa59K1R/cY1g9q0BBlS6AMp31NU4+wKti/mGjKCj6YqUX7yvpHU8/SU7fUfg9yrao3qKqSQ/vvLvejtkKj2vcoQCWuOLZcotaRdGWMBuN/qxlVDLMfC/i97iLjqCIvLT9bm70ImCJuvW/r3dQXG6ShGwOuUBGMbhhaFCSWtcEdGT6Rrxrigdh6ScgO+ykqZzI9xfI83JO0lSRaJ0foYWeKSJrZcWbcY6NRsmzaHgMextj1oIEKy8PkBzSCsGT3A9KhJNjiINgG2+ae7ycEh7D8bKqeCOKYz1nf/Km2zDqa35krB5xd1/oLJI3MkYHscLFrhcFU7i6bRs5pn+g8Y2L6RUxI+qMnHpQSD42KrYCTU6Olj3mVj1uZGP6icNWEdTAptjx2ABTA2Mj7dBKMkZcScTAXAk31BRt8IMaSdutE8ATTtKGHJxuU23OKYPOKb6Tk0a3KFu93UU8+TjCrpzezwO5P1zSAdWapma2Y/WTGNsxoA6EAUORiYB08imqBaeBknrNBWjpOZG+L1H/ADuiATBUg9Egt7RdVNKbyQvwjzhmO8KSUlsTbka1PDJieQ1tswnMwtDrCycDdrlx0DXnI8AfRsuW3a/FY9R+aYdHxMa9riwWdY/oL2cx729TrKrhqjCJDgBAzAKnA8NrHexUrHlk9NOLEi7bOHvC0XUvwRVOF580sIKoaq4eKeX1g0n2qiIJjh4vpiJZ7uUEEdjXJyF83NWGzsYABNxv6lEeaS5Sv5kDyqx+qIN6yqt2t7QnnnznsULWkuc53WVSmNzjELgprWStYLC44OL8IGyuhHPxp2KWT7NjrBPvcuKIoBCD5eQX6Q3+NkG1HHEeTzb0u2fPsWHr3riKk0shsyXm9aNNSul3BNqaRjwdYQ5QOsA/pJVDVZ1VHBKd74muK0HNroGN9RxZ7itFvzhnqYe0EIbNJ98H8VUPZlpKPthK0mxgEVZSv/MFpyD/AGQTdMcrVWU384o54ul0RATfSHAcQs0nqTGZPe1vRfNNvZjSetVk/kmG29rfiVO/y0gb1m5UEebyX+5Rx8xgHCU5EOKcE8DIBSi+QTxmZGNX1iowCZj8r2a6/KtEgygLMQBeQEBVOGIZsPBHJz2AkKEfq2oAWHBxlbECLgN95/gg2tc1oABaeQEEEEEPEyCpkcI3nPY0oObcG6uJDbz3e8oDTLOp3uKOxOabtJb1G3AEE1utybsBKmdzISqp+pgaqh2Zf3Jx5xeVHTvwPYSbKmbDgED3ZWQlpSRGWBhtnrKKKKKtA+6tTvWco6k2MXe4AbyVBJLga/qJ1FRMGcjAbb1xUHSi5xcUMKD6mFvoR37Sf4BBlj0oFqLbEFOq9EGCXyoyxbwsANM8ok5FBzbO4Lf0LTzeXp4pPWYCtDy66CIeqMPuWh6plgaiH1JfmqJnMrJO1i+r507IX+wquj10ryP3Bi911OznwSt64yi0Xc1w6xZC3Dx0flpI/UsgdddV/wBqo/2ysP8AzlT7Zqp3XO5UPnRvf1yvPxWjh/ssfbmqFmTaWnH9RqiaLRsY3qA5XgBRy0Di9t3Mzaqdmk/tXyiPCdRzWjB59R22+SoB5NshHS/+CpGeZ3v/AIKjbqiZ3n5KAg4KcP6o3OUdRNjLGxOyZhtY7fmmRVrJL3bexsVoyXmV7m+tGPmoCCWVQd1MJ911GD/OY+3EPeECfBlid/zAnt2G28Z+LjgYXTPbG3e42Usn82pnvHpyeA35+xV+vFTdWF3vv8FWt8rSMk6WS/MBGShdKWFpJJwu1jMpsWmGueWtaA7NxsBkUxwu1wI3tId7kz0h2qpf6Knfrxp7tftKaNaYwABgyTfRAQ9FDchuUZlGJjTkoGQ3bE26DYGgIcIYwucVjYWgZFEU7iGlyewnAXsPcsWZNyeDHOxu9yJKyWRWLSjztAaPYrWBWQ4XRSiWJ2FwT+Js9tnhcfCHHJCVgBK2q4twj+h+gIEWIVDN5SkiPSG2PetGv1RPZ1PKoWi5qpYxvcQtFRUvExNe94HlAcyVvkQ/F/upv4hUJPhyPI6LBaLh10Ze7e9+JUzBhjp8A6GgKjlykpWv9YAoYy/R/N/CfrHUfmqqDytPI3rb8Qmg2dcJm8IK6qZHU8cAIa42cQTbtVbTPEmASdSpX1IbpWCpih2viIy7CLr6JReR0dW1R3veR/n+CpNVD9HKMHfLeUrTMnkIYaQH8KmZH7bXVdVPDq6qe/reXKMtlaG5MLDfaMk2TRzqHCOOY8yROyzHnN+IUsdM4UVS1npxPia8Eov/AJ3o3R9T1NwH2rQ7/LaMq4OmBznD2E+5aGnyptKPiO6dg/8AYq1udHPTTt2YJQ0+35rSVI8ispZ2M2OLLjv1e1R7007UEOEMjL3uDGbXONgsYvTQyz9IGBvefgCqmTOWcQj0IBn+Y/IKnhfjZEOM9NxxO7yr8N9HHrd7yv5bHU73KCQ3fDGXb8OaaPJyzR+rKfcU0agOAcpjOcU10lwrwtVo29XIxRgdKc91mhBlM4bQmnWFC/WwKPzC5pRinxudewyVyslmp3aSqHYCWcY63Vcp2p7COxFrW3cHsO0ZlvWslbhdTjDsQMuC6uPCKGO4PKKK3/0GALk2AVNDcNdxjtzfmpngiICMd5T3uu9xcd5PLgpYjLVTshjHnSODR3laNhfxVBFNXy7MAs1fTbT3kKaLRMHpy5H4lQTETab03XVs25hwe+60LDAIomTtA2mYuPtVBsnmHcVR/tMvcFo/z56k9TwPgtCsNzDK/wBeZy0N+wsPW5x+K0N/9sp/yrQMmvRkI9QlnuK0G/mRTRerKT/iuoz/ADWtI6HsWmIM4mRz+pJ8DZVlJPLFUQSQPd5sjSLjtRGskEaiEHsMrS1pJ+02C+8DcfYpmCzJXgbg5VTTfjMXWE8i00LZFRk+TMLt7MvcqljL0la49GOxQmndx7WCd21wwk/NNgGJz3hg6MVu0fJMqIhJDIHtTnG2IDrKd5sc0p6Bgb3n4AqpPPlbCN0IufzH5KCN4fgxyDz5Djd3nl30WP63vKtpo9TvF3eOC8LQRsRainIq4X2yc6aW3NbyslbNBxuQFG7W1Mabsc5h6CpG5OIcOQCnRSB8aIsHmyY4i5UcrbA8JIVhwkTtB3/0AALk2VLDljxncxSG4gjDOk5lSTHFK8u5ccUZfK9rGDW5xsAtEUl2QF9bLug+a+mf0hy0Xo4aPg/Gl+bvgEyaYT/SPSs9ZNuZ8ytEaHZbRlDDCfTAu/8AMc/FBAbUBtTIgS54ACoZIHwPhZVs9Ai4Uc4L2twA6uhGJ1nmzXjDcbimwOEbHPe0NFi/WcuEqYAGEkEblVS2jqGiRh9IZqemG2aLc7MsChi42KIeCXB4HWP4fBU74m4nysltmWP29RVbAb087ZhuJLSp6bKqhlj6XNy7wmSC7S1w6CgdhUfpgdeSDuaQerkfyS3pBPtK/lp3qu8UVi4MuUA64VRFJMYgC3GRYhTM8pTdxVP57ZIz0hUcmqoZ25e9Ncy7SCDtHB4KtE87mnlYXeHqQc27TccBCDlJGbtcUXxAiXMawsrOKjYFO2azAMKMsYc42JCYfOQOoo84LjYAdoyVuSP0ZrG4nuDRvJVMzmEyH91TuyhaIx3lSTG8shd18sNBJNgMyVoWguz6z9Zl9CAY/bqX0o0+cGgNEGGL8aT5mzVWV7xP9KNMyzn8GFaD0MB9S0dFj/FkGN6J8UEAgL5qCmBxSBSyXbTiw3lT1JvPIXcAdCRuKOBjzk0PFynyR351iQnIIDYifNRuCAjhyzT/APSbi9mFmTuG4VDOSXwAOO1nglSx50lbINzJQHhaRj8pTRzDfG+x7io2G80E0PrsR/U1J6AH/BVjP1uLrAVUNbY3DqPzRfoKBxyxR3Qg0o+RwJFiMlB+8OsKn/EA68vEjxFl5f8A3nzTTrChfrYFTv1NTYKaOJupo4W09BNK7U0KldreW9YUEnMlae3hy4ATia4tf6TU6Hy7Dh/EYMu0awmvbiY4OadRB4CE6N2Jjix28KqYRicHhNlykOEoOILTdYadoUjHnC5Pj5zk0tQjrxFJlE9NazGcwqJz8JlDTuKZILse1wO4/ooaLuICpo9coPq5pouIoSfWNlVPyDwwbmBOkOJ7y49J5YWh9HXElWJJdscPhuWntNkx/RvQzyPxpc/4Baf0xZ/0l0xgj/Bjz+TV9HdD2MVCJ5fxKnwymgWY0NA2DxI4ANqaE1oJc6yhiuIyZCqupuA7A1Em7jc7+R4Tx1FRSw2mGLdsUUYc2IWBN0Cro7l0K2xcVYdpCxmeS25o5dwQVRTeUpmFU+fESyxdANwquPyU7H+s2yLNBQNdzhGAetBtY8lNJ1jxo4ByDIHFjrEm5BVQ3MMxeqVI02dG5vWORkhJo+ZjtRA96if5qZrbcKrizhqZAtLQ7WydYVUHBs9HrNrg2TWMdI7mtFyqWVngTA96Y/mvYe1APMkDzC867aj1hOiNqtmAfiDNp+XahsN+AhHbmnM5j3NVQ1trh4WPnMIKDhkjvRsr031aqPhDJrig6oLmFVlN5Od4VZFlN4aifzxZUwNjZUM+qQAqCQXZM1A5h4KHi2tbdxAHSoI8mXkI3alO/mERjo1pzzdzi7rPAEOVorRl21dYwS/hMON/cFpLSkpg+jmhppz6bxi9g+a+kum8/pDpf6tDtgj+QsF9HdFf7J9bl9OpzTI2BkbGsYNTWiwCPigEAgFFCDjkCe+4gb2uU9QSZpXHlMZ5R7WesVRiEymZssjwG7gy60hDM9jIJHtBycxhIKrXmV80b2A2tiFk4a0Bs4AEEyqbzixzdRCFFTGEvxkuxXIsmFN8TbRg6kH6WkxZjCVSyc6FipjzA5nUf0RmlaH6tJK+IYw8Fm8KuoyJYtLOfEw3cx9xcd55F6WTq4QmnYmYSr0co6EMN2SEFV8Pkqlx6HZrSkGtrXKpjympj2FUrDdhfBvYWXYfl2KjnyE7Gu3E/PkuG3vQ25dSvzSiiE5zczySMwSFUxcyZwVaz9aSqqPWVIOcxR7Y1AdcSpvw1QvfgfdqpakAxSg8McDbyOz3DMlTOyhZgG860+R15HFx6TyDyAtH6MF66rih3NJ8I9mtPqpuI0Bouesl2F4/yjNfTHT2el68UFM7XEz5N+JX0d0ZnPCa6bfPq/KooIhFTxMhjbqZG0NA7vFWQCsrJrASX2UbLiM4yqqoJGPA1Em5NzyoIOc/E70W5lVtULsaKeI+e7K/b8lTwnE7FPJvcSG/Mp5LTfmG4AyA6gsz1+ICCI1OKeNqO0JhW4p25DbkgVcEL+TG+qv5UkP7h94/R8Gj5j0W7zyHuppRHz8Jw9exaXp856AvaNrGn4ZKAG08UsTu9UtSy8UwI3kEe9XbcEEbwvBd1L7vJ1L7NvACon62Aqnf5igdqyVVTfzaolj6GuWmYP1okG57FXR+XomP9Q2VNqmhmiK0fLqqQPXGFRyi8cjH+qb8BW8K+pFuseNnpSMDypGjwyVxNK+TEDhCqnSl75iS5S+eQ5RnntCo36xZUD/1hCpn8ydqDuY9rk9P9ErRdA8wwXrp9WCHm/n+QK+mn0j3aGpD1sf8XLQtK/jtJSzaRn6TgaqahhENFTxU8e6JgaihyxwjegEBtUUQN5FLJcQjtKlmN5Xk8uGM4Y7yv3NVbUeXkFNH6Hndyhp/JR3d6cmZ+QRcbuJJ6eAuyaLnx7hqcU9oTfPBVM7zwETHigLnEnINzupqPRUTpYbxuGBrwbg2XEVvG4b3BFlG5M/RcOjT0vaE5xs1hcdwzVbNqgLBvfkqtg8x3U5SREtkYWnp4I5W4ZWNeNzgCqMjwYRH6mSIdiiqHA9I+IVfGL8a2Rm3PZ2hfdpOpMYMFRTOFtrDdaOl/X4Due0hQzeRmjk9R4PKYdbAVC+92qB+xBucZIO8FaTg8jVS9RNwtMQc9kco6Wp7DaooXAb2FUL+cZI/XaqObydTGegusmu2AobER4y0bGekUU7enjzlINqkG1SN2lTM/WFTs/XKv+ktSNFMqvq9I7OZ42haH0QB9QpQZ9s8vhyKTaEQjwDam8JHAEAgE0XzTGi5fZNFwy7yqmo1vwtWdzymsGJ7g1u8lAu4ukjdM9Tzm9bOWj8Jmf8AAJtPlTxiL97W/v8AlwudqGSqquzgzCz0n5BU1CcflJhqcdnUPFlOTuBrRmQmAIuvZOcvqtJBJE8PrHOEjhsYBmAfZfrsoINDtpmZyyvEj+iwsArPRaLjNqbt/RY52hszMbQbgHemsFmNDBuAtwsqISx7QcsugqUwtdHMMRFy14tYqui1wF43sOJPjdhkY5h3OFkETE8b2lB0L2g52UclBaRjXjEciFRTsOCBjH9GQ7VRyZwvlhcMiwkHCVpKn/mmkSdzXE/xWn4B4dPHON4A+BTosqugki3kfIrR0uuYxnc9p+F1BP5GeOQ7mvBRHJB1gKJ2toVM/WwKA3wqeE3gmezqdZaYg1VD3+uLrSUXlaeN/sTP19LKzqzVBJkZcHrghU8w+xnjf0BwRRR5X27Bub4iwT4pccbi1+8KrprB4EgG7IqIsAkL2KlOudipfx41Sn9fGqd362MqmdrIVI/zlSyc2ZqY9uT2kJrAS17UY73IQZfwkyMkB1yppScAUkpvI4nlxwNxTPDVNUOLKKAu3uKxux1szpT6DDl3/JBjCyJojaRmG7es6zwE6k461VVNnFnFx+k9UdJYlnGyb36u79AadYTHA5WTW+fbrKaDzwepDqRp2nim3c7W5PmlMkxusr7QrAgqM/pgcLOaHDcVQym7qZg6WeD7lSv8lNLH3FR0VeYS/H4AdfVrUOiImRvje9jyTktHS65HRnc9qgmImppmSEaw117hB7btPBcWKo5vKU0ZvtDbHvCon8zHH1G4VfB/M9IOA2NJIC0/T86GOoaOo+6ykiNqzR8ke8j5FaOkGcrovXZ8rqln8jUxPO4PF0do5N0w62hQv1tUD9ib5irqfyNRKy24rTEOuQSeu1VTMp6MO6WOsqM+Vjli6xdUE3NqmDoccPvTXi7HBw6DwyTzGRrxqtYqoZrjv0hOGRaUd3Jy5ITUxObmyRzVWx+TqXrScZ8rdaRaq929V71Uz+VlKA5RKgpweMfn6I1qsqwfq0Yhi/EcogccxM8m86vmVdtjbCPNAsB2cBOoIk5qqqLFzOIj3v8AkqOjs4M4yQee/Pu/QY4mY5pGsb0qJlxA2/7z8h3KsqeYJSD+Ew29irHHKkmPWLe9aQ2UZ7ZGrSH7M0dcoVf+HCOuT+Cr90H5iq/bxPeVVQSY3QtdvscioJzmwMcPMIz/AE/+WP8AlNWVP/W+HAWTwPGxzSiC6xIUrTk6/Wi3nsy3gqlf+sso5PJyMf6pvw3BBVJN5WmiPSG2PeFQScwSRdTrqtg/mWkS0bs2r6QwbGTjsPyKqoMqzRzm9IJaqB/P4yL1mXHsVHNnFVQu6C6x7jywdgUTtbAoH+aoXXLU+N2KIlvUVpSDydTIRucb+9VElJiqSDJiIyFsl9SZG4xcZiNtdlRuykEkXW24Wj6nVPESemx7ihrYQ4IbWKM+amb3Bbnof6SNLrcNqw+It4uCC4B4x+5qrannEU0R7z8VFGcQZif6Ug+CxG7ziPAXalnnmVV1FnTAU8f7+s9ipKIAxx45PTfmf0GOCF0szwxjdZKLyY6CO/77x7h81PPNjqpDc7XG5Wj5YOMpWMc9ps4uF3A9vwy8RdRuzAsf0wcNtLNO+Ie8oycRgF7YvgpPRKk8C7Mm2Wburg+6y+o73FPZsW+6mj5lQ8DcqvBZr2dZaqxmvin9bE3VNTnrY74Khk1yOj9dvyuoJ/JTRv6GuueGln8rBG7pw5qgk5ofGehynhzo65zO8e5fSCn1SCcDpBWkIP53o7tbdvzVE7KVksR6sQVBNzKuP+v4PvQe3ExwcN4N+UCgBYJsk1Kx+ovPuUD0De1iqmAkwvkZ6pWlIf1xeP323VUzKWmY/wBU2+aZUzCIwvY8jrHBf6TyE+m8IWRR8c1jcTyGjeUwOw0zDK8qqqDerm4pv4bdfcmQeSjDD6bs3H5IA327TwF2pZjaVV1ID5rU0fTzu5UdCPsY7v8ATfmf0Rj6CR2AYo/Dad1v4XRZTMttd8CrQVUvpyAdwv8A5uSEN5XSVZH9DCHIHIZEwukeGhQt8mC49wVcfJPEbN7Wp07i+d7pCdrjdGKXbhOpWWSu2+9vB92l9R3uKyWMeTFt6YdRIKdrY8KdmrP2qRuTmobQmHzlUxD7KokaNwfl3KuZziyT12/JNyE1MetjvgVQya5DGdz2lQzeRlY/1XA8NPP5aCN53lua0fJe0Rj9RxWE4qWscw9IWn6byVVxw6XA/wCJaWpv51QYwNoaR7QqbVPBLH1eF8lo+bm1LW9D7tTZReN7Hje1wPD9vS+ufdyGkWIChd5gUUUwe3XwGpqpiPTd7yq2DyUsjQNxWlIfPx+uFVs8tTNf6psqfVLBIxaPk/XBvXkoJR9nKx3UUdhTkRyooReV4apZX4KOMuO+ydI7FVzmR3oRm/edSwDDGxsTNzecesprBkOAk2CGIecdwVXU2fUfdotzud3KjoB9hHd/pvzd+jXo5/8Adu9xX2EfrIf6FB3yuPuHLCAQ8cEN/KtwBBdPCXVTRsDeDHGWFWyTJIix3YiwkHgxUrDtwDgvBI3aWkIMzcblAci+tRnWwJnmuIUg5pVQzYT7U4ZOambbhMd5wVVDlFUygDYH5dyrmc8xyes35Jv66Ajpa6/sKoX65Cw7ntKhm8jMyT1XX4YZhaWJj/WbdUEv6jAd7DZRa4Kl7D0i60xBlBWY27i/4FVRph9dAEwJB1auxfV2wTEYsD9SopOeXxdYVNP5KeN3QHZ8q9RN/vHe88DTrAUL9bAoXJjtjUWm7QR1Kth8lUSDtK0rFlj4xVjMpqYFN8+mKg/BeoNkTkD5OBV1TkwcWN+pR3xTPM79w1d6Jbhs1kfoMFkGiwHCOsnYq2rs6f7rF+/zj2Kh0cLwRXk2yPzd+kY4ZG+k0hPETAYZAQ7O7Cm02jI4BDIXAuJ7Si7/AGeROOqBylP6kqd2qJVB8xVRVSVOVNbxQ8UVkRddK6eG4WSx1JPQBwWKOHGxElNej5hUkN45GG1jY7ETzUdviigdYBUR82yb5jj2qVt8JBU7NbSjtCad4TTtVVF5KolA3Ysu5VzOeWS+uz5JuQmpiN5Y74KhkGbzH67SoJvJTRv9VwPA9k/gvIFk6aWBkliBK33qjm8pTs7Bb3Kkf5MyRe0Kvg/mdf1NJIWn6bnw8cOoO9ykiIbVUTmHu9hVPWvDI8Yfa9nDgHHT+ufeeWDsUb9bQmEGxKG4FN9BqHoNVtQC3oN5FdW2fOPqsO948LsCodGgGCPHLtlfm79KyKz4BuTdyagNiCCCCHjRyTvRR3o8orE4nhBjWE3HAXnIZb00N3qNyB1FPbsunDWEboo+LadbQozssvRd3qVpyz6lKzWD2hbwmnXkmu2hVEXkp5W9AebKqPPeH9LgjiYXs5rg7LoN1SPJxzSxX2EZfFQSj7GZj+gOBKBGYBThzXOb23UtiHBsg3OChjdxraSOOQecwWTbZgqR731cM+Eve421bVp+AfZDj272PD/ZrVbTZVtG9vrNLVTP54cxUkvMmZ25IOF2kHk58uur7PkH1aH0pBn2NVBo2zoYsc34subuzd/QufCf0S55f2uHeOGzAgRYpoN0ByQdYUbkHcw5p7U4a28J4SijyLI8DXc5oKjO8dSPmuUrVK3WO8LeE1NOoqqhtxNRI3oDsu5VL6ON8jw5xvckdKd58bT1ZKOSBwcwt6dgUT+ZIx3UUBRsGIDEApBJ9lrVW2MYpXC+zEoZzeejgk6cAae8Khfqimh9SS/vujTzskgqr4SDhkaWX6Li6dtgkHTHZ49hv7FF+Mxrt0ngHuKwtxEXG8KKXOKRrkU7ciOCyqqsgyDiIvTkBuR0BaK0fZ7Bxs/4souR1blG7VI09v6QUeSR4jPx5RRR8WTkASpI4TM4huAYrE5oPaHDURfg8EDxjXawFE7YvRcpGjm3RGscko+JxDNM9EJh3hHY4KVm/sKP+job7j7zwfdZvUPuXSFMcOJ5cG6gUIszTjscqV/PEjD1X9yo5cmVEV9xdY9xQ2G/A062tQ1YnDtv7CoH38CK5/cwk9rbKjjDjgIJOyU/NM8ypnb2h3vUzJ3xMmLg0kAka1UTMvx4G8Yf4p550ruxAIVmi+ImsZILNz2t2KF3mAdRITDzXuCmbzJu8kKrj2E9xUrfKst7Ew85pCiPnJp5rgR+gXKvyx+hlHhPiydQROvJN25ogZWCd9Qmz2LHQNB1sOHgy/QGP5zVEdll6DrqQeYi3W08B8d9yj7feeD7vL6h9yBaHb1YJjD6R6E9+Q8EdCfJqHapKcXjmkaf3XkBVbPPD/WCdqkhB6iqd3OD2lU7+bMxCKF8hPgtaXFaQqnlsb+LadkYt7daLA3eNq4uYP8ANdr4fqelonk2jf8AZv6jyQona42KI6i5vUVIzmSA9DgpW8+O43td800AYg9u+7VE4eDI39Nz8WfGXNgnHoWe9EdCG1NG0JqbLA5hORRiqpIHanaj0hZ/orXc4KJ+yy9Bylb5t05vOaR4kcGRV6Jnb7zwXhf6pQaBbM/xTnJ0moJjc3Znl3aW+aRmNhQbzQB1cF7t36liZgOtvD9b0ZBKTd9rP6x4pj+cxp7EwcwvZ6rlM3mTk+sAqhutrHdRsnjnQv7M1ENbXBQHLFbrUb+Y9p6iPGjgHIPiDvR/QAgCmBN2cBO3gBQDUYqkSDzXXQcA5puD+ktdzgCon6hhTm3wHEE5uscIQ4BwBYIns3PPA2CmeScyLDrT37LDemNFzmfG4KtjhkH6+vhsZqY+u1A8IQ8UCMwCoXjNg7MlEdTntU7PJz5dyrI/3/apGeVg7cwoXa8QUL8mysv1+JHCOHX+knYViyc3uQ2X7UbJ3AQbhFkLirkrHAYyc4/d+i1FQZZWTiKKPeVUs1hsgG0D4hWymjLerNNeLscHchrxZwumm5ZkU+PWOXJBHxkXURvCqnjwQxvTZF7scrjI/e7x/gtPouusuAU9bHITYXserxI5AQ5GZ4Yn86NpUD/Sb1H5qaP+b1bmd4WmYNUgmbuNiq6D+c0XaAR7c1SuykjlZ3EKhl5tSwetdvvTJGkxva8b2m/iNf6TdBN1pm0BREGwsiwm2Y4fssPAaedsgzGojeEJGB7TdpFx+iSRvcWXwON8lIylfC0DA83cQc9VlTCldDJBdxcTxhHhDIWAKaHtLCcyA641/wDZ5QcLFa3MVjY8nHGQVa4/QLusRkungMk3FMILtoHmg71DSsGN+e4a0cf2kLcHQcwoqiPHE5BBDlBDxllTzeVhY/1mgqheDaNzDva4oA3gqnt9Zt1pmn8hV8YPX+BWmKfy9LjG/B8WqPVNTvYeh9/YbKgkyMpYdz2FU83kp43ncHgn9MsiSiAEUbI8NzZWPBNSmzCCzaw6lA7KQGM94UUvk3td1H9Da++JoJTDqJQY/ETe2oeIDwXN1otNjybSH9Atmg0AuUr/AAKbI7ZNyFJj4gnG/nv2lOfrNyVisZXWG4a0yKMMjFhyOldKB2ob0N6CCCCCHCEOUUUeCKUWliY/1hdaPk/UBh/cJCp3eTmlZ3EKvp/5rW+1zFpmHnt4wf1XfxU8eVRT272+9QP14m+1QvzbI3tyQOYIP6QODI8jw1krDkVDObM/tN1V+mPyhVn4v90Ks/G/uhVTdYY7rCGqWAjpYVSS6pcB3PFkHC7SHDeD+jAtxjXycr/oIlcDJew2INFhkFxjiNSaweD3lHenBOCI4DwHh6UN6BQQI4Qgh4oIIop3BDITijaexQH0mnoPzRGccveqyPU7F2396qmZPjB6x4sooooo8jVwZcrw+UUUd3AeAqSI3je5h3tNlVx85wkH74URymicw9GYVNN5OZl9xNj3H9EwSHceRcEIg+PATGde5PneS7UFaS28ctwRRR3o70OA70SUUbXVkEEEEOAeJHDr8QOR0Lo4Ojg6OHo4SiiFYI+Iv46og8lM9vQCp2ZSsbIO4qlflJjjPSLhQy5xSsf1FHx+KIndyc/GgcGCMuJ6licTtKDIQia0HxIva+atwEIoq9rXuiQbk+5HDqRIusO3kjxA8cPEBDxBRPCeAoo8IQ4T4yrhyZM4gbHZj2p4ymhB6WmypJdbyw7nhNkbdjg4dBv4y4IVnkeOKA4WxtJcjK/o2LHMAgyE7FaUFFBBDkE5NVszr5JQHOsM1e1mjsXgm91lqaclmb8J5ZV+AfpwHAeTdHlBBDxQQ4QnRuuxxad4NlWRefjG54v7daacpoSOlhVJLzZmg7nHCri48TaS/jDeysrcLIxmbncE+V1zq3J0hwsbcoQtJ1uKucG5eFygEXmwQbyvCCxm90y2Tei6bh2FENN+qyaxvu6l4XAUURyTw35QQ/RAgh4sIII8B/QjwSQm8UjmHoKqY8pA2UdxVPLk4mJ372pXF+VkDywNZCZ6QV9Q4AENhAIWWoooMzcQEX3EeQ3q5uU9+cngDdtTIxZjQAg0WZm5XNzyy5Acu5FxdNsA02O9DJDwWsKuDdAXys5FrjyyiijwdPJP9GhBBBDkhDkDkT0p8B12eg7UoKgWvgf6LuTeM8gAXJsomZDwj0KWS+HIdCkmOOUkMUUXNaE1ozICbqjaXn2KZ/OdgG5qsExgzNynuyZ4IRJzN09+Z8EKOEZC7t5QYMynPyGQ8RtPitRJbkhYdV1cakLXsiWvbh22yWGQkA+LPCUeE/0F0fonQghyTw1MIs2U23HMJ48pGD6qpn6y5h/eCjk8m9ruoq7SrFQx7cR3NTz5MYU+Q3e8lGeS2po1phkaxrbNBuelBjNwCkk5ngt37U3bdx3kr0FPGOYCN4Uj9binyc1pd1BOJ+08H3qOLmtz3lNZmTZE5M70Sbk8sk+LvIEMrXJ+CubXFkQFkQQiQSxZu2EkZ7/6Zv8AoR4RyTwzs5szrbrqSTnvJ4S9waNZNkIIQ0dquXFXUcQu4przYAhA7UFCXYjGCUA1Nbckp2YanON3G/LsiVbxd3K4bryQwg9wWXB4JuLoZg71hcR/ToQXRyijw9C6F0eOBmL/AEQsEZKdFI7a0p8gtEwqWU4pCmsQCMYzK3Ap7+gK+Zz8TfWreMJeERhur58AC53ehgNwDr1rDMcrZn/0CPEDgHjBwBpkG8BB7SHKMZhoTQmt1uTfNBKe/oC3lW8VtPjrPCDhuJCAaACrtQKGasxwb7FgkcPeLcs/+gcuHo4RwBDxDmm7cijazmklOOpqlftst+f6XZWmBCPgG4O8lXAWXACnYXdaLTY4dexWP/oQcOS6Edy6OE/0Xd6FhbaRltRLBcLwQUFcFa/egcVucrPKKz4NvBu/9HH9NuijyfCRDmkvshgGHNAtR25WVwVaI5jX1oXdbL5rPdwBZ8i3/okIIcoooo/o1yFdDLVdHaO0ou1bN2xPCeznBWKAti1hDU7PEVqBvcCyu057EcOvIIEbc9yvi19qJeOpFZ9aCOsoZ/8AokIf0HlmULBA2zA3BRvud5zV2XI+KzyGHrzzVgU6NwDTYb1hGIuuhg2NXtK2A7NupAv2AOHuRdcEg+26F8kNfYtqH/o8IIcvL9JaSARiugA3DnvQO5Nc6zs9yYW9J7ggMV268lxT8V+pHMg7icWpAi4da+42Cu3Zq1XWRcMOY1dG9awckdgGaHIHDv8A/SeXLKI/QDe11axJAsLBNys7LYgLkkWQO7JNzttz1albsJWdtfSiGgHag1tgSfkihzcshmhcIdKHBln/AOlgghZBBDkW4CEfH2O9EaudfNah3o2OwDNdORW0q5vvWG+9A4ehC51kIENA1e1Xvmbk8A/Q/wD/xAAgEQACAgICAwEBAAAAAAAAAAABEQACEBIgMANAUBNg/9oACAECAQECAO4AD5Lbbb7232ojI+SgPmL4hByPkCAfNXUPbsPlVr8ZtttuNvgkuD9Y4HyKD2UuTj9JvbZuJL1j8gyo9tv4Lwl6d/kAew/ktuL0LQfH8fvPk9ttt999t9tt9t9929u5v0D8inuqPbbYnqQHQ3tvs/aPrj0ae49ieALez5AttvmxjYWB6R2iH4iWPH6zhGxvseSXuMWFouxgngIfjmU9c2Nul/AFge0cR8mkPqWJt80Gp6VmvAfJpDD6VrG3ziKwHoea8B8msPWIeRhI+jTsMr80en5IYMr5vj7a/NEr6Xk+nUdYPw0ugyp9G8P0a16hDKV+I+oHi+u9I/mAVr1sD5iWQeI7LU1HywAOtivzm4llpbdZqfGR8ZagcG8qEioH02C28WAIPXqaaL4ArpqstuLJsq1+oMDgC4jQHbsWhpqvSbiWuuui4NuJJ7MVFQPivc+X9u0S3Jtw112fS8PGummmmmmuuuuuummmmgpqlxbwlrGbTXRCP4DNz5T5v0Nol3DqBbhp+c3fS2233tuPCWuXFoKge+99/wBT5f0falwSHe3NTTRIHZuJapJdq1SSw9tolqAogPbf6fqfMb7xcH1ax8x6AgykiNdNNNcPbfbbbaNtvbZ7b7PCWumoCSXpvgozb9f1/TZ5XSotdddUIT0j0B0LitUtdddddNNNNNNNdNNVkCL1TYXEOdt/02JfBYS5LXTXXVZb9uvvJQettvvs2zimDyRqua101FUgPjD4B9Uk3eNtns545ab77777i7OdUtdQItUtV8YF7N9Z+G7WgAqK66a5ErDw11QqKpIBapL5o4tv4rezYJMAE2esRGqrFBXTRJIDXVJZf1gX8nVJcErCsQqQ3s2D8EnbYFttt9Zg5mD5BMFeq8rHvvHkEFvoHrWOPHLW22b2GG8NttwczB8e1oB13xqtUYAokIIPVe2/GxzXkKx5fcYPjGWlAB1+SDgksJLrSj23/X9j5f0eFwEvNdQOCrWN9YCUShg+NYiUHJ8fJKkHjrqlAMqbG/6ft+36/ps4olrrpppxI11RGuq1j6m4DgH5JhlRzez222tAFkwRYcJPm/f9d9sarXXXTQU000UXoHqFtiZrqo/lXMpwM3Nm230GA7bGp8etZahrrrrppoPHpovXZPMQnAoKw332bbbfxbGgGSbWgGq01011SUS10000EBJiSgjfw03K0hu8ia6666r3RzsRKZtY2ErQVXIchDwSSXAe6ehg1rWlrE1pWlqpSpyhCF8K8pBm1hPFX0DlRttuGD23DyFSTK1rL+QCnijObSsEHJRgqDIwOI9K0pkwwSg9MlmxO20qWCPcPIAS9pWWtSgm2VLSsYPFa60B6x6VoZXNsUrB6doIeNcVg+CAIbStb28fj4ogy8rivYRwPAelfFc2xXg+Y6b4PGkMrB1DgvSBZla2t46jmSTaVxXrEPEeteVgzeCb777Oh7jLAQha6ilaqtR1Dkl3VhJgEqBUZEPE1FdVWPoMMGR6/klMu2ddddTAX2gLTXVLI6Fyb25noqHUXPhpsC3r0gdNs1hwIYPRe21pSMnBleNsDsJgOzbgwBrye/6fp+gvtttts+Z5g2itKC1oB6bGLZBwMDicDoeTDBxMpxMPcZvv+m+2zYIPK8J223EWqWn58j0VlpQXnhrrWtjB6BOyENn0DJyOsS2KhJS0pyOB2Ga64SSA53hhEM8Q4CPttPHgYAhIqsOvk4jLwZrLFgCprgcawQ5223/TfffbfbbYG8EHG0rHwOQepxclztDhTx+pbAl54asjUcLSviPEYvKDgYQK5OBBkwcDLSx/WtxgDCSEvKwcbQSvI5HInDg6EkuFoYrVE8XEyvcReeOeSeDpeADQ4fFtvJyMDFeFoZ5DaUg4DDMrDKcjivI5HNiCCDieu8MEtQ+PxcCdqEcjyEMvPFPJPFh8x6Ayc0hzXhaWlqmgA6TKQ8TivSOkQejfLfihxYkqnM8hF5J4peePrEMtbck2MqSMvkcVhggg4GHGqwBppppojKc7SveRqvSvDASX4pbC0AqOR5CCXnil54+SixWXL/T9LFZOKjXjbFYYOJhhys1tvvvubSnO0EHuDneHL8ctEcVAHI9F54p5JTiJ5PH4qHDra08mBBgyoRofHUWPAw4EMEEHC0bbbw3wrzOK9Y9i8ODjx+oJeeKeWU5G+7mol6io8X5GpwI3gxZMMErDByt0sZMEHQZTsbbbEe222+++++4PG8ODjx8n2iXlJ5Z4eTw6zW4Pj/L8hTg3yMOBDztwWuuuumsEEHQjK+mCsKJKV5Xh4C/6fp+n6b79olxWeSeEnoIrYZcPdbFOA4WwIZWWgs3gY8XSzB6ZIjbbcMpBxvDlYWEu0S0UoYRFkDFTsJoiOwy2KDNeFsCWlbG3AZr1GCD0jDK1FLQV11EMpK5csFrrrrrrrrrr2DFYZWGeM6LIhNLRY327bDS1RwrwtisOBhLhXrMr6SMpLQeMV1NRDKSuUotdddddddddR3GEUl54LuJ5rTiMPtt02wMLXXXXVYp1mVyeD6DDBLStVHsbVxX0h3EVyDKWRqMAQ8RiwryY4Uh6rYrFlvhTrtAa4PEdBhlYYC9m2IIOIyPYEEME8tPDfVVwO94HAQ8RyMqW+ig6riV5jqBeRl1wPhGVhHjvEIOpk7DBgsCOL4DlqtdUtdUsAdIloOR6Rlaa66pLWo5D3KmwdgLC+RZ4eFHYQYREFngwcBxEPNtttjofAcHHwWohgwOkQcT0i3piWqDcVsL7/r+n6ft+37ft+36/p+mxFTkhCVhPEc7Q222b222bBBrzJYLw9m9m9m29uLjyMV5jnaVr6JP6fobt4fYwQRg4GD22gCb233/T9f1rYSvM4S9wQ9I4G1LPsJN/03JwBF6LrcGDI7TKy9T4vx/D8Px/D8R4q+MSvSkksLXXVcF2kDtvBB2CeQZI9gWpZ99sN9Ne9c1hLsr0jhaCCPrsLVw+IC9MWB4jpPbX1223B0DIy3kZ22tBAX22ocDgMn1Bal+09o9dJJLL4jByZtvtGLuaaaaLuvTkD6wNLg9Z7a++cADgIJaCO2XlubbN9wl6JjCjyet8EsVNb9R7afHEtla6fnp+emiWX6FqEYBw8nnrqlE23kStweQwYAlhcqeqIkl2gnk9mDCAElr6Nhaow8CCIjVZbfB8BwF/2HkBw8Wgj6h2jgeAgMe+zb2ez4JQQfBtW1eCjb63ttvttshwBHlFsntHaIOh7ONvgOgfDItUxxuHm9ntElpquAjzUjyd47RB0HpAgL4jg9ttnleuIr0AOSXtvlWGgqsvpGVBatjgYb22bbfaAAuRCTbE01FDXXVLmfVSSS6DLYIIA0Fesc0uivkbylrrrqupJNviYsoCDNiC+rXTTXAw+7XVJR8LQwVIgqa+8632cQHavRHES0Hc8I9zewONdTVLJgCvBKywqLDml673Hl/T9B5RfdxZbfojgoYPSOBBx22eEjigWTwfC8EGALj472Fx5P0/TfZwegYOGzYjHc9uWuumiWTFXgS3yEtBBBgxWHzXv+n6fr+v7fv+/wC/6jy18uz5JLAhEbYPJt9j4HDwz1HAyI1avzTf9DbkAKCoOwvvvvvtvt+m7ytdYC36r9JcRDCNSPjPY2Z51oPH1LGuorivA5EYOV7beT2WCSXvvbbZ8UKCi7FqKqOsIHSMNt8W/TS4N9SWddTUjVL03sbbPgsCunaBqKio5E15H4bfBapDD6AFkhammmmi7GyX0ClaLu1FUuZlY2/RXv6rDffrrpp+f5/nprjY2fRqPGKdwGoEHEx8nySSy/ZHFiwtyWuiw2/QS1sEaa66pJV8emF1gaioHIkED0kkofeWqj232BHFaa6xvbuvxSWtacT0LUVXNwDi+19D7x0t8DANNdZvts+K1Sje23RfoArNdNNNNNdUoIAB0N8TH6Db+E3CdwcLTTSbb7PKwlqo9t25YaargIOhLXVDo2i4N/ZE8kMqYMbPC100m22z5JJIQkFzXXTWo6QOlpcG/uXhggwY29txffZrXXSAvZ8zBXXWMEQcV1IxqPLfpiH30uWqVxBBg4Sywdt99tmtdNFN99svgolG2+htLgS/qLCXIQwwdaUbe2+2+2FroQMbN8BwWqUe2++8FeLftL45iQ7FhLL2FxffZkzXVLYWg6UtddQODfuv2z0jByoku9Zb2222fBJvdvqbf2n0jqSSXBLoSUbbBw41rqo3yJJ+2+ggQdySXoJSuDgFg7PCSwlD8Ye4gEBeVI9JJLvrg8HgFt7OAjB+8IBWuqw7SvrpLsrgwxxdQyYPuCVgjbwcD1nhJdNcHCXcfvVxqs2wD6j3bykuTfpH2BhJL0nwfMCorXQ0NcXyPUZ8ZrXoX0W2/eEEErKQQyxxfLBcb7x8tL3m/RGBKyuLQwYvybe24uLP7aiXyxKwQmxOBL80sLAtuCCvjNjsSwPmiVIJJOT6CgItt8UQQd4wvkjFSyTwPqg77N+8T0vmOB+XU7P3Qdtn6J6GTBDzfQMiH+PBFn2N8m4l6IyIYYIPkD4rBBBHRtsBrHG3AFH1HmMjBwP4QdjBbwS2AAMrKUfoGCDiIf5ZvIzts+D9SvEQw/xK7xwIAjfrjnaD6o+HXKj9quTkS0H8eul+8IMjAlv7kQZGBLf27gg4iW/tklK8j/ajCS5H+zGBl/3o/vhBB7//xAAmEQACAQIGAwEBAQEBAAAAAAAAAREQIQIgMEBQYBIiMXBBgFGg/9oACAECAQM/ANaSOoxxskdSkji5I7/HfoJf4BC7/L/w+hC3aF2N51sVkfW5ol36BvjJ6jBPHQT0+CeQgnm7d/v+AQTsbFuTjUl8fGxsevdZ1I+c3HMwTqT87rP3UkjlUqSRzc/CPupPKt9BeERNFquryoXBMkjhXRCW6TE/hiXwYtVCosrHwMCI4OBUxMxMY+AeEdF0x1QkIVMRi4hMVWPprGMdHyjGMYx1QhCEIQhCzsxcC6MQlV8+6MYhVQhCEIQhC0Hu5IysxGMY+4vvUfgi/AJzwT+Ar8CfbIJ410QjCjDpW7bgRhqzEPZR0hC2E1dEIwmGuIxDHlY+toVZI05PGuIxDHlYxjyreRRcxG1ZiwmJ/S5bjZIHWOQndJDH/KTxvkQRSeUik9FkggbHiELSXEzWOguvjR4iNnP3oMYSVwqdIp5CwbPx+k9BlFuCkhUmn8RO3ng7VQucgtWDycs/i5qKMY+bm55OsI82eKtSSBPnbbFCELXY6KiMJh14wn9r/DxvWCRrnL7JjGMxGIeoxjGMYha6+CJZCPJkKKTs4zxwt9gv+C/4IWxgnaziPatpJdI2c8ZfYMY8i4aESyNCeAQkIS29+EuW2sYT2IROLRjQ8vhH3QWukxJDQ3t77t577v7qpDyLKhbGGXH52P4tvfgrixISRCyRs7shLZPb3JZaxGGFt/bg2M9awTsvp7M9VqWFh/pP8G0Q9G5fbTydsjPXItl9PZnqtVYfphYoE3WUXrJB7F+JvwFsiPXI9ndnqs0nii+T2Qm6IWeKXzXL8HfgLZLHrt7nqtO5dCxCEJOttS57ZL7+/AWyWPXcWelJDJwiY1SHwKFWRre22kDRiMQxj2VkXel4klhqt9pfVfCIWRayqhC2CxMhk4SMVFmnIiSOHvrX2EssShQJC+iEXPbTQhCqha9y5Yhnkht5ZPEnJAxsb14e2vwHqOB4nJaKMue2mhCFs4ZKr/C8U8idRLXttfYvvblxCGMQixfg4JPFySvI8kXI1GmW4O5fe3LjGYjEOluGm5FiBul+FQuHgTELLYc8LKHhZ5CXCoQhcPIxjytEcLDPJDws81VC7vBNIERXCYeCgfQLbOKsezWWdexcRhEIwGAwGEwmF8TFiNa+ymrHs2skka9i42Yhjox0kjiZuTbmfEWL7sbdSjev+bG3PW3EE7qDyI+atucYzCYaIwmHkI+6ti/NoQhUdFspI30E9JY9xH4D4k7t1gdE81i3V/I8d22YnleGk5LFutRqowiFsYon1ydZCYhbKBonqKFRcbBIx9NdXqW4FOq/A3lQhDH3dCyMdGYun25dj05ysYxiohdoQnpQRlYxjqhduZIl35KjfdlRjfTHyM0SEie7qjdEtxHZYFu45mKIQhd9Qhj1n22TxpOdoaEYdV5p7UhGERiRiWxgnubHs/btiFkYyNW5cY+6oQh0em809qQhDMSHsY7m+6seku9P/ea79JI1+4v8EaovwFof4G/8EP8AwbP/AJu//8QAIhEAAQQCAgMBAQEAAAAAAAAAAQACERIQIAMwE0BQBBRg/9oACAEDAQECAO0Akn/HgtJ9sZHaEST8AfRB+UME+7HVM6zPsxvLT7Y7gnEe9MzvEREREREaz7YwfaGT1BOPtzmK1jMR6EREZlDtiNh78dATih7cfAiMz2xGjUPjn2o7B3z2RGJ7CIwPkO+NUNiIiIiKxWtax3xie4fIf78BoFYAj0oiIrHpEanA+Q/2worEe7ER6JGpQ+Q/YdQ3lVAAj4cR6BGhQ6x7r/XAaz5MRHcdCh8g7nsGAGsj5hyOsJ2hQ+Qew9ADWqfmntCdoUPkFDU7FDYJoP0T1hBO6R7xQ1Pps+meoZd0j4kO2HYwj6R7CifmkaBHsaR9EnrCcfXHZGJ3iMyo6gmuB+cTsNifkRm0zg6SiOgZa6flzOkRGpOJ+XERN9AQY6JxZr7fHmdIzOKyXfTggDQOVdo0BDg+3wZnWIxKiLF0Sp+DMz2jAxEZa9VU9U2D7Wn15mZ0iMTM4AkkmfTHbMyoqGDi7ShmZxGA4PVeyFNrTMzNrTNrYmZmZwMREZmZUQpL5J+DFaDiHEBCnpCnJ64gG/kUVxI6IiFHRGI0jWZzCmZmZn150CDaDiHEOOgCnqmVA0k9kKIXkD7AzFaxmZtPbMzMzmK5mbWtOw9aBxjiHAOKlYnpnM2iI2KGh7HmzeTyjkDxyDlHIH2DpQERERERGYrEViMTa973m9plT1zvKlRQcY4hxhgbHRGk2ta91FfZK5DkFDE2tcPD72ta9738l73vfyXva9rWmVM5nrGAIhrCxQoqGUDQ2Insm1r2m05gD23E6jpkbzKnefSlUDAysVjHImjaQh0STe1rTPUO8dvIe8fFAayFbQYe1grWK0pGJta17WRMzM7R74RDuPxeOlFCnUdg6BvPUzjGHclgrW0em4mZmZmbEzMzNp+PERgjMUPEeOuo0GkzgenERWtQxOci0NkEEEOBRIVpmZkEm9rbT2DcbFTmO0dEOZSB7B6BpKaCjyWtY6BAsRUnAERWtSIj3mitXACta1rGY3ajuEVBbB9+ZmZYE93VxqAKUzEVqW195rRh6Y2IiIdiMxERk7hHMQRoEO8drGgPcdRszFpsHTMzaU49s5lSorXQJgCGHoKZwSojaeoI6kQUMBD22poe4k9bEdAZnMl5fqNZlQGDjDBxDiDKwhk5YpmZmQZJ6TrKnRqduR73G0lx7ONHab+QvLlMzMhBtAwcY4Rw+KlYUza1r3tq03uXtMzaemZCiIqo+UwNXI471IrWlGJx1OIiCgBwjgHAOIMgYmbWta972tM9g65JsUA1szM4lT8fiRTzoONjFWsKDpM4itQQ6XDjfabWvc8nkvafXb0v5Agg0uLpzMyptM+4ehjXk4gNYxEze9r3ta972t5fL5fIXkxCm0ooiMR0DvCA35ORnG1qdyYmSXIqzXl9xzDlBkFR6E7nYJoXIcNYGku5LTMz3TMgypwVGR67Ru97QxjnueFL+d/Mzk8zeVqe3BUhDlZzIEHvnv4g5OwExq5HenacjBRTE4eyMDdz2hrS5xryc3J+ljTxtZWvEuRERBbBDE1wcranBQ6B0HbjXIThuJc7EodY2aAIjLQcT64Q3e4nj4iS4Dn/AEvcxoR04lyKC1SoACBHOX8XKDodT2nVqauTLMcjkdB2DIRQQxGBg4A7j0hBDVzi7iYnOA/RzpoapJsHA8J5E1O1jIC4nh2TmZPpcYCecMxyaQPQYnJupTcO9gYbgaucxjFyOC/TzSBIJJJLWtZxDkQTjMjQYIQTDOY9XiDk44ZgspSgaR2lBMRQINrSSFJ9IbhBDV72Dia4uPLyFyBRLXIAYZyu5LyWkgqI0aGIII+xxB5QEMwSXWtYJw7RiZm0qE0HYDUYita93IigHlq/VzMYWtYWhBgQUIoYBLm4aQZwA4MUjY7RCHRWtWJ6gAAIJ+rcEdda0pWkdcBni8Xj8dA2lYjcIavMcLXY/TycTIlxL2kauDRWrgMBAoEAIuYhhp0OgEAHeEMhBO1an6hNR7AWrx+Px+OtaUgjZiAitY0KncbcicOJPLV+zkZy8nJxNcA0JpaUEUQ1sFEoZbxw56bxUbgEanAQ6gcApuHGZmWF+oTcEdbFa1rTKmd+PAUBPOh6Ru8Ip7nvTWlwcCmp3C0tUAQU5BVa4FeW3Hxt4y88geEENXYCCCrSg46UpSlaBpDEU5BHLC5HUZI3jBEypxM2J0iGa8mp6Rs1MRQP7HUCHKmNayrDz/s4A1RhycuF3O9ia2sJrzyjLCE3QJ2ApCauPiPE9msyC5MT0dePDtBgZOgw1sIjSdQbWmZlmJaU/Up+42KauFciYv2EGgbHG2pYeLwM4wX/AKDzsDTFaMYARFaVAUNKbq/RiauJjSdoQTk1ciOrMP0CCbko6DR2DkIaxtx4cgQ/kwMRTkGw2fjhXImr9IaKOaxgaiIDeR7k1jWERCYQ2pCmSjpxoIaP0YmpnJ5CehyauRDUJq5BkIIIZOrcFHB0COp2YgiKtHIggGtgu5O1yK4Vypq5kxtSOPXkdY8d2NqxAND28HIUdCnaceBo7RibiZwVe973BC5NgmJ6OgwNDo0hxOw7GIYCC5sNViU/cbOxxLlQXImJzrsM/wBDeby8r+Jci4WVHAOFg4y9NNg5OdckHBXEgho7RibiZyW0rSgCfuwuT9BgaHoPosQyFygIGQnEnQZGrkFxrkQXImokuY635/08v6GAr87OVnEvzoGSGFqejyHk/oL2NwM8WG6O0YoUREYjSX7sRXJkZGpCCHqsQyFy9w1djiXImrlTUQ5rAncI4vE1nHy8yY4v8/nZyMUuVSytGtcdOLDdHaMQR3jAQRTt2oLkGBkaxRrKUpSlKUpTx+Px+PxuGrEEEccncNnLiT0w86aUQxsQiU8eVqbyf0f0jk4xyOayC1zQADgZ48DAw7RiGCr4m02GSTgahNXLoENh0R0uVdONDLV4/F4vH4/H49xqE9cTigv1gJrpaZTsWe2HDx1e1jnEDLk1QcBFTx4bko6NTUUETM2lmBh+g1CYnooYGBqOhqJzEQmB6KIzxoaB1rWta2Cho3bkTCo52Wbyh7ORrk51w5h5ON3A9N/S/kY5gCiCnIYlNTsMUDJR0YgjhzfH46UaBl6HSxFPGBsOkYe6QnuHIHFNT0U0ubCY4GZmZmdSh1PBXG5wI/Qm8jeUJjrksZycbXNxU/m/mDArWsS5BTgEkIc3EQjk6MQR63odIQT0UBGBkblBBBPQR5H8oewpqcnICZxa173ta1737nLgcU1fu4mAprQpw7mYG4agnFzrWsHzIQGjU1cDQignI6MQRQMqZyMPQ6mp4Q1HYFLjHi8TOMoIpyn1xtyNZgrkaxcjA9r8EktAw3Dk5cR5AmqMQ4Q1MXIWNbo7VqCKmZ1GHoYnYpighDUodJTVWta1g4KOWo+qEDoU5vEU0/u4Js4BNCCYBgYcihgNaEAVYoacLB0tQR639bMcmrUCSENxiIARGGhxTsj1xpKc0IIorn/PQGLByYQps1xcoADII4yWFpQywMbocDAQVrWmZmbWta2o1YU4ahNwNShgODrTa1rWc5HU+jGRu4NMJzH8MPBQEMMzLXYjjJThhvIS7jQxxM0Ow6q1rU7hEIJpKOhwBibWDihk9J2HSRmIjUblFMJDRy8Z4fAPy/zfy/wj8H8bfxfy/wA3838zuHjfyDIfZOXFxgaO3Ygyla1rWujtBkCsRCilKULAKxWta1G0REYOw6Gp59Gvj8YZSla1iOp3DycZZmU1rG6FHdikFU8Ph8A4P5v5XcCfoMgzM+sEUdDuFKCjDWlsdA0CDAygG8dIyFDmcn54U8TGM1PQ1Qxzf0f2f1/1/wBn9f8AX/U/9CdoNZkOnE2mZmZnrODhpOBs5w5Zw3B6pkrjQARQPTHc/j5eLj4Gs2chu3tf2yOme0olqfuVzp7+EYaiio62lj8RM4mZ9JzaEak9Dewp2o6R67sBHo/RjibWgw5kdjUx+CEEdB6cFjm6HpYh1lO1HpTO4EZOChlqilKcvCfwcbZuOQcp5bdoLHo7hBD0YTg5sInQasQ7H/AB0OWYAaIURgKIiIp3seDHRI0G8YmZwWlug2ahmZzOX+gPVOCmDE2vccofa06T6DHtdrGRvMzM7gkP464GzVMziZ1f6IQyVNrT1lQgcTmcS0zM2n0Wua6IjUG0yOmNIxHj8R4S3ViPWE70AhoURAZQNrWtYrGkzgkobt9hrmO3AhQN4UVrQcfjpNrTJaWEZYj2H0AhoU0VjoO0InogIewCx2kRpKgCtKVm17T1OaeMhNRUR0n0RoU3SZyXaTMyTmKhla+4Cx5IyBWtYlS13kvOI7ZTmFqCIAita1iMHtKJlAzlpvKiCb+Qua4vve8zOjVChR6MyDM4nRpCCkIuuXe0ERAGJmbWtMziN5nEAIazmbEnLUesEPHJewM+kDiyAwMNxOC9pOo9mC2pBHRPRFY1HSdWo94xZrgeqVERCmZmUU3DUTIRRTCgj1R6sVLPH46UpEKMQo3iOg7BH0m9kzLcHMJujdWp2ArNd8itKeOlaxkdwR0rAERHaAG7TN7zoMHSI6G6hBwPtD0orXx+McXi8Hg8Hh8fjLKxmUFMyhrFS2NIqG9UYjIACjI6hg6yHA+uPUgMDAI1lz7RWlKBobWtDx0jE2DrKKkAAAdsKIwMREdg6Ag4OB+NAaGBu0nkL+yS8uLsORyMBFQWqZt0RrEdcRkdjTM2n34qG13PIeQKB1zJc50w5NTt4zFYjePTnQCMHeZkEEm1w4GZ1juioYGgaSpLy9BsYnebWL7atDxqPhRtM4IUaxiZnDSSDcPvaZ7AA2OgvPLMDrmbl9uhpeKxGk/BnacTOsd1rXD/ACDkve2IAAUawXF9o6JwCTNi6dAgowEMxrM2tOk+7FY0jEzOIj0pu18zaZwDJ5C5R1yXWLpUaDBOQh2za4dM+9NpxWsZmZUzMxER2txNrWtcPc/tJsXW3hE6AR2EZCCHwIzMzKisbzM4iOlukKEUUHXve97SNC4mVEbTgYgDuiK1AQ+DEJorpNpUVrmczMziFGAbSpQ7LWtad4mUMxEdkfLKZtGlg6VFaxvMzmFMyHWntjWJnQCPtuTMHSK1rWIjE2lREdMzKiMR6EToABHz5memZlpwdJmcViIiMg2tMVjplAjMR1nUICPdme6czMyDrOjUD0zMyoiIiIzNpnEdczKiKxCLtQ0D259c6DA1bmAh3TMzKiIiK10m0xWPUgD3Ij227jQepKmcxEQojMqVFYjqAqG/agDYII4HtzMqIUaRmcxGsNHugz8UaD4EynZnplSpTCPlTPqzNpYjkekO+ZOsQp6mIfekutKiGIqPiHMATPWMA/HG47ziKxhvxpwBM94+QPWKmwOWqPWACHaMSpnuHQPqyS5xe3ka7DfXIa8P+FaZmcD4Uem5OJTEzLdI9SPeGZ3mfpHBLsMDct3ita1rHyhmFPXM/NKKKaxjW5b0zM4itfkQQUMT2WuCPRHslOEBrBlvfMqtfiBBHSOskuu1wPynANAGg9WK1jE+4MnuKeiZY5h+UW1j3YrWPZChFBHucuRxdZruIj/HVr1yFG8Bqn0XLkRzxFp+VHwQc16IrUnEYADUTPpOXIjiWO4zPwR9CKxgANhTiUFCtKj0Bhy5CSiguFD/ACsAZnEVhA4j1ORchGnC5n+WmUSoVrYj1+RciGZ4zxnpH+Uj2uVcuAiimHi/1J9DkXMBo1cP+5cuYIHDVwofCH+WI5g7JTVxIbD/AABQ+XMzYPDiuQcjFKaOJDYKfvFD5RyUXDkHK15XI0oFMHGhuPvlD5I0cnYlhBcnsoGsDOgIIf6tyeipYm4c0tDGNbuEEEP8IPjuTmubDE3BVatQ6BkdX//EACsRAAIBAgUEAgMAAwEBAAAAAAABEQIhEBIgMEAiMVBgA3ATQVEyYYAjkP/aAAgBAwEDPwDegn1GfGwSR6jBPi4RPv8APv8AHq9vqi3/ANFZ9/n22/3/ACR6jBPjp9Rny0bs+5yR72tcegzgl52fQ2R55MeM7kenrQsGPlspJ8y/DpFIhIW/HAVWlC9NY+XBPAa00i9NRHjI3aSkpKcWMYxjGPaXgnix+VjbeKEIWLGMYxjH4WCdSKSkQl5WEX+tJ9NYxryUEE8ZC8ohC8nHvccB4P22OAvbpI5Ub6FoeDGPTYl+jxyoJ33pWhbMIl6I8/lRL2WPgRisGxlRVihFJTw5WiCfOyyNuoqxjcgnFFIhLFYIQheASP4P9j8l1F9WbuRqQtlCwRTUJdiF411H8F+xeShSQtOXvsIWwikpKRMQiPFt9KF+xvuKnBCHgyoqHjUhopZPg4J05mQiPQp6RUq5N2RYeCRTSVPsVIeFNSEnoqI7FSM3iMpOE+gQJ4ZTMfwVCuVVlT02Lli2nIywmR2IZCt4npLce/hIMw0QZiBfEoRVU5ZI1rsW1OkZlM90fp+EjT0luP1eDyk1EsjFUWWtjLbmUzYT4Zlt6x0+LtJmcE1GV4SfjWUnvhGlCLbkmUjwcvTC3rHT4vIoMlObCD9H4aRfK81QplYSVIWmES8JF4aKS2qHp6SVuwyVi8GMYx7z0Me/nqR2oIwm5+SvIWzMzqaSSB1FK7ltbnZkjm9Jbb6S27LIWKEIWCFvIWKFvvNJLnH8dBeWWuQQTuyRgmJdhvgxyuktuwSP+j/uH+xCKSktsXLEYNkaY4CSk6cc1eVEWZm7DZOEb8ipH+sJI8R0lt6BCxQsFs3wnYnfmtE1LCbEUyZmSh1uWQowkhDbK11MnW32Gu+MMhYSJCp7EkbreDQ9mMLbltx4Tuvm3LsmvHJRGK7IvLJwsJMdTyIa/wAta+N3FWrasqHV2HvozCkVK2ZwtuW3FhG4hCFjfCxL2IW91TjDZdDZJGuClCVkVVu7F/dDwgYxjHohkrblFiPia2rFt3pLeBsNMbqRL0MhHTu2LaJqYngiSNOUqYxLsWFhAmLQhC4EIhEqNqxbYtp6C2zDJXGtghHVjIkWJp3baZretYRSTUZaTrHV2UCp/wAqil/sWWwmjKybareK6C21HFvp6tE79sO+PW8ZWEIhlJSdBNZ2JzMqr7HyIqX6HTSNMlGT5IJeMIln/mSvE9HgL6eri98LHU8UKB3ko+KlyhfM4SKlSJ1WOosyMw0hoY3ThKEq8HJCJwj40vFdBbioWzcto6uHbDvhYu8aSmBIpf6KV+h1din4+5RmLMvUP4yoqG6MIQ38hCFoskX2rc/o4yFs3LaOrjwiHs9R+P5MwqqBUfI0VU/7EITRl4dthpjHsLd6fCplJSUlJSU7ttFyEPY/YvkHQNSxP9jX+xocYZt623YSYhcK2PTwLF9Dwe8+LDJWGajB1WH/AHRKIZIiqpHyIqoJMwv6PftwYWjpLbvSW37YdRcqZVSVDZY6dE4RrY8WPfhkosTSL43BTQpE/wBacxlQ5HhPc+NlCKaRLchiRm4tjpLbvSW37YdRcymbBvDpwtjBOtjxY9+NDjPSNCdzLbS6kX1tkbdrku5CL8XpLbVuH0lhobGydFvBQ8V8lLgXx1uiofxVSdMErQlsJovsMtjm7EcbpLbViVwrFhMQvDSiGQsW1KKmoZRTTc/IhZYILztyRgyOEvJR4OSMIcn5FB+OokyuCaiCduMUSiHplmVbbH49C8NBJAvkRlZSUiYioYyoY9EEoh6Mxl7E9x4R5JeTkZnRUVFZWNlQ1+xr94JaIeqC1zMyEZiNyeMheMjioXBTuhuyGlfCO5PYkVJmMu9YY/4VDPkPkPlPkPkgqop8TbaQ+SuEkNCq7n8I/wAiewqUOtyZSd9IS/RT/Cn+DwZUVQZ6Y8lB8b7Cfbx+cdHYkyK3pdixNSOnhQTzU++EehwyddixNaOnhx4CPQ+nUi4qkVKpMqppgYyoqKmJ996CedJHoNiVqY8JwQtFPAgnnSR6UuPBPOn0CNaxfIgnlMeLwYyPXoJ5KEJFKFgxkkewTsrBDwY8KUJb8kEeLnGCfGxtJFIhkCGVcKcIwt4KNLZHin7Whe/vhrzbH9AL6ReLWljEL217CRGC10lPuSIG/fIwbwS9XQuc8ELBsjjx7HGDY8EiePJHryFg3yV7I3on19e7r3ydlfQq5NuJBHpSe8uAsbcJL0eNpby8C/Vl9JoWEfQa91X/AEVH2jPNfv0YJ/d6EL6EXjI9YX0GvoRfQi+jkR/wDP0AvqK/0Bf6AuW+gLfQFve7EaLfetvqD//Z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974085" y="1636150"/>
            <a:ext cx="1371600" cy="1371600"/>
          </a:xfrm>
          <a:prstGeom prst="ellipse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4654045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effective coping mechanisms that can support psychological well-being in the face of chronic illness.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6877920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systems for elderly individuals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7152240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8" name="Image 3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AECAwQFBgcI/8QAGQEBAQEBAQEAAAAAAAAAAAAAAAECAwQF/9oADAMBAAIQAxAAAADwHq4SGAxgSAYIIxysKYQ6EBjqUOpDkYwHSFKUgEAhiGIYAMQwZFAGoMKcgOmAxsgxq0kMBo1YQxipoAAwGAAggoA0KYNMGRYyoAAAABjJWSRkkFVOxCAQhQKUAB5Tl6GAxgBIYI0FcNWgMKBEkYyVSGjiREFKQhQWBGUAApgAAMYACEOhWA5GFMdKHTQRjBZDGSQGOGOgkJGAwAYIh00QCmpUAy1EGkkZUADEMYxo6aSR0xUARABEVcjtQAeU5ehjACQhjGjgJAOgaIAJQ6lUiUAAIQiIgCUAKEIAC1ogVyFFjUGAwGMYRKwBGrAAtY2GrGjGSJQ6YwRhUoB3IqUBAFEFaCMSgLEQBAAx0Q0dSQJDpohUgCVUgAEAUPKcvQwJAMBwI4dA6Y0AAcAwqZKHQIjCIgJQLCUEFKAQhCVREVpIlBDRjpjqZIkkklUhpIYx2mUtYFkojQJjGMkNGOpQwsEFAQBRErQgoUFKCAAAYWMEayZYDV2CK1BBAqFqAACh5Tl6AkMBoAOGAx2SgGCgrAcOpRIVREqFIlCIAIhELa5YRXNQI5sVSkIBAAIKwAY0ElTqSTssssstq2y2yxJpKpK4dywGSGMkkx1KHZIEBAAAIBgAAqEA1EEBqIDJDAdiGKhSQCWNioHKWMF8ly9EhjBGEMBgOhJQxgqBAB0wiNRVREKWStrKpqmWGbXEZUpBD0ZNLdSaWJKpJIZJREoREQWBCK5aljKACOyzUnVyX6zfqXpZcTJEiRIIdTJJIkkqYIAEFAgGAxAsQQAFARoKDRjoGAklQqghUWJQcFAjynL0tGrkBjCmCA4BjAFYgAdKIkRUliV5UTVObVnUWlIyzU02Xs36l9lqWpKpVIkSZkrGjUHSQEIEVqgajJUtMZ5aJrNLmmqWhJSWal+pp1jTZossSyxxIayZkTJ3MgAAGAhgAgEIQAAASAYwsYxgArBSAQgohgAHk+foBjlGWNXQCMcMSSUABKgsIisSKwlqlzTVObHOmXazruNe5qubrLIts0VqjUl6aFvixLZJtSJK0YICpSwIs1LXVSV1TVEUW02V1Ei1VGbNxzWHO8ctMTq+zTrGvWdNlySJEkmTsmzJQAHRBQACgAVKGAhiGAwpgkhgAWKVoKhERw6QBHk8elo4BjCmMYQWShDoAISxsSogsIqmsudU4ouqzdvG2406lya63pujWbMtEWxaWLZE82dsyUSGjVhCCkJIESKw1IJGyEQ0qszmezLqZTLpnIJWuWa52d8vG8U0606zs1z2WaEmlhK5sLB0QDoQUgEACAAEAwAACpI0FYwAAAiISiSAAPIc/TJmUojV0DRysLAYDAQSxFZCagVW5ues2NSOhvPR6c9sarjp10Y6BqzdGc6c25b2rs21LYlmzurLSRiRWlRgHTCHY1eagqJFIxC5gtdlKV6lNldlVzmrLZi0x3OVa6y3XM574mN427rjbvG6zUzYTq1mdMIaAlACwASkACoCAAHQkhjHYAgAShFUICQAB47n6pMslDHYxq4dCMAJQEbURiNVLTLjxqrGulvHU6Y33PSTrR0szYuuNObpmtObbm2pO2F1UlLNFU3NNlRXqRIgIdAIEhyyiwnNWy2l0tq2pdndrSZqIWUs02UalFlGsZqw6zgsyWVW4pvhc98WdLNZ6Fz0Li+rWbCVNJAhKBQEAhKWCoAAAGCSGOwQAAaILFCVASAQHhefpsWaTSRKGOpQ6aMBkoRG1EIqloXFm2L2946Nx1mexHRjdLs53UuvOtGdT2ySZtZy6mTWabnPZlmsy0LVZApqtYRFIAhUiUsi2rC0uS6W80F9zqwuWct81ozb5q+avoiiynUz3Oe5zXOW5wamHUz6ZZfOZ6cHPTVc9TeNjNyTqSMkAISgICtQgCUFQADQSStHYKwABACKVBUlEUoeS4+qioEYZOydWEklEqYJJXJGhYxXVMuLOr7O9rn1E7CdPLpS75duN7c6tucVY7nmbxzK5luG3KZZa7BSmjAABAFGWMAUGCuyQDAkXJtjXJtjcbV04unO9c1qzu1abjNrOW4zamW5w6zg1KNTDm+Rz359vWvPoXFpKyY5JCpqBICtBCEASgWAASJXIrAAAAEKFQSCCwNXn9fKlyW5azmdKiFFlqWEiRIchQsIrlzrA9JrHWuOpl05epi9KXoZ3fNczfPg6zwtONbz6hAFMIlUpHUomRKSlayhYoiTTR2WJJZ1NLYsJ6jQGCSGrJJI0x0Dox1MuhnWzHTXN2S5rzybxmTHvODecVkLPMZ6eXb6usb2LalEkkKmpIAFoIUKkIBqkBkiVy1YAMCIAIiOHYAB9B8/p0mOOY1ya5LWMyVkTPVKRETsmSldgVZuau9c9u46snSxeqvUxvo41z9TxnXHnK590rCEskrlymeWozrRLAis00FqCiIVoIEUsCBWQCmkluL2dNmmzQmpNdXXKR00Y5dadSa6+Z2ufTbjroms9xj1jHvODWMO8wOE14x06156rLEkSuQakEAqKUqAiBEYiQxkrGSAAAAIiSM0ErkADHw9euTqHWOlG9K45mryl5Jz1ymastmdah2XJVmxs9VrHYmepNdfLqY1omvD7eS3ii1K0qzefLiawFNSkvNdm2zenQs2E7mJCZLHTsnEhwEqayJUlhFK1LnyzxnuqJqmXmrlq5N1zvs2M9KzRcg7JRol7Mvf59O3y6uMesYd4xbzishrPDXx7fUvO2pkrJBBAAhUKhCIoAojVkklUhiAYCACCRmnYwAZ5nl6bIutvi+NMb06p1Tos2S4beWcleU1z6ws1azQtqesY66dfOuvm8M8Pq5aDNLzJrmrlW023PRuOhrPQZ12X2MmiiCKgSCJWhBrRAFENXRDi2y5JqAECzKWudHLa5q4ZrAumzq3PWuOtErJWTXp5en49u5y7Y98cW84rnJvNes+PawrdczJWMkADIwQhUliRGIBkx2TGAwAAAREjK7JDADyXPvKaaMnLZVkX23yaY2ZdSuodKNacu3wlcPUyk09dcdaOrNeXXgWwXlZvIm8psTq659i46dzbrLQEMEaK0ksRiBClYoUFjVgNpoEgWEV3SlkSAayNbNuiVxWUtciXjzXOm8J1k7Ws9y5sYsOpz6ep49bpMXTOG4o1nn7eImtGszJWMkMAIwQqVsYiIQwGTHU0YAADABCISuyQwA8jz9Dh1IYI5ZLNJralq3SaIuA59YKoIHrLjrs8qa5LXEz04c0J3NY7l59G4nqNEgjJDR0JWQSCUxSznKFrSBGbrpQyIia3l9mhbktLavW0nbMlnQZ4hUxrYbrJBbll5E15+b5SxPQWemmNtzaei49Otm4dZy6zRqeA0dzYsqYxEgIgRRTUSIgGAyRKyRIaAKQBTiKIgsqkAAeS5+hw6kAI5RHThkrJrMlARWtK7YnRZ6zPHxvg47c/Tv759+8dGsuHcplo1aEQqq3PM5XPOmRca0lkkmJkba46FyWZp1kZVgKaUsleszZlLMlWxNCX6updK6Ju1b4lCMlNZ1qNdNc8cGb85Ncle/HrdZ6DPV567OWSyjefnuoWTV02WqWYhARRTUSIgGMCRJJVIYxBIAOVVEgrsmAAeS5+hw6kiGMFaBKCpEhgJATSSaGd+Wx19Lrn3d8brloXLZJHTliUGWI74YbxzZ3mnShuFRl9PrwYGtFz2Weexom6zK3mbzNUzakbWq56NzxJ1ruYywbtN6ZIjUWbLbl1my3oy65q+tEpq0xUWm9bbQ58vl864Weno7PZMb46MnP1PB7k0lTAkrCCClUSMqIiACQDJWTJQxDFQPIpVEgrSYAB5Ln6HDsZIFBMyUJQUxjGrRI1SLO/KY6e36efp65O1zJZIbLitcq5YWvPDfDDGTPbJOyWKWJ3r5+zry9ab7GO+qdLCyamApabM9Qknc42BvxV12Ljn28+88DVJVLBYrJdKSqksTedU3tya1NXWhmga1m21xnl4GN8lfZ2dqPP658LUlTUJANkmgIKVRIyxIjJDEBOyZKASMVoEDJdRIDJgAHkufoIlTGMEBjhhTGNZIACWS+W59va9fPsvN2OyTEgBc0uOWV447w56c7Pqiu28r49DnXfrqTOuK6vm9NxJuly5N83Rnpya4Obw755ZYM5F5LpJcxtnXpTO5dktssLc9zzjha5YLqRhlzKkurpMdtb7uU66GtNMpitrcu2pZlM35HPT1Vx53WY3JTCVw9GEEFAoRC1CGMlUYCdkxgCCkAhwVGq5XZMAA8lz9BEqYAy1Yxwx0DGMEYLhzrqsdTfJ2OpsNGC5ZulnPeHHmalzTXaPcTPRWk4DPCrHcdTfLNnr1Jn3U3xtcLDozrzJzubw28JK2oCV2ZWsk2k3Xny5p01mmiXqS97OunJa1j08rvlxDGjW+46B0Z26LtFNJoprTEV60t7WfN8VNdzU59wDFYwpqxQ4AEK1CAkNEqJ2TGCA5QBAERqtXZMAEeS5+hjiVNABjGrkKYxjGrZDLjfpOnnVjqY2ZTLK1wS4Lxz3mXn6KdvV8unMPI658vTLNwCWSb+nDpR6S86Wc60S1kFqu8806rzSxSpWk2OnrHUufFY9fPztNSV3MiTNiaq6rn6fO+3jpzt8/NdPPztZyTd+d6J6u1ZpIGgtsS5pelNdHN501x645HRgNJEgsYxgMAGgMZK1RZZIYDggoAQESpZWSEMR5Pn6GOJWADGMBw6CQwJKMiWL0Ncb2ZXUklJbJqTk1ypcl5d28/ac+3j7OBrnzJ0ob0udhoHZVJRZKurrjGyqaonTNNqGrsGZLaZJdBejS7WehrnfHMyJY6kZuuag2AqlKuZ6snrsdNVeT6eXhvU8999z0LNyQJW3IFObvXr535o51shRBYECBAjUbSBEFAQx2TTXYVYk8igAAAEBEoWZKxSqRHlc+hq0kADGCMaykKYxq0ECiztXjrskspNDN65LMkvFXqOPveXT5P058idFVsrubrz6d532YE6TnO3mzcGas9OpZyG8s6JNSQQs6KJOddXyQHLqua61s6WdcgQXE1ojTZAxt5Wpt3Tdya7j2XLpBrw+7bdTTp2aEQiyjNqrq40prq53tzXKqqKimymqKzlBQVVGyorimq1rudmucasJQ0JVQgArVChFFrJJFUQl81nsyRIAGMSMkrkdMY1aJMiX3MU9Bc3pumY2UKVWnKl97ynienHzNZ29jl0GtlxUUsXXN2s8rPTNnolVhErbGSywvNEliCpmu1rQyS1qidnQTssd45V53Z1C3Nb53O6m9tVHLne3PWZfZ6R5/Vc/V4jcot3WbkQxRaQtrk2unLq+Ls22atyvW8uLksmrlmTCFbEgUpyNY4XTnmqdOGgIFBCIwiJQ07FEFgsF4WdskrHDoRqIwGSh0xgZGZkLNCaJn0+uYlN0DSxLE7WM+cY4e8dqXCvKs5k3svLu65cfO8l1emqTtTXUXbnV06JFZGxMXSyBZDku0zTKm3NrUpvGms9zTfPXVNzxM+juy8dZtYFg3pMc7Kda2rbn2E4+mzfJdNWGoVBKLZRcVzzJbbXLYTJyyqSErJk1ZMaTzqVMJc1xk3M5KpQgACNRgqEqKyiVVGWCxIy8ibEksgVyJGOmMCRKCmZUdyi1LU6SCa7nRUk0Jomc5Xc+x5b8vrn4DVyroZ1a5b2Mh15r0+eurNxMcnUw6zljJZSNYLEtNmufoc62zXBvPGutOM1Yupgtvi3We3jp2s1S06wk5vTjoduGnBz3zlzUZ3USa7GuPucPPbXWqWFoW5WkbOGVLBb1mSJyu5YliTlkNAcpTHYLGIVTUyUBEUIVQWJAhLWtSxIiEqXlZ2MyWQDAYQ6aMBjlosVy2Zl5uZDGTOhc9xznVWWnc0pzEpY5E1gMqXsdq8PZ8vVybnzXThQVzeeoywXVN6TpVtTQCUJy0ErL6cUGGalZSrSRv1iMxjXRZ2Mdb9c47z1OfbhWYGss1mbbo5r6NljKNQulI7WSiqzCUs0NxBrQlhJWAiJNZDEMAAQEYqqVSERIxFYEJYLWQILFUiVCVHLztpJAYwVjCJUDRlZVczSRoTWzaYVklidK5kVp6W5rsyggJmTOVCY+gcfV889PzOLN5GjOu7XWvfp56bCmZymFmpMdzWZ2cxNY2Wm6US+13AljNV1kZsm4Z6Z2ubZUaJO/J7DHTjbz5nWFOt016iWLWKmsqnnViVWYLMSC3JBqpalurRElYCIklmMTIoIAVESpZWBGWBCILWsFisESpUilVqkikK52ejJEkEFBjGMEkRKamzJNCamdSc9pJYWp3Lz5E36G58/NTs3Wa2bEsTTJ2ictudYLz89vz63Xo3VS81y5bHOms9lrCWVRK5b0oancxnTBNhrS+861plqasuegjaJrZc9Rsm+LLmY9BMfQeXr8F38s2tDdKpXAFuWBM9zmaqkgsjTrMZaVi3rS0koIgSWSADVBBUSMQ0qlZAhLBYEJY2oQhSixsRCKVzzWOatsaSGMBoDGA0bVLFljS1nazqMS1yystToMb5NOteblVOWaWWbWfVZw9Tm0ktl6Q864t48PXJWDWtAhWWapWNV5tKxIAgsVrSxLzXcqUauFVkDei50LdLobidKXRlg0qpZ0AkbMunPiuCtVlcuSarWI7NzDtomnLt1JyjSSBJZI1BCIkaWUCu2mVELYyxIiUFCtjESK1LlzchU1I0yQpkrCHTFDpjkYJElZKyxnUzuZyNVKE0tufS5xJfM3YSGTTrXn3XLz11jalLsuNCWXOZnltVzRed5rubmM7UrKmlIxq5pW2TUpbmyxyyJ1NJyzWaDWRz49oVZ11LNy6JZJFqsgzn0oikVAySMukqazLXECS6tYrlztaF10ShUWKwIiIxGoLXFawtrliISoQhSxI1TNZYyzVJZGmtNk0lXIxp6SHIxqSOglBY4Vzbc2WWM9u4xzWZqAyyT0TE64ltMNZFiekvKFzw5qtrsHauOCzz7ETZtGk7IxUUARbhE6UWXN1dBduemudLmq0mjqlM+bRLlrNZWlFlhA6RaoKlJFYoCKx1CUR2yRkpbStM4morNmdlDVc3qudCxWonmulESC11CWtYLGowhLEQiMRWlck1llqLTWzoqdk6lFiW3Pl8dpEoaFrAYxyMLLri24tTdJ2NY8/N1tIsPRMQk490CRmq59I48ZrBdaZfVJzjh2JmbMELYlrJaCLXGdE6ylksVjLUJmuxDslILJZSzSZbE9WJBaVyzU1iXF1kgGIYDWUVpGgZIZcVFE1WsmbLEZp0kaSS0rJQgVxBa1isSIhKkSxIS0rlmskVly6bNFzYsiaW2aGLmdJ24+S8/UySOnTyNGMY0vvPRcNLmfY3l5adK26WhPSM0xyVWpKGm6zuOHAaob9CnUzry25nEhKUCskSZkgiLHKt1FcooNQULUSzknri7irPoYK4KIVjGThrTbLJllTSdAAAFsklopASJkiqWlUOyxKloasluWmaRFayCqWJGgisVUkCmayNZZa4us11eTuZEy1LNZJO+597Ltctdhbca/LnT0NJWsaADQqRq1jQ52XLs6jO9z4Oesrqpe8kDjyzsBp0rjr3zcFXPR6+XkpxNSKkFAAhZKGy1B3N14VZ7oFGgSiAKDuZTN+vLRPWDlVjUBAYyUtdrUSZIckidMAQJF61yVWhKNRQUlYNSsbOabLuMtbccorGkqRLEiQlqayRlmoF5qsussSSWrouNDNlz149JzvFnT6LiOBk1VH5X16pIxjGA7Gum89OsWMzuby5L7nLNE10rLJeGsrJIGtjtb8nP359HL2+hnXydlFRlFBoDp3KiSMYx3nt15cOfWCbctyUKLJEsmZsRrTryZp7CZcrBXcpRRGRmyhRZoyUNGSJDsSsZaly5YjWvKcuTWYW1wqkQWpuqaom4qhKiJCKprG1mlglxrq0subC1m6zRcbJO9J3ubtY3fLI8N037rHMlBUS/mbp6ERERkiqsSyToa5W3Mrm9JzRV8lSdE0V56aCVk2ZJdeenXm7yyz6vMEUFAVoyQWNmbCuiHbKNGvLK8s89KRSijUZtqVNztvOqai1u15cWfU1EaFOVK5oQJF9ZmoyyqSSAnIwWVkpC0GM2lUVR0Dm0VAgAFTVc1inWLUYhVM1kms0sC5NVl1WpKy8tYuZ6J6PGe7jXZysljQEoviemvcYyWACl/K2vTKJWTJpJZkizWLdc7EuublipFqQs6qcaapVWTZvYkaLj1zHFb49qWMMShNGSRLO8xBoWUNNfTxUtrO4OkJprFolApII7JM67wzTuZ2ajRq5QB0wNElM1AekiSBIaOVox1IBjNhcYZK6StIBELYtUzWTPTA65Jcs1A0Jpstq1JpdZey09BJ6DE72NdLNlBaIWGaC3DN8R017jGC0AD8y67xEsSKojmlnR3yvuLKuZksVF1zOeqRGdpF7nYzcdHXNMFxTdUZ6mdFCMAGkkdxXNJoJIL0d/P5WfeTTAFBgOQqSSsC/XGrPWM20KkSAFaNHa4JAFY9SSSHKIxkidADGXJ0ZeWlVrEIrITUGsc3xc9qJvUlus3JMuudLOmO7M+gzrn537rOVCAkAwACOsua8RvfuMZVAQH5t69gQDRgQLrzuubEtBWXx6Czns8NtFK0FrPXk7+s8q88jNjErnPnvlm3RKiRJNV5VWtlNKWSpGm/fi5fP6KFShK0kW3MSMtlxbvkpq+4sms+dwtVk5oGMYCacarKJDVEkkokOJWySVSGACAckzorzyqgiVrXLBcs3hm4t2VqZ0M7k9BnPf567eV0068bd+yco509QJZoAAAtRS+J3r3GMDQEgfm3r2BU4LHKWRTpaxOTVYyo2HqpNqed3jzE6KaIz2a16tz1rgc+GZglg1FquUSQXFjNrFV6qTOpJXbYyV0bw5mPYDJLJJDsbKqKkACZ0a4153K1I1sQBptORXTXXCZpGkqkk1mkqYwJBDCopEYGqKKiBUtE1BYN4M7nXqM47+XoMb6mRYpqVyDl8drp7ByAAAAAAAmvE7vt8QAIK/NnXq4VOGFiN1x0mUXXOca+nk9HLztZ8ZWGVK0sTMszdcdy5VnHjJNQVStGjskSZLYxEzzVtzpuJpQtlxXNCzCapVEJa6nZECERVHQ1x5efQ2rEmzYkVpbZbJOnFtbCLMkdjGSJJKgYxwwAiKgsLmZLWU25c6VuebzZ1K37f59ZbM1QsFcSTfGuPJXXsXNNCAAAAASjfitz22Mikgpb+cOvQBCUpBZ3HK2ydkSmNte2xL18DqZKvZ0WdvO+bcc26wTTTQdG4xs5JoIrGSymjECskmUvub2LCy85VnzuCztjCVrFYyxVGFrWwJKza5c2ehVNVEqJJCacqCywc6aLxtuZIxylRGjGSGMkMYCLUvXtS7pcUSa6p8tuqVva9ZMTnRWGiiJz662sRh416vm6eaQUUAAKBAvitvbYyrQAPzr027UOHYpbrnsXkVamda5fSSepk4epw9c7Uur0XLrol8505cvTmzVGdRGFljMrIy1rbYpItAASTIvQvGyqpvY40W1zYMTSUAAVLhl6N5SLLjZceh5+uMVFaV1VbWQIZuS3C0SWTey8s9xOps21MQiVPJjqUTXQmzN2rpW46GdaKnmsrqFz8i3Q9Vz6dezl3UUQUGA9JrCsgczUsxrr8r6rnp2ggaGQIF8Vt7bGVaAB+cuvSREEaqOncdW83SKYtX3cmOzz+uOktrfz33s9BOD0xwtc+jNcU57VqULRK0ZNK1c0WNJIDQsncSmkvR15udnu1jTlSpQLBRCXG1vcpVK50MfUvP7bFaiAArZFdnmz0lz5bPf0lw0ikZIEahZEJC3lx2yyrpC15qpBKIUs2dlWhc/INXpJ9O4dJ56eD9GK0iK0KrOzcyLDEcuSdn0/y9S6kgCgDkUvjOk9piqwBRPzr16EFCEqr0d5SZnFdRs9Pl25rm6xG5wM06z6bn06Gd8uzyvXh6PPXMnjDdrLiprnTUVsZtsgs0jDsYwXKzrskCbLwyTuxEoLFA0FbSVpha6Lm1nc6WfqHD12qKIUKSAI689L6KTG2pvVrhIFABGQp5vE1ntyrUYSgAKBWIkkCNnyvrPUYnueO78+nxHXjxOsQLaltX3KWCYZcC7pn6d59losmQTQEjXxe57TFVgCifDu1qi6yCqM7XevEIoLYnoWVJn1NBE5Fno8XpzXmNczfOmdOPnvssr1wom+XN6LO4nFlzpbZGIymoxKpYXF5NGaLzpbQ2RUs0goA2lHPa6Oucs2Vmu4+neb2WqrRl0QCAkecT0ZW3lnXZfO1AABkGSXiancgpkYdAAA5WIilR4jvy9Jh6Pj1tx35O3gu/ILjDL1tyaC55nM1w5vsZfUeENGrASAgl8Zqe0yFJGRt/P3XV1lQ5ZXMk9JedRC2w6KdTCZmuEzmV6m2WdVJFrx2e0jo3FGuPLnaKe5Y5dvIjKTsMlaqQpUZTSl9gaLioUsgEOlBZK1w457fVvIVpfc/TvP67IVSUAAAaecX0iI5s79G8mgAAgsGXLwtY7s2WEpYAAASmkUsW1nWvXPDc93j2147wa+berhSaF4h6TWSWBQzhm+Xb7flPYcztasCKAKZeL6TvZvLXnaQslHzXegAUOg5ei1iiVROuxc6cGtVmW5pt0TOixHMuvP56tZL0XPj0jq65d9OBM5Z0rrXcZZuiWVSIyxMU1pub7llzMFQldgjlQASpmGa6152I60J9K8/qsVLIEBCUR2cI7krMWe23XFXKgAAAa8LWe7modSsUsYYUEpc7NFYGu5mw3jm659Tn03cu9k6eD9PDkUWcZfT3KMNaJfOTQfW+E2BNNGZ15Ncq3LQnH29ZznUk6QwPzz16CCiM7DHZ1jEuiJM9iXTGeqmcmlR0GLzjN8TPVWyGbXPnVo1y67Hrs3HXn14q6bnFNWE0paiC4M3RV9zJNFlMsoElYyKypJCUV1zs76uuM6ss2SfRvN61QmK5mu1qyaiA7ODZ3MRnOnp6WuKuEEAAA14Wsd2aKIlKVFABRFaE5DXr+Por1jL14ZWLbvo8elue3mO3HynXOVch6C5yxiWC8lfV5e64zka1yysRoTpy9Y0Iprxu57TEGi5Aa/PXWgodM7t5dO45+da2bK6hOIFVY7Kzpscx0402LFRJx2bnHcZGPWaxzLw7s7aWvCSF040WVrRKhnLzvZqX3EpbkgSGy7QQQAJUc1vr3jOyRpj3/L0+Z68Vc8a42TfpOfbtZ7PIFc8Gu9iFYc+noa4xuCCgUOgJeHrPcCUyldBFEjpAmXHXbjpvm1Zj6eamRazu59bc9+dvHz/ANPHntSj0aQxqtarILzqtj23F1rmxVaCHktQmvH6nscJaKGB+eutACpR6C8t1zzs3ZZZZ1ZLFWbjrNpSzWvLnQVpzay3Pbzrfjd++F2+XpipnjspeBL6DU6s1wJMN1TNX3Nsc6bsqy5lFxFC1oRIVAIwVSYZvp75TRl538bz6Tt4F8+qdO5nr3efbRnYCcG57uaVhz6OheUdcyiAIAHbwbnuwKEpoEkUdA4ny9AbZsjP044mK94yzXRx30R889XHk12cNubfbzbYSRpKJ6PGPR52KqAEAS+Q09jiMKAPgnWsiSIHdvHZc8ua33MjqySl0S8uqNSiMt1jm4LwbjnanSvPvY6a+ffXvzx6cbWN0u2px4+b3Xl6trkMxapmsq0M8uddll95tbJYgkqc1JIUpJU4KRz89OlrjOyxL1783hZx3NJUz1s69jy9s4As4id7NVcqejpuJcrUIKIBgvCue5mlgqgGIehDifPuTWyWJj3yw65Xmuavz0om/F+rhZEcpNWry7IkVFvudMnquO/O7dKZ68XKhUpfIaexxmNrpqHwXpAAGnbvPTcc5rclidKOpm5muamfV58tNcxrzus9zXLmSZpfVzerHbZeVfXzUs0Z1O3eUJbefZlgd2dq2cZC68zNaEnrKysluUGEOghYkVREnNzvp65ll0OyhGWVOIF8el5+nqTpZDTjp280rmz0b3N3mgozSwoCXhaz3s1WCqADNZlrGlKdvn31410J0k0HH35ejLGy2dInje/OmCXVdc5KKhdEwG650cuvGlO3O9nTL3Ma7cqDN8lt7DBWF00D4L0gTAadjXPc5ZVdqy9Bm9FcC89c1cZqGp4pNOucUhnpCa9jeeya0y5+nkzM3pTOl+sxLWernW+3sNDXOTOeezvbVtzWEuqXSzUta1RJSyTNyQsZzm99wDQTnXFp0SyXAuiyrNvmurnpdnpm1nfnUFpx21JR05AlGVSRQLzK6uZGmjUGXmo1zVKa+XonN7ZtImeZvz7ZqNzfnvh1y4HSYqUtlvOshUaM2xlaz6vh2+b7z1+mNiTLU9Ry6apRrySeuzDWpIAfBekYFidO8rLns3nUnOnSUekmtUuFrAYzltR6Y8lcZpeox1Ly8rj1eus6KaZqjfmnfO2sytYkZbU7a1p0HTO0zhZ1vttuaspS2bzwLzLyulk6QzvVOvay06512Rrny7blwSrWOPcCdSa6U1qawpZLXZ6rl6L89OHc9/OpRyddd1xJzYICoIqJw7O5jT1ErlAsYAZjVy62zpqm2RY53Tz7s7qmZ3pztceXrpzqFz2UWQtSOXXcV410868p0nQ1nbchqj1XHrNoPJM+uzDW5JBQ+E9MgRZZ6G8s2uexzvSl0lm9bOrpvO1ybODdVzVWueLfLHL6C8c7XNz06us9WbuxuXTxK+ep0qZm1Q6NOmnWy0TVFutuia4Na1ssoycec6Tmam7fmU3BKZvTjv8AQuHXouebfGioM6pcVsars4FzZcepx0jjOa5vvR1KOhjt2s9+Gz32hObO225kwkAI2gAcS47mdu5BqggAFos1cu103olVkGce+GvO4WZ2eX0543fDbXVCQIUErd956+Hbyurs3z06l1jjs4ne5di1Hkrn1spTFKHwvryUqW1O5c364RvKtbZrVLfnWudKmufXlHSmXKzPp5ucdu8JunBnbpJ6dKs9unrwyvDk2WJROqnT00UuLqLPZz6bL1wnm13VNJZtJ5joy780mRqnHWMuudPp3Hp6jHbidfBXc5XLdOtNuKqNTzOsdCTuZXLVJx9cvS49fd5+kUrg6nfzY2c/PXdJLXMGLSMoA04dz3JuSACyAHXD1nDqdbj03zdsuuaLnNecrMt5ZNYza1hnpztUWVpHSMDWi5zYnsMdPm/Sda56OsC3TPoOe+hjq6R5K59bKBKroZ+G9eKEsi2Xvb8+68spnXpSwzu7PSxqivNzfOawM5enmsueteddnn8enfNe41zx467bw9FfJyriFzxZ6OpLuc89aWbYzNd/Pq51vDtuqctWazy2fXz+H0NWmXr8/NvzXWapv6hyno865nTy1OXN1y6+fRK3LZVZ5jfLUnYxrNeenPXpPTux1slRn3y5l1mnCxrXn0dqdJXmpVZISoBnEuO3nTAACWiznanmt53y2x3OXXtZ3gvOOsteTvx6LMGo898L00xTbGooKrrfOMcdM8ZerQzrQNrPpuXWc2Uo8pc+smikCh8N6cBQsvPSmm53XnjlgvSTfncs9LpqteBdcFcS5+vz8jXe1nDnWDPZTf0bfCrHaqtGvB23Hm6xxp36+damC5wOfdd+Ex6PPopdPLN21dFyaJfEzvxbZOi1wRGzqR9Q5Zvp3ipyyp1naVmHXPOxks1NdPO7JvMlFxtnXpY7ZtZ+dd/JPF06l8vYx6oyzzuqdKk9dczUHAcaztZroABxxenPx/Tnfnp0c7yXEOnL33l9umZSYtZ8v6PDK23Mnj1c/XWGd1WRFAtlmlz6nLt4jWuprGvWbrkjtZnb592qojydz6yaKAVHwzpwFaTskzt1joTMmM7Vy6pdGel86OOXb5lrEvS6eDzV10rnXccjHfmTr9MvG+duc1O+H0F82fXPgTvKXvHOcdc33J2w3n0p25k35a71W6o6iyl8dcWdPPMqawy0XOlv3/DsWWXlBi03zWW88F5pMep187zMXme2lZs+p5/Q52s+C3xyrZXXy9pn0eavO7PdZ6Qk9ZrOqUAF4tx3M6EAENfJdOXC1ndnpvm/O9OXbk2Z167j2izgrwHo8fo0guWdcc9EVnK5ADXc5cvQ46eI6a6mue9l1ez3+W9+eoIDyaesomhAI+G9uKGrZmbLm7WOmxy5q5LF3S7M9p5uO3zq81rm9PLlZ2WNOfjtnuvoV5dzO+FO3X34cmvJnuc07VmmOkxumt7ORO5j2QPG70HQXVnfMl8vUuvjtZkaE6ubua6XL1Us6dcc1xSdNq6WlMbMBXFWuGG5lNrWN2e8J0nO3kdZdWp7vn3ul8vuGeujG7F7Fx3ZBoBeI59xogBQzs+E68ozW7PS/U4OsdU56/ROG72vN75+X6ce/c5yrPap2xS6okMlW5i3HXHjWTti5nXqFbpj0HDsprNbnszR53eejNViljoSeG3yQ1bLNJr3m+c8a9FLGU11M9JZ3VLwLeW1ks4WuQaxsXWds9lN+ax2lrji357bzlcPOtTNl5a1GbjZm7p6fJO7s6C256YJfMam3p89npsXpy1zJLa6WOjvHKZjY1rupJlc611NTwLfL78mDetuelM30XXPrE17WOnRmuYx89dutNdXG9ep0k9DIlAji6x22iBXAvk98uPrDXZnrTqcy5pqmX23PXpM353047dZ12VLlz3i3SX5FrL5Is+v5d/n2pp689yW2OunmYefeaXS3rol87rPtMmorCPifXkrIoJEmdbWK5LrJpJzvrpZ1DPaU3x15V1rjxOsX74aJNM11bOyaJvnZ6xuedrhLXNswS2O5eGNnpSX2Rk6mfo+SW6zQ10874zXl0u6eH0N49TM149C1xnnpiOq70uRLkra3VZNilmNzna50zfbwzHOo696sLXYmOvnfZl85vz7XTwU7ap07WbrOrZ3YYgji6x22nIllm4dTwnTi1ul3XfGSVzy2yvSTG3M83p6RM9JrPnrnW/NdoNNjNOdd3n18d157LOhrLq6Z7fLrs59noxIHlNY9djalNBVHxrrxREV51AvUudCb7nkzPQ1y2M3zNKvHowXfMnbUcRno3n1LLVZJmtebOmgza4Z7iqk1rzd18l7OpIXnunfPPVxZbbEegz0wZ6eJXndPH39+P1WWrOrMdMWsZLernsrnLcyOu6ZbiUZbnAlC4Zd1cqdMk6Wt+stomelL0NY598/Mt6efZ5tefnp25N7XXZTmWosmuVqdOAEZybMFwNamoHHpVTLI9knDvOw3ZVtVt5G4LplBrazqvPZw7+W1dfTnps12BrmO7y9F2ehaCUjy+uPqp0TSHCPj3XggIXFJaxoOiPTQzmcurfMHZmuS1xJ6Kp6deUmdVzpixZxVqYLOa1ozcW+desWFxKaTjqvld56HSrPolevLlEqWzOvTzXP1zw7829j0XL0as6sa4mvPNZXUDKncM7MGct5yvTExKTa6XN4yydLZum685eXE1yW/PuuOTjv9E5+/A1xs77eZ0F79zqQVgcW47WdFhbkTwe+QWrsmucuXeczSXRm+vcvJ2ehjHN325WsrWlZKZFarnJl6vn0+e7dPeOillgdPM7PH1F0CURTXmOnD1OdKaFFD4/185DQ1mElk53F7V27vZ5rG++e+8+rmya8TPTfPRqzZs9Q0ZWrOaRm3ONZVFVzl1i+yQELnPOdLn0XW26I57aKYvZ7eOnkN5v35+043yatTTnT591bRZbEzsTOW8c1yNa7vzrh26xrsmvOsbp08/vfoMenyzFdUXNjWxr2vLtzGhe1mwPQWWCJBHH1z7ONvUS+X1y4uuSt053ua4lmK2manXr5jlpdZBZNuWhqhdMrUh1r1iHHrA5+5frPS1FJZHYy3c/WK1QIL5nfH0+dRm2AHyHr53BZKzQ5WTNsmN11bTTpOfKY3783VzN035p0yz0Tx3lc9qNuNNQCuuZZhshZVrDsYipI3NkStaZ5ebOjk03OxnvY6+Ox309fEdfJ0c313H1ZdZ8VrPobapbZL5mVxbeWG8+g9GVfL64duWV4md6XTy07VuvsMeiEtazEthOhK5enCO7YAA45OufXmwq1nwm/LZcKa0Y7XrxN5wtpronr7z85LtOU1vmqFqakWyjQXXF1m/h28hubLjXqa0daWety7357CsQAvm+nH03PUWwAX5L18oA0uYtZFzNzt33E2dTGO47TzbJU1infj59k7jfm9jNktVlC54zpk0ErsesOVpGyNAishJyJ0uZ69zYmzOuZx9+7XDg+r5FkdGawt0Z36dYLKJ3HOTrJcvPWrU8rnUC9m1nI3jnfqZ369qObWWELLVdajEdKNZ1bDJ2IF5e+fV57ded3y4W/NoZi6dTn24m8Z7nM3XN+uS2SFeea0NWZ1bdYDUMc0JqucM16rl08B0z0bjpFuiTos9Lj6W6krEgC+c6cPS43FoIWEvyrpwAJJErHKws33F9zpZmlF5dhy2yua83PXCUi2az1mWFRNUmssitdcteokgZ0y6jsgWZnKut8x06JNCdLPotSi+SVkh1mTPNdC65lzTXDnXsuRbCFp5DHSpRGSjNOndmvRXNmNQszUjeXabpOGd1dV58Trz9ly7ykJReVrn1Iz2eP3xjedi6Ju3PTk65q8896xmvYTLmvKNWXWtqObK2gvCG1JNdzXjpmzc3XFqdHRyNOtGrl6m0gGJSPPdOHo50WdI876vHn6cPKeT2MVjIywAlKWTTdvDmN1jmctz2U6zGSdefO3MzqmWq3HNRsmBONBE0Z1pW6tTLSKgycZK1oXOXWXeWzOtTpW4FzZKVnSdqObVR5+dO9eaEFz4/PbMl6dBMLWKdd2b0l6SeajVrIdNdVnpTys13NY4vbz47foXK9fPZSkcm4s1z49zzrzmt0uhvn2UOaXI6dxO0vms3PrpqzU1rXEXklJWXpKzpcenjtN3TGpNaPVvY6Wbdj1qAAC0jg749/HQUs8x6vDzevn4/h+kJEZEiAwGTudmsNjfE6xsWJdLravz1581kMrcIsSywlkkCRe1OW+S9apY5rWzOr6r6cy85VWzcmlrHrnG5cOq0glhGqWeDOnbuBZLTc+JzaZNFxjauz3V1OW6WyOG30enGmPXnDmvf3Pjpvbc8rU9Jrxamepnt0G8kmTWOXriTdk1GtubQuLUkznmsl36uYxsYHWp21y2NaExLqVwolWxOTNevxvwW89C46FWDs2M3zV+fVKZGgEYRwd8u9noSuvL+vwcjr5ud4PplRHARqI4YwSzWdLJc7DazyUFS65qU1gmuU1mzrUdCycTArKVYATsvzrXz1by6zxt3Or0cHvngS2N5jsWsxsjcWDSZVZnTizp2LzlNQtquPEZzgnW+Y6Jpdu5OklxS9S559cDWNK9lPNTp75zztc25WuI8+lmTIRrYuWXXe0lizbNYms9yFM0Wd5ilmmeiF6bsasWhIVeA8200Vxsa3tZN4suejoI46V5+GxuyPV7u2diJSg5eLrHcmkrPK+zwcvfDD4fpAhylkSMMBjQR6aLiTNx1pOYWUTWea1lM1xJrA1rNskqcJYLXNYYyDq6y5LEjy6Ll39Fmej9Pnv1mqEnI3yo1lJal5NEQsoThTp2LicU21WcrF9Vz79WbtUlildUxTVaZLnm7eamtup6W89ssN4zM8WcNd5uSJQu/WnNW3TGcnPbXcZSdlEt+p2HNS4p6apr0MZjLVhMlLJb0rlx53mrVrlfWzQJs9Kc/kPL0Z8ujudC49H1nS1WSjnr1s7RZXmO3j4G+E/F9QAYCIQwHTGjI3Oi5mkk60Cciai010J2+fSU6cHUymqyUX5slIqXJNYGucZYijXDjdU17u8vRd+GopjDrHn9Wu5dnak72ZKVxYtM3rJSxpSTmpyoKiRFQBamSyNlC/NtPS3nnmuxc9bfPzk5YL59QRQt91snUtipXPzvTZQjquZ1107eTnpBrVNduKJOfpqhk1ZceZzv1seWt6m+exLdQXVMzmfifH0zXSxuZ39eXtesvWqsx05VErfM9fPyt4j4voADAiRh04aCuxjSMT1m+5dXydSMhgunG7HT6Dw7PnqdmmaeZAouqUqWsiFJaYzrGVyTa5fbjX1457ejFstqbIuGGbYRoCVWVjqFkljEaSZ6nFZElbymerZVHzSdetrn4+dPsXTzXanOufMThpSVUta00ztCEufSia0azSVJvknrPGz2y5677jpy7ZIaZDXDqayiZ81x1+pM8Ctm8bUejN8xz8vifH2dBOleTudOsXWa9Z9d1zkmuVOeq5w53yt75vTPc8nqYqBkSIDhkrGMBiRWaUdjTSnRK4zzXtPP39Ly7wt81rHL1MVlZXUIiKohERSxVLCKs6v3jpdOVcvUK0gtqXkCK7SMjWQrKiVmaXUShVSla3ETm2a7LQl8LN8ddVz9M6cK7M1eCxy3sZ2rZN2r0ddIxBcMbKr0qIyVVnz19NzU6eQuvQL2mMtZl2E0kTMM14PHX3zlPadxoJDTqM8TN+X57Z5rSzalRtvPq3Fdx0e2+ZjIzXFScudvSuzgotckIjUsnQSsYwGA7JI0mkqI1p7/h27PLpPPTwvbHJ1K0rshbXECIhCEACWC1xRjXd1izWdkdFMa5DUbCBUmlaZdCWLbJVc4yFaWrI467LMg9K2ehRIrcieTa9trlfUTlM+Szy13FUt812N26brqool3VTpTGKarbyzefLu7x5rO/as67nNb4zPT2mueplrI4nPem6pmej0xckxljPTufO46fMOfbRqa7hlhdZK4Vu/pmjFUpYywjnrJRAkQiAxjpySpgMCRNCoIFiXWel579f5+u7O/mffOWyJEiVFZGkIUqpAABKSUy9OzQz0y63JGQri6ulF1iOevLlga0lqU6kYJcdcPOt1nV3z7tzaTiurqlYCgXwWcu8dczYXNdC9JLErXQZ6x6VZtDSa8tnpjx09fvh55fqLGe5zteDnb3GuXQZCbXjMXuXGSdO5vnegMvubWPNY9Hx7z+rVc9TWCpRquJJzG/T+jl5rhu8mzWu1nt9LJRHKWRiIDHTiVjGAEicgFrpTKq+52Sej5dOY6c5YkSsqIVFqKEqECCgEktsmnGzrfHTubjPpzyEZlqVAlTUEisk1alllppSWrzeenHQ6cvUXnOqpYWTRLCoRRGW50x0Oa9MetK2ebTqUWoiVVnms5GXlzfKnTrXnXZ7+86Ipzr547e/3x3oGTOsNbGced9feLkQydzWxx+Xo+S8fS9TpMwNCbNZ5U6Yl9j6PN5jh2vRpfcyPSdJIBwUEAh04lYxgCEs9SaApWsrGliVrqy0TVc1GarKKrIrEUoIQwAASyzp6xmOTNatTZcKW2yxZRYSBYxWtctJnXKY5cUuA2l9nLlpX1G+WzWZlbVEnSuNNxclq6I1ZvpufXib58zUplWrWY4jbQtYysrlqXCvpGercCxm/m2en0rfC0DzeN+jufPN9+4nZNEMyWdac+Rz9Hxzl6djN1kkdRt5md0ntPR5fGef07bz2WW3MD1HSADGABI7XctZCGjCJVNBVASppKWMqRmuajnddZyKxIyxAQgAAGFnXuOncZa5M119TRBRY4UQKraM3OuVcsZV5eN4JYW9TWbLnz/Ht3O3n1abEkiJlZ0ZnbZsNCaE6Wd9TDwnXjFroN56iTMi0VngKihpLgl99ecQA4Gd+h1gA8ry7eq6cPK8/R6npwkjpEzRc9DOedjr+f8Al69jPVub2czXm3WMTPcejycTj1purGbZiyz03UAMajNxIkjGNGMSuwJxVURysZEBASllKlqK2jLKuBUbkRWsJbCSSqRtY7m+dNvGzrdWLO8BmiVktIpFUsSuK1qjk46cznq/c9P05dDXPlTfoOvm3rcXxtNEtsThkprfmdFm6TDWM52s0b6YDUZjMU21xBa1pK1lHsEiFiQGBzs7ynd1z8jy9HruvBo6IkSs3zO3Ovzhx9TlF03N1Jrl5sJfa+ry+X8/e9JXGqRavpuuAQ4lSiypjRjscrRjAZJIVESyhkSCtBWBNGSXTLHOvn2elE19T1zbPEm/mnPqVIlUiyJ2KyVz06501ijr2X1ruatGlyXJcWJbc6dZ13NqOylLq50m+2K6Uc10M7txZyTPTc7ukQIK5eH0zZNeD7zVGczVXLUsaoi5eTNdSz0+YrCxAAzx/Lv7PpwjXNzvizXrNcp2BMVWM9ePhvn9fms9GbNYrayr2bzwY17j1ePzfm9V1kLAR6ntzBDADQWIwGMcjtdMlJKsyIUshkCpQkMaSJJIsb14viM9eLnX1LpzizWeZz05xgzvg404stt1L9ZcipBL0d49Zvn0dctus3Qra5JLBI0rAEilelK1xJLF6EumXZmzxvRJ1czq5y1FEFcvC6Y7fPfzz0M9meqCqWCwtqiBy5r2kzu1IoCAF58tWddnXNBZRNecm4y2p6jeJXMq1Zz2eG65vGmKXFbhKF5s3o9Hm43n9NdzzJrmt3OfrPRyAAFRtZ0StGAyVgoAJEy0iQyMQWkQyYVKKpvFNZM1RyZ0zJ63XN2byac+b+f8O2OUA06atYVVS7rPRduPr9cdmoM0NaEgVpTVBGkgItLCyEqmuPnXqtYsPQc5ZAkS1Laoiu2RKXnWdjO8m8+Tu8lUFUsKraUQOxJ2pamYaAgBcedY17t5RtdihDKZrzk6es3xaSO9zz2ucM7VOFqA868b3x7LjoARE+IduqpyIV0F7NqMlDVhYwQUSNQUSazRS1FCokkkFlnRNVrWtcQI1FEJUKoEZYypOnrHf3y23NyxszVnioVVRosZCNdzJYJRNZpca5Ws01japWvk9z38/RuBI0SiQQHFZG1EVqaWdbC2s8kVoWtYywIx6lNUtOswAiIkSjyuOu/WerpegyAM8Tz7+46+cCtsz6bzzTOiZJATTXxXfPteMAFDX4R6OqHKrBWXJbcyRwVKAdCxisqthDqa2TMbc8uaWq2SWI16cWZtUtNtUV1WRpCAIdTSayk6e+e/pzmIa3JcOIxnM01nTmzWFrBnWJqkisidkzu5fR5i3UqSCVFG5SldzRZltzwlgQmoNVTVEk6vS6t6bGcy1NQkUd86mVVlWgUrlN6MIxN8uMw5pkVit7PqOnIkdOTv4nc5CaYAC+J7PbcMloCJr8/d+ipyliGupm9GAAAyIKileeInU6UTzrTJsXp5dWOpLyLni6ZZc9tEVVXSiIAAyVTJl2ufpNY6NzFBpIpfMZ6eXz0wS1y1QNIFQmZLbqWXHYufcs7c3TLpNeWmXUacrywVZtTAnO05Ws87U5a8us9SWMsSUbrnclS0r1o9NmVVVrMTO1hk6ty1aCoAGMRjNlkgiRpudkzqubMp43bLZL5Po9rxWU80UPzT27AAGrI0s3IwGCNUjBZDMkvUk7sehjvY1vlvlxTXPSm5q1OLpyqxGOs0tJVURCAYyVWlhdcel3z6NwiIHzzh6vM56kJIAohVtkizUu3nTc7LLGbi6S+y+y6zRlpTVm6prVm7prZjWma0JoW7KrWcm88fpji9cYtM8lE1nVS1y86bvPoMzVFNzHTPLz46+suViEMAACI0nRAJLkNYw7l6apNBy7evDiWTLI+I590qsSwmXM7rNJNmRMlE6mSJFhrze3jfc57vzeEYLMupRZqudIyJiXltcuufblKIqIWoBU0mTLVsTRcel3y6NyqieU49/nvHu6t0LJkrGkyNTqdk7LbNVl7OguLpL7i9NSa5dct8t2bZNTpksnINbJenLtvPi9Mc7pmO8VpRbnjkZ68Wdop77OYxRZCyhrny9jWGAxBQAwEA8gCGluV6eOuoBUiyy6ZusuL2b7PN57WRNJROp1qSyWUCuxZpTBGtsu/F9Hz6efl5Ops1lEbCI1Ezy5DFbzVwLmmqrILASg0AqaTLy003Ho+nLoazGKc35fz9VMC1AOC0snVjNtl1mizVZempLUui41SajVF625sokNZQ0dFEazXIakaw6zp1xkwNCch18Bn0eo3w6Od256UMwrOuCXsbyIxQxBRBQADgIxEsWaeerz86TSwsqxZ3IAG9iUSGOpFss4lAAx0kBywlvWxeOZJdEu0sZpM9ZJc0tOrSZrMM1hmsON5eemTJ2WVOydW2XJqrVqarjub511ys64Od8maaTWdltXWXWXJaW3NhbFlXSXGiNEmo0RoiyamklY5ZWOWVl7Bak13ITIVkqS75zy7zXY7M8181x395241c+mrn0o1Kyiaw2dm5AEAAohawQhiERJFh4prLbXEFjKhk5J1I9HeUiQxysdk4ahIIZfL1cXq4ufV8j0mewq/KtrJLniFQJSWitiUrklymZaJaZa1riEVrGILGEPS2yzWbtS+y25uttLUtS0sSaWl5cX5XVfJYtg8pUEiRGyFisaa7nTZYjljlYtwSx1Iw5roY6dfl0GaNZw9OfK7cud1x4/n17+8Tzvdy602wuapdGufTTDbjSIAVmtd8tUdCNEIpKGsWpBSzFrnXVaxapTOtObRN1S1noXORNQcMkOHTGSX0HO9nnu6NGdaTO15zefP9ccmyrUjKpZFq2yQK5ca55aVrWvKu2sgQiGgjJltTSaTssqZYTSQ1cA0kEJpAkpG1KpJJHUyVk7JppNlzoq2FRII6ZIszdeNb89Ohz67c6mqZr1zqmadM+pwO/m8D010bm06fPoitqLPd1yvTm6nDqilnUQsuOqB6/wA6bTBSKq4ut8yvQ3nRZRZmtwC1K4rIrC2nj0msh5MZIdSBXJ0pfRcd3NX4aGryebJsWmzl6nJ1nm7586zn1nK4jSURCV2ziZNLJbBq0UitgioAZIEY5XZIlUiRNbEaCxQQoEy1NR5rR1KpRJLc3VLrm9mNbM3ZnrrllNACZjcQuKdSkp1mizm9eXguubSBdVWdcXHT0nTl6LXCRU1y459KaiKy0qi0+h4lmNMeTWRzV+da39WmGJInE6ujzldU20VQnmZ2kThyuhGMZIctMvoM66WV2bfLfJszbWk1KamoMBVmTHZkMus5LMmplrNZQlNUlYgVWEyBQNBSnAAxoK0ZKpRIdNZxYW1fLdJoW+NGbqzq9rRi3rol0TTUAQIrCFcgkz6xnspsz6mffPHvNep5NYsmrUYc6lbfvnsvJrKUKhNQgqUVE095Ju5pDhjiJ4jXX6Dzy5QI4vfPW46KViEfNunRkpWMBkkCWaVhm85rk6a9I6GHYxdWbKjNYE22spZBa5QEKedK5QUEEqKkjbXEKREisZCgVgkpp2NZyySSzknU4sLVcENWAlYBYKICCyKCFgRQQsjMws5nXGPUpsr1mnULQ8+sZEkLaZbKz3LRkyyLAtrBIFSzTtncznZFkOVwq8Tvf0HjHKURyOuepys5pWEB8t77lE1YwhjgoGuCXNNQiNsjWdmTtTPUl3Yzbk2nNSSNs1USV2hKV2qAkrDIHY2gAGAkapGqscpSRygAAUsilRBcixRjEkWXY1Qh2LJUXMLnNWe5y7zk3nNZXqJqQwGNeSREgsCJNJIhU5WiaVJmCi2F7OqTebctEWyxTyGte55yUpIrrm9Mb8W3NKBHyzrtyzp5AUQwoBccuWahLCkKI0hlxuk6Fm/LoRty1mrMuseRa816qJSK1jhNOnkwHQhnTEiGGhDBSUFYMu6GVKodA2QVjlKEVkdKoz2UVn0y3OfUz1n0jY0ZMsqRKJjAa5azQEicsKghJZbKIkajCqNKRDWwsZsWyLk0rZAnMa9fzzOUFHP23SWZpQonynp0dSzWADtBkRFRizqsiqpCVCkJSgVEgSJFy6mdUumTTWiLk0RaW5li2EkmSSUrRkwtYiSAqJUi1YizI2xKyta6ruaysqqrUpqiyogpqCNZMyGTGSJDJszakTGkkx24bIF+bZLas4NREYiTogpCiFIQywkkhkxqhDl9ZyzbAIxamssxosYL8n6bZKVgArURiJEzrkazrfErIwKIKQUARAKIYWErAAHQA0kMY0atGMKcFNAauwCRoWMB0U4lDppK1w7JEolZJWklmyySzRxKpDJs2NSKzk1w7rzUvqunHZlpl1Z1eWZr0EhCJ0QqBQkVqGSGSAYERlsnqOc05oRMemlm7OgID5N16unmgWJYiiK1mYzTWS3nLyMa6B07jatwWCIVrEogoCNCVoU5QAuRWjUGADoGMBohkhhTGy0YxrIaNmSunTSRIZJZw7JEkmMkkiRJYycu6zLk3jDvOLHanKFne1y3yXy6pdktsSoK5qLNlEAqQCABkiQxDESNMno+c05qWNmXUvktxoqVB8j6dXk1BVGWJErWqXMlV1zVyS8nluC3WTq2zWms2JqsdhQogCtAYBDBCgaMAJKUwGADRgSQHaxssYIyStGy7ZULNGSRklkkiRJGVzWCXmTeUy1n26Fx6XXDlazzc9cmOlVmm57zFxdGqa1xdDoICi2mIQAIBwx1IYCGXJuzO1ldjRZBKNLpbcFa0D5H06uBoFECNsSEtK1WUHPmufNYMaozSrCdSsdQyRaaIusvs1JorRqSJWAwAIKY2SVjpjCmAwBGjWVhKxssKYwJI7JDtlI6JEtOblayRizvNLnWi2Gs6dTXrE9SUOr5nob5cudKSuXWdW40SWFqaY0zVxMREiWDgoFCHQSGNqUFCCWJtjfl0MJoEaptsLMVgB8i6dCVyoaQuokRSVW1LSc+a5s1lzqjNphKxpZUqlY6kklUVRXKiUTLCxLCyrEsssqxLSZOydTJDskEOwAYgIpFYLGILWVFWbWtctZCWFlaxslZbZdqXWT1l6jhjtaFgMtkjrJV505m5JRaXliXRpmrVaIQiUOkIBgSJNMJlw7SxmtN+WzM05sodkapJpZNtHKHyHp1CWalbMLUsJUkVhZTNYVwrkzaVqzaZapYSCtJU6nViOkjC1hBY1aEqiIlQgEIcIAABgA6Yxkh3LqROpXM6lYxIwpgSGFhQNBJ2tmNNNNdFns3PQkqTACzi40ySJzVxYMREhEx0Q7WgPOnqNQUFMklqb5ndlqktleaVCyupk8pK5UfIenVhKKIgIqoSoqrLLmM60LTLTLTFctcrUKEhK0lQrSQ6LJQ1dgIYwsFBw0dCsBoWiEMKIYUDR2ADpqXIEFCMLWkgpIDsssuS9Nla2daeqkSZUyVnGtpoktIDiy6nEhkYRKnNCFrGys1qgFBpKySa46EztyuSUSBqCQqZKSUoC/Id9mOV0oAEoIiVy11StMtRWla1lbVUV205OIrVFUtOUKAGCsaMdOgBjGA0B0BTAEFaAwogoSQgtaNEAUwZnbbZMuudCabNFXJck2bLZppTszKM5SImWFjTK4dWRZmzUFpEeQLQHAACEKpJKSyzenRzNMTiUNWsbmCtJzTHAfH99gkskeTpKhKARIEFhEYhbAgV1XEFiQI1CWEsFriuIFZGWKxiMIQKkFAsLSRgAUwgsYWOUp2McSskOpWTSyywssusuL7LEtqySyppZU4sklZMlU4uTTcixhkixZEojpWGUlnLLRkRAIBDgogAQU0kl50mN2ZozqaOVjqNkICybaMD5FrsAIYDURqAIgRlgREqEEIiK2BAiQWIkSoQljEBCIkQhCCVIlKILAdNAlLKmTJJKyVTJpKycTJ2SSaTJEqmSRkklUiSTJEyZOS2rBiJEyUFRSNtQRKJyy1WIiIAyQ6AoECJJLJNbPRk3pbjU0YwWFRklUokEB8l16GMAASpEAAsWUqEpLESqEFgACVAIiiUVCEEFEJEMVoMchQoMYDGzKmOHa0BoJILWjSVMkSiVkiSSJE6lEiQ0kSR1IkMmTicFRKtIlcImSWSsREAEIBgAIIxkjYz05Nhdgxq0CKRVk7ZSAHya+hjBRHmrUBACoEiApRUREIAAQCAYACiIAGIFEQUAIEagwAY0BgOmNGSRkkksrGMZIaMCQyQyRIlTHMyWRZFltkk5UV2VWVaQIwqlEibQAhCBBEDQMByKyRZW1jpSbMrGpZjoAjEaZJZDgPk17hIFcA6EQArEiBZRZAQqFREERUsIQAAUKQAFiVACCkO5FaNWhTGOBGrCxjABjQJA02WMZKmgMZICRIkSqcTS2WwuidOAqqiyiyqoyK0yKkSakAiDICiAK1YTIpTSyt7HSk15TalI5UAWQqUTGOEvye9wY1YIwUQGqQAaWy6c20hZVUCJUqSKoQUAFrzCgYgQBRBQQDZasQwHRDGhQMYiSjIMBgMYySSHUiQEycTLSwtLc2xLJXqRKjPZm1KSAhCEskm00EQmoowRtAwQQGSLLNydGZ15TSYroCFQy86kMYHyV6GSAag0FaAK2RQcl8a5rQSRVWRSsgsCJEjSEJUiGKkojEgooyhqIwUAAGNGO0GjQGADGOxjlZIkk4lUyZOLCwmWRZLOpxKmhVKU1lsz1TYpUIiJZVKSUooKooIxNA0cjoAZbW5jopqysWUNkAiooTpw8g+T31A0aCtBWojGiGBIuzNa64tGAhVEhESNRIESIkVqIwqVgqhIUgABgAwABjGjGMayAY0kFspJEiROJ1KLCcSqZOJkiQwRhUNSmzPWcoKiNFRhQASJA0hIkFEGgbLG0I0ZbZtZ6Ca5LVlKQAhSCWQ6atPk+fWJIEYIKwGjGIY4sk1LqLomTJAMiAiIliiqIhEQRCVKkEQgAYhgMBgMYxkgJU4CQErJStJE1ZIZNZRNCmkgpoWKiIaJKapsoqjNqI0UoUJGrJA1ETKUUQUGMaCMkWWbWd9mzMsidrgZGkFyNPJkqE+T59jlaA7GMEBgMYEiRdGirsrSyJkiQDGCkpSkLEFqkKICICAVEIYAMYwCmA4dSgGAwGBIBjGMYxjQsKEKLEipWIildVVQUlSpBpZIiCtJiaiIQAyKEkY2mgkiyzYzvs1xcShoAiaQEklmuU1Pk+fY0lAMB3LVgjGAEhlkWWWxZLYWE4kTGStlKEqUyxgqSSkFJGJREAwGADBWiGMAGAArBEMBiAdgAIUBYWArCxoqEEVQqpKSidKhICzpCAYwaiREMAAYxo0YyytjO+51ZXrNlqsnrMYFdrRkpRPk+fayUgNWgSsStGjGAx04mkiyWRMmkomsyaSVw1khUoCQxiGMAAYAAwVoAADoAQDEACQEIAQClSBCmhY6aSuVbJBEKyNVlJVnVSwUEoLIBWCQVKgAYhstRZI0ZbZq1jdGtnRlNWBIiICSsaCfKMe5kpGAxgMLmQx0QDpwwJK2ZjJxImrSUSGSVsyaZIYDGAEghjoHAhawEAwuQBCAQgpAIAqMA7ECFMEnqTR2SskjBGKoLWUlWdVLFUIQZrErEkRKgVDAY0aNWjJ1r1jbJsZvi2URqwEBJSCmfKMesGSgV2McjBJUxqDQAB0I4cpZIkMlDqUMdMlKxoxqx3IOGBJRAYSuwAYCUFYxWkKxQyNgIQCHQKmMGWTuZ2WVMlcyGjAjUYrtqKpqrKKoBClLQBZsRKoQ6AgqQxjkdTudWsbY1miZtGShgoAxElD5Pj2SRgNXIwJWCSAkrBAFBACMBjGOQqUFSAkpDsdPNYUMyJKgpwBDGgMVFhKCRitISOkqEhKIaFhDCgZJJ2TssstssSSOxjlKRAgUrVlXdRzUCIQNCgs2IlUIADWXKySg7Gk006xsjaXs2E4kAwJSiCskv/xAAmEAABBAICAgMBAQEBAQAAAAABAgMEBQARBhIQExQVIDAWB0BQ/9oACAEBAAECAP6DB+xgwYAB41/8MHBgOA+B5Hk/+LX9dDxoHyR/QAD+A/GtfgYPOvO82Vb3vf8A7B5GAjyP46/Otf8AgAGDwM14151/bWD8DxrX6AH53ve9/nedt7343m973vxv9jB5HgEHewR+h+tZrNZr+mtYPIwfzH9R+Bmv4DB42Tsneb873vt27+z2+73/ACflfJ+V8v5fy/liX8sSxKEkSA8HQ4FhWx+B+Bg8gjyPA/8AKB+da/kcHnX7H6A/iPHYq7dt73vfYrLpfVKVLMoyS+XSvv23vt27du3bt27hftDofTJTMTNTNTLTJDwcCtgg4CDgwEEYP/LrX5A/mfGsH8dfgfzBKid73vZWp1UlUoyS7v8AAQIya8VYqBTClFKKX6X6X6T6Q0hpDSmoVWKglnW97Cw8mSiY3NTLQ+HAofkYMGDBgweNazWta151/HX/AIwP46/lvZUSTsqU6qQt8r8aRGRWIqEVKYCI4QGwyGBGEURPh/C+F8L4Xw/ifF+P6Cz06rZMJVSuiVQrpVwi3tLiX25TcxEpDyVg+ARgKSMH71+da/8Ao7J2SVreckKXgDUVqpbq24wQlhEJurbpG6JFG3RppU1CasVorvr/AIHwPgfA+vNcaw1RqF06qZVKulXULrFQDE9BaXFcqnqF2jchHEvNyG5bctDyVYCMBBB/+WP1oAfz2SSVLdcfJShmExVNw0tNw2apmkapWqpuAiGISYIgphiKmIIaYYhfC+D8H4Ig/BVBMIwzEMUxviqiGIYaoTlc5UuUrlQ5XKhlhTLlW/x1+nU2h5qSzLbkJWCMGAj/ANI/8wGsHnX8CSVLdeUpDUetYhIZZgR6ZioZr24jcJENENuGiGmGIYjpYDYR11nb2h4PB32BW8GdfV6DFMQw1Q1RFRVRFRlxVwXax6pdrTFKHoMrjsqmJakMy2n0rBSUkf8AmGAAfyOJ/II/A8DwP5EqK3HnkNxa1iMzEj1casZgtxW4iIqIzUIQ0tAF9Vgu1XcrujcrtTPMr29+297Cu/sTJE5Nmi3Tbpt02qZ6JIV1LJiGI5FVGXGXGdgvVr1cuOWpFXO408yzIYltOpUkg+ANfrX8h/4w6HErCwoEEEEfxOKLi33YkGPDYixKyPCYiNRWo7cZqIhlS3LFds7brsDMXZLu18gPIzyY8nPJDfm7Nx9p9n9mLQW4uU3qeQp5Mnk6eTo5Ki+btG5KVpdbnN2bdmmWFltcVyIthcZ2M7Dfr3IamZMCx4ypEeUxIbUgjwP4a1/Ef+NyCuKWdhwOhwKCwQQcB8HDisWZDtfAYjxIMeLHjMRmY7MZqKVOWj9hInyeQv8AJV8iduHJG8AGa/sPyFNy2rprkjXJWbxqah5mciyblFK47kVcdyO5GehOxVMzqyyoI8iLIQsHAR/LX7H9SB+ZXHXK1ytcrlwVQixoOJdCwoKCt7OEqx1UKLHjxYrDMZiOwzHajLdftZ1zL5ZIvFvb/AAR1Geshcg2K7c333/3/wB8L0Xguhbi0FimUlwDWaweRgLM9nkLHIGLFmS1YNyC2uKtlyM7GeiraWzd8cGRJCCMGD/xJweda1+x+WLzo/xt/iMnjL9U5WO1jlcuEYpQFpdDncKOKx0QI0VhhmOxHZYZZZsrmx5bMuifIDjzlub1d+u8NqbD5DdYONf5X/Mf5r/Omg+g+i+jNOaswyO/sCw6ia3bN3qOQo5EzcNverr4HiPPj8hjXLEtqYUOR3GHGH462im7oekdxJGAf+IYP/Cia1Pi8gjcqY5Iia/SSOKSeKSqZyucrnK9cFcVSGVEKyM3DajNR2ozEZmXLveavyvAQ++7fO3rsrokNx2a5moZqmYwXoxTW/U/VisFd8D4AgiD8MRvUWlRTUmhc4sviK+Hr4e5xh+DtmSzds8lZ5IxK9eDxGkxeQ19uy+604y8y8w4zq/pYpbKSMGDNfwH7GAfzH5S6l9EhEtM1udFt2OTscoZuFwn+MyeJSeOu1j9cYi0LFaiK3GREaYRccwmTd5JnPchfsAlCGaZji7PGWqZuGAM2VGR8n5Hv93t93u9/wAj5Py/mfO+w+yFkiWlQ8a6+lGPRX+OyOIv8YeqVJYnMcpi8iZJCcGQrar5ApLzTzLrK0FHJ65opwYPG9fs/oYMH8icGD8jAQrul4Pokty2prFhG5DG5Qxf97GitmHkrTX5HyKA/dXqiclX0mySiNXRuMRuPNRgkDYWDnr9AYA8A9/d7vf8j5AkfI9vft26mKawV3xQkSBYpt2ZJGdTGfgSeNSeNv0yMh8jh8nZIwZXXMG0dQ826gptYjOJwYPGv4EfkYMH8j4GD9jyMBCkupfRJEpuYJz0191zFAZXvMvWE5Zm3smRHjw+ORadDYGbwJAHglTxkmUueuyVbquDcG3+0VNMwSzYi0TatXIuGrP7JNgie3KEkSUuYQ5AEAH7FFuleFL1bO4pM429HjuQeWwLIY2qtu3EvIUh1LqE+BgO9/2GJ/oP0MH5GA4CCFBft9pWcUCmnlPP2tm+iPCgcajxB+ANAYXlS3JhnPWDk95zbbHr2lvpW1cuuZV8ogoKPSuIlG0zUWBsI075LE1qa3MTORKSrFo+rDQsYs4DJMCdxGfQFuv5HW2aDX2BU4lYdIHgfxP8Bif6D9j+YPg+NajM29s05GqWI/6GLeVLekun2PLemuFbrYkRlR6+ubq5sNqNJX6Xa9UExiwmI1XW4DBaLRbivPXAkmXiVtSW7Vi2j2CJzcoeH4SYybKPIzU2jn8VXGo+WpVXS1m1fAGDzr8HyfwPIAwfyOHB+x/XfnVjOjNVNP515cdcklx5HzBMlWq1BRLEeupU1TFBHoxRDjyeMjjY40rjC+KK4aOFL4ieCNcHvaA8Ff4c/wAbXVqhKimP0BYYcSZLbseTEdDCJbUjw7BS/GnjBkmDacTYdgy4b/JpgAwfxPg4R4A8ADAP4nDg/Ywf134axZrYA8j8PSVLea+e7NfkIaMZilg/8+h/80Z40ZX+wZ5eu2FtInSX4DsptqOp75PyrMptBdTrGFyhrn7X/Q0c3+2NSvg8vgEziwgeqTBKMRKhXTV2EdmpiVY/GRkOw0nFMyYVPYuJ/wDCPIxPjXnWvJw4P2M3+R/K9foK0DwB5kPsx5FpJQuQIlPxSBwARZXOJnP5PJXJ4dBqI9pZ/dRbiVcN2K+RTb5yWp9TzE16W6PjssWFRv3CU3PbtonLIn/QmuUqgSuE2PFpNcppuO04y9FtQnTUoHH4zciNISZtd3ss3vfbtvt37dt7/gMT/RWD/wAYweRnxyQoAAeX15KnMtyDRcGEC0/6DYclelLOkgONOt2fGbCZLXM+wctCVYXe5c6EBIQUQ7Bb9nXlASkYMCkLZlwb+v54izn8GXVSmEILkGTHlFoFt7DimYM9J5FW1bJf9/v+R8kSA+HfYHO/cL7d+3YK3gwfzOKxObwnyP0PAP4B8Aw1MOaweI7G5xnOtt0dI1Av+dor5UfcZBlS65iskMhQYhJcjmA7AUyFFwM+lMI1acBbmKUiFGDj/wAkrLHwlwjHTFEEREstmtuYHMnqC244+0wAYsjFNpWhRx1ECa0pTKYfwDXmuNea8wTBMQxvT0wr9ofEgSESE4MH8zisTm977YP2P5EtJjyMGDI0ZyQTLEtNBV21jcXhW84xPKGY7Dy55RGo33pdqixMpqHPbWhLaWlIEdu1cty20n0NsmKG2JkV6W6mrk0CUtSVY/TqjGUmYl1C4z1Rye84xIjANmK540lasWK6XyNqtPo+qPHFcWVxVfFV8XXxxdAunVXmCa5VYqsVXGvMIN4P5nFFJJKioqwfy3+BhK1NPMrjPDI0WRJ3jiJjH/O4nL5bsdpl2HXUC6Zc2wkRqM3D89TSG1ANhpURMVqH9e3UCo+k+kNWIIhGL8f1NRIjMGe7OXcJ5PH5DeyW8afTMkU/VKkFLtFdToD8XUD8jCFmfZtyUShLTMRPbtU3SL5PIUciHIU8g+4+UUGvNEvjFhTOpwfveb2SshXYrKyvB+d/kfglxzBiRGfr0Pv78Msra4zP57VQmzxd28sr/wBrEdEiVKQ2zGj1EbhrH/PUcIFJo2x5L/r0cu/2I5iOXDlpvTyL7II+h/x7/FXoppV2K5cWI7xaXVIhrT7vlup9mR18bteUNvxoTfkYPFjjLpxK0rDgcDvuD4fS+JAkCQJIkiV8oy3H3Dg/W9kklSlrX3LhWVdsBB/YwZsHw86hOISBAhybKPLGDI8ZbxxpPstbmTIUtmMH+7eVXGmOEe1znMrm/wB0mZImuTErjFSmlsZW37/Ml2JWR728bPzmLx+3puT/AOo2eIPVar1PLb6wfRpTqI+mkVrXKVNIGEeGwnHlSXDiVAjBgweCdghXYK3279+5Uo7Hje99ioq7lwr7qPYnebwfxGD8PvNIUUJQmBFnzMTkebCYekZEhuSn1nJ9QYYjoh1VKipseZyQ0xIKnfYIzdMzxNjhzfDUcPHEDxlWFlMBxhNWqsVGZgmM/Ejttp7oWzLicstOQ1UaTxiTGcgP1LJdUw1xmlsH8PjQRj0gyHUELDahg/Q/hvCcB2ST2KisrKysrKt73vZzY/G95vAQcGOuNpJQEIixpsrEhIqYFpZMWEZiXO8a9YYepIPGoka2sX5JLDcaki8dYp0NrtneVu81c5SvlZ5Eq9Yn/bi2auk8iav/AL9VqJiFuVDkNTrVS/xtxHsamVXIYtjyHjLqBYR6esgzrHsAEhsNOLkTCrbTjiCCGVD9D+Oydg9isrLhcLhWVk7zfgkkrwHYO83sflSgCUhlCUvuKIwYkSVxovSVKZlNWDbgwCLCZiOXVdItaByki8dENdhNshKmttxcSC4ZiX1oWtpycsthmLUIadx/C63IjWTqmmY01Fs7UTuPfE4zAQp+tYry/nXQxS12Tdk+pRUv2B1p5aVAFpY8nwj+HYkkq7FZWVlZUTv8lRWt52Y5NJSc3ve/G9g7J0A2lABWcTiBVxzBm2SlYMGIyO9BgSL9Toxp1idN5K9yFxwtsICS4tpyu+uLSmVs+vNnCz60rZej2q5yXW4pgswilEZmMcYsFMxZwsVLIzeyt+U4n1BtpbzChvaVsuqQoNLQrwfCPxvZPYqKlLKysrKid/jZUpxT701c04iMiGSDsHe972CDtakgYAwlltxZwZtvOK1l3cYPAxOVNQZU6w9jbqJLNq7bOh/j5q02hvmZ4deV7V509QY9Hp+EzANb9YKsVQqhVpr0RPWrJrTSJrLEWPCbAWFElRW5JVKK/A8DEOOtKQWvS21i0kMrHk4k+CSSoqK1LLilE7Jzeb32K1vuzlzCG4rcRMYAYog7B3ve8BBJQkYhCEw2ZchR2MSKCjt717wPDbdfS2V4tzKyhWbC02MThlszDIUwaddM3FI+eq1FwizRMhlK4qgXVh1U83K+QucoXy1fLDfqfnNtsonCX8syhJU/vZOijB4HlBdaI1iSQ4hBZXhJKT2JKysrKysrKic3m+xUXFyXZ65emorcNMcFKRHShDCik7B3vYVvt2GDG0ZWQb8DFHE5QUl5dg7GDI0ZtmwsVLgwYlPZcjLinEOKcUvaFhzfaOHXhME35pkKS5ARUGiFH9CKFujFMKkV4jpX80zjYPPw1LGNlJ/SV+tTesBwYhTqCCMQVJcCCy4okhXcrKysrK+2972VdlLckOTlyy21EaiJYBCBGQ23GTCYiQ+MKKSFdu2977dgUpbQMaRUibJw4MoaW+us2CMrIDsx57dPxybcy5e99t7wYCDvsh3t+B42SnBjZfHkHfbB4SuQM2ClYWD+AUOqYI8oJxxJHlxKcSSoq7lwrK+xO99irsXFyHJ65RabiNQ0tBQaSwAllTMGqicTicWYijFKSQQfG8BGNpbHZArcflIw4c49S392M3gNPVzJ76osWBU3HIe3bf4GDxvx683ve973gze5PjWv0nPbokYMGApUFfhCkuOMeBiUKBSU4lRxxIIWVlZV27dtlRWXFyHZ6pQaaiNxA0nAwmO2wiv+tgcXg8Q5HXdfwcB7BfbsFdgphKMGJxGe0Pp8UNPfXe0kHIDEyyWqnpZU+ZN34HkeDgwYPAycjNYkGF+EICNrQARoICegHjQBJwYCDgOApVh8svKZUgZBXPj4QR4cADo7b8Ekla33Z65QbbitwwhADCGUtNxo0CFxaJxSPC3nLsB/Hq+P8b4pjFj1dGkIGANJwYgZUVl/b72kg4zkdNXQXHI99u283seEhaCR4TjQmrUFLThCXc2Clx50AYyc1rsFFe94DtxBwYMB8jwFBWvCVNvSIqC894UMHjRxzCorLq5Ds9Uv1txG4gQkCOhpLaI8Gnh8LhcXaZ8nBnLf0HhIEgSRKEkSQ+kgJCE68NrGS7Vac23gGRkQq25u9HN7Cuyc32wYMK+wIyvQ86ZKn+/t7du2yQRgyGThwHYPbe/IkEfgeB+Ad+Y016GcPkgA4rHxJC33Z65YZZhoipSlIZQyhgsQeLw+Ew6JJOAfrln6+KYfwzB+B8H4aY7SQkBA818WUEkrW4HGj7WWoUt+Zpxk+OoR00Gw2EKd9mw57O9ae3bt27d+3bZKVd+0Nbit72CD43vYzWsHgZryMACNHzGfWh5r8LxZewmxjNRERUoS2lhtlEZiFC4nC4bOgE+B/Hlv61mteXCwkBCAnr0iQUQLiH1LbrCUJylphKn1yUpKclZsKLofDwkMqW+FKIzp6yx09Zb6awYMCOpxvOyVRXJ8dbBTvsP0MTifwPAASEgfoYhaH5MfyrHMJeS8Etojtx0xYdVB4bC4kxG8XOHD/Pln9W22I/qabWCIMKJAXFmIeQE9XE1kSbaQQ+mZF1isJOaCA0GlqW2YzmAY2Ey7SV8n5HvDozqGvV6PR6vV0CZLKVrkB5TyJLbwc777BVWZTWDAAlODB4BBHkYfHbu1KUjRCgonFB7KoQuPwuFQuOpGj+Lj+vLP2fyrITKENI0vGkVDUZi4mTpfgYYTjOQ5jD7qJTBJwDQzacThUTk4Rg2JTzaJKEwEREtLQUFtTHxjC+OWSz6PRcxBGCUOe5OLQXxKS+Hg6w+qUMGb7BXYK7AghW99tka6oCAWVIWhSdLxxFQY8x+9VyX/AEw5OOUI5Wi3bduP68r/AF06dOnXSG2W1htC8VlaxWR7KVPkdGa/6+u4ipqTFITjL4sXnyOhTjbfr15TljkUBIYZRNcQcSFEqSvZwjrCT6/WGJkbp0B12S529G/al4O1qQ4lQT09fq9YQEBsI6BARrr6ihttpiLVfSyuMscPFaMKaSE05mvDiJoUgYBEux/PleH8hYUVhWbrW46SCF+KCCpyXLYr244Zo6q0ekxXEyWlI8BSVFSiEIJVvxoZYiM0XSqrRKUnCoKI1rxrVckNBtLUwM8KPBDwQ8EPBTwk8PPFl8bd43Hr110VuXF9AQnEnr06BASE9QkNtQWqVjj/APmWuNM1fVkueHAMcb4DW8mh9+5c9neSrRZVHkoj2VbyMH+HKv4HB4OQUN40k4RAjRGLRaUGUlFZCdU81OcccZormTGHR5nNgdvwlshIlY0emqoEa6hJTr816NAJx1MHB+t7SeCeOX17DhbMUwDWGp+m+k+i+il1ya1MVI3vzvTeL8nKqtqIFxDVhVsq3Vsdw+mS8oxu6CP4cr/evGgI7RjuNrWDQQVqfyKw9BaXDLaLiyWayFd2Sw0yUO4sjELAKENkY2FBGWmNIwYz4PhCevRxr0KRoZXDqMSCiD/EZwbxaN1i/wCNj5H7ThBzS8jR+ANDEZyOITmlmGnw8qZKbnRXAn+HK8P5VS/TJpV0wpRFYbcBKhHjCMVfNTNbcjmA6ty1ZTCfuUSt9ZD7jlfBTSzoKMSpXkDWS1MubSruMHg4MSve810rUdRgDZhfgflOcI8PprM1+xlh5H8jks8Wh1aE4jORRPDSbdxlPhRuBnFowP8ADlWD8KKXhYOSGpS5sEoD2NjK9tWLzTrUhEVKFLdiG1uFLaxvJbyihFfXO3Uh4AoCThTveWZinwrBgPcr7b2DsApqkjNetlEP+IzhHhQrlfwGWHlP8X3EqcMSHTmEU5KTYMpCckrwY85EF46M4DCT/HlZe5LJ5yeZ7HEvwcqkOZKLQGRU486MXIektjv7LCxWoY3jLjy0pqKue07HUhsFt5vEqwpy0yLg8KHjYzr6ykZsZurcSsZ0jiL/ABOcOze2W/42H7H4lKXLo4bzQEJENScGcmYbx9xgYDKXt91tFXDweNPzZHLZXPDyT62xoWeERqBKNj9UqFZYEY2FHGXg8tK8RhyysCfCSlst5xiXAj2Ue1qmQ7IWppAjuMJKstUxAAkOJ6dOgaLYRojqE5VeBiVRTEL8tEl+9TcIc/HDvwr+Ayx/lJcgSuK06ESUNBLLOJxOcsYbyxXEBx+Qxk+WZHCK+VZv8yd539kKBjgkfiMeFvOVYfI/SRRpyccjB1Cm0OFC1EtmxtcOJPZCobEzENuVDGQpz7rxUywysbcWEKi2yYh0hDoACdAdepAGtFNQ2lksJZheJjDcaSqDFqZQPnh/l1Ln8bHwPwcHl1FHEo04oNpRjyGzl2w3kw1jJbOKwlwO09ZTQuONNb2fzyvF/nWtAJFOEZKJxgsn1MvPB5Ry0f8ABybZ1DwyK/YGultPyG7Bn4jpoJk+smVyh0Q0pNmhhHrbS4OusGa8a11KKzBnTUbHrlGWM1QgJQYKvPD/ADKacwfoYMsPOvCsH4qRS+XQlUuzZ5NCurDHkFNKwc9CicJwZRva14H45Xh/IV2JCimtxOOk4zjaFBYeL2d7A4t2fbtponAprHsiD3M3DM1bU0Vy5EuYlmteqZMD33MqE8HQsnxpI1rWtbysAAwGOA7IWllMbtQPNp88SxGHLX+Vhg8D9HDlVlNnYrksKqEU8ZnrZIlNuIxpFo5hPiKmPItLCDzCLyViT+OVYf4gQMczosQy22TLDgWmS5KVNnSpcFqa8h9AAwLE1xLb0Gys3qrFV7CkRJUKYt5V40xH+OqO0yI3xfjCIIXwDD+KYvxvRWshkMuR2UrcZkIMhMVpDtTbCYHArioAIuCPGv1P/RLli7fr5RJv4CKVoJw4x4R4WqcjeRBIdP4ZRw1j/pM4IjpbVAvB55VhwYT+Gw6gNwsdantLLaqfGRNx3FFbU8KKmy/HiqbiYss5JHqW2gQ0Lahqi3aJgcyGZuXeRc6uhnGkFovreLwc7oUUdOkBrp09fr7qlMIU25DTCC2kRqIccooJojQyKuRB+D8b1E+35fz/ALSVPNgJHUwBRp4u1xxqobRONWanyc0rEkYtU9vqBKWcPlhN1LgRopxCRkcVPnlWKwftIZjxhCNxHexlMfCZeOYpSzZEYtyFSvyncqFu4wJUSPKblPLbWt1klMGKytqa02WLZiKx6XSwJ1m7N97b/wBgb2uvC02yWusBvoElOLKcbehVqqpyJ6GciugcMweLtxnxve973ud4GbI1rzOFWmrw+F4vD4WuM9MWopL7hw+YyYzHPbakhMjxHTHb8cqxWD9oylQylOS5EtFUlpzu+LVPzQ/YT7mBRJdjSLWBx6vxktqfdOSQQ8l0toiVEaodqUNKLhtm4xUpaQm6LyYllLvkcolXFO2lpEKRH9EWEuEppwdXMYTXMFTmRLWTCi1iYLQ4bmxl1jIP8LHyPB/G5hgmvB8LJCCcsl0i7AnHFEnylIHBGOTyTkZOJTWM+eVYT+NeEDisiXFQZhCoqYmIxeWCZyIhsccMRxhkv2NpxhEHGFV5sajUQP40iugy7KC6iTDlqaccuX2MKFHd841K+Y4tUZcSiQ1nrmJcyO+UPsvNFD2VLNquEuSZDFOTgwnhuFSVXCkq8D9WH8Bky/sZrU2NEE9DpOfIdkWEijU8tRUfxFRemyVQZpIyMipbHnlOK/JIGklp1Fk3NlvTHmT8lhZddclMoFzkZMV2XYLjPigkUqCiMqK9MqkVysootq+EIbuRDkh2Q1ZhpZXtB5Gr1xotlJNx8rjy0rakynLhUZDJ6vNuRVMwV27NaptIbYaCpLzNjQLaW2w4+0M7Bz8z8A/MmXbWsZ0ZfiktlJdgB+JKUpD771cVKUST+GkUTH/SJ7DEZPiKhlseeU4r+DYYYTCiR5keQKt4BvEFSbZp8XQiMv41NaE6JWroVWIQ58i9XIbcyhfnsIkB+7QyqnVIN6606xjSRC5e0YqGVNFj08aQcTKccXJYZjlxxc9cmW5WwEuKk2kp56plKTYh8t2IsEzq8ybhuYtalsr/ABPwDWta1yJC1RksZcWfurZqjkzHbOpxS1qClFRPllL73EIzrmR0YlMBrB55Riv0DiSCDUu2BD8DI8hh1Pi4bsEWKOHNS2qtibJs1g0BvGm8aF0HaxzErafniNWRY/10GFNbucbTHbMBL9s6mSBbsJgJYoirB4CIjbuBbyNuhK2nrF2JIupVaY7t7IspUXJjXE4ziX0sn2bgyPxPzf4GcqkpxkIE/JNdxSYS4q+Ww5DW64t355sEueY6LJnl9jx2MgeIiKlH45T+iQMGHI5Sp9TSYzjICgrLJMppgRJMlyGX5MyYE8Ods0NZUJfkqx7ApsotYhhz4CFuJduy0qoTbSVqu1i1aluKisVtR/m3YoxEeU6iUh5pqQ0uLErpQejPOgSXEVos7VyXHYrWuP8AHaoyVznZSSwKdz8Ts3vfifKlKZQ3jyw7b2lRaQJ6zzOZEZkLeMggOBLQTpAGcTY/6GMip8RkR8VPXdr5O5y+5vDzc8sNyVCt8jO0VQEeSC8iuEN1aCXg4iKi7gyFRUopWKubA4UtvGhMIUHc6UrshiMtiYiyXIrxfhhqpNwl7L5SIzDNKzUS3LGS3EnOMy3Hm4yYaFuIdkuoQG4SV119JZnm/qi4/wDYMTKyFbTKoqqbAs5Eyhw/if8AkZyOeVMZGFk7BVKc7cHxa7GXRs9xjqnlRx5YTZS6Cuel4wnABH/yCOGI4anirVByOHgX56FPUJxlaS4mVFr11xnR46w8VzEzCtMuGypT7FGzx+vjF6Yh7CgMlG467TBcRZUaWwJirgqVXOWTL2cicgWFU9yYrFXBktOll55UywZfSQ5HU+uRIZsfnt3El1S/ZQItXaihh00iRaSZeQ4Dhbxg8eR+J/5t5hONBkTHZDSs1VXU69bQwFOOLSXVoScGDGwyxzO+q4jQ8RU1yfA8A8nxRzfgjRBUcAiKWiKElTcNZkPRWWpbclEZD1BGoWY4a9SESsadAdUt4KS01GqXVQDBrYXypsi4JJXWSJsPlTVaK430SifU09KW9DxS310oeBaDTqpDS1piNokRTHYgVtc5xyPUQZ1m/KevBAq6/ErKGHvuPuzei+fufvxdi2+0tJvUJQ3Yy4aX3Dik0lPPkVMeY6yl1cnIyPLCBnBmr6TkNPiGIqM3vxyfFZve9+NLGmkMrbMd64jQXGzIRFaso8h9wRUoDTaGg16HGPjdUZMabjhhCMZkqdTjT5X3ulJL7kCUiVaxGaYV9ZNRFfg2TMauVIcScgoaVLx3CpURVdEg9FMMIEmTNk8lmWMSSq+lLmTORv1cZqIUwU5vt2mkHe7SWfDKSq/hu4S2IzN1IaAwYvDjhbR5YTdOzkUXhhHhhCc7eN75LhPjf4KQ2Q22yoirceZalRple9dIltpxot4wgNJTi0KbnspRNitMhIGLBaKo6ewVeq9wxpttq+lRpcCSm1csId9J5PIkNHuwltcvHJbTzsoyzIetZylotFwV2YhRZsT60U8ekkov2KtgtsBseRk3B4Gcmlpb6st16HHnVdhnF4F7Lp4MuRFD7hLCPKQBVMf9HnNNsJHhlMNO9/jkmHN+N+U43jUcNvrbWcfDaoZShC7KA22jGzDIAzWLFk2MWTmtaeaZb9Aza13S4xZQG6PL4xIiLzjFqnksu3unytS2zEXGesFpCGlredh2C6gViId3ZUZXjwGOAZGC1S0MgGtR+BkzBgyXIUo42hOXRk4rECqhz3ocSykpAxOS1sJ8xkqVwhmU/kJHiEIid78bzkWKP6HhGA938iugxpFlGZeiSE46qwZPivcQcW85YquJFj7ipptTAZ9BY9IcKy6o3eQxHZUKp7nLPHnIrCobAVWJpypKH8hLYlN2H28iUl518yGbJVy5Lce4qsuSCkuqLkdaFOBC1KqEb2PG5eAjOSzEAYnKsOKWooOcaiS0SHi7CQ+sBOAeWxdp5HKomxjCfEVDeb3ve93+KVvanvd5GLO/MZ7K+bYQY0iLICXoz7LeKWiU8spLYabS3m3EBeFpQde2SrxeZUM6IipdUwj4AhCH8N5nqiLLXkRfgkZMze9hbi+JZ75yy8qX8iK/GxOIlFNlZt8zaczeTMGPyX3U4VFNytwjH1RWA9KclSehMVuauMjy2nKBr/oUkBkeEhtPje977XuE73JkyrPNDwrwPKFNLVldOnwGHodkw/PM6ASsrc+Z84SBLblizdsYc4paZaQp1UdNd9WaqdRIYJdSwvtGUpYcClLUGFzJvV5UDCFAJULF8LjsPU86Mo1E4Wc6yNtKsPtDItpsMk3D8l2NV1E/x2mrTZ2FhgMRDC3HU5KyQ5x6Ohd1JYxnCWUyloT5YS+9wphTmQ0+IiGfG978buMWfErJy9eBhBH4acSoGvnzYKFoWXoM6ZFVj2HNhoMBkslltCsZm/KTJcX7i4y4X3vBSlv48dD7QaAOKHQsuJUmE0E9cWbVUJiJKefekoj/AAGolpHLFsqA3GRaS4K7BHNpMGM2uPKi333Avpc+Y6gArKFILi1OOuEx5DpdDGOKeaUtseQEDkI5HKo2xjCfEJKX83vxvdzivMxUxzwfJ/IxtYO4M5+GrPcDHmOsPNyGTkN8KS4HS4rFL+b8vumY3aomhxKmJKK1dcUdo6VL9qngv2pdcW6pxyC52SpbhXa4Vx1/CZ49D44rj441FpnYFxBqok2RFi1K0wrOufa97KjighTSmCg7aFmptxSgX1x0VSnFKDQr2Jjb4jYMAGMoynVz99IQPLSeQ3dXyGLZhz2BfftaYpz2Bc4uI/JGDyM0laF5GkASosKDPZaeQ7LrpMJaIsxL3t9hWsqS80tSZ6LJD4d+yb5ZT3iXW5MhtTTmKAS0C0htWLxTcIeHMGRaWFQMq+cZxnqsV2qrg3D1fHqr2dWsVan1RHr2vcrWkqU0XMivwvBxtycH1ODH0t5W4luRI2lLplKaAwDGRPl/80iWjwEVPhoaelrkQrlXJYPIUy/lCbJeW+JAftXWVjyPCvwMT5BbcGAxbWTVBGbYk1NfK4dO4sxXfWJpRxz/ADB4sviznGJHG3qhcEILzsJNZxiz9ylQ37alco/rhGpWTVN0rdGKNnigovpTRfQN1H1/wPgGuNd9d9f8P41lKgsW1bMt4LvLbjiMWdGvkRHhiccRCDA1pwtF1Abw5ChurnzQKxGPF3E4MAGDObyuLsUxGRx4hJtHomPw2yh6rxVlEnOJUiRYtzjNuHmXvI8HyMGD8FLbw8RpXzJlV1Ca2VEkelFOmD71SlWC7U2xufuhdG2W8qrPGxwwcMs62C7ILTjTyJTMoPGQiX7A77O5cL4fMhLqnPZ7XH+4ccWXowJWOTRKp9l6tYXlxAjVK4vwvro8U4QcdNShzFY4Y8OTYzLGAH3ePNsl0+ABgwZyGRyN+sjgDzDTzNfVl+viRS0+7lc4mQ8+zO+Wm3t57dkPwMV+R4HkpSUK1kOwEl+pQzxyvQmS/Lu37dc4yzIL/v8Af7y/8r5Rk/KVONnAny8iOpCx2RKbkPBmYHlLQ/3XgUtSXEP4VOYy6oPidKioK98wa5PK4PVKV2sFVrvcPB2Ok+CZio7a80tp2RBRV8YvI107wuW+V4jNADBl3O4bG5evGh5ZTz9E2FDq48MssYxIMgTKhxqUiUpS1yIHkeF/ofkZ1C0r0Mhy6aHpJuLRSioqUoqK+/fv27dt9lEpWmFKyG+pDiHS2thx6K0Qt3I74V0WhWEsWDlmjkyH5d9OuqtruXjIsWYfB62vexscllRWm1uhlptsglxcZghTa3VrKJNjVcjkzp73G4CjMMSTAcweLpFBx6Y7jQ8NBGf9LnI5OxyZF8b9d+L1d2rkNXZ/et3Ytm7VmaPI8LweBgwfpODwUDEvJFNyOFZgS0lW9kqJJPbe973vwUbizUKiSnC60iSu8i8oTaofWiUqTytHJmuWPT3J6ELq10kxmE3GpAyiOGXloX7e2lLuJrZj5IRXMoSEOoERWOPqUtB8XeQ8W43igcsBEVRnwkRUVCePHSR4ihqR/wBdzTTEOMwqTETkuK/nGlpsIb0WWpbDmDwPCvA8DB5HlODyMUhKW5DL9bb27h8EqUST43ve9+WscZeYhTmparNdvMmRpaQ4G3VSFOl3aXEWgtU2CJapL6JquM8haeyXLZJkfMM/7N6djMJnjX+Mk0qWkpeUt1DSgpTmEHLSJWxbJfGoj6smCsVSo8W8vi0KevizCRrw8/Rj/sWIcjqXIejRFLRbTQ9xDPZHdeC2hI8jwf5pwfgeE4oRbFU9WHFFZJwneb/ILS0omwnItUVw/q01IqRVJhCL8Yw1VyqdVEugcoXaV6rU7AVMW9FbXVXBsFWZnPWLMtEpMtM1qe3eUcjkj5Wt0R3X3JzgeisoVhBxOOZxOFmnE1LUVrxzNaU81eaZQPN8iga/64xGQh9Qfixl/LsHxnEAyIyFMtOoa8D8BPTp1CAnr069EpCdaAAGAqweOxK8V4P53m9732gOFARAyKnrgzZWZC5y7pfIXOSucke5DM5BKs462a+xW1b1UVNc2kO+9KZVQ1RNUDVMitTGra62spUuOttEp5mA8FlPheHJKnERkenWJyprfMIjLI4nygN5WM8/YCmFmRGetit1GdOD4cbQwmU0lP40MbweBmsA1mh4P5Ob3sKDiiWvjmJJC7MWgSSuUmeJgkiQHq+Q3JMhiYbl/mb3OBzL70TSrppQOEqXaoUuHFgRl17XBoMRFKmqZrGWkBOaGJRGqWagw3qFziD1BKaXkhbilFRcwE4sWSuKNOH9cgtOH1uTycGDwnAqM9MYMZ1tUmK1IyQy/FSvhaxYw1uYlthr87Sd78b/AAk7P4GLwHfgeU40Z0aehoAb5g1rQIeEpFgbXssLL8M1cGQvlBmqsEvoipokcXTxNHFW6FqJoCTgckEyG3PeiajARiBWxfOssMvYJLhWV4rwQ44iZbO8OQf0MYHi/p6rkbTngE4FVbvPGQFCqkSZqMjPQ43F2EBBbe95d/JxloMBgMhkMhkNBoNJZLR/K87dgrB4BBaUFcrFa4Xfa8JfEXOJT6UyRKQ8ktLkqbW7YMzYFHG4YxRMt+GlaIzWdS4ZZnuIbjBtuChtNemA1VQ6n9WOa5LEcWsqw4cOK8W7NHTKHk+L9/iMXwMmwneGeiNy1CvEF765fE3eAr/5iv8A5K9/x4/8mH/IKziw/wCdf4W24n9VBgfjZMZwO+wLDgc9ns7+z2uOqO0+V4TsEL9nscW+nRkWEOJATbpuUzA/b3VjY+Yi21TltYxRQOKV1frHWsebXJXZKtvnd/QmAiCmK4iKH5wxtCcRei9N9/oG7s2jtyL8XgupVii1tEv17gVisPg4oVtUMX+rmLw2bg/AyZE4q7gxCq+QMOAa1oDlBBweFDt27FXYFtQcDns9ns9ns9nsDhcKuzZ3iiTgwAhGEKCsOEkk9t4UGL8H6r6Sl4uzxtuBpS1z1233X2rs1ERFS9BEY4S5NXdOcnc5YvkrlmlxihrMNl9mbX7c2/2wuPulW5tTbfbLs2blq8VdpluNqxXk5VKxY8HG14MsoEDljU4DXgBiSSCMr34q/wBcq/Gs3sEq2C0AgJ69evXWlYVLf+X8tuYJxnuT12CrNFoLL7CGshYVhxWEk7J3sEEEGqltSvR9UmkRWpYUkpllm6XyaZyl7lj3IXLAyO4wYM43xiJwQ8NPDjxBXE18bVRKpl1riDJMszDMVNXNS8l9EhE+NaFLiCfHH3cc8y10jw8y6dfDDwgcV+k+MuHGqSd7BrJf65X+vZ7vZ7fcH2H/AJPyflfK+T8n5Xyfke51S190r9ndEBHFWOCRv+bsf82Y/wCdX9QtLmLKipRVvt23sEFJBRlFhPndtyyVyBUsvlW99u3cOIWl2magcvRz1HPkc9b5y3zNvlSL1L4imC5Tv8WkcJf4K/wGRw12gND9b6CW5TVwl1Ti5PGphxeHxPzjGDB+97ltbzeQX4csSxYptBbptOTv+9KvPu9vu9vsC2T27du3be/AxWBmHxqFwqFwiJxpFT6n+TL5weWG7tC628hwLKiSV9u/fsFJKVAtGh/G+U8k7FZWXAvYSIoipaShoJS2pK0qQpJRiA2htpthpDUlqzbukXbdn8dcN+BO46/ULhLgqrnKhmC+iQioc04D4n5xjBg/iQMHlSmHbeWi/RfN3aLKzP2An/Yi0RcfEEFNamtTVoqmKcUopBSCkFKmnFSKoVia1inr62NTvy5POF8jdAp24oe9xemrfdfeedW6pwud+/fuFhQWkpLWUR323zi52lAi/GDXUDuAMDgWhTbqEoZQ0hCEoDSWw0EAFKgsLSv2IdZt4lypL7bjRhrr11rtbOivtsR21rw+J+cY87/ojE40h5rYUFplJs0XSL5F43bvR22AyGg0lDQ3sK7du3bsFRlJMSbOv01yVez2e32qfcsXbh+1esXJi31LK+3bt27BQUlSFJLJpVd+8yZOk7LxPcLKgkNpYTGREbhIhtsISjENoYbhNwW4iI4bCQnQGDzHrWS5IccdcQfGuQsOzqiBEUrFeJx4xg/e973vZVtrARnNHEzxYpnpmpkBzfh1KEBHUABJB8jxvNdkSy7JrDYMckZsy+qQ7KW+pxZVjpex4PAvieLJNoLUWgskz25jT6CyK+U/yeZzW35DiUJZTHRDTARXpgIhojpZSwiOiIiEivagNw0MJQAMBwYMGAJhlhLzTqmApyQtbDC4S89/vsnkR3XoSlFfidnGcA/iE9OmgE4AjJkEwDFLXXr0Cg+JbmIweRgze9g+I8SPQR6m4on2CtMpNg62uj/zxri43LIMUwHK1ytXWuViq1VYqqNSak1JqjWfWfWiubgCsRVisRWIrEVqa5MBMIQkwEVqKxFYivRCRHDIQE4MGAqf+f8AYpnMlAwn0toD5e9ndLcWlZhqbW1IrpMCU6UqdhnF+JSaav8AhSEKf+R8gSTOiuiGWmq74RgLrXK5xjWGIpgx1RFwF1i6hVUa4w14kZrWgAM0Ahuvp20NpShAmV87h0zj7kYtdfaJKLAWin1x3KBfF1cZNAahUAxyFSPsBZizFgmcJaZIkiQHxITI+T8z54tPuPvv9J/qP9WOVDkgvBafKB9AqhQjjCeJM8abrUJD5f8Ad7AvuChLFaxRs1DbWHDi8cxYvIBS2tl5t5RJWGW8mMvjZVtONqhWSpLfgJCejsKwrE58FdcurXVSIqoRjFkslheJ/IwDWAUZCkKbUhSSM2Mfhv8AFn+EP8Mf44/XGOY5Y9XTOwcD4liemyFr9p88yu/X44h/AED4HwRC+EIoYCN+8TBY/Z/Z/P8AnfO+Z8oP+0OdwoYAlLcdFU1QNcaa481VIb8kkqWpxTq3HHZD7rafCHbSVFkQX/lfLcfmYc2opIVKXWusr2CCCDyVFBJbHQtem2ZEUwlQF1q6o4nB+h4GIlQrhMlElMlqS04D3DwWPOnK5zji+IO8Kd4Svha+JL40aFdUqH8cx/jfH+P8f44Y9Ho+P8f0fH+P8f44jCMIwjhgRwwGUxUVyKhFCjjaOLo4mjiiOLt8eRTNwwPz23vsS84t5Tq3nJLjuOJAKHMWlmMHROE4TTIJxWAEuGIYEhJ8bBeRRUuuugLJKE9OnqLJwYD+B5GScDka1YumJ7L8N0OBzYAUHPaHgvf41469VNmGaw05oDxz/Mnix4n/AJL/ACX+S/yQ4n/k/wDKjiw4x/nBQCjTTitTFSjX8t9u3ftvCdlXZbkqYuSp4vlfhbPoMcxnK5pkwhDEQRERfj/GMYR3GPjtx4TzEltQwABw1czXjU9LWa1rricH53sHJJJPhL7FxD5bF5czeMye4cDgXmxm+4dDnt94fD3uDncHfjf9N73nbv37+z2e329+/bvhOA77dlvOWTl05fOXK5hkdh5GEqBT16EJAT6i30CdeVhICWw04xJbkJcSt7IDA/EsNfk4n8bze99pQOHN4cJxK0TGORM8zY5wxzNvk7d03LDgV39vf2+zuFDN7TmtYPAzfbt37A7A67zZO99t9+/fv37lSnlTl3C79fJV8lcv12hkdwcGDwPI8SJGwQAlTfqCEgIKCjqUlOuqUhKQnE426iQiVIlRMbPg5Ixr87B3232BBJ7d3CvD52T/AACw+3YN37fK0cyb5ujm6Oao5oOXjlKeSjkQvRdC2+zFiLATflmT8r5nzPm/O+xNmbf7o3ZvzyE8mPKjy1fLTy48sPKV8iXcmd7u/cYMGDBg8ADE4PA8yrN2yQ8lYKcHlQT51rqRrQAHgHffuVsZHIOEvhk/jYPnfYq79lLckOyPnNPH+O94D5HgfjfYK7h0PfI+SJXy/l/L+X8n5Pyfke/3B32dt+B5GaAGDBgODwMGDB4GDBgweHpUrk07kMNcJ1DjbrakkeNrKDvyTvwMHkYDm8ZyKU+FY7jP52D27duxVsqU444tcl19cp2JdMXTUrzv9b/9IwfkeRg8DyCCMHkYPAwYMGOPyeVf6OS7Ja7OuR0VuJKCytCkne3C3/IHwPIxIjtxPKscxr9A7zZUSVla1qKskqdVKxtaXNtzGrxvkLNqhz9j+Y/mPAwYMHgfkYMBGDB+ARgzu5Nf5Q9zpzljk74VY2VznpToKlwIrSEYjGcaweXMbIO9/kfsY2iO2wPCsXjf6B3sknZKirFY5kkOF8aSpKgoKxTQZRIbt08ib5I3eoskvhW/4DyP4j9D8DARgwDO3vctHeTO8zd50vmC7laBTt1qEjBm4i35zjryO0OvabSEBONY2U+V4j9b8D9tIYQyhryrFYjB+Ng/o4QoLEhDyVJWwQM2FJWF9gR4UksGL8QNh5M9N0ORDkqeTJ5KORjkIvxeC5FuLQWInif84TvnfO+w+y+0Nyb0355IeUHlR5crmB5ieVnkKrYySz9ampTWoiISPAze+/b2IJaMgrj1LUQICEJQhKG0tgeVYj8bzWtD8bxOMtsoaS3g8KxWDB/I4RrFJWl5LrS2VIUhbBbwHYUFhwL7b2Dvexm9lPpMf4vxPh/C+D8D4H1/1/1/1/13131/131/1wrhX/B+EInxktjN72Fb7bBB7du4V2RhBdTJS3D4xF4y3X2ACQlKW20N9UYgeNqweNZrWh+R5aDCGkJAzeKxWJweN7/etaIWlxtxlTKmFRlx1MlosJi/AcY2Fd/YFhfcLCt9u3YHe97B3ve97ze95ve9g73vt27b7du3YK7A539weQkQGqlqvbYhtNlZWqUQkNpabb0SnEkeNEAa1+Bm/I8JxgMJQBgzeHFYPO9hQOa1rzohQUlaFNqaLSmS0qOYqoqoyQcLS4xZ65vv3Cu3YK79+/fv37d+/fv27du3bt379+3fuF9tg9u/cOewLSEsCC3VIq2q5EVLCWA0Gw3GQlS1qKwEJQlISUlKUpCcGbPnfje972TgON5HS0EYPwc2CCDgOAhYV2H6OEFJQUFssllTBZLRaLRYMYxjEVDMQxDDMQwzF+N8f0+vrrXje99u3btve9+OoQGgyIwiJgprhXIrkVyICIiIiYqY4ZDSWg0Gg2GwhKGkgnOvrS0GggA4cGJIP53m/wBjAWQxjYR+Sdggg7zXXr11vfbe80RogjWtdevT1Fgx/QWCz6fV6vR8cxvi/EMMw/h/D+H8L4Xwvg/C+D8H4HwPr/gCAIArxXiB9eIAgiEIaYgipjiOGAyGg0Gw2EBISEhAbS2loNJbQgeU4APJJ8DE5vwTve973ve97BGR8j4jAd/kfz1rrrNk7Pgp69evXr166KenTp6/V6vT6fV6vV6vV6vT6fT6fR6PR6PR8f0BkNeoN+vp069QgJ0BoAAIDYbDQaDYbCOoAAwYMGDwAAlIThwklRGAg77dt73ve95vyMTkfI+J8A72fIwfoH+Ota69CjrrX4323+Na1rWa1rNZrNa1rqE9OvXp06BsNhv1hsICOugNeNDB4GDyAAAlIQlsICTisUSSfAIIO/5bzYLeMYxiMB87wkEYD27eB53+9AAJZLRaKOvXqB169evTp06ev1+vp09fr9fr9fr6ev1hvp09fUJ1rr1661oADwPA8D+AAwBKUpS2ltDQb6KCscKlE+QQQreyd73v9jGsYxkoI/O9ggg7weB53/FGNp9SmlM+n1Fstlso661rWtZrWa1rWvGv2MHnWta8D8AAeBgwAICEoDaWgyhlLSW0thPUhZWVKUfO8BGD87/exjeR8YxBB/G8BH4BB8b/ABvN+E43jYA6epTRZLHpUz6S0WvX06dOvTrrWtZrWa8a1rXgYM1rxrWtBIT16hAQEBsNBoMhsNJaDSWktJQEBITo4rFlwrxZw5vwCCPO83vxv8DG8YxjEn8a8DNg/wDgGNlpSCnNdOvrLXq9XpLJZ9JZ9Po9Pp9fqLRa9fq9Xr9fr6dAjp0DfrDfr6ev1+v1Bv1+oMhoM+oM+pLQbDYbDQbDYbSgIAA1m8KlFRWVYfJ/AIwnN7zfne/AxvGCyUlJ/gP4b/gMSWlNqQsEeBmiOnXp6y2Wi16i2WQyWSz6fT6Qz6vSGw0GvT6fSWvSGfUGQ0GvUGvV6vWGvX6g36wgNhsI6hIToDwPG99irssrK8UT+xgP9NjGizjBbP435GDN+R4B/knEqQsKC0rCuwO8HjRHXr06dOhR6+nr6ev1dPUWvX6/V6gj1Br1+sN+v19OnTr16dQNdcA87JB327BXYq3vairF4rD+Dh/JO9+N/geAW8ZxnGiM3vfjYI8b/wDACkpUlQWhwOewOBaV9gre+28HgYM0BgGhhAAGuutZrWs1oZrXgeB+Ae3buVlYX379+3bt23s4SrHMVh8b/Z8735BBHgY2WSyWsGA5vyPA/A/Y/gCFBQUFhaVhYcSvv7AsOBffv37dgoK3sq7bB323vAd5sEKJBKu3bv37d+/fv7OwX7O/fv37hQIUDve/KsVisP7GbP43vyMGA4MTjJZLZSfA/Qze/wCIwYPyCCD2BCgsL9gWHPZ7A57A4HfZ39ns7+zv3K/Z39nfuHPZ379vZ37hZc9hc7BfsLhc9ns9ns9vsCyvv39nbsFYDv8ABKsUVYr9g7P634BGDwMTjJZKCkpO/wAg7H5HkfgEH9b7BXYKCuwX3KwsOBQc79+/f2+wL9gcDgX7fZ7AsOewudw4V+zv3K/Z39ns7lff2ez2dwv2d+4X37BQIIwYM342SSrFEk5v8D8k5veb3g8ApxotFtSSk4M3v8D+Q/lvNg5vfbt37dgrt3Cwvv2Dnf2dg5379+4X7Ar2ezulff2d+5X7O5X379+/ft7O/cK7BSSCCCkgg+D5OHF4cP4PjY/BP8040Wi2UlJ2DgO83g8f/8QAWRAAAQMCAwMGCAoHBwIEBQIHAQACAwQREiExBUFREBMiMmFxIEJSgZGhscEGFDAzQ2Jyc5LRIyZAU4Ky4SQlNERQVJMVY1VgwvAHFidFo4PS8WR0gISi4v/aAAgBAQADPwD/APunCCCamjemJqCagmhNTEzim8U3imcUzimcU3imlNTUEP8AzGE0Jqbx5CnJ6fxR4o8eQo+H2rtR4o8U7incU4J43pw38nEpvFAoJqH/AJZCATQuCcU4o+AU45BpU7tInKpd9GVUnUKbe5oTzq8I75PUUP3ib+89Sb+99SZ+99Sb+99S4S+pO3ShS7nsVQNCxVXkBVY+hKqWawv9Ckb1mOHmRR5SEU5EcgJQI1QKB/8AKQQCARKdx8CWTqMJVQ/xLd6d48gChGriVTt8S/eVC3qxNR3NCfwKedyepCpFKpE9SKRP4FP4FSBSKRSJ43J3BHe1Ru68TD5lSO1gaqN3iuHcVAepKWqTxHtcqtujL9xVRH1o3jzKQHQpzUQiN6I5Gprt6H/k0JrVwTnch3BTS9RhUrs5HBqhZ1iXFQs6sTUdwT3eKVI7cpXatUp1YnakAIcVGoVD5CiH0ai8gKPyAmeQEzyAmeQEze0KPyQmeQFH5AUR1YFD5AUPkqHgm8j+AUg8RSDxCnA9VPG5PCdvAUL744mlUr9GlqYeo/0hVDc2i6niNnMKezIghFqIKKBQKB/8kgIk5IlOceiLqWTQXTRnI7zBRM0YD35pxyAT3J7joU4oAXKhbq1Mbo1cAncEeCPBHggNVwC+qfQifEKfujTv3frCd+79ad+79YT/AN16wn/uk/8Adp/7tO/dlHyHehfVPoQQQ5RvTeCidq1QnchuTwpG6tThuTmprsntv3hUsurLdyabmNwKqYNxspY9WlEI8jSgf/ItkEXJz+wcU9wu7IcSoo92IpzhYBSPOTU4gEhMamN0aFl1Qs9EANAgELA4Lp25lgj2BAakqMbrqPyAg3RAaeA0eM1N3vCj8tvpTPKb6Uw+OE3i30ochRQOqZvY30KJ3iBRndbuKbucV2gp3kgojVhQ3gBdJEIHIhMJsWqNx0tyOadE9pKI3KCW+OIXO8ZKKS5iKqqYkgEhSRGz2kIjkDv/ACHbkfKU4i7shxKjj6jbu4lSSFE5kWQCAGiysrtGiC3CMlHV1gmDUkpgFg0LKwUUZIfI0Kmacn4u4KJvVY5yPiwjzlSfUapd0oClf9MVMdJJD5ypXaiQ95Kkd4jlJ5BUnkKT9361J+79ak/dJ/7tSX6jk8DqOUrdA9qmH0j1O36Ryn3uB7wpN7WFcYvWojqx6gO8jvCgdpI1A5hA6hMdqwJvilEaWKLTmw8mqBGl0wjqphzCeNAnNyIKIBuMlTTggxhpPAJ7LvgPoU9KbSNNhvRG9dqDm/6b28t/2CyuU+Z2Jwy4JkRGQJT5CgLEhYQAGoIC1gsgnaBpcvLNu5Mbo0JrBd7gBxKpmaPLz9VO8SG3a4qXQzsZ2NRkGbppPYnDxGt+05RNJx1UTVQt61YXdjQtnDRsryqbRtJfvciOpSRhVW6KNqrzvYFtA/TehoW0T/mXqvP+akVdvqpfSq7/AHUv4lXf7qb8ZVd/upfxFV/+6l9KrxpUvW0B9OVXjWQHvaFWbxGVL48DCo/HpPQ5UR68Dwtmu3yMWz36VTR3qnf1KiN3cQintNxcHiCpmDOU+fNSg9KzgmHrRkdxuoHfSBp+tkg4XBBCY7VoTDm02TgNLhC2YsgV2Jp1agb4UWk5IjcoKgHnWC/FayUhU1NJhmaWq29Bw/0sg6IjcnjQp7dQiOUIfKWTpX43j+iwjBGFoSgALBaZchRebBvn3Jjc3ZuTI2XcQ1qhblE10p7NFUHWRkPYNVDESZHl3a96pozlKO5guozpE+T7TlU/RRxsVfLrO7zZKaTryOd3lHj+0OGhVRF1JXjzqvj0mJ+1mqsdeON6iPzsBH2SqF+kro/tBQyZRTRv7nAFOZmMTe1pUjT18XY5A9eM94UEmTXi6a7IgFMPYi0E6hBBdiBvZEKyhq43CWMOJU1GTJTAvZvG9FpsUDqr/wCk1kNzJSvtxbmPUhwzRRCPkohObontRGoQO/5M1E2Nwyv0UA0MYMkGjTkyC0VrZLQm4HBRU8d3uDWp7rinZhHlv/L81SQZ1VVzrtw1WraaH8R9wVbNrLhHBuSklJL3uPeUfBJRTB1pAFAdHlx7LJv7mY9zT+SY3WN4+0cPtVMzrvjb3zN/NUI1qYf+Zq2cz/MMPcb+5UG57z3NVD/3fwqi4S/hVFwl9Covr+hUXF/4VReW78Kov3ioj9MAqM6TtVMdJ2elRu6sjD3FdvgjwCquA/o53jsuqtgtKyOXvFiqd+UjHx9xuFTTC0c7H9hOEp8RFnOb2E5I+OzztUU3Ud5t6a4WIWpatbi3ICuCLTmE17SCmykzQ2ZL6j3qWmmMUzSx7TmCgRYn/SdnTeOY/thUVcz6Co7rOWz5dI3xfYcfeiQTBO13Y8EKuZ/li8cWEOTo3YZYnMPBzSCtcl9VEbkRuTmqVoTxqEFffyX5S5zWDUlBkQAGqAAy5chkgBchYOk7rexU1GwnnWdrich+ZTA8mAGZ+57/AHBV9ZfnZyBwCJNyb+AVDECZZWN7yqFmswd3Kn8RjitzIiqg9VrR3m/5KsceuwdzL+1V+6qkb9khnsVfNl8Znf2c853qutpz6UVTL3QvcttP02LWeaketu7ti1nngW3N+yKr/iW3Brs2dbaGtDN6vzW2f9lL6R+a2xvopfxD81tjdQz+orbI/wDttT/xLa3/AIbU/wDAVtQa7Oqf+B35KvZ1qOcd8B/JTt60Tm98aI1DfOAhwYuweYlOGj5G/wASqWdSqlCrm6VN/tNVa3XmnqT6WjB7iqM5SwSMWzJPp8H22kKll+aqondzwnIjUeDVwfNTvA4XyUzTaeJj+1uRVFOADIYncJB71K1oLHCRnff1qJ+TjgdwKa8Zrycwrq+oQWEoEcRwUVZHjZk8dV6loql0M7cLgsbP9II0KIIKrItKl/c84h61KBaWON4/CVRSZSCSM/iCoKtuEVETwfFd+RWzpr4qYN7WEtUD/mJ3s7Hi6rGdQMl7nKeC/PU72DiW5IbhykJwUjU4usRy85WNHJkrkLsQ4Kj2ZAZq2Vsbdw3k9gUlTihoGYI1NUPxTSOee08rnKmpRepqGM7L5qkZ8xHJN6gqyT5mOOAfiKq5vnaqQjgMgm6nMonJo9AT36ua37R9wufUgdTK/wC7h97iPYnnq7OqH9skoaPU33qpGmzKIdspfJ7XWW1ovmjs6D7qiZf+Vbe37blZ2RxBq2uevt6v/Gqp/wA9tWvf3zlRu689S/vmKo97HO73u/NUW6Bio/8AaxKk/wBtF+FUm6mi/AqT/bRfhVKPoI1TfuW+tQbm27nOHvQb1JJm90rvzUu6sqx3TuU/++qT3uB9oT39eVj/ALynjd7lC/rwUT++jb7lQv12dR/wGRnvWznf5WVn3dT+YVFulrIvwP8AyTfo9o/8sDm+wlVwzgq6OTumLPaAtvx6UZm+6e1/sK2hS/4ugmi7XxFqZ5HoKki+ZqJou5y2hHpUiQcJAFM35+ja/tYVs1+UokhPaFR1XzFVE/sxJ24A9yI15Z6Y3glczuKlaA2qjDxxGRVPN8zP/A/JNly0dwQdy5Ky4qOtgL2Cz29Q8CnxSOikFnsNiP8ASCCiDqiistSjxKmhtzUz4+xjiFVtyc5kn22+8KJ/z0JHaxy2fNpUBp4PFlQVrcRhhlHlN/MKhk+axxesKYXMMkb+/olVsXWpX97Ri9iOYsiNyLH6Ig8l64IIIJoZic4NaNSdAFFSgwbLAkfvmOg7lPWzOlqZXSPO93ISqOluJ524vIbmU7Skpv4pFXVHztS4DyWdH2IDcnvNmNJPYq+bSB4+0LKd3zsjGKlb85I5/cAFQxj5nF3klU8fUhY3+FAaADlDRdxA71C3WVnpUe4k9wKbuZIf4CjuhlPo/NSbqd/pb+am3U587gpv9v6ZAp91OPxqf/aj/kU/+1//ACBT/wC0PmkCk30sn4mo76Wb1fmmjWCf8P8AVQ72TD/9Iqk3ve3vjd+Sov8AcsHfl7VSv6lTEf4wmu6rgfAadQCo/ICewWZNKzueVHUA8/FBP2zQNcfcVsyb/Ixs7YZXM9RuFS/QzVEfY9jZPYQVVxE8zPC/zlh9YC2nECZKOV4G9rMY9Lbpgdhc3C4eYhVtP8xWSgcCcQ9arYxapgjnHEZFbLnNpS+B31xkop2Y6aZkreLXXRZqOWrpbDHzjBo16p58Mcx5p/1vzTZGrceWyyOLNp1C5ioZVs+y/u3FXH+h5eGQiiEURvWaIOqc12JriDxCrI22FQ5w4Oz9qf8ASwsd9nJUUnXLolRVwz5mceYlbMMJe5xphxx5etU8M2Gnn55vHBhQz5A2vZflhpIHTTuwsap6880y8dONGD3oXQa0ue4NYNSToqaEllKw1D+OjVW1QIlmwMPiR5BAdVpVZU5xQuI4nIKR/wA/KO5gVDEM48Z+ubqKIWjY1o7BblAGqG4Ep+5npKlPjNb5k46yu81gmHUuPe4qIaRt9CaNByAIcQmjeEziFGN6j4qPio+Ki4hReUFCd6i4tTOLUzygmHgqd98UTD3hUZ+gZ7FC35uSaP7Ergpx1K+f+Oz/AGraTepUQyfbit7CtoM61JDJ2slLfaE9vz1DUN7WgPHtVFo974zwkjIUEwvDNG/7LgeUHVQk3wAHiMimztLXvxjhKwSD1qld/k2d8EhjPoNwmM+anlhPCoiuPxN/JVkYJbGJ2DV0DhJ6hmPOE6F+OGV8T+LDYralNlI5lUzg/VbNnyqWvpZO3NvpCZNGJKaVkrDoWm6IOYtyVVBZrXY4/IeqbaTbMOCXyHLI3HINeT4xQyRne0j8kcOf+h5fJlFEFEb0eKPFEb0eKfJ13uNtLlXVyeQteHDUG6EsLXBMhbjk0UlZL0hha3JrRoFqSbAZkncoYXllG0TyaYtGhT1bsVVKX8G7gpZn4IIy48GhSPzqH4OxuZVJT5tiBPF2ZQaPAK4ocOUBMbvum8Chwso26ytChaM5faod2Nx7GlDdG5H92Px/0Tt0Y/GU8u0bh4BxVVi6Mxt2Kr3zOHeAqn/c+r+iqG/5lvo/oqn96094Cn3lp8yOrw09xsmbgPTZB78IYDlc2dp6lE3rEjuN7KLc8ph0lb7ETmAHBN3tKj3kjvCY7Rw5ARYi4VJL14GebJc3/h6qoh7BJcegrakXUnhnHCSPCfUqpn+I2fJ3wuDvVkqFxwvlMLuEzCxMe27HteOLTfka4WcLhUk+b4mg8VFPd8T7OKrqbRmNqkjyljIUtLLjpJ3wP4tOqqoLR7SgEzP3rMiqHaIvSTtLvIdk5EIsdiabEIkCGrzG5/5oObdpBB0I5bxOWCqlaNz3e3/UjyEIoq/gc1LzLjkdEZdD0dyp6BlpCXSEZRt1Kr9p0vxuulFHs8noYvpPsN1efUpJ5Cylje4cXJuT6x2I8BooadgbGxoA4D5GNupR8Vg7yss5PwppNmsLu1xsiL2e22/A05d5KccIikMjiLuG4J7r86/zBOz6bs+1F5zNuJKY3IuuOxMDcmA9pXOPsA0EohPr2yvEjYxGASXKOLJtTE+2oa1yEEjrSXaRwTbEhtz2gJjiSQblN7U3tRd1Spow0vY5odoSCAVbVMYMy49gT2i3tXFpWRwAgp0ozqOaePLJsfyVc3Oxe3iGhw9IUrr87GGhurjlZRnqzAdzk/XE1wQ8Zh7woneNbvQOh5GPGGRjXDtCpcRfE10L/KieWlV8GcFWJB5M7b+sZqoi/wAZRPt5cBDx6NVS1OUM7C7yDk70HlpaoETQtcoJQTSvLTwcq+iucBw8RosD7vvTvBycAcN+7d3hV9BgjrbVMR6pcdfsvVHtFhNLJ0xrG7Jw829WKkpjgd0ojqOCZIwPYbtPJ0HIPqZXDRzyfX/reOccG5lfEgYafpVBHmYpJavnGtFTMTq8Ymg9x18+XYVVVs4qtqzPlf8AXO5RQMDY2AD5BjNSieo0d5Qxhrnl7naMbmT3AJ8YvO5lP9R5xPP8I0/iIU8xtAxx7XAH1aKNl+dnMrxq1mdvcmhx5prSPT6bhSSjHM84d1/cEAMMenFPlka1uZcbKi2dG2mbC2Wci73OKe4lwYGN4BMnlPOXDGjO2qo2aUjHHi5zj71FHV4oYubuNBoCtmOZjqqKQvGpjlsHeayx9CCAQQg3DGe8nVOdq0om+EKQHRPuQGp25pUz3ABhJKnheJHubE9huATncdilq6BkzTdjTikYPEdkL+dY2YmO7wnDUcg4I0s3ONjikythlYHj0FRPAxbMogeLGFnsKY97jG0w5XycVLKMEsjpG8Hm6F7tBb3FWBtI9p46qrb81Pj7D+RVSz56AH1KF2uJhWMXZKH968tvoKifvt38tPU/PQtceO9VVPnSVj7bo5em1SxZVtK5o8uLpN/NQ1DMcErZB2HkB1VDWg4o+aed7FV0gldSHHE7N4a3E132mKopXtlgY6GS/QbjJDj/ANt/uOaY94ptq5PGQl3/AMQQLQ5pDmkXBBuCjE7A7OM+pA6IUuzZ5d+Gw/1xuy6Ddz8miqdp1XNRYnXN3X9pUNBGCRjm4+AfAZHqc+Cc/TohAvwRsdLIdGsFyhHf49UYP+xT2c/znQKRkJFJEyiiOsl7Pd3v1PcFRxS2JMrybFz74R28SqhxdHYRgZFjcgpJ3ukksLklBmTB53IuzKfK8NjFyVKJmTOIZhIPFc7UvmkN3vN+5SP0geR2MU8ceBlEQO0AKq3UrfS1TnWGLzkJ28QhDe9g7mKLfMPwf1VMdZfQxUJ1mWz36VSov92oRHggqxFxIZmfWmHSrYpo74KmKzhZwINiFLsPaxhecUThdp4tW0yxr4WRSscLgsetqs1oZFXxdelmHexTMJBbZPaDdituTuCe3RHeE2aIkSWk3MtqFJDG047tIyR0LGO7woTvdGe7EFM3KN4kb9R1z6ChPlzrAeEgwn8lVRNDmtdhOhBuCnsNntB9Sjk0NjwPLBI/nADFL+8jOE+pV1Nrhq4/wv8AyKp6h/Nhxjl3xyDC7+vJZU9U14kFnP6zgAQ/7TTk5UNSCXyGil0ZNm+E8Ad7Vtj4H1IpdpwF9E/qFpu09rHe4qCspm1NJKJInekdhG4rEzAUJZxSMN2xm7u//W2gl7zZrBclVW3dqOig6h9TRxUOzqcRQ/xOOrj8hbox+lXO9zjuCigbj2jMWDUQM6579zVLKHRUTG0kHjYTqPrO1KhpxanaJH+W4ewfmpqh+OV5ceJKc4ZNunvLbNzDc7KrqX4Y4nyP4NaSVtafWmLBxkIasGdXVRhfB+hynrblfBqi6kYf6T7VsuDKmpVBUHCAIe0i6q43lr8PYQMiOIVS4LaUrAynviJ0AFytuUhxziRreIdcI7QiymlbI3J4EnrCqGTWPOd9iQnYJJJS8sjb2jNMjjDpXYnu6jL+soW3H1Icbd5BTzGaqjc4xnrs8g/kqgaSuVSzSd/4ipaxrGzzvdhHQLnXstq0UDY4ap+CLo4TnYLarNSH97AqrSaljVBPlV7OY5fBOs+doMHcy3sXwSq/mqsxFUc/+B2jDItotzjDJFtGkF5KV6miNzEQsYDXNuHdcaX7R2p0Jvqx2bXAZFEFWUzdXF3eqmDJj3eYqKqaOfgY928jIqmmzhkMb/Jf+aqac8QPOCmv6wsgdDyQzttNGHhVtH8xJ8ZhH0cp6Q7nfmoKl2DOObfFJk7+vJ3WOoI1CkZA6GCFlXRvFpaCbq/wE6dydsSV+1/g9KZaDFapppb4oTweOHAqLaFKKijfZwyLXaxu4FOEjg/rb/8AUc/kjBsssZ15nYfNvTdnUAxfPyZyH3ebkt4WrGJ84e7E2KFnXlecgo6a7Nl3xaGc9Y93khSBolfe7j6VLNFHCbNjYLCwt7NU95yF1tPaWcFM8s46D0nJGGMfH6hkQ4MXwS2VlK9k8g73+zJUVGzBQUTWtGhdZgVfLlFLg7GAKun+dkee1zyVVXHOl7QRcAgi4XP0EcYkbjFy3Fv3EKVriHAgg2IORBUtbWxwx3GLVRbKhjghYJJg0dY3AC2nUazsiZ3BoVRTVIdLMHgggP1A71XTwGFlHjbIMntOIEdinon/AOHpo39r8/UVWAAvNOOHEqSTWXGRusAEXvLi4klErI5lS0z8cT8JVJUZy0wY7jCbepU1zzZI7XBSvzjAk+yqkVEdo3XJt1TvRpqYy55EYwb9EG2E9xumb5B6UGm4kCLXA42nvTxfFh8xUrD1lXwZMqpgBwcqwfPhky2FX5VtCAeLV8G9oD+y1YhJ0DlI+F3xSSKaMqtpHnHC4BTU5tIwjkkkxc2CS0XNgTkhbDILfWapWsu12Ng1PBAWbMLDiFDOMTSO8KaE3abhB3WQIuOSKoZhlbe2YO8KqospL1UHH6Rv5qGqiEkD8TUQn1EvxzZzmRbQALXY+pO3ex43p2xq87T2bGY4Q8R1lE/WAnceLDucop2xV9KbwVAuOw8gQQQQQQQQ/wBR+Nbfo2OzjgYZSPP+dlYeHgj7SmgF8hsxubiNVLVhrD0IWk4GA5D8+9GSQMCdPLaFpwaN7lX19pKkfFoeL9V8FvgzlVOE9SNzum78ITmAx0ELIRxfm5V9eSZpnv8AtnL0aKok1l13Ap9zjuSiUAbnEB2BO3PPDMr+xjiHHPvH9FcCDaEAkDBZsgdheB3537iCqClxuie447ZyAAt9aZJO+aeqiD3nQOJ9gVCAWiWWR/BrbD1lUzH2DZR3uH5ItaWQc6xp1bj1PcFIW36g7Xge9YQS5wdbUh17ehR63FvtphdbE38Sh4t9KxOOEBWN8OXHNHFoNbIkkDK3lZL4s8PeSSDbXLTcQg7oyODXjqyag9/5qwEcjWuBjwlhcADxGtswpKSa4Y7m33w3HqRTkeQpyI3qVmjyq2ldeKd7e5yrGWZVsZOxfBrbLAKlggkKjnYZtlzxzBVux6jG+AsdmOm3IqKa742iN5d1NQB2FSwS3iJa+9kyeMktbHKPFGQd+XsUjDYFY8npjxcZdoUkRyNwmu5XMl56mcYpt5GjuwjehO7mZW83OPF3O+yVY3CNXTHaNCwGugYedjIuJ4t7HBRv2DNFSEuge0z0webljh1oyeI9dwU/yPWn72lcWlDgU1N4oHegd/8AqbIq2SeQ2aIQL/xFGcc4cgdBw8F878EYvxPBRUotFgll3yEZDuB9pRL2q8L4mnhiR5tncqjaDzFDGSXegBbG+CVKJ60iWfVg3/whV9bjiorwQcI/eVtCrgMrCHu1LA8FyqKV9p4nsP1hyFpMj4w5rdQ42B79CU17yG0VOB2Mt704U1LNAzEalpOFvikGxbx4HzraNPKyc0wZbMGcBrT+KwQYSXyw4iblsbsfsy9as0hhNyVPiBETnW3YVXNhwRwWHHCAfWqp7yTkd+YVWbEN9YVW3UD8QUwFyR6QpwLCSw4BymIsZif4lIUd7wFUyPvFDJJwLWEraLI3PfSztY0XJMZAAUhcAHnzlVUQLsRsN+qvGb4C473aju3KSonJMdiSbBrVVFwBhewG9nW4Ku5nmKgPaNY3cCNya6nlklYC9wFjkLEa2A4ph1ixKlf14HC+8HcqYmzJC0nc4IO6pZJ6EG9anA9IUe8Pb57+5RO+kKPiSX7xZShTMT2aAhVtFJiilc0qOdgi2pTsmYtkbZiL9kTCOTXAVW0TSJ4yODk5uvGyLZQi03CtZrtDpyC9xkU5muYQdyCQAO3G4I3JznczUnp+JJud39qLMwcwv+j/AArfBGAKSt/Twjc141ag4cpR4LsR4IjcU/iVIPGKlGjypxvUw4KXgE8atTt7SuIcm7zZMJ64V2/6MGtJJsE+rqWMaMich71Gal1NFbCxuR4nf4HPNL5DgiGrj7BxTTGYaZuCEa8XHiVZElpCIqHA6PCftKqiiYFSfBLZQp6axqXN/wDbip62pfI443uOckgxHzDQKSabFK8uOt3G6lxDPLctosBDKqYDeMZsqio6UztfGNmqlYA6SR73eTGPeVGcqTZZl+2XP9lgtpsjLBURUMZ1bDZh8+DNQyu/S1E1Q85AMFr+d35KYxmQwRUsYF8VSSXej8wFs+lZhY9878s8PNtv3BOncAyJscY0a3RTRxjAA3tU07w0y2udSbBRBgEu1qYfZkJ9gTI6x8cVSJ4wcpQDmrHovDstycSuYbidZ0h0HBSyG7ineUFtWFgjj2jUNawAANmNgFtSVjmS19S8EWN5ijxClIALjhzWLq67wpNDkwm2LcFUTDKbnQwDJrsVh2KsgfjjEjXDeAQp3vBeSXHUEkE5WuD3JlNPinibNGQHWf36j0LZ81IPitLJFKW2JLrtJTKtuKjEo4tfbLz7uwkLaFLnJTyYeNlWwOwtMkfZfVTkYZ6eKQHU2wn1LZkpF2SU7r+OLt/ELexNwulo3l8YJzacVh2kKtbCJI/0zDwsfSNQpGkiWFRHIgtURFwQoiM8K5p4fFI5jhoQVjZzG0gJo+KgrYfjmyiHs1LE+CXMEWPLzkfaOUg3arjkxa5hF5EMzuno13H+qxUFLU/S007S09hy/JbCZSsY9jcdsy8FbBk/dekhbFk0e3zTKgk6j5PMQVAdJ5POxDdUemNTeLNGVVjQRnucq0f5f0OCqxrSPUzdaaUfwFW6zC3vCYmlDkIT+CI1aiIm9w+VyWf7OACSUZ3cGhCBry3rkYW+9Ojla9moTZ48bfOOHI0RfGKo4Idw3vPBOmcPEjbkxg0HLianSt6PWGnajFC6aUWeWp9Xt6rbL5ZCyIAOJOxgDVGM/p7Cyra0B9JQks/fTDCzzE5LZlHntLaomkGsNG2//wDsbBUUGVDs5n3lQTI4+bq+pVkk5iNSZWA6R9TzWyVgJtpyCniOjTm89wVNQDm9m04Y8fSus56qat7nPebnzrFNgxXKseI9qJOfI46C5T2usVJuYpjIP0ZtvVS7MtUxBxHNOsRizOmSkLyMYKeAnDxE9mfNlPbe7U92oTh1Q32KceMXdxJVQ/qh/eAVI5gjfa4OX2uB7/aoqcMjnoaadm6QxWf6RvCp5IHup6LBFcDHA1ryL+xYakTWdLYWBdYWHcFDFcvpWHKx4lbLxgmjIcDfoFbKr6a8cQY7saAfVqqmkJfR1NvsutfvCmhk5xjubkOpGXqTJxavgEotbEzJyjkZj2fKJR5DsnhOgxMkBB4FC1wruFipIvpD3Equ2cS8tL48gTq1UXwjoTPRkR1I1UtLO6GZpa9qIeum/u8G/IGNLnGwG9QVWwXMJPOuc3z2IN/VyG6I3o+UpG6PI7iVUN0nk/EVVj6d5VSPH9QVR9T8KfvijKG+H0OUW+J3pBVE/J8TvwArZEnWhj88S2LJ4kPratjSbox3S/1WzJOo938LwVTu6k7x3gFUtLiBrQ53khmftQa35bNZfstgjK+w6qDG9vJYJ0D8TdDqOKhfTCtmJ5kmzW73HgnzyYndzWjRo4DwHzPwxgkqnpXh1hLJx1aD71zW0um64myunwbbkqGfNTnF596mqAaWKkNS93VDBdw46JtLEJ9v10Gz4d0QsZCtlUT8OxNmieYaVNYcbu8DQKtrZD8crJJf+2w2aqiSQCKOzvqC5TqipAazHIdRfFcqn2XB/ZgJJ9Xy6iPsAO++9SzVGJ7i9khBOI8ck5kpDhpcEJzs2DeqiSS7GOLzw1W1p/8AJkdrwGqs1mlhjVBBnV7SjavgpB87tLGvgbBrK+TzOXwSiyZQSv8AN+ZWwIzeLY/47LZQ02TD+NqofE2dAP4woBpQwpm6hYoTrs8LZuklAAtlPYHsoA/7Fl8HH5SbNP4AvghJ16V7PM5fAyfSYs/Gvg3N8xtMDveFEX46TakUi2kNHiXK2TlNHAYay0RdYPB1xWOGTuNrFbXpME9Mx5BGT4yq0Eivp45+POM6XpFls6WBzJaF8TiOtG+49BT6ipbFFd73aCy2pEy7Ysd+BW0Ka5kpZW/wLa7aMPNI98GesV1mdY38E8YdLgahCpiENZ0rCzZPGb/TsUlPI5htxa4b1IW5EA8QFncqRkgdGS031bkpaasbmoXiGZzA5kgKAu6A42jXiEWsLjv8Mc0GXsSboxXY8YmHUIeKbjcUUUfkTuKKKK7U63XIRN1e6z+TCCF1l+yl7i1uiwMuUXOurckZiNZWHDTMNgBrI7gFPJUc8SGgDC2MdUN4Jk7eDuHK6a+Ya0auOgTI4zDTXDDq7e5B4IKkZKGxhziTlbVU1Xsb4ttzBi7+kpNkwupth0rKSA5c83N7u8lVFVWu+MvdI45lznXunutGzJo3D3qBsfOTy2z6mpUIZgiiFnZWJ18wTKejdNHFzc8jyywGQAAxW78Q3oyPxMZhv1rG+L0qu2iGiGneRxOigpgJdrV0US+C+zGP5lj6ss1Otu3cFFCCKCgijW2JfpsA4MAVXVTAVVVK9p+uSg+ZzZJcD92LIFOa8te1zXd6Dtw7wUDqXjK6M02B3jXAPAosJF7pp0vfhdPxXwHuTtmsEbqOnktvwWciYzfZsaoqo2fTmN3GE+4oNecD+4nJMqNnTSPeOdjF+0gm1kSnOF1GGkveUWk4HOPboq2A9Cokb3OKqtoOj55wc9nUc5VVFSiCQNc2M2Afq0KgnwiuodR2OXwV2gLB5g9IVPK/ndm10b+GfvC27R3cHPkaPIN1tOmkLZSCdCHjNPHzlKw9z1BtF7XspWxPHjB1yVY4txV324oPomMPWByUnNCRtnM3kbu8IFAG4cMk6WqYxgu5xAAQihpKa/TY25Rxl27wbZlDemxMLnnJPlkLz5hwQeO1Fp+RKKKKKKKKKJ5M/lz+xmxYzzoAYii4reuKZNjlqCWUsWb3DU8GjtKNRKMg2NgwxxjRgRJRbmDZFuUuY4jVCeA1BdaAauXOARxjBENG8klRc3wRjV7lBSgsoxifvkKkkfjMhxHXtRcC1+i5y7qYDuXNtDXMsRutZFpeCCWuuCvomEOjOYduuFVbReIIwXZ4lsT4NQCbabxNPuiW0Km8GyIDFDoBGy5sts1kuOWGoLzveDc+lVtLPjczM6gkG6OMmWDA7g0EBRcHg7wmkgsa/LtVRM/9HFK8ng262rKwMFO/BuD8relbSk8QBV7NZU4s6cqgHXm9LVRhptOQpactfSTg9+SMs7y5gm8otFh6kx8RYQ5sZOmInNMp3xzxPkYQQQck+sdjlqC8nz6IMjmjfOWaAgjUaptPpmXDoO3KYS4iL9+SmlfgFmEi7cThY+dTlrXNjeQ42BwlVNLIGVEMjHHQOba6dK+0bbm2iliwmaN2AjA4vHEe3QqxfG9ptZ2m423K+kg7lPCQWPIPEFbVg1nc4fXzTtrQxtmhjEjNHgKiqAW1E4gfuLm3BUkcfOxQRVbOLCfYCFSxl7JqWWNw1DH+4gqje+8FSWO4SsPtF1UZviAlZmbxnEp6eU4CWbiE18pexmBp3e1OkfZqZs6D/qW0TgsLsanV1Y+d+QOg4DwAVbkZCMzc8BqjMSJc27gNyLe46FEG4VxiCtyZfsOf+g4RYalbz51i7keR1TOI2EAAXe86NA1JTXMZDAC2ni6g3uO9x7T4ArKnpnDCzOR3AJ1RO2OmJipoMomj2qUENkGPu1UEEbZq9+BzhdkByee8KSoGBo5uIaMHLdEZhMlBbK0EFYyTAfMVUS1DWshcO3QKPZOxZPiIY+UdZ6q5ap722Y8nrYQXek5qskceeqpXd7yU3V+J3qUskzXRsc63i2up5hcw812u6KhHXJf2BU7OrTM73ZlU8bekQba55BUEH09My3/cHuWzYv8AOM80RKox1Oef3MAUjojKKJ5Zxc8qrPUpGNW0X5tEY/gW0naztHcwKenxYSL9uaqMOHK1raLyo4/wKKOJ4AaHO3hipblz4xmqABgdF1OxbKec6YXOp5oLYz2/NlndGtlPJ/S+kFUbw5rJwbjDk++V72sVG+zonEEb8AVXFG5rCHMIzG9Ry7O+MSPYZGjC6N19RYE+dvsVBXxtkpqgwPeL4H5i/etowDFCOdZxiN1VQvImjJA1BTm/NnoesKVh1xKaB4IeWKj2zCIdpQMef3zEaOHn6d3OwHQ72qelbz7CWgG1wjU5VMbZe14s706r4268TJGt4PWz9isEko56pHVbwU1Y+8h6I0boByEoob1fRNjyebIm4jyCJJJ5ARhfoVhPYrKxV8j+yjwyfkAPlsLboudcq+XIXIve2OJpc9xwgDeUyCD4pAcQ1lePHP5BXPgDZ+xGUrcpqjpScQFNWVDYadhfI7cFQ/B2M4yyq2mR/DGp6yd01Q8ve5TRaPJHApjuu0tKY8XY4HlmqXWiYTxPBUWzmh1XLjfwUDgYhBaLTWxTIL8wccJ1jOrVBX46ilwvxZmPRMieWyQYTwKDyC+njYOLwqCiH6aVgVAzKMh577KveCKIwxDuufWtrtkxyS899WQ3b6FVVbi6rmkdwa0ZDuGgUGKxbLJ3usqSPoijjd2uk/qotWx2v5DA9QMdZ0sl+DmKnt/iH/g991SPlAMjc/Ge02HvVC2MkVcJdlkzF+SosI/Slx39ArZgdeXnnt4BoFgtmOhApGSh98zJa1lEc2kJhKqak2ippCPKLSB6VsqnLo6kzTyt/cFob5ib39CpXygUsM4buxPDvcE+CUsdG5h4SCxXFjVgtZz4wd8ZUoabVb3WGkkYd70ye7yY8LiBK1gcARxTqe4jls3VnaCqqE3BumzgMrqcSLZ1eCYCGO3NzBVRTE830mp8UcYIDnuFz2J0lVG+WXC0ahiZNRTROhIgDT196fO8h5DGKjpADgD3p2GzOg1XzKAQ4KyDRdxA7SVCzQFxCZNdhJiO5w96fjIl1VkRyBNdGWuWE29fIQVib+w5/LAIJoTG6lOdlG30/LF7uxWFhyXNggxtl8Thv9PI38DT7yPUt3LmhU18UZ0LrnuGaqdubalEOUbTYybmBUux4DQbGIdLpLUoucXOJJOZJ8Ag3BVTcNZ0+AOaEFKKnbBbTs8neVAGGCgIjYMr6FF/SJLieR7Ddji0jQg2KqHC5bicPG0KhpIQal7Mjra9k2ta8U1VHKSMgHBpCcZ3c6Hi+oJzUhj5wNkLd5IyCmkfhhxFx0sCqmHKVt3A9XIlOeDjpfaFSyZvie0qkfvkChiN453NcqlptHWOI4FxVRq+KCTvYLrjRM81woQM6R34yof9q78ZUH+2cP4/6KmcLOhk8zlSWyMw9Chacnv9CAFscigZcugLzxLv6KSkzpQ6PjZ5RlkfJIzGX5ku3qJ5IfTd1v8A+CppmEthN26giyjD7YHgnQFuqDH5sOWX5hPwc04izDiZfVzc7j8u0BQuYHB5sRcKPdjPnQiHXYz7TgmlhYZRK1QznE5mI9hUtLBzNOxkbRpkpvicjHSXe8jP2p7tT4LW6lZERO89lK83M3pCk4tKk4BEsEUzMTd3EdyewX6zToQnjceQKxuCmyMwnlIcsQ/YM/lAgE1qe82Y0qWS9yiUT8qdAsI5bNuhCwVEoyPUB8Y/knSPc95JLjc8lyrLepp53VZIip2AgvKjjiOztkARUo6z98nhVO0ZsMLOgOs86BbO2G0x0QFTV75ToO5T1cpkqZC9y4KQO6Gqmj6+dtzgmsuTCChPq8tHDco5wQ7BI0jQ5qllzjJid9UratNEfi9aZWN8R+aq6UGOtost7ojZUMuUgkjHB8f5XVLJ0YKmHuxBOT3yBu5tk4atBTHm7wVHxcmHRxTfKX10fLCfoSCg8ux6DgovrepRdqiUaj7Ao7KMDqkpjHXazNAEXcARa2aaDcHXhdMnYAWuy3rBO+KYAEmzMJ/95Fc2QMdgdbFGU3ja5/buWADG7zNQZbDkuKCbxUflhAaEIt0apDfci7UnwrNLDm0q+iGYITPJTEGPuCVdquLqxvyXFx+0AINTGjVPceg1SydZxRO7kaFE1PPUjt2n5XeeTeUC5Qx9ez5A3ER4sY4n3BOqZnOce4cArDwPjTDWVzuZoY8y7TFZfGLUtEOZoY8msbvCu4nj4BdqbKKKD45tZ5p6caM0e9Pmh+K0Tfi1INGM1d3o5i/JVVgD33ii4nU9wWy9hssAHz+l3n4Kesfujj3NYgEDvsmtzvfzJ4yY4W7GgKaK+F2qa8Wlha5UcwIfDZbKkBOLCe4qKJ7TR10kXEMctpCEBswMpzaXi4IW3IvoIJe0LaEXzuyyfsOv+ajb87RTM/g/qtn+NzjO9i2c7/NAd7HD3KgkNhXQDvcQtm6y7RpfNM1bO/8AEKb/AJ2fmtliAYq2mxnM2nZ+a2buq6f/AJ2/mqBjmYamAg3v+lC2aHC9VTi/GZq2UzWtpP8AlYtjt/z9N+MLYzf89F5gStjt/wAy490Tls0dRs7/AOAD2lRk2hoJnnv/ACBW1Jc4NkHveHf0XwhnFsMcQPY0KUMjlnFpgAHWNwm2iksDIwlsjXjFmO/io9HjCVB5aYepmnngpOKe/U8t9eQgaeGDk4+B0lZegqywOVjhOjtOXPwByDwT4YCA3po0Kld1QpJM3OKJ3LimNUYyAuexSv6rMI4lfvHEpreq1SP0b8oXHk3u8wRUtbUiOMec6DtUGzYI9m02tg+d+953XWZKJPK2eI1+0HCKhjzzyxp1e8QQDmqOLJkfITv5ZKidsUTHSSONg0Kj2EA+ow1W0N0Y6sRU9bOZqiQudu4DsCJKqK6Xm6ZmLidze9UGyIfjNfKxzxoX+4Kaa8dGDDF5fjn8kU5+pUAYccJc7jiTHHJmEcAmHiE3ddRBubLnvXksXE58hMpPAf0T45sLSDhGFSDc1HexpTDrEFA7WG62fJ16Vn4Atkyf5dg7gtkSEjm7X+uQtksYLtf+MrY53HzyLY//ALkWydGA/jWymEnMEi2b1sf/ANyFbHHiX/jK2Q3SBi2YwZU8X4FRxizYGDuYomizGFNGkaduYApJ2YbC+5Pjlc58YMThhdn6PRZDJwNw4XuRyAfIFuWoTZOpk5Fhs7wujYreOTPk3HRajku2yJZnqNVl4I+TATGpoBAN1K/JoUknXcUToFxCYzVN0Y0nuUjxmMCaes4uTW9UKR+jckB1z5gi5wZDGXE6AC5W06j6AQt4y/J3VlbNwzWadI9rGi5cbKLZ0dneIwyyHjoAPSU+rq5J5Dd8ji4rJZ8jJ2HaG0iI6CLPPLGnbRkEUI5qjjyZH4NRtCpENNHiO87mjiVTbGgNJs0h9SRaWq9zUS4km5OpKJT57TV94oTozRxVFsqE0uz2Ne8bm9UKasmMtQ8vdyBBBDwRyYBcbznwKJNzvz8MjwCJGkbiniXpi1+U+HIH3jfhMuRO6/b32QEzw1tmuONvn15SjyDwSFukGIJrhiiPmRGvgbluPgWVxdXVnItOPhqrtvyDkKKPhgIBMGTTdSyHIWHEqSTrOK7OSNmq/dsJUjtSGBMvcjF3oAWaFI/qtKfHUwskFmv1U09hS0znniAqySxqHsgb+IrZsGcofO765sFBTMw08LIxwY23yd8kAEG5lHkZC8yv61sljoKqQZXLG/zcuZQqg6tryGUEWpOWO3uTtpPEEH6KijyYweDNtOctZZkLM5ZXaMChpqV2z9kgsp9HzePL/RFrrKesnENNGXvKodiQCqr5WvnG/cO4bypq28VNeGDT6z1ZH5QiLFkRa/r5LeEUeQooOwOxXuOW3htOTwcJyNkGBsU8jXGMkYgM3NOvflmEWuIO4+EQgfBLdCmSjDLkdzk5guM28R4BmgxjUarcfAseSxVlhvHw6vd8kAg1NGhJU0uTR6U9+b3ErsXFRs1sico2XUjuu7CmDdcp7uo0qZ2tgn7iHdgVbPpSkDjJkmszq6j+CIe8qmo/hnsqCBloyIyfxlWGQAHhHk7fCyxFb+S6DczyXoXsI1eD6AeV20Z3SznmqOHOSRCrtRUQEdBDk1oyx+D8ZqQxzxGwZve7RoUb6VtDs9pio2a360h4lBjcRVTtSW/UhHXlctn/AAegdS0AElRv7/rFT10xlqZC87uAVtPlboQwMYDmT7OQndyFxsBcqqDMRgkDdb4T4JIvoOJXQc4Obkgr0LHi2Sz1CsbXHI43TjoCiOsCPBGMB3d3D/8AinWDXts6Ponu3e8eYfIHwnRni3go6i7oTZ+9pTmOIcLEcmGYMObXZFczLlofCu1dFXjxDrN8MAaoDUpgyFyVK/qiyfJ1nFHkjZ2lPPUj85Tj13JrdAnFcVJKcEELpHcGi5W0Zc5GshbxeVTRZ1Ur5TwGQVLSf4enYw8bZo7+T9e9l/ds/nPhReUEzcQgd45Cnp6cNyL5AFoNw5bDlvTH7XJJtOr5tpwxNzkk3NCidCNl7MyoYsiR9IfCs09qzxI1A+N7RfzFKzMA5XCZHF8T2SOagGWNuRPcsWbuQ+GXGzRdNazr3fwCbgAGu8+A11WzBmA66MlWIwR0AGoxvIyuDqM05xzKBOYKtm3RPFwHGxGiCCG8XCia++C44EqOUA43NsLYbZBMOsg5C7Z0rbDv5O0II7nJw0JCcesSfAKxagJz7SWFnDpk99ifTb0rMj5K/gOabtNlHUAR1PW3PUkHa06OWF7XbwmzwWcrHwNyuCFY2Qa+x0KwSlp0JuEOUDUpg0zU0mTRYdqfIem4uRKA1UTN1+5Pd1I8PesXXeT3Jjeq0IkriqyrI+LUj5B5VsvSqp+dVPHCODRiK2ZTddhndxeooWYYY2MbwYAPC/XrZn3TP53eF2o8UUeKPIN4Cj4IEXAtdWHIVly2jICuUxlA3ZmzbiDWeXQylAZDlz5XSuDWjESbKl2TTCs2qRj8SJVO034Pm4BpGPes7nMo8luW6C4cllqSEOQ8gfMeAUfPyWGWJDHiwNTnkklHineWfkQ4yNedR8oBTPZIMr3xjUDejzUb7h2IdbiRkf2B8QwP6cZ1BTZWc9SHE3ezeFbwc1Zy6YWRKxxhw1ag0ZlMA6JJUsnUGEJ8pu4krsQaLlRt0F+5SHRoaO1A9Ykq3VanO7E4VUMTcw/UAZraE+bKVwHGXorfW1X8MI95WzKPOKla53lP6SsLAAAcPkf162Z90z+d3hRHxFDwUSj4lcHp40d61MFMHZ2st3Dlt4DqmoEbRcHXsCbC90UMmKxsX8VgbYclnEIIIJ8xsxhJ4NF0+g6TcIPa3NTVk/O1DjKe33BREaW7lldpv2IIFBBNC3NRKcjvTW6Z5WzRPJZFFCKmlmOrWkq/yIVgidwRVp89LK0rh2/KFkZLBZpz82h9ytxPg28Eo+DJBJiYe8KLaAL4rMn3t3FPjfheLEeDmrWXR71a4KL5LjRW3Jo1TBk0Yj2KQ8GhDeS5Hc1HenSEMijc93AC62lPrCIG8ZFSszq53yngwYQqah/+IeyoaWPAwwh3rd8r+vOzPuWfzu+W6N+QlFHhyS1UzYoWFz3HIBYb7NpJOqAa2pG7gwKNjAYGNayIWw9iCBQLbjVEck20prNsyAdeU6BMgvQfB2LTKatcpIXYzO+dzs3PdqSjnicO5ZZlDiEDYjXen7k5HwOhzkgsN3ajITlYcFDh6YLT6bqLLCmcVEd+abucjYkFFmx5G6F5ARTk5ORR5GYL7+0oB1nPCbucovHLvMqTc2Q95UOIk3w7lAyUFzWEApraw8wWYHAEZ6EqSN2Fwz3WOqLTYhWK+q35AvgI1LRiA7N4RaLA93hFHkHyBY7E02IUVbGIqohrx1Xp8EmF/mI0PgZ8gMduS9054BaQAU2+d3FO3NsuJVRU5UtM+XtDSq2TOpkjgH4itmwZzY5z9Y2CgpmYaeFkYHkNty//AFG2T2U7f5n/ACv677N+6Z/OflTLNYedAm24apoQayxQGXIZnBo1cnUETKalt/1Cpb0nEXELOKgo6D4tBkwG5J1cTqTxJWZJsmiZ4Ybtvly9LsUU84+MyiKFubiT6go6pg2fQfoKBuTnDV6hZStZTNwxgab79vasYIRhdcDI8o3obuQJp1ATL9VMOQjQsGNAICxuJYD3aqzSXytB4alMhALwS2+rSo3RB7XPzGQLU/cpB0nk4QniUEDLgsMEbL9Zxd4DzoCpD4h9Cl/d+lSeSPSpPqp58ZqPlsX/AHmL/vR+lf8AeZ6VmP0rPSjGWXcw3buKmYQWuIIU0gaJCXBul0BfE0HL0Jl8m4W991EARgxd6YMeIXuMuxNQPIEEHVrY3aPyvwKNPUyROGbHerlP7Bii5mobjZuO8Kx8C7iOQOjPEcgke6E5kHJV9UQIqR4HFzcI9JTta2p/hjWy6TNtMJHcZOkgxoawWA4eF/8AUfZfZTj+Z/yv677M+6Z/OflcMON3WfmsDFjkvwWp5MUgXxctqTGXuGUTB47joEKZj3SOElTMcUsnHgBfcNyipIbSHpu0apahxxZN3NHgOklEcfTc4aBOxmOXJrTbCDqQraJ8Drgpk7LjXeEJGlrgjCbnqnTlCCahuRKw53Q358v6AfbC/QRm1+iEBc4QhOQGxhjGjJqZi6oQmcA4XDRkmOaXXDQFBc3cT/CotA1veQiGjm8yeAtZTcXDzqYjV4P2lOfGd6VJexeR3uRGszT3PumAkOcbDtVPpiz+0oLZPKh/eJuTmvug+npXte12RGSkGjyFUMNmyO9Kqt9nd4R8eNveMk14yxNUzfmyHqVhs6IBO8hO8go+QUeCdZ7W6uG/iDkhVshdm6Tmum62pBsrjQoBBBBDkCCCCCHJiR5Dy3F2orIo3urotKuCnw7Ua+I4XCzmngQclHNQxVZc1jJGgnEbWKoYsg50v2Ao/EpXnvcAv/5P/wDL/RD/AGZ/5P6KIdekeO54WzzNHFI2ZjpNLtBCoJNKkN+2C1Ryi8b2PHFpuv8A6j7N+4b/ADP+V/XfZv3Lf5z4RRTkUeQyzNYN5sgXdwVslgj7StyzXOzNbxOaGEVDm7rQjcG8fP7EykpjO4X4DiVJV1DppX4iUX5NFyiReT0BRHxU17BPVSmKLgRmuZMscD9TaWUdnit95TSLxixA0GiIJB5HxOxMdmFG6LEcpOCM3WKsnYb2ThuPI+Q2CI1yQGQ8H+zD7YVqWMX8UIu0BQ1eVGZWtbYklc1VyhhGWVyEcDrkHk3kXWfVRKLLkcl+UGep+17ymncEzgE10eAcbp0eyobDCWutrrkVJ5Y9KcDqCnAblxaFYWDQratTH5PaUzVgBTG5FqYPEURNsIUY0AvuKjY+Zpzc2bCBxY4H2ED0prcioym7kEEOQooooorjyEo7gnDUK4RemvjDlC/NrCVNNlEWRji5Urc6meSTsaMIVHR0k5pYGMPNOz1Jy4lF7O0LpWTqzbcFMLjnHYVKGGnmJDoXEFnA7/BDmrDVUf2j7Wogog3BsRoUTtOmrnve+WCwGI6tBJsqSc4Xkwv4P09KuPk/122b9y3+c+EEOQIJqvK+TgrNusciz7uS7kZM3Doav7uHnTY2lzsgBmU7aENTT8enGO7cnTWkkOGPS/FBjy1rbDkbhFVOLjxG+9GoDoIiQxpIkeP5R7zuRa3oDojIACyzRxYgnMNnAhEK4uEeQlvAIEZE6IrCET4R+LD7YTWU8fOCxDRktzE46lF1Y225F1RKQci8ogIrJdq7R4AQQdU1X2ve7kHBNRfRuGIkBwUM9LFJ8cIxsDupxCj3V3piT/ErIvwFVW6op/S5V26Wm/G78ltPcID3Sraw0hYe6Rq2yz/J+h7PzW1tH7PlW1Gf5Gp80RVTUMxwUssrNMTGEi6qmZuglaPsFYNpBrmZzwYTfcWnUdtmhOFXNdnjndZW1BCKc1XKCPFORRRR5C7QEqok6lPM7uYVtB2lMR3kBVZ65iZ57lYwOdqgO5io29d8jvUqKEWZAO8klNb1WgC1rALoro8mKJ7dxaQVZ/YVndGTa5rDpA31lfF9pNrGdSfJ/egE3impqbxQm2jTMZmBf1kIXTCcwvJT46p47lW0nzM72t4aj0FTy1cUFUyMseQ0PAIIPyX66bN+6H85+UMUQJGThdDmrtN1YOfwVmd/IZ6kN3alCmpgzfq7vTnN5phA3m6e6fDHrvIQxujfwydwWS5+a7h+jGZRmeaeB+ANAxub4g4DtP8AU8DCIBFhAjbk0KOmaTI5GtmDYo8zoBqmxWkns93DcFGSYWNBI1csQItohwWrm8hV0fBLuqLqxssRsE2niDzI29xayMkLHG+bRryBBhe83yG5Em/yZbU1XePa7kKzCPMuX92Uv3LfZ8lb4On793IyWpoawM6cbwH/AGCcJ/mRlgY4kOOHM9u9Ru68bHd7QVTHWmhI7YwqF2tFT/8AEFs860NN/wAYWzT/AJGBbM30cfrC2X/tG+l35rZn+1HpP5rZn+1b6XfmqOL4S0FPHABFIxxeFQNGVJD52qlZ1KaIdzAg3qtAR8K4XSsujyZFZEcCp9rSsgpgC8dYnQDiVFsyhZTQ573O3uPFCu2bLFq4DE3vCcwlrhmFryFEtcjzrXu1Y31nP3pw0JTwgNQucmc7igyvnma83ecwnwvbIB1Tce1XAO4i/wAj+uuzfuR/Ofky5waNSbIBlrKw6Di1SsaGYrg5p2hagSuaAlePrju3KwJKDmEuQjhzGbs3LnamQx73FPglMUgOEepXpxFSkYn5ufrYJkEIjZkBqTqTxPFR0cYvm92jVNW1flF2ijpItA6Q6uQp4TDEf0h1Pkp0s1hm4lCOMNGq4pkYuUC4kC3INCECrusFYZoIYLIb03GbFNBV4WAb3IshjY4G4aAe8DkCDIJ3dluQE8CiNQi++EA2TMsRsU1z7NcmgDC65vZO3Fp86c02KPJ/a6sF3jD2lFFdIIujfnov7tpfuW+z5L+4H/fu5OcprYcVwWkHQggj22WOhYS1rb9KzQQBcA+0n5L9btm/dP8Af8nY3Cu08lmOP1SfUudkqGDXmy4ebNFhnmOj+gOUQTtkYLC5Yfa31G3m5bmybFCS42aAgIMflm/Lhj7TkE+la0hlw7fwQBONupvcKOoeI2nN5sAeJKwsaN4Fvkf112b9yP5/CJzhmY8KpJ0WD/EStjUmsT2yNVRhxOwtajDXsYSHbwQrRqwRdIihNK1mAXJsixlonANGQVS0alwHnTn5OjBAOgUZNnNLSo2sdJiFhc+a91NW1rng4Y73d+S+LHLqlAtxA3CdXVeJm7JGKnxMGYUsELo2m7+KLpgSA4k6uzTXsBwjEN9hyNiy1ci9xJUlbMWtyaOsVTYC0gjg7epaSbA7PeCFhVtESeTIokIrNNih505lp6PesULNOqPZyDEgIHNG88lyiEOA5MGgHKEEE745WfaHtciOQK8Up7l/d1L9032fJf3Cfv3e7kDoTe4AIN+4oYHxtbk2xxYrl+uZ+S/W7Zv3T/f8tainPCN3sQn2pO8g4GNw+cplPQw801rWss7L1rLk+MUcg1JZl9puY9/LvRDY4uOZCwRNbwFuXnKkjcxWoB9se/kNTt+lG5hxnzZq/wAj+uezvum/znwQ0XcQANSdApGZte70qptbnXKR56TipoupI4Kd/XeSi+oDjrZYYR3LoNV7lZoC8nAZd6LchlZBsZJ1ITRERvOiZzbneNhsCmxwPxgOGE6C2+ybFO6Nos3m2uVk9sZDDYHUJrahpd3KGghLIrPn4bh3p0jy95uSV+kCJYVzAwjruCJJJTpJAxgJJNgAmUGzLv1AxPKcMfNQAcCSpZyXyPxOsrlORBzQPJZX5D8T/iHvX9mi+w32cv6BqCsbhcU3cOQIIIIFBWrawjyh7XI7xdNOoXAqzHK1BTfdN9nyX9xv+/d7uS4sdCgKmojDAzC8jSwPDPj8l+t2zvun+/5Tmukb4Qg9gcw4mnMEb0XU72uAd4rr+gqKjjMcLMDSbq+zmg9Zjnsd3hxV4ADqzonkLqd9usMx3hCnr5oh1Q67e45hXPJz20Ljyg0cvNRF3oRwlx1KGOOEHTpO93JaOprn/ds9/wAkG/C/Zz3kBojb/OVsaDWuYfsAv9i2fH8xDLL32aFtOry2bQ4vsRukK+GlfpHNEztLIvyK2zVm9dtKIfilPhYpwO4LLvNkGtvwVmBZrm6YDifeES7XRF/RReNAQMkQX+SAPbZCaklNrYbj1hEVjxwhasLdMlcpsF2Qm8nsRe4ucbk8nTCwcCeBUjpn871gbFF5DW5lTVFURBM1kkdjjLiLHsW0WUwgqJGSMePEN3H3oC4a6x4FFt7r9KFiBFlhuCUVZB6I5P7J/GPer0sX2G+zltGBynkujuKcER4F6yry0d73IJpXAp2B4OYyX9gp/um+z5If9Eybb9K7lLNpvHOl2I5tLsma5Abr6qzj8j+t+zeyF/v+TeGgRGziVCzY8k0uHQtLWm5LuA7VXyU7HsnMUXaNVzePeCFdoXNz10fCfEO5zQUBK9nlAOHLzVTHJ3x+jRb1zcD3dlgr1Ufa4cpmqBG3RvtTYoi5xs1ouU6ed8rtXFOke1jAS9xsAN5Tdn7MgpR4jLO7TqfBpab/ABFTFF9t4C2NBpVGU8I2kqmGVNRvk+28BfCWuyodnFo4iAn1lfDHaHz9UIGdstvUxTUe26SiqqrG6pDS57BpdxC2UzOd9TP2Pkt7AFsil+Y2fB3vbjPpKDWhrQABuA+QBmv3lXe0LqN4lZK7wO1c3ECdzh6iFG6Myl7cAF7rG8iFm8hz3J5nc1mUbRfTXVWtbcG+1f2Wb7a/tT/uWrIIR3ig62jiiSSdeWzgnPpnPbm4bk58ptq43QhbZhu49YoU1Q4FgLX7yhc1D5BJORm4bkNqVTIsmQw3D3tAuTwupaVu57Nzx71+nAKawFrMyN6LzdysLkISaCxT4ifaEU0o/FP4x71/ZIvsN9nJddHLkHkrg1HgjbIFHtRG5yB1BXBHkHxysI8r3u5SFdj/ADL+wwdkbfYoKcAyyWxEAWzKgkiMjJWFgzJuqKIhrCZTcA2sAFRPtaX32CY8XY4OHYfB/uU/enl5rb0kheME0bXYd923Cs4j5H9cNnfcP9/yRip5HjVrSfQhUU5qpAA1jfXqUyrpn19YMfOvJYxNY0NaLAZABXYrtI4FEV9UBvZGf5h7lglYe23m5b00ruGGT3FdALJrPOr1kX2grC5Ngp2gtp6KoldxDA0D8RF1WROLn7OnP8cf/wC5TywGIUFYwE9ImLF/KSoQcLpBG7hICw+tCq2oax9jFTetx0VDSX+NVcERG58gBWxYupM+f7DD7TZGQ4KDZxee13uC+GFd/hqMwN7Ygz+dfCitzrNpBjOBmJ9QyUWtXXyP7I2BvtJWxINaZ854yvJVJSf4Wlhh+xGAjyfrhsz7sfzn5LNZPPYv0pPAK9TEFkrzNTpoQzyiL+fNNFOGyn9G05uJyK6TGwtwRG+61+4L4vGYwbk6k65BOwOPd7V+hnB1xBATvufoW3JVwYabzv8AyVzmsjyAalDF1fSpyWva1pZ9VNgeY4hbfdOfI1oBOI2TmbLiiprc4wlzx5RKrWVOGz2OGu5QMhERHNOaBkd5ULqaSz2OBad4TXTFzGYPqroAmN4uNU3FikOW4cVvFiiNMk5xNysSdgxNTo6U38oL+yw/Yb7ECukPAcnJ3FOBTllmEOCbyA1ld9v3uTru06IucwnxhpeLBwuFI5pcG3a3UhZPHcpDs1nNOwu5tufZZObO4NlaXDpOwk2Gd9SjDSySPmY3o5CRx8+W/gnGXE1zhvs1xcGDNAYeemLS8Y2gAk2vqLb/ADcVDGM3vzbaxuQEC248D+5D96eWNm2IZizRhY7fcEghdI93yP64bO+5f7/kmyRuY4XDgQUfiIik6jCf4isOyIANwPtPJdtuKwyFpX98VDf+wz2uWArE0EcgmpCOIcz0j+i6ARdM7syTpa5gaNM0GaXvx8BsjcMjQ8cHC4VE+5ZGYHHfC7D6tFs5k/8Ab31Lo9z43iw7xa/nBWwomCSGiilB0c8mT2qKBmCCJkbdzWNDfkP1x2d90P5yun8jmsNO89yviV62MLIBWeTwF1eBryL3tYcck57WgHoMJJc7QcSoefcyEFxt0pTcq8nmOfnVonAAaj2hZTd7fan4zGD0S1t+23LkoqYFrLPk9QU1XtTDKSS9jiAe66sVIwdF5Cxhkwyc8Z94RFTG6oaHBvjDVRytxRODgudF72duKl508A3IhqHMMkfJk7VoCtUOa4ZXNkRLzMmcT1Sz3/RYCfGZkVJTG7XB7D5iiiSrBHmgFjonB2mJoQ+LQgC4wN9nJZ4urkfIFdiHkphVqur7x7XJpQQGlwjd/Ai5U4DIacYS0BoJzByT6eojfPEccZv0OGl9c1FNAY4WZkjJ7LpgBLH4mm+RFk17Wlz/ANKHAAHp3B0IGWmZ1QaG2Fw4Yg4WAy7PVxPFY6YOsATmbHf7b+B/c7vvT7By/wB500obm3V1xpnuKs8/I/rhs77l/v8Ak7Up+0V/dUPn9pWXJhmY7ibJrdtVTiQGtp2XP8Tls+MdOsiv2G/sWz44WtvI8jgxUlY7AznGOO57CFajceBHtXNzys8l7gnyOJDS6/AIwQvme0h7sgOARJzKY2kMr733LPwCchqU6CdsAPQdqPkf1y2b90P5yrm/gjyAh5AV9QEPICBJsrUru9WjcVirmEcR7VmEScrZiyL2wxh2DHmfqtGaftBxjh/RUce+3WUVPAY4G96JxBu8O9qHMv42RL5RcZhq/Tju5GRML5HBrRvKdLdlPdjOO8q7g52feMv6p1PtmCfcHZnvBCLpHFx1PIXUQPByyueCdEQ9jiwjepGi0wa9vFQTjW19zsroOYbDTcdEW1kwO5xRBjfa3vIUMQGM7lNUy85hsw9VOkAxuADt/BSfGxTMkGM6E6KupB04324jMKVrbPYPOnCidZgF3ApvxGDE035tvsTO0JjnZeAeQeAUeRorawB28XHDN3LuIuukSgaYOs2Msj6xINwcvUhNGH89HI1uTbAD29pXOAmGVmDVxeRkeGoumv6T5WxttvcSQeFgmx1BdC/GwXtiGHfrrkrVbIT808EHvQYPPc+BbY57ZT7AhvVkwVdG5+uKw9S0+yPkf1x2b9y/3rL5HIr+ynvQ/wClQ9x9pQR8Rt1VTDKUM7lTTVY+MvfIebBzK2dFpSRu+2MXtUcQLI42MaDo0WQIIIRk2dOxupbkmmsldqHOBTWWAAVhZGSQNGpQaBCzRvg3eSdymHwi2ZR0xGOZ7pJuyJoN/ScIUGy6CWqqeoxpPoBKfW0kdU2gYyKXNgMxvb0KmkOGeF8PaOmPz9ShqI8cErZGcWm/g/rjs/7ofzn5P+y/xIilPAuVqqH61j61+lVn38lGqrBBezGsGM9iaCGRdGNlg1o17l0DnuyG4ZrpkdjlibbioGkczZudnC996xOaexRUgs7pP3NClqn3kdkNGjQKh2XsqOsmfHPWzXwQ2uY7HUqOWd87o2QNc4lsMWjATeyxTNtkAQbL9IR2rCW9yvRvC5imDyL2OnFYwWTxtLD5ORUkErsD8tx8oFPtkSM7WUzLjUN3ElQ1M/ONYWvI6QGic9zI8rNNwnzRB8TsRAuWlOjFmEqJsW8F4BdY7017WyQOPOi2p1sVPUH4uGkYLGQcFga1r83WUZpHOLRfnAohTRAM+jb7AmHxU0EWCa51twCYo0xNTSNUOKwo8QnDeE7iE5AbRq7j/wB4nIIrAQA9rhxCc191IcsbiNA0KRkEjA1jg62IuGaqMADWdDFewabXVVNIWCI9DItbmAT6VCyU/HBIGWOmShgkDoXvDgSdANDkufjPxmRjeBJVK42FTD+MKI6SsP8AEE06OBRGyND84fYEeQsFM+5A5yxPmv7lkO7UafI2+GWzPun+/wAINFzYDiSqKPr1cIPDGFs2P6cv+wwlU2kFNLIfMFtIwOMGyyO11yq6ahidHMyEauu3EURsqEvcSSE0cgVttPad8OX4uTpkcgxBvlAoNnP2iFieTuHIGNfK7INRfM5x8HAwetGq2ntPbGrMQo4PsszefO5PrZYNjUr7Pq5ua7mNzefT/ImRMbHEMMbAGsHABZl6dFKJYXOikHjMNitGV4twlGnn4eB+uNB90P5/kGF4DzZt87JrXkRuxN4kWTg1rjo45K1N5yidkNlGf6UtPoC5qqoO2BntK/TORDSe0IOgqJPpXPHoAQMoPksLieJK9h9qz9PtKthTS9+WeI+1Ph2c6VmoYcKkleSSXOJzJKY/AWsDcLQHuOhPYmxXEWZOrzqqmulwQRukdv4DtJRp6h8cwONji0gHeDnmg+GOTi0H1InATwV43Di0priyIyBpAuAdCn+SU59G0nrMdYDsN06N5aW53GRCL5i0auBRykbbDa5TbjDq11z3JkcmF8JyyxNctn1njGKXtFk2RoLDcEchfz0pNy+Q+gFXqPMh8Sd2PCvSQH/tt9g5LWXTOd7BPkdZguooG4qiUX3NGpTfo2NA4nMqTyypT47vSpvKKkObs1xV2IDchwQFbVHD/XpOQ4JqagjFOXZGxIIQlA6NhvF73RdEOZfG/AMibk2GdwCocGO1gRhzuBkPWVCC0MxPtYvI0CY04oHmRzAXOA7MgE9rbE37bdvcnzvtj7b4A6/HTszTamESCrBHZEPzTf8Ad/8A4ghtChMxlwWeW2ATjkKyQen81VB4Me1J237T+aq4JYnTbSnnjc+3NOJz6J7StqSvD6WuZFHgbhZiNhkvhANK6M/+/sr4RbqmI+j/APavhI3SSM+dn5L4TDdEfwL4TD/LxO/B+a+EbdaCM+j3FfCAf/bGFbd37IW0X7fo5nbPLZ2MIZFn0tc18ISLM2Wxq+FD9KWJv4fzXwmfrLDH+Fbffm/aTGd39Aq+T5/a0h7rn3qn1mqZ3rZ0erJH971s+PSjiJ+sMXtTIwRGxjBwa2y/sb+8IGhBHEr+66f7A8Bo2s12/A5p85BHvWSvIOQnagbuEaxTTHg8rA3tPJzdO2IanXwcUovoE6i2RPNHnJbBGOLzkAm7A+DEFMzM00IH25Dr6XEobS+FVfX3xw0Y+KwHifHd7fxcmFgHITL3JxoWh24kDu5f1v2d90P5/kRZCXZbTwec1hhcL3s5MdsvBIQAZjkd/RRklppGaxxtu3eBcq07u9YwQ3MlwRhpGR36Ts3D2+pENlI35BXkw7s1hLXOItZNe4Bj2usM7FfpX/aPtX9wPNt1vXZQxB7R0yPQSnym3oCldA6qnwNgYWkh5LcQVLSunh2RG6UEgxC12tv9XPGe9OfK58vXLiTfLNGXZsJO5trdxsiWsceOmXJM+V8jWlwBFsKkhhZHgbdhJB35/kp2vLnSF5drizTp58b83OOa5ifE5h0IIWOERgEC5KMbw4DTcUHvxMd5iqcxvYx4MjwQMTbFSxyDB0QNwRkmJlJAtcYTbQXUrGDXMX1K15wm9uJWKB+EkgPF8+9SCkhs+4wN48ApB4ywWxu8ya5ziNNAU2jjEVFGZJXD0LaD5SXmPEdcbm+9bSb4tP8AjZ+a2sG3FI13ctpRiz9nH1qSP52he30/kqetqmQBj2Pfpyfo9bkIjkw11X3n+ZyKKtkrIc68nO90C4kC1ii8MwtybqXOv0uI0O5TPtKGO1uS82CkLQ1uE7gMQRpZRzsNhkcN7glOqX3ZIx8mgAGV87jtFs81SwVcTpoy0Zk4bgB2nHcoZYA6nIMfJ/c7/vj7ByDcjCyB9mlpmDXFxthBBzBX9nj8nAAOUooooor9b9nfcu9/gX8K9MR2hYNmR+f2lf3bT/djwLVzjwDT6bhZKzwgyNzjo0Ernto49xjB9QKwVNRfQuKubqzrnci+QnwbMvxQ2p8L6Ck1hor1s3eMox6TdDZuxnvGrGF/8XVZ6yjs7Y8FM/5y2OT7RzKvKOWzO1y5mBsfAcv637O+6H8/yOqM+x6qPV0cmIIgTjgQiKAkbpR7CrSUT8jeIB3HVwTZAXsvdps7zED8laVzy3TQ8ChJU3Z1MPRQeGjcTfzAok4gb5FEUzTuBXxYmPmg7PVc8577WuUP+nGleLtvkd+uiFNQUBghYcQzkY65eXdmuVuFlOK9whiEhMbr3bcNHEnxbcUx/PCpkfVzs6bImO/RBxvuaDuAOoTaBjmxtglqLBr44xihFgc8V7k6KtrojUy4KSkGs85whUcIkp6CeSaJhH6R7bY3HWw3BXjecINhfNXaSiZhZrXDABY6KF4ZjeWvvY3GIW4qIPHNOvlnlZFxxjz/AJq8rjzgDmuQMnRNwBa6xKqqLGGBzhx0CqYnteXxhw+unh0kgbuyaMxmnxNkJZYGM7vMrRXEZKJYLxnJutlajc9vEXCPxOEYvEHsCIZrmi9zTbUZkhANHapZdsxQMfP8yCGw5m9zuuFV09RjbPKZGk9KduE303lVkFi6n504cAwYfcCqqlmEboLAgOs5hjPqDTZTc6574z3B5990Ky4lmlN92E+9xUTNu7OMdTFKZHAkR36HYbgK5sEWwiW2Q17iublICLjYC5UEVTK58hJfua29syUHg8y8O4N0PoKLXLprMKzyEXab0ygpRPKLyu+bZ71U1bi7EXdhNh5gpoRjwkZkA6DJE/oKrpxHUHUIR1IaMbmOGJpYLkhPkqMBkeeldju21xf0hVcb7sc+1jk129OEbcZu62a/uZ/3p9g5X8zBgbe8wuLX4q0LG8AB8j+t2zfunfJfoPOEG7LYSbANKwUMAOoYOW4IV6uX7tp9ZVwrSjvQZs2oO/myiZ5QdWtDfUEDUykcTyWFvBLnABWFkJKKs2wddoznB90y7Ge8obZ+FVJTDOGMmqlH1GXbGOSwLuPJcgLFUsG5nSPm8D9cNnfdD+f5GxKEW0nwnSZuXaR/S6+K7QqY9xZiCPxF9tMY9hVmQO7Db0lCPaM+LJj5CD3XRgZUAm1j+akjEkbxhcMvMABdBwJbYi9gvYVjpHjzhFzMTdQrscEAy5ysD7F/1HZ5rZ5REylwRRxB1yW+7eSd+ijZXtfI+UMzxc0bO0Kr9rkinZ8UpdHyveQ3+N56y2XsWIupIf8AqdSNZ5mWiYexu9V205cdZO5/Bu4dwQLZydWubYEanNY4ZbjrNKsMJUDsbKmHHGQAXNNnN7QnQME8LxLTP6rx70EBVR7wXAHuORX6Z3eQsblTUVI2urxix/NReV2lVdYTd+GLc1uQC5ucG9ibg9oIIU9LIDHI4KPaUJilAZMcsY0J7U6NxbINBbIrAw4n5BAROaDk4j3r+zRAa4R7FqSUBYcEDi16Jsms25BjawjmPpH4Rq7eEyIuDCWOuTiZWEIm0j5JjckYjMyWypZSAx4JOplpvZhumPnLIzSygbwOb9uEpxkcxuzXkt1ETnH81FF8JKIMgmifjFxL7sgv0ib/ANOePqlAuB+qE2loucd1ng99uHnU5la02a11rdWyDtQAPLbki9pxj9IzrHiFZ1igDccQv0rkJqyGMmwe4NKJrnNY4WjOFreACbJR4x0JG9EnUOvncjsTjC2F7WOEjyecG4qanm/SsLS3iLL43QwA6xTWB7LXz5bAlW2RJ96fYEALmwHbkg4XY4HuN08CnEeK2PMNtcixWJodpdoPyP63bN+6d7/kY2zmCiZzzgbOk0aFVTU14ZCJcrJjNhPgqXBk4gebE5Oy1Clp4GOo5SGloJifmEYjarhMX1xm1MlbijcHDiOS9RIeMbfaUyIMDjmbAWT+cfbVrm296MuyHk6uABPeV+mq5PrhYj4fSLuCldQto6bKprpW0sXYX6nzNuotlbAFNTWjY2NsEfY0DXzNBXxoVm1XCxrZTgHCJuTQiTYINYG8mKW/BWifJ5RsO4eB+t1B9yP51n4N/AdFOyVhs5huEax5dOM8BCjFDGS0EtkILXNFjkLe9Ur2RANGI3cD3lRXwMBBvc+gD3LnaMPGeJmfaQpJXluAdI4cdra6BTtzLGYLZAd/YjexYeHFMLLYXLm55I+BQbK4BEQKkFJmZDUg5ANGED23VPDX46mFsrQLtYSQ3FuvbcjUiNkl6ogdCDqQRdwafZbvKldG59fP8XjLDaIMsfMwWAzA1tfVNbM8R4sAJwlwsfPZGKrdGBcyNNjwssVMCiydzPJNk5r7s1uEKeZkUoBgqei5vArBtKSAPDczhxbxqE6lPxid8YETgcOMEkjTQq8nnQqa+GIjJzul3I1Ne8l1owcLewBSS9Vlo2NvfcB2psdfFTt8Yi7jbeuYELogwNtmLA2KDHl4bhMjswNNLI1dDc/OREMJ7ChgIOajZGXYQAMleJgbphCAaRe7l010H65uKttmAGcQXp9SL36TkS2wqInNPBsaqJIB/aSwWsAYiRbzKooZGRY2TNc3FcsLd6mfCIjEAwEkAE2F9dVs/jOLizrRtt7VD/8AM1AIXvc3GNW2WF6B2a830YVp3Bf2dnkjD/Lkg54LXAneLWQEDxoCON804Yif3WffZF0tg03Uwz5p9h2FWkdlfNGmqWSZXY8Ye8FMf/bISSybpdgPAqZs+GO4MnRzHFVbJG4Bj6dw0jFchRVFI+nmiJAfnZ3Vv71FS0oFNGAwGxuc+0lEsDnNAa7TpFQQQmWZ5bGLAuF8lSzsLaeqa92E2biz7F8Q2PNjeHPZeQsUldKJKqZud7NJ0shGXSRzglpyMYNx2XCNZTRNnaccMlzuuLFHmmE+SPZyNGpA7ymE2a9pPAOF/C/W7Zv3Tvf4cNMAZSQCbZBRDZv6CQXmy7QN6aXBobhaEC9jfOg/YgLtWlpCjnPxGSzZ4mNtweLIOBuLgpgfjp3ugfxZp6FWQZTRc83y49fQoqiaUs1DQCDlxTxMHN6pqMgUJXSPZpjHqKJpYWHIlwK5qgrH7y73K/Ll4GCIBfH/AIaGY5w7Jhy++l/JieYWbNpjeeciBne/rehqjpqeOCIWZGwNb3AK8l+HLaO9s3IQwtYNwt5/A/Wyg+6/9a6Z+QjLby4rDyVSVD8DJXteepiF8SlpZsZcxzBkSjUxSgOtzZDiOI3qSDmi62pFx3omVObQu3lj7+ZNjMbm9SWRpAPfp61eK3Ake1Xwkb/yKDsOWocFacOHjBc3Ug8UDTNP1kXxSyAEgN1st6MFGz/p0QpI8IDql+T3P32Ov4c7KaeWX4jBJL4zp3ixZbU+S3vPpRpnsJmbMXtuSy5F+FzqsG0ITxeB6cliomlGGvOHIEApxBNzdPfHEHHQrOiqCA4yRAkFGSoxc2yMWxFvPNQErrCwDihBtaF7tL2KEe1nRu6pk9IUdHEHuaOmcLmajCMiPTdObXGUuxnEHB2l87psuy2yRklmPGCdwI0REd+BCEj6mMavbiWbg7LIklO5lo0u5EQRBp8QexXeXHcg94u8N7wU9jLXDsyUZNrUzR+595RbqAO8K28BEnrE+tOGrQuLArfCGiJb44V3lOEDo9xWIpskXNyx3yw34jcmc8SXuEe4pgYXWIw7ycRJXOA2dkL3ThdrOiE9uYNt+IHNMnBe6wl3/WWOB007sMI7NVFDTANjNiTq/rEdip2Tm8DGdoVTSwMlpBDzMmsjW28yMNFDNILluYBGryDme4WTquk6ZGK1nAakcbcUBzWd2pr6Gra/qFht6EGPIxYh6wVKx3z5t2qB2b3uFt2ACw7xr3lUxjwY89QQSE6VrpOk251NyDop4J3RlxLAnVEYka5yOKxRbM0tNiCi+BjjqWgnwf1t2b907w8dHI24bZ7ST5kC/K+EaX4LVy6JPEoCKShkGuFzHe5GOtE8JILcOYPYm11IJW2DtHW5LJkOzn1BYMbQSHbwShNG+Nhu5mKTGVMNnA9IvOTc77ymy1sMcjDngsBkBfMFCLZzmDLE/wBV1cHwsTxfQKOnp5ZpjaKNpe49gF0aD4MCrrBglqy6tn7MWY9DcIT9qfDGepfpQNPmlk19Ay5MMd+PIXGwQfUxjc3M+bwf1q2f91/61n4JuO7ltaxsQi1wc3IhXF73XNVo4SNLD51iglNruY9rh7PaU7mSL/VI4g3RNNOAPP6Vjr+YsLOaCw8HAJrsUbm2mDrmy6i6LexxV2BwGjj681ZmMLnNnk8BdQVNLUwT7xoATrcLDiu5pO+yZPDCeZlq5AbOa7oRRjtPrNy0KAB0dRUmdsL+hDS2ZEG3zF7Wz7LqadgeadkEAcbBrSACe05nzlFjwWnMG4KxUjiNC647jmFlBNxBB5CcDRxtZNNTR0eNrTHEGlztFCXYRX0tw2+b7LBUSN1zKtmNQhtOlYL2rIQLX8cKWSpe6VuF51FrITQh8lQIzphcFA+jdRumfIC04rACw1Wz/o5pPUmRAyU8t3YC0ghTsLmyte0N0HFPbze+5KcIo8LPEbme5ONmjVxsjELtzAIvuUQ1eEW/CaneBL804WiFzqVBLVWvPHCG6OhB6W/sUErmiO0kdzitSsuck2CCF1HBIHm+MzUzWjzcVtaSMSCgxxnR4pRb2KtfhApLlzrC1MMz6E87cpg6NgGPdGAVnyl7sIIzTJq22MCNmQA1NlgLmMdcAoszG7IhEPKIjsV0kWU9HTsduxntJuR6kH4edcRqQdUaaJkRDCNQ/DmUHxSwvzje38JGYKcZTFGXYImAABOoatjZH2eQMbCCMivmonbi4juQ+KcyzrPdfzBQQS2ka4lwuQ2yNdKW08DiGtL3EvAs0IUc5hksSLXLH8QDbRCp2iZXRXjiaSQcxwQiDRobEoSSEuaNdU2OGzUdQVikb3oPa6K2cZt4P63bO+6d4d6zmWuuAAXd/IWRDiVhaGjcuerZJdWhPpNnTTuew4mgkEEELDK1m5+R5LRu7kItiSgnXC0elEvmda4eQ1GDZzAACA0eixQYxrmWLsXrDUSyNp0HsA/qmMLmmKTI6gBQHUub3tTJBdjgfAtHc6lHaFTQ7HGldOBL9yzpPTKLZcmLJgjMj/sN/Nxa1Pg2QySf5+pcZ5T2uWJ4CytyXkvwVmPk4mw8H9aqD7r/ANfhYuXJdG/uRdH3ZItwkahMlgmLR0Xw4vOOkR6lilLPLFh36hGMvZuOvrRO0m4cjx7m39ybI+KrAwhxDXjgV6nLon7ZWOmNu8eZY4Hhc5SvjKk2RXvs7TLfmDmNLJkjnFl8ydRZPmojDNVNZTMdfBfUnfhGp71R0t/i7DK4ggueA3M78I0sdNFLWS4pXE2ya3QN7ANAETuKx7K4lpwrnNkP4xOutFTwPNXUvyiPRbvc7cjV1D53EGR5uRfRNJJGR4EoOeHA2JRBzyUjZAYsWL6uqlwhk7WS28tuajq2mZ0QjAcGghxzJ77qkZPgiicxwuLPfmpamfDCzM6ptBFzYwulOp4BNqaCVkgDixt2oN0Db59y/RMF79EexB1aC7xQSixrYWeNm5YYUxm2ad0zJZGCLSJ+E68VSGLAx9bG7eTNi94WzZAGyy1RvvLGu9pVBMGtLpS0E2/RhvsJQ5l7aUyC/F1ltZpjfA2cBhuAqlldFUCI3bICdFKwOcWnXkJi5x5DWcdSe4IRsJYTZugWObHfM6I1DS4nMZJjiWyHUmx7U+MvFhfS9s7J1sROFCpmku8taNE+KrcHAsAAt5gAEWw88zEWXseLSnyEF5JsLC6MdHJM44Q84Gi3W3n0ZelSSQ0xY8kEC9jlcEj2WTawiR05ZNJc6Kp2btQUrrTPB5vFfcSmzY5SQ0vOFvnVdVVRdBHM1lteavf1LaLLCIyscAG4iQOiqiWTBLIQ/wAx96GzdnFnjy2c49m5CWWcDNoOBmVr2333i5VMHuHPRkg2PTCEU7YnaObcHzlAi6vOzvRNXIeLz4P627O+6d7/AAm0dG+Z27q9pTpZece65dqeJuryALFM1vBYIXneAsEsbBmXvF9+SmkpXQPLHAkAnDwUlDPHIWh4adFBtCmE0B7CDqCr4Rxd/VNbFFSD7TkXyMjAJNvQSjDPFTgYmsHS4Wtb2BYpmAE2a0nzk3Qa77IA9GZVo29yEkmEAJjRYBAceTE6ysLIVW2do7V1ZDaig9sh9Kik+JbLj+f2lMDOeEMea4ZDcFd5J3ctor+UmQUzGvexpAubusqJl8dXAP4wtlM1rYlshn+ZLu5hWzG6CVypq/asFXH0REwNwk653XkU0fnfiW1Jf8NR/hhcV8Kpco6CoH/+Lb2hfDKXSKZvniavhdNk+Qs+3VD3HwMiEcKs8t4i/IxlNLFJrhcG/wAQIRs1w1CaYfjLCLPzPemSVtO/MXIBPE6IQzFr84nizh70WiT034hXx97SrxW4OPrWFzmnciyvfEdHBF9KKhmTosn9rf6IMcGglwAVRVTspqUOdJK4Naxu8nQKtO0fiT4TFPexEmQb2lPf1JIjJzgjwFwGfsso6WAH41G+YuIdHEQQAN9wsJqYu4psrJYTo9pasLiDuNl/Zwd7Tl50QbonrIOsAQEXtOQNtTZYK+mLtHnAfPkpH7RfTtF3h5aO0qpgpJmGwjZ09Wk3BspXg3YHPYOi8M0VRFYMAiAJOEZDNCc87vf1hwKuyS+gYboEIxQMEnXDQCsVS8adFETxOGhbZWjTm7WpSyZ0JLOuy4Iz7FWOYTFtmORuEE45D71tXcKaftMcUnuKbDsySq2xR04DTaJjIQwuPmU04knsylo49ebYAqiuqDDC4xx34nIdpCmgdbnsZG8OKflDUOLmHeTcgoiYWAHTwuA9RXOyEbhkOwXWOmkacja48yeylzdgL9LZmwWCO7t6u7se0Ed+l/SEZYHMcN2SIxEhSStxkiNnighOew0cha82LoX9oF7KeZ4NOyK4bYg2Id3gHVS48Z2ax7h5D7D2qokqSyeER81k2PQNCEcRikjD2XuM7Fvd32RjiDKWEMI8ZzsRRqNpc47PAC5CO93Bre0hQgG72qKadkUbwXvdYDNGV7ZnjqHTeTwQgpy0EhxyceAz4dxQbs2N7rEOJk/LO6c6qZjqYTieLgHrXPoKxbYaPJY33ldFXmvwBV5MXEn2nwf1t2d9073+Fz9Z8XYbxw+tyDmLCS7gMlYuIF3DIqzGsHG5QkrZak5tiFm9+5YpbXyagG27br+zVTu1qbHjmebMjbmU6s2jNO7QHT2BXlY52vWPcE2WqkmcToUCXP13lYn/AGj7TcrCFcl/gauXxHZs9VqY29BvlOOTR6V/0rYNHRHORjLyHi85u9a/6x8LtqbT1ggtRU3c3rHkwxjiczyXNgnzM5mF4Y4tsHcE9+cu1vRD/VUv0tfUu7sIWyRq+qf3zfkFsVv+VL/tSvPvWxo9NnQeduL2qmg+EuzmwwxsaY72YwAddBpswAJ3Hw3FhcBloiL99kWvBQOYXTRpww6tkYHArnYJaV+p6nehDXBjyQOPA8fMnQVLjboOOJh1yWOgGMXwHCe7cVHZ+eVhr2FMfjbcWc2+vYUBLiG9CnnbVEZNBumviJ1ZI2/mIXMYHl5eXOc097XFpXNWcwMBtdvFp4qprJScUsjzube577KrmsXtbEO05qlZYyvfKfQFFTSnmWNYLbguZna6+RNigyvlto44gr0zx2X9GafiyFyc8gpSAcOoTmC5sj5S6Dy02cx2K65+CDatN9JlJbVkgVQ2FjMsbTfHbMp79jT1UvXL42XFhexJTaiWngOcczQx7dzXadts81lzWZIefTpZCi2aIBlNKLvPAJwgxAjI7yi45oR1Yv4+Sx0YeNWG/mXRRh2jTPETZOgcnNvvQcCX0EIA8azh71THAwUsjcY0a9/5hPYYIoWkwRRjPUX3os+C0ODPHJdyeKQVEYBDjnax7NFUgNxscGXy6NrlczUlriHEIOp2yE5hoY7zHJCOYk5537wVzsABbrbEEKkgeQC2/rWHPcBdYgLDREy2uBcEDzhZNu7eohjAlDb2s03G5GXaMJYf0cDCSewAp7H5OsQqswyRmV4bbXEUXyFzjcqxPJakqZjxDQjNVNixtY1rS48SqGp2bDPUzSc7I25DSAAqNleX0dy1oABL8VjvUOz6UHIWFmAmwRfjFJPMWPGIgu3lczsuSNuscBa0X1OGwT4dsUgnFnXLhmDYAHgud21O7g/D6Mlkg2CV/AL9Gz7Pg2+F2zvune/wRQ0Ekg+cOTO9FxLibk8nR7Bmg2IcTmjNVOEZvuCZQwNgY8P8ZzhxWV+JWHNN2ZRGEQF7i65OKwXx7ZNmROiJPSzvcBF72R73OuU2moHW1kOBvdvQDHi2bs0BHZvjZ+vILpuPBY32Qa23gWYAv+pfCjZez9YoCa2fuZkwfjX/AEfZNYYf8TzQZD94/IIUGzIKXexvSPFx1KLpAOXFN3ZrOR/mHhfrPs7si/8AWs/kHNZhBOHWwNgrlG6xMsVib2hCt2W+n1nhu9ndvCMU4c3IhMleJRo8eg70/mBTzNDmdu66aT8VZC1gFgTdSMDiWnIkITPAYcL7ZtOnmKwHCW2Oe++hQlhdG4XBV6CMbwLejJSz180jpWsie/ENSfR3qjjzkxSn65y9AUcTMEcbWN4MFhy4M0DTPdrldGZgx9ZmXI6KMEAA5DcFK7V7WonrSEoyOs1Nia6xJJFlU01K+ZjBLCThljOY86oa446OpEEh+hm9zlW02xxAY3F7pySBmLBnEKohmEs4MTAQbusNCoNnueWDn5ySQDdoCfUSY36lWo/4k3m4y14cMDc+0gEoNFzl2ptVTkXxPDbd4Tm35ppIG7epXy07mMxANIKEb2ufJLDZ1zgb/UKV9SwMlLgc2l9hf0uVQRDWkXbIxuJ9rAO4ISUstLK27TmGjVTQQu5mZxifaz2aW7RuVQHWfKXW0N0573Em5N7p4oHl7etYN79VIwYHN5xo0zzCa3NgkaTkQRuTnVRZbrXCEbXMzxaacE5viYAdwJQe0uhN7at3+r3IG4fcdrQi9pLZ2i+8h1z6AhT0higJc+QDG/s1ACqHnEI3HuCqW0b4PiYxHR+HPiQqtutPJ+Eqo3wSfgKrpjZlLMf4CpoNlshcAJTdzwueqnVM8wwFoFmdw3lUUEbCyIzO4yG9goADBTyRSyRi5bEQcI8yfU1bSyKOVos0GQEgJlFO9s76eNxksGjQjsBBTqnZVSyBoMrgGtCqKGqdWVVhFDE6zbomUvdqTcokgJ4oi0auVRR0gdSUxnebDDYlbX37JP4HraY12O70PW0R/wDZ3+hyrBAJHbKlxXzZ0vyU8u26SpNBIJI2Ec0b3fr2Ku3bHk8+L8ltM9TZLvQ5bX3bK9TltvdswfhP5qaukaKohhjuMDdAU3ykw7yuq3ecyhBSlg65yRL3THRui5xxPFXeBwCBYbqCDZhmr4g55GLptvgQklIDQwOPVbkANAEZHmQDpEhrL8SmumLYs4owGs9585uU03cWNV3EldVrSckS8k3y8DE/uVzZCaLaW236VkxjgP8A2Y8gfOcRX/VfhZBF9FS3qn95yj5Lkv8ANynCXcSsEA4nPwv1o2f9z/61n8gMKJNgEb4kRIbaBAp1JWNmYeqbpge2pgFoJ8x9U7ws+bOh0ParXcAMwAbjUC6L3CYG3E+/uITXQtJsXjJwJuChTTCRoHNvzHYsU/NXcC0nIrNf2bucVqsSaENwXYiE8Pey12EZFFjnA66K7O1EyEg2Gqa5ly8lMCA0HJNQVDpIvm39ZuoKoqo4y0wuPkZhMY20NY8M+oCFFGWvwOlkaNZHZX42RfKZZDifxRKtQnd0vcV0GD6jfYFfotUlNMHsKjnp2SzgsLhcOGdrFQVeDDWRsIvm4NN/xJhGF89C/vjaPYooX2lpqDCNC2Ut8/WyVFT0wpnti5p/iNkxhbNMpkpzG04r2D8KZMefo5TFKNQqgzD4xTsc55sHGMAu9GqZDHztQBB7ShNUNZGMDGjIEoJr5WMOhcFTMqHRgNDhw9GqxTyzEXtnZXgjtbX/AN+1OZIXM3AYhwOqjqQBIA2Qm2MDI96GMseC2xQifzZcy/fZNjYDhDh3hPEZD8F/K0JRacYMeHxukLW9KBLngQANzsXt0VM1rQJYOJF758MkyEk2Ly3gLKeTnoqGBuGPrFxx+fCFX1mVXO97Boy9m+gZKeje17LR3JIcGn0KtYCxnNtuPI496lkLpqh7n3NwSTmU2KmjlnDgXu3C6Ddjlm+dwaO7X3IuACwTNDkOda0INpxylFfrTs77p3vRV+T4lQSSg9O1md5VySeTE8cBmVzcbnnUoQVUEI+fwAzfbJ08wQiiETdwzVgt/FSz1LIoATK45WT6bZ0VM6QvlLbSP42TqmqwRi7ibBMo6VxacwDHF2nxneYZecrPCgyMDeViktuai+QntsEGsA8C0faVLFsx0dLnVVT200H235BQbF+C8VDAcMUUQgb3AZn0AlGaCp2g8WfWzF/cwGzRyYYgOOfL0GMG+3h3+FFD9yf5/kbhObfQLCBbfkBwWEAb9XHgFZxaUHAhNnhkoJzZj82O8l24p9NO6N4s5psiGFwPTGdsrHNBwLH5O4t4X0I35IMsy97ZDO6vQ9TFhcLHsOSe6Z7xrvXOQgnX3oNjHaumgWhAaq3JdqsrVRd5QQXPRZHNvsXNAAHwMWXFFruibHgjzzATcYPcsEQHL/YXXNhcFDmoyzO7G+zk6KL9htk8lxB9KkgrIRFIW9DP0lSYDKWh4A1MLSdFFNV8++SWNpFyGRtdbLhdTSPa3rsZnZ4bYp80mOWnaH8Y3FqNHdr4HyM4F/8ARUxfGRHOx1/LQc52PG7vzV5SQLZFOeMjcLp31sfWmGpLmS9B7bnENBojTSB8brNdpYoykB+5Fsl4sriykgAiGHGNSGhY653OOvmc1zO2nmUgRTAEX4EKRssbGBgDBZwDRqnsgc10ThoMVxYlBr3txNdiIALTcFCg2JHTaSy9J6MlfEzFrI32hPALmBzj2Kto6h8phe/HbqjCQQe9bUlnc+KB5DzeznaetbYIA5jDb6wW2JNQB2mRbSfEIHvgZHbQNufTqmSUtMx9jicHDzNcucpKd2uGT2j+i5sAlAzxnsWOqF1hjA8H9Z9n9kTvA52qFOw5Ra/aKJ7ByEWHHNMdNJVzf4ajGLvduTpqmarmN3uPr/oEXOLsSxcghgNVKP0knU7G/wBSuemkLTqcLe4IxQh+k0wuPqN3uQnqiY/mmZRjs/M6rGS4oaox05OjnK8nY3wMTrKwX/UvhtAw5w7LiM7+2V/RZ6Bcpz4mbOgf05yIB/F1j5mpkMLIoxZjGhrRwAWOQDlxSAWV5e4eH+s9F9wf5vkmlubc1Y4jYcCmgWAWCpuNAAFiF0WEPbqENqUPPNzqYW9Pi9vFYDhcrSgm2XYPb5kY3s6V43XzGo4hc5A+CXeNfeE+mnOPQ6O4q0Tnbrq7Hs84VtVdg8EaI2Y/cDY8hbmECUOVsrC13q3Ix5OeX56FMOeG548ridV/dsm/MK9LD9232BYnrChNRz0p7wpYqyNjXYMVwQGg5ghV82zY5YcZpxGXDBMBYbxbcpo7GGWTGNCXA7reSqWhrTUVWNxwEYct62HKM4MvsBfBqQHFS/hZZUT9oD4g0tguMIcgTmFZzyBow+sgLm4blB0rb5C+avVSwgghjja40TbhoY0Ea4ES6wQo4udk+dPUbw7VfO6Pxh5bqHn2qnraVlLXuwFgtHKN3YRvVUXYqW0zNzone5bUlylhmPa/IetU2zWfGK+ZjnDRjc06vq3yHuCx7XgHB110ih0O7kAe4AbzyDnhcXTjNDHqGtL+4uNh7HIPoc/FeD7R70GtX6IP4MKxzk+F+stD907lbS0sszvFGQ4lGad73G5JJKu1XeiR0b4nmzQhTU8Oyos3Ah854vP5KwAZm0C1+J5RWVrYh1L3cexMpaCQjLLAwcN3qC595qqhpMLDZrfLPBfF4TBf9PKAZuwbmoueGN86DI7WXOS/VGZV5MPBWj7T4GZcmtaXPcGsaLkncAhDsCba84wSbRlfVHsj0jH4QnbS+Fs88mlEz/8ALJr6G5cnWf5hy9Nx4Cys0u4m3h3+E9H9w72rP5F5b0fUFJvPpK4ub6UL5G91hyKyT6SobJEbWUcjPjtL807rs8hy5twB0TWdGUXYQCDr50Q39IcL2WLDuIUT4TDUM/RA5jUxu/JMZTEMsLZ2sc89eCsQfTyeLdZckTOvKxv2nBUTdaqLzG6otBKXdzSoZoy1rXIHRqxAghB8uBxtfQp7HlpTynJ6LQS5DRMQTbAhozC/u2T7bUTSwfdM/lC5ttzqeQU9W1x00d3IwV0FTFq+7gnv+DeCMDDge32qqgDT8WpZCG2zvmCLZ5qolnM3MwMub4GXDU5lLzf/AE2lc7TGXvv7VMcsIB44/wCiqBK0ktyIOqjJOfqXOSEDs95KwgNCjbcyOtZNG3KsB2LL3oAnHEx7dzXJsbf0FLEx/FSTSF73kkoq0z8/GPJPF1JSFVnWcqSZ15HkqzyUX7Yx+SxxXSKwlg34ArmyHOOQQJcRwWOaZ40xhg7mi3txK9FL2WPrHIPiDTxy9d1kZPC/WOj7Ine/lBwUzNB0nK3eUBGnE4Bq/MngFHE2faE3zVI3oDi7cE6aZ75DeSU4nlEX5vTjxWLvW5fF6B1Q+4fP1b8E2rl6bsMEPWcmUEAmmaGubcQQnxU573zym7j6yUbF53rxQuagOLXescx7T4IaxPqaSHZsBtNtGdtMOxp658zQVDszYJZkyBjMIbwY0f0AT27NE0/z9S8zy97tPVbkwRNHLhhHE5lARgDw/wBZqP7h3t8BjTbE30pngkeCC3CVcI0shDhjifk9nEIQ4Z6d/OU0mbHe5FnRdm1B7ebd3tt7QUQWseznYrHNt7hR1EJwO01A4dyLce9oNro4BdFmbVOW/Ov/ABFPdfE9xQTTqFYoYQmEaXITN+Sv0o8yEZ4GOtZwyKubYw0/WU/iYHj6jgp2Zvie0cS02RLCB4HQZ3If9Mk+2Peg6mhedGRst34eS4QBDrXsoZWhkrGyBmmJoKiENo2gM4AWVL9dU+5zh5lFufb+FR/vPUomG2PNcLo09K0yD9I8+gIOmNtAi1l1f4R1zRrZ2d7+ME/s9ITgiUURVSA+UfAs1ElWqp38I/egTqFgqg0ZnC32LmBiJ6W4IlxzCKEFHLO/PD0gONv6lc3RwNJBO831OpRfTTAeQfYULpz6Cma3V5sFDsWiAxATkXYCnvnsIhhebMCbLC2Ruj2gjwP1ipPune/kbDiLnWAF06epfK7eeS5sdAnQU4J+clO5CnpqfZrPowJZ+1x0CdgsOs8XPYE19g/QaIN6oRqKlrBpqU+YMZG0MsLWHBQ0cAkn0HzbNCTvcpa+qxP36DgEC9rBo1Bka5wmV+g0CsyyFsR7vADn8nx/4bSz6w7IgwD76X8mL45V02yWaTvDH/YHSegsUrRy4n2GpWgHyF/hHS/cO9pWfK9k9RZxAa7IZcSqiN4EclgGjcN4+Swm6D23HJzF4ZxzlM/rM947UYLSRHnIH5skCMZwuOS5o/pswdCoJ7ub1tbg2UcUrHEB4eCJG7iBvWGM1NMcUbtQi7LDZTMdZjRZS2vknbwtck8tuApt7CpQcWFwKm3sCfqxmF4UsxPQA7CbKaZxAaB3uzCkjaDIwPHBRE4opXxHgohds0OP6zhcqmkGKGJh4g5H2oP1p2Adrre9MOtO38f9VDgaMDgQNz1QTwGKeWcAkEhlrqhpIGsjgeYwMlBugb+L8rpurRbsusJWWqvCRwKOI3tyHiE4DIhAm7ioqd4eG4ncXIyvLjvyQDyXlEgr9adoef8AmWYFwtBcZBErDkv7ZOzUCQ2yHFMO+ykqCGwDnHHQNzU1NCJayWKnadBIeke4BPpmQvJDo5m4mOHJHSSuE4JY/XCVTc51XWJsL2QhZJNLll3k9imnnDpJohFrbHZNhZDZl3PbiPTPEhB07sMAMdhYElOkDKYRANiAc4Xd1yct/EoQVey4Wu0ku63b0feVnqoRjDi0mM24ZhNioNntebauI7gFLtCEPa4h0ZDb6lxuT3Cyq3VTAYd2pAsMwL5FU+CCjix2DMnnMeABt+mJ3RO96ia+RsxwFm/sQqi/micGTeXnH4j1bpku0i+Y/oaVpe7zJ800k0vWkcXu9wRL3HUnRERMsRdx3IveMRuQrQvncNcgoKaN+O2MZuA3cAL6qSocHE9Y5IRjGddAEBcoyvsDle2uqwNJxE3tbgB2BY5OxYWAeBvTKeCSeU2jiY57+4C6ND8FBWVmU9c99bP/ABZj1AJ1f8KK2qfn8XZzTftuJc/kzLuXFNfcM10r/IfrFTdlM5dPlBnqvte8omcgjQD2fJlhQcOQwB0M7edpn9ZnvHAoRjn6c87TP6rtCDwI3KwsdE76M3CmkGGRzncA5xK+KZTPBY7xFBb4xG4CJ6h8tvr/ACVMNZGgdx/JUN85m/hP5Kg/fN/CVB4rx6Co/Lb6CmbpB603ygfMUzeQmxnItRe0EajQhSR9CYYu1QOzNh3KJ1g0guTg7QBTN0cQpZNJyzuAUzAB8YJd9fRXyqAWX8ZmiEYDnC7NQ9ml02RnRkLr66O9oVm3O4a2H5qF9rPwknyckP3jVzcRbjBvwUpneQ/Ik2Ug8dSDxk/in7ynErD1kMSFkR8Jq8ng72hHFuV3INarm6I2jOWsbYSHQ33o1Rk6bcbQCGOObs9yno3ukgmfDJgcAWqWWQule5zjqSbkqSaCGJ+kIIap5GB0UTnNO8BVOvNH0hTyvIGFz26jEFVy0YZHBI4g52F1NDOznIH7xZzCPaheluMhELD+JyMlYHA2wZr+z07JM3udzjz2aN96M21ybHDGbNB7EHtxBO/6/VwsuS+dwb/E4o/9UhpmaRRD1lPc172HMZm/9EWQQukfjlbxJ00JTIHiSHopwfhqMzbcFR81j50KN0jg3qhCesiqGttgjdvUjp3EAhp3HNZAcFnbihoNUIKO/Yua2b1gXzuxyDg0aA959iys06prRhaWkEZLE8ncNFifbeSuYo4aWjsZngAO3N7VYydK+E2vxXPVYY22QXPS3HVborDA3rL4pQveSBK7ojfhuU1rCGkEj1LHPnp4F1ZoCNXHRbIYbP2lUshJ4MBBeoqHYs2jYmtsBwa0En1CyezZjHy/PVDjPJ3uP5W5MEQ7c+W0ZJUbJhE5wDyLgX8Ior9YKf8A/p3e0rpcv6aq+1xHEoOqXkHf8oWFAi45JKR5Azidk9hzDgoamI1OziXAdeHxmfmnNOWRUm97vSiSnRAxuGKJ2rUHjHAbt9YV2kOCMZ5NI36jqn3IohFA6jkseB4hSMFnkPb2qB/FhXkPB7ip2eOSOBVspY7jiFSS/SYTwdkm4LG0jOzUI4CYXh7eCay7XABpGbCqdxM8DiAd2tlPzbRC8PsLa2KqYMpWP7MQKL3NObURRl188RUhebOFrlOGrmo8Wp17h6fxT+xdU9iOR4hFo0QPwjr8gNfaF2cpR+PTbgXu9qLJLguadMkSH7yquWotTUUssfFkJPuW2HsAj2XODxe3D7VtWKhZHzAxjUF7ePetuYMoIv8AlC+EUc2OKmhYePPNW13svXQsa/S0b2FfCCG7RBKRuDACbKrjno21EUkcj49Hi1uk5AVDWss7Eet2cU1kE1Qzog9Tu0ag+XGNG55omEdzfYEJfhqXgZMtKT2hgt61V122J6kR42Pd0MxoBYeoJtDTsZUQtEhza69iU0xgtdiJFyudYWk3J9Sx9oYLX96AZcOH5Kz7G7na29yf8WldISXhjk177Ddnc6q5KwglB8zQdLi/dqgyJrD1Os431tuTnwhzzcydI+4DzWWKQncFYE+hYI1ZwcesfUFacyD6ONx9SLWi2q5mifKevJ0GdoKFPB2n1lazPsT4qbNG2N/VLgXJkUWCNoY3gFk53gXdc6DkNf8A/Exm+DZkL+7FofXIjNFTbNYc6qRsXm1chuFm7hwCu8DwAyBoTINvyRAvux4Z0Owfmqkz4GSPeCLHHbrIznqkjy26IEXXau1dqPFX29B9wf5lnyBD41U3sLv95QdMSJWXcfK+VMZ7EH6cktPKJIXljxvVLtfUimrT+CT8ipqSYxTsLHJ9VjcDhjYQHO1UED2thkL3HrZiydG64JUMwtIA13EfkrsJFnNOhCfHcgXCLTdG2CX8X5ppGRuggUE1yFkbEsUjOLSp2anF3ph+cYR2jNQydSQdxyKfGbscWnsKqoHl7JLPUZkwbShLHD6SP3hQPzp52TN4B2fnGoQLGvjN2kXCDxhfmFTkXMbQOLciEI6F3NnG0uJBWB5c0Nug5xJcM0wDrFAEEPQNiDYIAIWCxNGvBDU3TR8JNogE3OK/4h4GYCr9o7SnEtZ8WpWOzJJcbcAF8HqXM0zquXe+fP1aKipxalpmQj6kYb7E36yZwcmDcUztUfByG5ripyLQxZqXa0rZKtwDmggbrAqphfVRUjDNgbYltgQHe+ykhqRAyJ7SwjGJWW9RT5aVj3FrMbVZ+EkEtA07E2AVk++ctiYR5IaLpslxG+5Taswuc8h0YwWC+KSBwmDmg6A7xqCE1sZIBDzmBqi5l877wN4RcyRulkYiHDhdGbZtRIdWxmydzRe7O9wDyAsGdijEC9nWtZSSyta4POI5uIWAWbuyCNtQQFYBvAIvkaNwVgsFHM877M95QdMZJDhaNBwHFNnqzlaKIWAHqCM0wG9xsEGMa0aAWU3xqwa0RADM6n1q71hjA8/gWamUFDPVyZthYX2420HnNgnsoa+tnzmmkEZd3dN3pL0K74aE6spICf435fy8l3k8uKVoQuBuyTK6eWqEsDHPmLy59tXOO49+awVnNMcZgbtxRktxk7xbt8yrQxrYpssmgHePcewLagl6Ejn6dSEYTbUJlSImSWbO+wtuTrJ6DW3cLITbZp3f9n/1hC9gQSrusgN4QE85OhegJ2G7i2+/wsvkDGbjRB45Q+MQbRZz8O4+M1PMT59mzc/CdQ3Jw7wiX4NHK3JJFdoN2nUHQqLaTHva8BzdWEKKbQ4HKro39TnW8Y81OwkcxN52FVLhlA5VbzZsXrC2g7Smee5hW1N1DKtq/wCwl9S2pv2bOtob9mVR7oyVVM6+y65nb8WesB6bKiM/XjI9oUYv+nse2ymi+bqchu1UhFpGg9oBCZI8kSa8QiDibKAVKyEUtZKHv3HisL7jRc5TEhWkdDJo7RGtzp5+YnG4k4HfktvxaxTP7YnB4W3mZmlrP+Fy263P4tVeenctszzYJ6V7WW1fEWgKtd+7/EqkRYHOjxXuDcqcEh88duy6Gjqj0MVBFWTVWOcyzdbMW9FlRcZfSFRcJPxKgO5/41s/yJPxqjiBwNeL/XKp/wDufiUH1/SFBxf6QoOMnpH5Kn4yekKkGoee9yof3V+9xVCw2MDT5yqMZ8y30lNpqd9OxgLdbNGo0A85yRgp7PN5XkvkPFxVHtWlZDWxh2A3Y7e0qSHaLqaKHCYpDG7HxBsrV8LWnN5wptHOKZli5mVkTSPqpNXZe8oyDnIn4JW5A8QdQVJSvxPcSyUl2TdT2lCTR4Tm4nG2A5DJBpJYcN0HNwkhxG8FYdnVg+qsNOBy4WqWeueA4BsZtpqr3uboDU8mJx4KWrfhjFgNXHQDiSo4YBDAbsZm6TS5KthjabFxsBxQYwNHnXOVoPkAn8uQK8iy8H+zUtA3Wd+OT7Lf6r4n8D6UEBr5YzKf4yT7CF8YNdX/AO5qXYPsNyHIBHfeeW8rncEKbY9dUaczTSPHeGm3rUT5YonESguIwl2AEHi7cfyXNNY2Jxmkc4huA4tOCwxuLJWmQuJeBZtiOPdZPYML5GMYBic5hxAXtoO/QgKGSdgdhtMbksccbe++qoqaNpxBxtbiQVT1GMRsaS2926FOlLujCL2sAbIt2pADgJEe7TrhNgvhcx9ut2IFwBaACMioh1y0cE0VMxa4A4wsUjQ3msYOEdEe3j4WXyJ1ac1ufkVfkmpZRJBIWEcFQbSFq2P4vP8AvYxk7vCnp284200J0kjNxyy0VS2aI5jUcQmVlMyaPqu9IKfPlCzTVx0Ueszy8qjhF+ZZ3uzUbRZgyCtqWtHaVGNZh5gohlzjiouL/wASjGhKYmKif87C13fYrYMwIn2dSv8AtU7HL4Hy67NpW90WD2L4HSaUsHmnkHvXwYfnFD6KorZOsONv8am2dKWm74tzle7DoUWTXGoQngB3hOaMJKLXKN/C6j4BBo0UZNr2QtcWITQmlBBNCDhkUG66Jkgu0hEHlcHLFHdELpAoMjL35NAuSjVV75X5tif33fbT+EcnSaeBQj+GdTweWy+kAn1pkEk9fPlDRxFx7ScgFJtTbbp588Uhe4L4rs6GHxmtu/7W/k/6js19OCA/rNKlpXDpMcPP+Sly6t+06qTPCWXPaqjUOj9KfHSTxvc28gFiEMIA4IcmvAZr9C+R2rlnyYY3FU8TA+qkLjqImaoCPALMj3RM95R0GZ9QTp6/nJDfBmmsa97zZrRcp79nPqS2z5iSwdgyCOAucMPpFz5+S8o7/AseR21PhHMyHfIKWHuBsSO9xTNm/BmrwaQQYGfyBfFtm08HkRi/fqfWSswFa3LaG/lFGL4F7ScM3vayMDve1VENUQ6MxPdcgvj0tnpZc1RFoPWkF32uRlfT0565ptVQzQmZjpGG7Tjw487+92ZspmSCOWQNBzGCI8LWFhclWjjETjGwkDqBot3+7UIlz82OhJOhtkd/FRQ1cZbI9wa0G7OsTY6g6qnLS6+QGK7rJj61j4ntd+iHVN7dIoPma+UFzXDMa3RwOe1roYmjotJv35ovL4seeKwAaiJb4CSd+5Ay43FowiwsLWt2eFl8kCnRnLNqa/PQo8lTROvBIQDq3cVsyv8An4zSTeXGLt9CmiZzsVp4fLjNwnE2Aup6eldzxIjk0Ygxga0KOnhMkrgAE36PP2KZ3jEKR/jFPPjJx1KPFHijxR4o8V28hTuJUzerI4Krabtnf3Epkk2mB+9o07wg6zhvCMUnYg/MIhFuiLzgJ6Q0KucLj3FObonxEAm4QeLtORRw3Cxm2jkQVdtwixyxNTo33aVzgztflyKDHkO0KuV1U51ooyCQ7CAd7z+SZTQNjab21PE7yggUf/maJ7AS6WnYB2nE4L4pRwbGhfd9xLUu4vOjfMEZ68Sub0GdJyDQSg4XCw7OqT/2n/ylPwG8gdutdSlhvI6+5TZtdIcXEFSXF3u1sRdOMJB1kcAOWwKPMFg60hw/muapmtWZVzYIDC6R2huGjijazbMav+qbXi2fFLzeMFxeRuAuqR8Ub5nGWQOeMN7YwMr911S0M0cFLAI7MLj23NvcnljYWnXpH3J8+yJIZNYHhoPYVnZZL9OByW5Ts3YtVVtNnsZaP7Zyb61z/wAKqBt8TInc7+EYlz7KCg/3VSC8cWMFyrkneSrv8C0bW8ApT8EsEAJe+oj95W05oGsZHI52r3Oy4cdNL9u9V8AlfLBNht1Bo+xGRtuVWHwvfRytlAu7ouwkg5Gwtn3nM6qqdRuJYS6xYGta4C3G/HIcO3NVcVomhwgvk5wu48Tbdp/VdDAxoYC4c5jtmcrW7M/zuntbGwSRPjdm0vAa5ltbm/sPFO567JRaxZiLs3E8Ri0yTCC6FznNsc3G+YCkgALXMxZFliLBY2YngNsRiIdfFf2d6mvjiMVpGE5ixNt19b+5RSnDJGCxjDjecyRlpw96AidUUpc+IWxMd1xu8+f7G5mouEx3Zyz00mKGVzD2FMmpYqueJnPOF8m2HfZZIBpJ3BSVtU6xwxg2a1E6lBcEUUUUUUUfAuORzH42mxCbVUn128lrByD2XCIKLTduRQkYHhBwwPR3J8Rscwr9yLTcJs7cLspPaiwpkregc+CLNVaQhFjsQULTaVbLw/PYStkyvLDK+LtezJUctnMq4Tfg8KKKvbTQsZJpjcT7FSwWa2dvOydTs7SsYFVKzACLQsdqG8T2lMG8KMJo0CnmhE1NTslq2AiIvIGC+/NVstSZq+pju4lz8y4qDZ1KIYBYbzvJV22Cs1Mg2W9jnWM3QTogWPIYCLoF9t2pITsfihpzs0IvnAaRqAMkA+NrfEbc9509/KGtJdkFJPKJ5RYeIOA4rcNFbNya3qAd5RdnYntKF7k3Kj2bPz0QAqQMnjrBVEVa8xyOZJJ4+K9+9S10r6icgvcAMuxY69+E6ZehO2dsotkAEkjsZVySi2ineNWxuPoCnEzP0z/xFGema86+BR7T2pTbLr5XspIozUz4HWPksF1snZda+u2ZXTTiRhjEU1iWXIN7iyNX8MWM1bRUpP8AE/k38odKAslJQfByCWHBcztFn/YeqlgwuhgsR5BUhjsYYQd9gV03hrI8Lb21GinibcwRm7Q4DGeF0+DLmiSD5dh2J4hdJzRIDsHX9eibG+0rDfm8RAcoWln6HGJG3BxL4818rWYcF96D9aYFzrWuAclDJDf4oMDQDcRjzKlLQ404sThBEQOfBbPkswU7C77jMrZ/+0Y/fYMGfhZfLA9ikYLjMcN6Ydcit4KnomiKcc7DoOIVJXNHMSjF5ByKuCEYqqWM6scQUUfl8QUlM/nI/OFFUMyOe8ItKGGzkHK4NkyjkcJzaN3tTcZ5ine8DeVAXhkrC1UU3kqlkyY71ppBLZAU2mZzj3hvBTjJkQNt79Si44i3AU7Jtg9VExD2iKLi0qdg6ZjDeLblQ1Nj8Zxng029Sp5BZ4cR9sqkZchh87imjaAYMmaWCYJec8UlRVNayulIMYHRjAuO9N3vJKZ3pg0YEGWZE1nOuuG9nagxoaCcgBnyEooRxufIQ1rRcuOgCdtTaJeDaBuTL8ONlYi7WuJFjiQeLcyAewFRg9PXConWeCS9p0WbnW1NvMMkXIsYwBuJzig5+ObpEaN3JrR03hNGUbfOU+UkC54k6LDqcR9XKRXyK9bAOMjfahDTF3khGSrAGeaLIQN+/k/u2q+5f7F/arDcFejd2O5SSAEdp7V2rtEZsMwij+y1Fkr/AEI1NVtSvP01Tgb3MHJZg5bucUXVoiYbtvY9pX6t0o3fGh/I9F0hDWa5BqcIxK9lmfX1I/LXNdCpilYI2wsJMYucRysLqnFnPYzcW85fIZ5jjxtpohLVNhAxvD8IJdbeNxyA7PanTtEFO8xscCMLd44E6kqdgpp4RFIyboYj1rHX2nS+hsuYldBzzRFazmYQ3Dv9KY6CcRkFgsBxGSqnw82ZwBgALnEZtFuj26aKaKIRmYxyZNJLbFvDM8FGy7DzZaTewYbGzcnDgUHztwCwuCHk2JNtNeKYJXxQ4WOtgHkg9mtgSPCy/YGu1CezqOTm5PCB6j8JVfAwXdzrOD8/WhPtCScNwCTO37DfJXbYhOhqeg8xu8VwUuIMqMnHQjQpgPSKjYNHlEA4YvSU+pADy1o4I08b2tscSsbta643hqYXElt3cb2KmiN4XyA9jyq22U9QPOqnV8r3faCf5TU4m4wnzKRmfNt9akaLPiJ7ioj1mvb/AAqlfrK3z/1UZb0Hm31XIuFhI4IGpY69yVzGzzhycRYedUkFE2jrXiKRmj3aEKGdt43te06FpuE0G2JwKjp2Ec7aU9Ua71HnLKJDM/UBum+2ZTNzPSQEG6BnnJKcP3Y8x/NP8tnoCdMCyR4e06tNiETkyNo7AwKun+age7+BbWm67GR9r3/kp35yVUPoJT9kVBjMjZMTQQQLIhoCACbjB4CwTjkMgnOOMtxD62QTBqA4+pZ+BzrxMxuMjVqLtqBzWERx3OatFg85XxnbUIIu1rsZ7h/Wyu8t3DkvQVP3T/YViqXHtRbQXO88vxDY1ZVg2dFESz7Ryb6yF8V+DtMDrIOcPnzHqTaLZ1VUg2wRF3ntl60YPg7S8XgyH+I39izVuUUeznzHXd2nci6eNx1ALie9fqzSkf7wfyPWBrZWOd0RhxWtbsCkLja73SHDfUi+Vx26hPjgZBEXPs67w62fC2ZuL37VEJHGHG57r2w31O4cbZgqQ6gNcWkCM6m4ABt2cVLFSML2QQuqOo5jAObyG++/f6yqlgZS5wxtYDYZYiRrfepKr9JPI55Yeu44jplr3IMpKotZgs7S+mXFG7J5XNdgAwhoFrW3gH19ynJE+JjsN83WNr7z+dtydEI5LAF1nNuw5cNdeKfKJrG3NDIC7r9x7wTwXQDcLA/yRm3dpuHHfp+0XFiLrCegSFNT5FuJvYoqsgDJ4vl4GfyuGQFYkJW5tJ7tU5gOETGx0yQqYZTIwgtfhs5GSwiDBxLgSpDrKwd0a8qof/CLKHe+R3e8qlH0YPeoG6RNCYNGgJnAJjtwUbutG0qnd9CxU50ZZQoC+B7gnjSS5U0WeJvpspYnYW1B8z7qXGZJnl2WQKfUANBIaE8KaF94nvjdxaS1VcdKxskznv8AKcblPfOJnRh8g0cVUOVTxU8bSS/cVdoxtZe29gQtuHc1qI3+xO050/iKnYbslkHaCVXM0qCft2Kq6qmdLVAWJ6BATH7ULN7AGoDii92Fo8wW91gqeny1dx1T5CQyMuUwgdIQAQL2R5pj31ExLxc4X4RfuRYTeWR4Ogeb2PgNAkfuZqhI9xQgpJ6x4zk6DO4LeeTFBK3iwj0hPbV4XtLScxcLmaaOPgOU1I2bsmPr1k2J/Y1qaxgY0Wa0WA4AJw2VDQw5y1swYE2CJsTOpG0MHcBYLPwJJKOnEYJjEg5wjduCvG+TuaFj+BIfviqmH1OChDWCdxLXZvDTc23digjpcNPHHiaTdzteAuTppeyrZaIhkR5vGGAN6rcha/pPZqp3mHmS4c4A0kEvsRa9svP6UyWeWZjc23LXyEDTTLIEj37yvjTZpqkAMb1LtxBuYGW7q5AWT6uqADo3tvZha0Nv2nf6VGyNxBxOdkbDII/9NrOlcAd/ipzpLMD3E5EDO66DozGX5DMmxHADvF0GmGEhzyXkdLqvz8U+nszTYp3TNuWAC7edvbtOl8lZ94Q9geA+8hAGW/038Mooooooooooo/I9IHeDcFYm3HJl8vjjHEGxTS1DnnjsVqusb/3VfEhytGrgoh4wUI1Kp2a+sqkZ4zVTj+jU3xInlTHqQgKudpgCrRI1jpy0v4ABVQhc91RI+xGWMptREJHuOet3KIsDgbhOo9myTRsaSy2umZsquVzrCMWF+qVNXUInmcbk7rAKm8a5txKgjFmBoTDocrkKO9gb9ylkF44JX9zCVX1gaGQOYQdXWCreODvf/RTjOSot6T+SY3rzuPcB71Azyj3kqEC3NtPeFz78RGGIalCgpcELS5xFhh8UcVPJK5znzHedG3V2PdY3uOsc9EIovrEAuKwssOsUwBslRmToE1kVmAABYmFvELHTlh6zFZXGIchZA9zetoO9CCjiiHC5Tp5GxMF3yvsPOUynp4qdgsGNA5bFSioDqhlmwno33+ANq/D6sqtYNnMEMffp7cfIaz/4ibOpfEpITL57F3ub4N3JpcWSZseC13nQhpWM3jVGf4B7R4x4H+h4KeXCwLzpZ180YHwmIi7jdwADrEHu7PQU6mlLIalrnE6PyyGQz3i18kWseaeU434cNmgYOwDUaW1zTZ6Bhp2R3a1rsmHQDO2W7v71IQGOccI0CLrt4pwLwOlh1sv7BVqlGxyOYAmxNEbmdI3tmddD6iFL8SjEDDJq7EMVxoSOB3HRY4HSyua+Z9yL5uuD701jRIHYyeoWDz5/lwKfE5z3NEoe3SwwlovcgDcPV4eXIE1NTU1MTU1BZfJEIolPOjgqjiPSqv8A9uCqKUB0zXAHRMY6xeQoz9J7VW2v8Vm/AVVN1p5h/AUY+uCz7QsoyesFGUwpiYmiXBfrKPAMRUTZHPL7BUo2lWYZmHE8WzGeSpKNl5nCztM7LZ0ej2Km0Z/IU+eURxYnOdwYql/02FVUgv8AGH2PAqR2bpHnvcr8gQQTRqUJGtfGQS1TuYYze3BV78oKaZ4Pkxly2rHEGigmw/XGH2lbRq6OWGSljAkaW5zD3XW0W61VM3zu/JHZ9D8Wc9rzECC5uhOqhNi6aX1fkqOMXdjsOL1RRDowNJ4uz9qjYDgjY3uFkOA8AkqomzcMDeLlDHqcThxGXoU2DC2pwjgI0Zb4qx34P6qOUlxrX/gRo66OjiqOcMwxAuFrKWnPNTtIe2wQdXsaeIusaOHkwvxhA3c3QrUHkxvjZqL3PmQGLsaAhNthhOjASFeVxPht2RsaapuBN1IRxeU7Z+w2umFp6k86/jnpyCg/+JNJVT5Q1kPNYu22FW8DfyFr7HQpu0NkVdH+/hdH6QQntc7C8hzPNnv99+5CKU4LNsLhwPaNCe1Oa6F+FjMI3WPFPmp5sMAOF18d+k0WJF+GmqfDVAVT+Zhl3Mitl6L7yfPdUtUXyukxvlzjFw21jmDYW0ARoyDNmSQQ3CRiHHNR8y5gYBI4ix93pT30Na51tQntGEvlaCwNcQczaxAvwyyTKqFzJBJdrLN5tvbr7PORayc+ZjXvIde7S2zukT2dqaJZqdz7nm8Jwsth45b9M7cVPT1WGecSQhgxC+LQXAtnxFr/ALRl4OfgDChV0j4t+re9Fkgv3FYjYanJBrQ0bhbk574NVP1C1/rWQ5HDRxHnUzdJXj+IqpGk8n4lWMILah4I7ltCTJ9ZN5n2Ukvzkjn33uJKwRedCr2aC5wxMtdMkaRa3aE/c9UWzI2vliaZBo7LEVSg9CgDvR7LFNcBI9scYcAQ1tsu/tUOmJSy/NU80n2GErakvUoJh9sBvtW2JdWxRfakv7LqtdnNXRN+ywuTPpq+Z32WgLZreuZ5ftyflZbKj0omd7iXe0qnh+agiZ3MAQ4DknAa+HPD1m8VzkbX4S0kaHcg3nieBUcY6ThknTvEkn6ONubGbyeJUbdXhQl4AcPBZBSsJaDIcyfC/WWg+wfehV0RkYP00WY7RwV9rMbxF+TUcpGmm9DVuiO4JjW2bBhPEOQDpLm2mStVtP8A2XH0kLM+H/8ANXwrfO/PZezjhYN0juWPbWzTA84ZW5xP4FS0Eo2Z8JGGCdmTKjVrx2qOZgfC9sjDo5huD3EcuSsrYT2LGMJT9m/CzaNEzKLnjKO53SCeQetfhY5qSJln2s8aZX19IT4at0zbWY3EbnQKSsiYyd/zTcLDx0A9QTgQQSzUXVI+DDNhbHhGQaRjtf8ANNqa1zY3XY3MA6kX3dqZDFXMgfjY2x9W9U76QMcyAloBOE5AWs4H62QN7rmdl8zSuDyw3toCd/sy7Co3RhrXxWaBdzR1Sd+fr3b1GYS+IMB0IbmXADI8bjtU2UBDHPay5D8muy819CR4eNienp6cnJyciiirNJ8LLkHh2cgooq94Y8Z2cW8LoSbQgZ5UzR6XBC5QUU8D4ZW443gtc3iFRSXdBPLEeBzUjOpVp1BAZZ6tjQOIXALsTX7wO/JA5gjkJwBPjddjiFNEQMLHXVVUSYWBjQNXW0T9r7RDDO/i5xYLMC2NABjZLOeL5PystlQZR0MP8Yx/zXVLE8xxQxMc0AkNaBkeQAIvbj8V3V7Rx8IqJvWlYO8qBgvjv3AqE9UOQn6RhKGrw9o+rZbOv05HX+s4qlABbE0jiRdMYLMaB3BVuopnkKu/2kirn/QYRxc4JsJD53h7ho0aeH+s1D9j3nkdQbXFSxv6IOv5ig4XbmD4V9Qgny14ghF3zFgHeQEzZOk75nkYSSLBdI9/gZ8jqX4PV8zMnNhIHe7JMpfgxRBmsjOdf2l3gUlfDzVbAyZnB25RQPMuydpVNC9fDKgzjqaevZwk19x9aME4g27QSUDzpJqxNewPY4OY4XDgbgjk6K5qdp3XWzq57zXUNLUP1DpYGvOHhmCvg3L19hUHmp2BfBOXXYkH8Be32FfBJ+lBLF3TvXwa1ZNXx90zPe1bJ0i2nWDvDCjDE9lNtgEP3SUv9VtSB4fTbXgVf8Hqp+zquWCWeqbeMxE9ozuAvhbDpRRPG8c+xfCeOIsfso97Hsf71t+OVgh2PtGVjW68wVtuDKXZdcPtwP8AeFMZyZzzTWjR4w37ACOOXh2j5ByDkCCHLdvLccuXLblO5TnqStb/AAX962k6+Cvaz/8ASC24zqV8T+9g/JfCIf5iA+Yfktr1sxmnZG59gLgtC2jSVkU3xYu5t4fhxDOxuqnWSlt3SfmEb2dA8fxBMI+cCafHCpdmwEvdjlPVibqVU7RqTLUvv5LRo0cB4GZYTkcwumsOANOaq5Mo4Xv+y262tWPv8RnA4mIhV1g1zG07N5ebn0BQbOpuZg35vedXHlc+WKSM4XsP4mnUcjJYi2R1mHXOypmfTMVKzxye5qhJtGxziqh/zdIR33/oq950Yy/d/VVbr46nD9n/ANhX+cmeVCNzj3uKhByiZ5wsMEmFoAEbtO5WhZ9kKipm3nqoWd7wjUTtazMuNgubjawaNbbkAFhT6fX/AKIfuD+NAf5c/jQ305/Gg/6C38SduiHpRiNjCPSU4/QtR/ct/Gj+5H4ihLtqlnw2DGprh1LfxKLaEGAtsRvT6VxY4WZu32WBX8EHUBRuqmbQlzcGARt4Za8mfhOrtiVtKzN8sRDe8ZhMq/g1Tj6WmHMyDhbT1eHT19JJTVcYkif6u0cCp9nbVrNg1L8YhdeEngc/WOTUKyuxj/Jyd3fIW+GOyvsN/mPIeUHUA8o5DyWHg9vyOR+R6PyB5B5ITHCzmNPmCpTrTQn+AKhdrSRfgC2edaRnrWzf9sPxuWx5+dM1MTgI8dy2LD1KCL+K7vaqOH5qkgZ3RhW0QaLveB9o2VKzWoj8xv7FSN0c9/c1MOUdO96q3fN0XpBW0uafIWYGsaXHIaBV08bXvriGvAIwgpry7HUSOLTYqCCupGAF7JMWIOPYoGaQxjuYFYZLeSqWLr1EY/iC2fH9MX/YaVSNJDIXv73Bv5qX6KnhHpK2g/JsoZ9lgVZL16qUg6jEVNKcDOclduaM1X1M4NQBEzeS73BQ0shkku91rDTJQ+S9M3RlN/dH8S4RH8SuM4j+JcIj+JPGkbvxKXyT+NSeR61J+7Cm8ketTqYuxA2I0IVQNKkhVm6Rj1K9uGeAOBUTyWYbNOgJvZEZsNx4WLZkJHAj18mfLYIPYHDQ8tbsfa0u2NisE0M2dVSLZFWLPqBSzb45xh9eio5heGsp5PsTNPvROYHgEmwTK74fVlVBnDG1sQcNHFvgc1JZ2h1V4sJ1Zl5t3h/rlsz7Df5z4XaEEOPIEESiijwRRRRR5CNyA3FN4FNTADkmDxE3yF9QI+QE9ujGqTyGqbg1T/VRlpg52pJ/YG0kE7i3ESW2F7cVtOpZjpqaEM8on8ytsP69ZDF2Mb/RTP8An9pTPHAZe9UYzdzjz2uVEzSBp7ySqdvVgjHaGhC9rckfxSeN7mjFG4ZkakFbNhooBJOMYibiAuSDZUMWMxRyPub7mqKSSKQQsaY7kXffUW3KpPUeB3M/Mqtk1mk/Fb2KeXN7r95JUh8chF2pv4G0fhDUllIzDCzrzO0CZSw4GQP7Tz64RyA/ftPuUm7nvxsKqhoZfwA+xyrB47/PC5VzN7fO1w9yr2nSI9z/AMwtojSmxdz2lV7NaOfzMupYvnIZG97CFGDvUXEqPiVEN5UfByB4ocVfQqRmjiO4qQHOx7woicMgwesKOcXicO8aJzNfAxUkke9j/UfBMdFO8atjcfQCjUbHpZnWxSRhxtxPgbNrSTV0cTydXWsVsJ+lM9ndKVs0ZwVNXF3SKqi/w2366P8Ajd+a+EMfzPwilf8AeL4YM6m0oH98TPyXwrrmGCs2hDDA/J5hYA4jzBQ7Jr6WCDJhjNydS7wCF0A5x0yd3eH+umzfsM/nPhAIIIIIIIIIeGCgWkrpHwa6p/w9HPL2sjJW2pNaURfeStatqTayxfwB7/YFWHrzyeaID2uTNJZpfxj3NWzWdf2uPvCptlVgpaQWYIw5ZfL/AKIr+wn7Xg5EnIDeVT0xMVCRK/e8ZhVtSSXTSfit6gpHG5Uh8colHlCCF1xY4+pOPUib/MpXvkkrBaICwaWBtz6FW7PpGU1HDSxQs0a2NbU3sgKrN9HAU7V9D6JVAevRSDueFs86wTj0fmtlv1kkb3sK2VLpVx/xAj2hbNmF2yUz+5zSqZ2bY2j7JIUZ0e9vnv7VDJ12xSfeQgqgk6+zqY9rbsWy3/5WeL7t91R6R1ksXZIwf0VSBeGeJ62lBrA4/YzU7SQ8lpU4ddszgq1mjwVVs1YHKZvWicnwuu1z2FSaSYZB6Co5Yw9guCmg6FRg5kjzJhr3Qh+cjPWPB/u2q+5f/KV+r1D9wPk8dRA8asJ9fgmKW1+i7Ip8nOBr3ANJMdnEdHcqkaSk9+aqRrhPeFIOvGD3GyZ40RCgO53qUcvwu2dIzTA3+cqEjKVnpTSLgg93gO4opyKcnI8UeKPFHiinIopycinFpUskmFjHvcdzRdbVqdYBAOMpt6tVpz9U97vIhYqRutGX9s8ip6fqMhi+6iHtVMOtik+2fyVHRxl7xDEPKcA0ekrYdNlJtODuYcf8t1srSliq6n7EX5kKvkypdiSd8r7e5fCObJtPRQev3qtnnEtfKyWXDa7AAAEfl/0Tu9f2E/a8AWJOgTq+V9JRvtSN1I+lP5IIDlvoCn9ye7IH0ZqU6h3ny9qA68jB57+xU4ObnO7m29pUegge77biAgNIoW/w4j61OWZGT+EWHqRGpJRRRRsinFPTr5lC6LDdri09hsqlulTN+MqsZ9KHfaaFOPnImO7iR+ai+khkHa2xCo5cuea08H9E+tU8gxNa0fZyVrlknmcopsqmNh3AuGXpUAGJrMHa3NOjvhs4LLNibbNijduULtWhfFwWs0JvZZchg2tTScHgHuOXg/3dVfcv/lK/V6h+5Hv+Tv4OgGpTonhzdWlGibHUxgup5eB6jtbJv11H5ajOksZVxow+ZSVW16SpZHlGBe3YSUPIKZvaUBo57fOnt0nepwfnGO+0PyUvklSu0apTuUqkTzwROrkN7k3yyo+JUShUHBU/khU/kBQeQ1QeQFCReQABB12UcIYBq4e8qBmcxxngMgqDZsGKomgp2dpDVs8EsoIKiufxYzC1fCKqyp6Omo2cXnG5bZqf8ZtyYdkAweyyoCcU3Ozv4yyEqhhFo6WId4usIs2wHYEUVifc8E2yagggT8n0D3q1E7v8A0kA2bAbSztvL2M4edO4J7sm59gzUtruDh3i3tQGrm+d1/YohvJ7hZM3RE/acfdZEaMjb5gpD1pz5rqPeSVENyA0FuTsUgFmuITinWTkQjyHVEoo3RRRRRXlC4RjN4XviP1HWHoVZHk8xzjfiGEqCpIjdeN7ssEnuIQLLHSyBJFk3FYjIppTCNEE7c1GJ5aQrEhPlmayIXcsUTHHUtuVccv921X3L/5Sv1foPufz/YLvc70cjKmmlopsmTCzT5LtxT4J3wyCz43FpHK4dUkKobpM/wBKq2/TX7wCqoatid3go/SUzT3OsqY9enkHcQVQP1L2d7PyuhwTcKYmpvBBANyCCHIPCBfmgqSDZplxYWxNu/ito192UD2UkHl5OefyVOZTNU46mY6vlcXIMGFjQ1vAZI8gQTW6uTGb15DUXa6q/FXvmr6FE/KdAq1G7v5Y6KjlqZurG2/fwCFbWzVUkT5JJXXJe78k4dRkTO4fmpCLOnPcCmdpQ3NHnTuNk46uJRTinFFO4LiE0aqMJoGTQr5ABFX5QOCA4K3yNTP4mBvlPVFs5xHOmoqNCIhe35KqqSMbRDF5ANy7vKAuSsV7Ic23iQOQIIGhE4GcTvUqd85YH3ddczs6SqkHSkFmdyvAOw2XRPLfZ1V9y/8AlK/uCg+5Hv8ACPIeHKOQcQhydHlMVbS1EJAM8dpGdrd6lHWY0ryoyojqHKE6usojo8Jp0IQPgDCh4GQHyTonq+qDwRiI7jZTXMlLK0ngeifSFtOg/wATHIWDfIzEPxhU7/nWuZ3HGFSzZRVEbjwxWPIU5ON80T4JN7KYdSRw7iVVs1kkVSPpPSAqgeSfMpN8bSuMPrUW+NwVP9Yd4VN+89RVMfp2ecqF2k0Z7nhX0REb7jgqemoiaieOIX8dwC2TD/mecPCNpKijA+LURffQvfZVe1omRSsZFG04sLN5T3eMeS+4ok5BOJTuRoUYTRuVtAjwTjuKefFKeRonpw1CCa1W3fIOcbNBJ7BdVDhcxlo4vNgoYxeorIGdgOMqgGUUdTVH6rMLVW6U1JBSt8p93uT5f8XVTT31ZfC30BQQNwxta0DxWInNrSE529PmkDGhSsb0SCpI+uxwQQTXbLqQRcGM5KCQve5rTLjIusNBHANQAF1mrLl/u6q+5f8AylW2DQfcj5Qq3g55qeoqHzyyue9xubqYKcasunjrMcgNWkJpXBSjR7vSpxo5SjUBZlZD5Seo+ZjJHHQInOeXzMVNFYtiHec0+rZz9KP0rRmzylLDIWvaY3jVpFlIxPac+TZ9ULz00Tjxw2PpGa2bNkx8sXc+49d1Oz/B7SA7DdnsW34tHsnHeD7bFbThv8Z2a89rQ4fmoJMpI3xO9KpSfn2jvNvaonZsnYe5wV9JAVJxBT07NHPJZdVA+KmeSmJqO5xT/LU24hTqo4BVPBVjdHlvcSpnZucSU6+YKPBcQh5K+quxHgiNGqQ7lJwT+Cdw5GBRjUKMbkwaAJo3eD2H0KOPrvDe82VKP8xF+MKl3TM8xv7Ex5tG2R/c38054uWEdi/7F/tOPuspx1IoWd7QfbdVJyfWlo4MVOc5ZJZT2lUrOpAD2nNHxQAEd703eXOK3saLqWZ1gC48AFLJnKRGPWoYI8MbUUSon54cJ4hSw5tu9q5qllfwCjNcJywYg69hkEJGCxurTHu5OlyYqOdvGNw9RXMbKpI/Iia30BdC65sldy7AuwchDrBlxxTZ8tCiRcEINnbET0ijq9N4Jh3Jp0JCe3TNGPUIDkeDbCuLUPJTDqAmHcFGdwTNycOo8qcaOuqhurQVmVl8k6R4YwEuOgCiYMdR038NwTQAABYIKwQDVS1zC2phY/gd4Wpop/4ZFtGn69K8jjGMXsRaSLEFOGhUoUjU8bypWDJ7gnEWeQ77QBVJL87Swnubb2LZMoIfS2+y4rYMugni+zKtnfQ7Rq4/4wVMPmNuz+e/5rbLfmtsMf8AbBXwjZpU0sno/JfCZv8AloJPOPzXwjGuyGv7j/Vbab19hT/wgqtj6+w6tv8AC78lb53ZtUz+BUfj087e9i2WdcY72LZJ+mI743LZH+6A/gd+S2Qdaxnoctk/7yJbJ/3kP4lsr/eQfjC2Xuraf/kC2X/vqb/lC2X/AL+m/wCULZf+/pf+ULZY1r6X/kC2SNa+n/GtjjWvgWxR/nofX+S2KP8APR/gf+S2KNKz0RP/ACWxf37z3QuWyd3xl3dCqI9Slrnd0P8AVNPU2XtF3dEqx/zWwNov9XuW239T4NVX8b/6L4Tu6mwAz7cy+FrtNmUUfe//AP6Xwtfv2dEvhQ7XatJH9iEfkttP+e+ELx93EApj8/t2vf3PVB9NV1svfKtjw6Qvf3vK2bF1KVnrVMzqQRjuaFbqiyPFO8orv5D2InenONmguPYLqrk0hIH1slMc5ntb3Zqmj1Dn96ZG3DG0NHYPCBC52ll5oZuCGJYYwsMgKY4ZFDEbcmON7Rq5pHqWCFjODQujZAotcUUUeQtzCw2ZIhJteItPAIFgJG7kampqilBxAJ9Ox0rSDGNexBwBaQQd4TXtaSNQE2+iB5HQyhvFSDcnjxSiNRyA8mXyTPjTyesBlyDkHg09QLVEEcn223WyptIDEeLHKPWCrI7HsW0GZxvglW1IRd9E/wDh6XsU8JtNA+Mjy2kILgnDenhSBP4FPCkCeN5Ug8YqUb1IN6fxROoCid1omHvaFSu69LAe+Nq2cetQU3/E38lsl2uzaX/hatinXZlJ/wADVsLfsyl/4Qvg/wD+GU/miC+Du/ZUH4F8HP8AwqD8C+Dn/hcH4F8Hf/CoPwr4O/8AhNN+BfB/dsql/wCILYQ02VSf8TVsUabMpP8AhatljSgpf+Fv5KgGlHTgfdN/JUo0giHcwJoGTWp3FP0xFO8pP4p/lFO4lOKcncU7incUTvRRKKkebMY532RdVsnVp3+cWVc7VrGd7k/6SoA+yLqmb13yPVFFpTtP2s/amRizGho7B4QCHFdqugAi91gv0ru9dDkcN6wULxDIRIQMwc1XFwPxt4JOjnX9qkMrGTOxHebWQQTSECb+CEQ0YUTVRl+oIugYx4Rl+DVewfui70ZpoqRTl4Dj9U68FeJlwQcIyPIEEPjsKaRfCmncm8Ew7kPlHU9USOKilsJDYobtOQW5MTVwRGRQQPg0cuctLC/vjBWyZNaNnmJC2S/QSs7nqkPzVTKO8Ap/iVjT3x2Vd4k9OVtcaQxv7pAtrs/yJPcWlbUbrs+fzRkqsZ16Gcd8TlIDYxuHePAPIUUUV2r6y7V9ZfWXajxR4rtXb4I5JHdVjj3AqrdpSzHujKrnaUc34Ctou0pHraR1gt3uCrjrzQ/iU/jzRhN8eq9EapB15pStns1Y93e8rZ7NKZnnuVTR9SCNvcwBAfJgGyHIwDMryQU5+/k/Sv7+QFFoyWMEAtsdQU58gfgwta7IEIx1RPBOTkVjb4NliRbUNPag+FoJ8ITQSROzZI0tPcck5lds6rfvqHMcOBb4INZEuiOQIcEOA+U/SOTmG7TZTRZYk12TwR2hRvPRlBRO9XjIJ0QQWSATgjvF1bVjkzigR8iDyNd1gD2EKleSXU8R72BUDtaGnPfE1bNOtBB+ALZR1oolsk60TPSVsc60Y/G5bH/2x/G5bI/cP/5StkfuZP8AlK2T5Ev/AClbJ8iT8ZWyfIl/5Ctk/u5P+QrZP7qT/lK2T+5f/wApWyP3Dv8Akctkf7Y/8jlsn/aD8bvzWyhpRM9a2YP8lEtnDSig/AFQt0pIR3RhQDSGMdzQmt0Hyo5Ty28AAXJsFHicA7F3Ika4e05IaGQu+yvJYO85lOcTiN+W8ju/lumP1ARZEI2uu1ul9y6RNygggreBbkKIddOZZXYgR4BZE941YC4KoG04hiOAzYy3tJz8EGsYv0Y7v2C0ruWye1VMGj3qWEAPa13qVDJ86x7D2WcFs2bSrjHY+7faoZQDFIx44tIPKOQFBb8XoKPllPG9O+qnbwERq1DyXJnE+cFN4pvlBNOhCbxCv+yhBDim+UEOKCC7Dyu4o/INYLvcGjiSqRnWnZfgFSt0xP7gvIY0facpn6S/gCe/MkuP1jdSEWvYdgsidTfwQBcrMoooojkBPKQjw+RLeQIWQKHMSX8koDaMRtkHDwbztXQH7BZ9+PyDxo9ynjN2yLacHUqpfxraLevgf3sR+mpWHuJaqF/XhezucCtlyayuZ3sWzZOrWxfxOt7VTSZR1Eb/ALLwUDpco8ChvTU1N4ppTeCbvFkzsTOAQ4385WuvpK7T6Sj5RTvK9QT/ACz6AneWU/8AeH0BP4p/FPT+IT0/iE7QlO8sp3llHyiV2uXf6SgUDuK4XHK1N4oIIIIJjdXtHebKkZ1qmL8aoW61DT3XVE3TG9RDqQk97lLngjY1Vb9Hhvc1Vb9Z5PSpHalPvclE/JBwLGZjefAur8lkEEPkrDkLeSx1V4HgHUWVqtnesTB4H6YLoD5UIILGLIg/LPGj3elSjR5VVH1JXDuNltFmlTL+MrajPp3HvAK2hvwHvjCnHXgiPmKbvpm+kql30p/GqA6wyrZp1Ey2W7fN+BbLOsrh3sK2adKn0tK2edKxnoIVCdK2NUZ0q4vxKlOlXF+MKm/3UX4wqf8A3UX4woTpURnucEw/St9ITN0oTf3g9KZ+8CZvkb+IKP8Aes/EFDvmZ+IKnGtTF+MKlGtVF+MKjGtXF+JUO+sjVAP821bOH+Z9RWzm/TPPcxbPGj5T/AqEfvfQFSbo3qDdTnzvXCBTbo41VnQsVc/6YqsfrPJ+Iqof1pHHvN1IdSncU7jyZfLUlI/BJK0y+Q03KfNcNOFnBX5R4GX7AUUSv07T2q8I8D9KugPkwijyAIcjQbP04hRzC8Tw79nKKdxKk3PKk8sqTyyphpIVP+9cp/3hU/llT+Wp/wB4VP8AvCpt71N5ZU3lqbyypd7ypPLKk8sp/lFOPjFHijyD9op6Zt6iZkf2jmVSRZQMfMfwhVtRcB/NM4R5Jx2zUvJJBCxRdysfAy5cll+xfpQv0I8C710flrcl1YWRwJ8dQ10Ty0gZEGyq2NAkIlHbqoH5StdH6woJvmpWn/yDDC0ulkYwdpstjUxINWJHcIhiKrqrLZuyZMO6SqOAejVbWlF6zaHNg/R0wwj8WqhihJY3pHV5N3HznksCublIPXvd/fw83tJRs5xWfh9FZfsJuv0ouv0VvA6Sy+XNyskcavGVi72rLlqYvmp3jvNwqtmT42SjsyKp/popI1QzdSdncTZMfmxwPcf9Wa3VwVLELyTsb3my2PT9esYfsZqg0pYZ5ytrT3+K7PEI4yuW3Kr5/aPNDhCFG92KofJUO4yvJUcVQBHG1ncLINZmgSrs1TnuDI2lzjuC5t4ETg+fy26M7jvPbu3JxIQY0BvyHRWX7CSbo3Cs3wOmtP2HNFpRBu1X6pz4IjI8o5I36sCw5xyPZ3FV8fUq3H7S2nHkWskUzfnqQqmPXje1UL/pbd6o5OrOz8QUTxdrwU0+MP8ARgNSFG0XLwFRxdedg73BbKi1qWFbNZ1C9/cxR/Q0r1tSb5ih9pXwhn4RLa9R/iNovHY1xUZN555ZCqNmkIPeSUyMWYxrR2C3gYJwU2xzUlTNggY+R2tmC6ji/wAXOHPH0UBxHzu0HrU9QwsijFPAdWN8bvOpWHNyDBYD5Ho/sNzmgdQrELLwOksh+wnNHk3tTm5PF1wPmKI5R4LSLFoKiOrAot1wrdWQhVLPm6p4PeQtpN0qXHvd+a2q3x8XoW0masB8xVUOvAj40BUW+F6pt8b1RnXGFQHWQ/hK2cfpfUVs/wDfhUB/zDPSFQ/7mP8AGFRHSdn4gqTdOz0ql/fs/EqX9830qm/es9Kpv3rfSqb9630qm3zM9KpRrM30qj/fs/EFRDWoj/EFQDWpj/EFs4f5li2aNahq2YPpvUVs0aSH8BVANMZ/gVJujlKi8SCRP3Ux/Gq5/UpfaVth3Ugt/AVt6Ti1bdkydUuH8QC2pJ85XO/5SpX/ADtU5yhHWkeVSjVhd3uVM0ZQM84ums6rWt7hb5F8jsMTHPdwaLlPj/xMsVP2Pdd34Rc+pUsXUifUu4zHA38LTf1hVtZEYxZkB8VgDGega+e6t0i0uG5xGSaztPLcfIZfsFzyWVh4Of7ADyXuOQq3IDpknt7RwKtqCFfQhEfJ9vgNOrR6FGfo2+hQ/uwoPI9ah4H0qHtUXFyi4vUflOUfluTP3hTf3hTf3p9Cb+9PoTf3h9Cb+8KZ+8Kj8tyi8t6h8t6h4vVP9c+dU/kk+dUw+j9ZVOPomqAfRM9CjGkbPwhDcOQfKvebMaXdwWHryRs+08ezVU41kfIeDGWHpKubQUjO+Ql59wW06kYC54jPig4G+gWVQ/J5t2Mb7yooeuADxd0z+Spoc8GM8XroCw+Uy/adP2C/hFEbuRp1aodGzvj+0zL0hTn5p0M32CL+jIqWE2lhfGu23eiiNR4Q/wBCPhE6XKI61h3myZvkb5rn2KIb3u/hsr9SH8bvyVU/qMDR9VnvKqZcpZHH7b7po6zvQFC09S/eUG6AN7grVDD2roLLkuBydi7EFYfJD5TP5cfsXYgdyFkUb6KeMWjle0cA42Tz85HFJ9plvWLKF3WpyPsPt7bqLxHSt7wnDR104HREbl2Hk7f2keCeUcR6UPKQ4lDg4p26MqZ2kY9Cqjxb3WCqH9dx85XFyZvuVE3xLpg0aAghy9itKFksldX8A+EOH7DnyDky8LIeEeQfJBBBDwCEeQHUIFBDkKK7EeHIUU5PUnFSKTgFJwCf5IT+CdwTkeBR4FHgUUeQ8CncCjwKPBO8lP8AJT/JUnBSqU71Kd6kO8p51JRPHkHBNHiK3ihdi4oDkHhBBBAFFGyKJQQQ/asvkMh8iUeQIfJhBBAoFDlIR4Ls5AUECguxdi7OTsXYjwR4BHgjwXZycQvqocF2LsXYuxdi7F2LsQ4IDcm8EOCbwQ4IcEOCtuXYuzkCCHgFFOR5Amof6Rl8uUfAHgnwwhyBDkHIOQco5ByBBBBNTUEEEEEE3whylFFEo8gQQQQ/8ghBDlKKKPhBBBBNTU1NQTUE1NQTUE1D5Eooooooo8gQQQQQ/YezkHgbv9XPIUfACCCCCCCCHy4QQQQ5AhyBDwB+zdiN0OTLlP7P0v2/JBAo8hGoCuSfAIR/088pXELK4RQ0QHKPAP7Rn/oIumlcEFnkNUATlydngHCUUeQooo/tBR8A8pXYjyZ8h4IogjK64obgrcgt4Z5M/wBo0H+gg6oBCytbS3rCv5ih4O5cBdBWOiyRRxZbwuKPglHkO/kPIUVxR5DyHkIPKEOQLXTkPDk1W8hFZJtuUcg/0PNaI/t/9OQfI9i4cgWSuLHkGh5AVwsshcBXBVxfkHaFplda8menJ6CuI5cswrHRX8EDVcBycEb3IQ5AOQd6HIEEPkAih+2buQ/t2S08AceQct1wWfIF2IIIcg4HwN4FkFkguxZ3VyghyFBAdy4C9+QBBDkFkEOQDkHJZD5Pj/5BssxyFC61WnJu5Ty62OXggeHvQtyW38g8AIDwhvQ8AeCPAHJxPJx5Sd4/0Yftp8EIZcluxDwRdDkvYjwQhcAWKG9cVwWeiHg525Arcg5e48oQQ8Dt5NUEOXtQ+Sy/bMv9Fz5TdW8DO1+TPsQPLYa8mWavqhcBDfyZoK6y15PMgh4PFC/L28uYWvhBC6GfJ6lvPydh+25/6LY8eQ+AMPL2hcDZZ8bq9wtEc7FduYXaVoSVqAeSwNyuKy3cuWavvRWueq7lrndBXugt1+TddX/ryDkvv5Ry7uQf6RpyZj/RsuTI8h5OKPJmiCc0VnmEVu5Ozk1XZojuKKurBFFFcbLiUUeUorNEgIjksNV51dW+Q3/6r//EACIRAAICAwEBAQEBAQEBAAAAAAERABICECAwQBNQA2BwgP/aAAgBAgEBAgD/AObR/wAA7Wbdm22/+qbdrWtZttttttu1rWta3/QN2b2q0rWlaUpSlKUpSiS3azbf/LWs3FWqqkvjSpWlKqMZNg/8gS9DEY1UEXLbbbbs7WbbfSVaVrHYEH/iyWhiMVEtN2drWdrWjbjemwW27Wtaz4RxrGCD/wAOS6jCvDdrWta3S5Xg7Ws7WdrNguI41QP/AApMAUbs223pVrWtagVrpJJKqrWtKpadmDa4INnoisf9YehIFdM6OmDAK1GKVapJeCqoklEkq1Wna1gRkC4qwH++ZiOWcnFUYpR7HzqqVVWtVG5a1nCE/wC+IeHoYr1bbbbbbbb8lEjjVMFjIEFwgfzG238RINQIBtxtvaSSSUSXTbdn4Ig4HGMQEF/zUott+I6xxWmS3wklAEkkkgEkkqqqqlw7PlHFMEF/0EltuN+AxWnZ6SSH3pJab4IOExPB/opJRQeLbiqAB/IXD2f81BwP6SiS6UtFUD6nH6N8Lb2cRpj+8crAAfMPN8pJeS0xojQg/uEwYweLAXKgCS8ly9PSXilHCIP7h0B5JWOXACJvf9P0ve973ve4yuD6r0cH90elnt3dfz/OlapaAS0DFSlKu9nol8LzEH9swD0UvKVlhtVrVVrHyuHFSsGdvcgQH/hRBMi69ODTb8hohRcOfnUZjIj1G3G+Uv7AydektAKq81DtLtVGQz9VHw3tt/1bAeCTtZ+o5Sj8Msccj5HWWrO9r3s229v+lnMBtbEJfivVLyI81pVrWta1rWqjbH9LMYx2b6Bt+l7StaU/Ola1qoxnaNx+IJmH2If0jFXo5folQafI2+Xo41l7VRG1oTD/AIp+drjADS5bb2lpcuHHDHI2S4JH/GPwtlBpdJJJbbfC5blccyXpQf8AHPbiymJs/vPkl/Ldvob6YHCA6Xo35r+k3FX6B6LSTtylEvB/2XZxLgfKPBR9PSS1Z2tZvTb/ALTcS/iExeYhje1WlapJJL7B8zel0k7/ACvwMr6D0H9duJdO2Wbh+oRKIfWf6TekuUrH/UH6CeQIS/YfzR8LcXSBOZzZ1hCe0klB8JPwCH1H8xtxLhS36HNrjDptuzbEHwj4cIS/Mfym9Jc2P+hy8cOkkkkvgGh8OPmNj+SYAltSxzB8zMP6J8xsQ/zbn/Q5EwTH0Mw+UfZl5rZ0/wCOTc5PnH1w+M6x+sQxep8H/BVaUpSig9DMPjPCUEI2/dD+k7XsCNEnwIqcfIzD4jBpayIg0fkHwE2ta9rWdhkTH6Nttt8AY6zP+ZHgNHDLDwMw+IwcZQwQRiHyHiPTH4ATAdtttgg+Ah0JjBMiTiRyOj5YfGI9HQiMH8DGD1EMGhtdD2xmMz0ZgfLLwEMwg+B8nWPA5X04+59R7APKGGf5+eUHjhtv41HBB7mD3HufUQewMMMxPZ3n5YCowq78j4hteZ+DGDxexDwPEbGj2zkCNZA6xOh0eHFWtXjk9LofKjseB+DHpVrVbHI8Rs6HIhmeRmMbyh1hy2wcygKR2tERh5jR+8we46HB4EOzMehozHxMEyJ0I9HWEG2+Mi/DCDyGj7AHQ9jB7jmvB4EOzMOhBoQ+B1lDowaAOBwwmOieyPDCDyHmestD2MHuPIw7EOzMeHwOlpQw7xN7HWOn4ZmDGvOEHkPVAGMwwQeuUHi+R5kbMGjB7qqqjD4CDyzO0RvCDyHmANPZg5HiYPsYORjMx9naz0YdjkQeLgg4y3hD4j0x2uBB6mDgCn5/n+dCHseFrPRgmUSg8Hwk2tGHgcjxzIgg2YTrDxEHoCe8fBt7POMQJz/Q55GAiCN8naljlMvUeQhh7Ey4HA0SOcod4eQ9B0NDQOxCYlHDyI2dLIDQg7zOO2TBBMux0PAQAAiLaWIy4HAmUA5PGEHiPEcDkQ8DZg6HImWX7D/cf7XZMqIOWJlMeDBBKkLa9xjoTPCAo4iAQ+OZGhow84QeA8hxjDMYdCHgbMHJgh5MpQYVrljscICE7EImOhowgAwepmA3iEQ4IItHwGxozKA7wg9z3jDMIYdmDWMfJhhIJ5w22yeh0lDFjtHQhg0PTHgR5BIemcEEHGR28dOPzOjzjDBCdnQg7WWzo7xj0IcrfDjoCEjWXgIeceAIjCJ/mPPMjoxJVxCUb+EdCHQ4XgNmDeUMXD7dsS3xllBBMvAdAbHGcEHmYJiOCSb2s8fcdDY0tnY8T0YIDMNHJ+SrHoQwwGLR2ORyORwRiPPOCDk9Y+g8FsbfI8zs7x1ico/NxuPSEGjBobrWtajFJAN6HwnQ0NmDnGHhfNZvQ032fDLFCCPZg8xEMagZDRjg7bESRg5HmJkcQINDR6Mxh7HI+QeZ2djSqcargcKJQAmO1m9H0HI+HKDQ4PI1jD6DxPyDRg2YcschMsaDHkcDdrNksna8xtbx9B0CAOT3jD6jwOzyloHTfJg2YQAPZtt/ENjgwfDnMYNiGGHvGHhfOlw3p8GDhCDKzf14Y04GhBswfFlBwNHoRY7EGOOHyttttkR2bbs2IDtLzEPklxjBGRpxLgcnzEBgg5PhjsTGY+Y+IbSA07DIHTYjfmIfEdjlIfOJlMYOj4Y7ExmPoPFLxelU4HCWxy+EQ7s7Ngg8pfAIfU+BIIFa7ESWMHiOR8jtZzLCmJB2PYnxbeh8Qh9R4EvHO2MOFKVSWMHxLhE3YNr3vezs7WvZ4HYLta1r3ve973t5iXBMGxG/Jv0OseRMucZYHSSw+k45RsmJKta102CDjk9LhJcKJeAgiEePCVfJGDY7EOhyJlyDBBpu2OYzg+Z5HQFKVXCrSlKVx+ocPEfA7EiGDwJ0OjK0qgNPCA6dvnyyJgHk+TAfZ8Pa0lQD4TEIYPECDrI/r+v6Xvf9f0wyOVrW+dZYZYCA/Ao+W9pJVrWoBggCXg/UwQdDZg0O/wDTQgG0sPsWjiviSSSVapbbs9HQPkzlcZfCINkiGDozM8DRgmHzrY+oRLyS0xsERtvhUMxHqNmDjKCZHozPkcYcA/E4dD5xw/NkkiDEi2ArwtNwkAj4QN46PZmXjhyPrekkum3oQRsm5ztbsTLQxEX5YYpd2ta98SD8WRw1l4HwBwjesflPoejG9N2B1WksOFWlBitN7UPBPOMxy8AfTIYl8mHY4Ewi2P4J0Y9qhDbEEMEJBGFKr2bJtaxPWMEx8BDoHnKYc1T2YYkklP8AI/yFxlkTsQbrQDlKLTjccS/P8vz/AC/P8/z/AC/L86fnj5jrKYcuEY8ZDv8Ay235rycfwJVrUYVr5ttttygGntuPT0l0YIO0Mm+MeDDG+P8AKCP+eZj0+Ha9m29HIf6D/T9P0/S1rWdnG3pt+6rWta1XBC5/y+1u17nMZe4g6OVnZ7cBiRw/P8/y/P8AOq07jP8ASz1Wq09PofDX86fnSn+YrpfK7/pYmKtR8I4Myyce1UABReCSONUk2MhmDEq12YINj4gW3BCK1p+aAS0kkttt5ZWlRivmHGZiVUkPNeSrWoggLbe8uR87bbZ+A6IqBytJe42YewEqrtttt8tyqXQGXI+d/Ek9Jepjta973vZuA2uSkgKpLlttt+ClarZyGYyiUEyg4HxgJfI7WGbccS8q1pSlKUpSoCGKW23Zxtt8qtK0pWPqx/0sJYZ45vRh4G0kkttvY5Va1XozlCdPH/S7Glykttt2s7Ws7Nu1rWta1rWfS27PS0zkcz/qc9jYmJ2RyOUgFBtwFsFv4TwNLTv+o/0u/RJRJJJJJVqkkvV2/T9f1vZ9DjEaGjrEELT6IWkhBoF2BGVrWt6EJVR8bWve973va1ntcvluON2bvf8AT9P1/X9L2fglBsQYrkwep6EJPA4b+BHS0PV6dr2ve9/0ve973ve97Ws3yvgAGNa18W22234iLjCHa+IitSEolEl2ovoW15KtfzpRfM32+BMvlQ5VaVrWtdJRfwgFWgwpQYVQ/iJHk/w0lWtK0rWta0pSlUklX86VrWtafn+f50pSoxrX3cAX15cCH+EvR7cS6fD+oDH7cuBD7vZgL/vqNwA4QwfaeBD8ZgO22/69/wBGqDECGAwfaeBD8Rh4elVO172f8d2v+n63dfyouG1/EPxHS223tKiUbte9/wBL3ve1rWta1rWta36fp+n6fr+v6/r+l4q0oMKVj8V/BH3gx+aVa0pSlKUpWtK0pT86UpSlKgfKwf7aSS23H8r7fzGP/gFVJKLbbbbe309Ph6bcb09pf8cklVKtaqtapJcJeaSSSS0/6I/pJJJKJJKL/wCOj/4Af/WW/Af+Rj/h2/VJf+WIf8Mtr/il/wDDy/8AHh/O/8QAKBEAAgEDBQABBQADAQAAAAAAAAERAhAhIDBAUGAxEiJBUXADYaCA/9oACAECAQM/AP8Agan3z6Zbys/7A9h+tX93njv/AMQwT7+T6fCR7+Cf4W9haI3F6lIb33rpEP003QkIqZVekpKSnbRSK1SKz9lBTeB+ci1bE/kRSNDehCFtoWhKyEVFVPyU8GfFJfBU9jHNpKqfg/Z+iBfndjw30odTwJD/AB0zP2foqo+SmryX0n1EfHPWlbP73WVFQ9Suh2Y+1lbKRPST8H0/O4rPbZUMfezopQioqKyplX7Kv2K6P9n+ytFZUVKyshCGLanyLHr+kkYylFPCbtIxj/JS/QpLI6uahEXT0x5iWL6R9C/wTonzEkC6PH9fZAhfwBXY7oW8/PLiIQhC1LwCEJe8jQ/cIVp95Ix9FPPx26QrT/OIXeMdkK2O+hbi7BLTkx7dLQv4G/KoXRQTk/OyxrpJ61C6OVBmNlCI8VjqIJI8tjbx1ePFY6bJgxvQjO4+9x4NFIu7x0kMWuVuIWmlCRPgMdLOjG+hal6jHKz4rHQPi4M8qOwxzIs+BjYzyYJ8ljchWkjTni47xCEIQroXLhE8/HMYxj471IQhCFdCuhXwZ8gx2wY7+X0kcpWwYtng55GOLie6aGMb5D5EO6IHG5PUY4cCYhCXIQuP9SId5ZC0Y7zGxnmRyJV5fKQhC65CFxmRycb+d5FIhdfLs/4ctnHJxy89mu+hEv0LGO7HyMeCRSIjxWe0ZVx30s7+exyY77HAzofjZI52eBm6F42OdC4OeWu2nnY4Oeqd54i3s+egnivuJ6GLIpKRCEIQhC6ePGzZiEMYxjGMe2+ZJHoI8LBIxjGMd8EO6FyI8zJFkLVgzZFJTyJs13EdT9vOTER289T9vh54GOp+zw8WndlkcXBLtng/b28CEx7TZUNDdvp4E8bJJG7FvsfcIVItTtArO0cHBnhzogndm32Pr41tDGybLgK6Fs4Znh41Mjd+19M9iCdbHuPbYx7EWjg44uGY7GkpELQuC50IQhdHndy+xQhaFwIstCEIXPYxj3svw61Ozs9C6SbIV4Q5s+Y9EdCtpCFsMfR0lOhCFvoXSz0Eke/gb8exj0IQhCshc1jGPXF52scN9E9xC0sYx89CGPXJBHdpiFtsYxj2kIQhC3HZjHtoQhWb8A7PlLZXEVmPq8GenWhXYxjGMYxjGMYxjGIQhCEIQhXdn1sLTgz07HZ3qKioqKioqKioqKhlRUVDKioYxjGMY+5wZ5TWpCF2bH71CELyCELcdntuyF6dcZC5eDPukNjEvcIQ2N6X4Jj1sfFQtLHsoRTao/yMrfyT8i8gxlRVoQrrdQikpFZCuxlZWVFV0U2dl5lCELfQhCEL+0vYXuGP/tZ//8QAJREAAgICAwEBAQADAQEBAAAAAREAAhASAyAwE0BQBBRgcAWA/9oACAEDAQECAP0v/wDFY/6Za666rVLXXXXXWLxH/PgaioGuuqSSSSyoktddddV/zyWuoHR7bbbb77777777bb7777PK11NdV4D/AI4VSw9t9t9tn0bjw23s8N7b77i4s4tdUR/yAArHttts+jeEkosJJJdHG49txcX2iNUv+JEWqmxu8N9klhKLTTTTXVJaqCuuqS67C4u0Qj/w4EZts+4C1101WqWdm2wXjWLQ0FVlJddq8m4hC/4QCGz7IDVIR7b7b7bbbbPO222222+++++4s5roa6ohIhYFq8kNV5D+uIzY9gAFHtttEtVhKLxS7bfQXbSNSFFFNheEeI/rCEt9BXWPZpar8b6PwB3FpoaELXO1bmEfyX+M4MGQBWG/utdElqlrqkl5twXF9ka6rVKVuJYfyFG4/Y9aiG0A6pa6pJR7Ntt7NvKSWmuuqWG8N1vujVnClbMj+SlhtvseloOghMAiASWHttvvvvtvvvts23ttttvv9PoOTffbC10116uthY1MSwCf5Tyllt9x1cAAUe2+++zfiPwvccg5BfZI10UcBrdW6GVJ/kj0YPQwdRUAQ23+m2E3ts23hsFttxttgvwAe2ws1rqsVvtg/wBAdW35azbc3cbeHl7vD22wsuPGz2bcbb6sWFtoamqgPYfkH8QQ4pVO1nHts+pv9WozbZt35a8oLbe2xE11WHtvs3h9XvtEawHByPyD+NWqtY2cb6u3MeUUHGJqYLCx5N963ggtvvs96GbCwsYkmMvdsHD6MWBIWDD/AG61lrx7dEibXN/jx/4wza1+WtvhX/H/ANYf4n+p/rf6/wDr/wCv/r/H/WP+MP8AGNRxmbC2+4uz0A2YsCDgF5YtEjD/AGhi1sPKAduS0rwiu25tr89GP8n/AGh/kfY8tr8RtUAmIV001n0+w5xy6ji+MBjOCNPpW/QF4GTD/boOS2VkCxNgZ9Nzwsc23zPEay1L2+n0PLQ/QEV1SlTuTthfLQD7/TX4GoOzMrKwdQXgGEf2n3EJMvaorTU2gqOhBmyHH89ABFlQGHjEpcWFm0tNNRzb34tAVx4XgMLXVJJLxf8AHMPcRWmi2N6w5ezjJB3FwcGAt5obWggBgIuLb7i4utDWnIaW4aeYy223hKJLXXVfxyfG0YrKCwZu3tuAOL5aSuGS2eje20MFtxaJizBBmutOUcdbvwBEGAEotdfBmGD+McLs+IWtWxsLbE7TfUUEBw229ttjbbZvbbZvYX2YtkGuTUl4PgLRtvbbbYWcb6GGD+SYOhxxm9RXQgcQqSRUEsnT4DjHEmeQ8/2+/wBTz/7H1+wLPGeIcdgazeCCMhCUshLUIvAe7y3G8Nttt7P+UlGS8MHUQkhytPgZv9jj56LJlQ0kMaAGIcn3Q/xTx/WnNtU7UO4sDccngD4vqui/mEdlhm2o4rf5JsIsJzX5fPVYbYw3hzRV5OW/FxjihNTKzao/kL+DYgLslrU3ssaDjFZ9Dffbdxxa66pJ7QVii+ZNOTk4OOIGpH8dfwmOiWDhus5OLSvCK25BzbsgZWqwIgTdxQxVCgiAdQYKQBZbeUsCD+EhUV/Ae5NfB9BbexvgQFCMF4111FdVp8zxjj0NUkoOpHmOh/gpJPb0OWe9gAOjsXhHBEFyTT5fPDBbBBBBHcBYOBlDDeW+ojfQfrSUbf4HCQOhg6mEwVAODg41Ue2+0000+fz0FKhGAKAYWBhDq/wj9AgCjb6beZwTDauBkkDoTBUCPGpArqtUgOacdRTTUBvf6fT625qcu+++2AFgfoEH5EkI3123a8zCYYZUZJA6GGCoCBgHVdLCo8uQcB8h+kH8ICjcPTY2I1gAPkSc3ggyYB0ta16ERH2Fo33MuOD+GcV9UlG8Nm2+7FdfY9SNRkAQ5ta1hKBe1jTAILfQ22dC22243+QwdRgeAgCjeXsbmwiQiMA6tttsw9B1GTm0sOKg8jBbJHLOCMYBQGCABBLDpqAol+2vQDVRuHD22iS6mV6papIBHqMHsY4YKiLwOR0/yTTjFBXXSLCOeWDC8F+oQRarDeSXNVh9jB1b22bZNoOx6kRGWwTXkHZwkBLPMAMrspy1p/FEGKkl4e2zgGvkYJaV9T4A4bhOSNaw4SSsdYOjoR3blopeUsLfwxBgYe22FGPQwQweh7iGCDuYMjozYmNwYJI4ONLDjw3GTQpRqDsf0DAghxprB0HqIZXoPA+B6NuJQdHhoBSsMJAtKHfdgt9nOKwKSgAGqWNUvyjIhjby3GPIYtB527HAwzZjAOEQBG431rLRu8rgFwBdL5dMDKUBiQlofV4eQNVCM1HYxtiLwEMHmfB7NVBOAeqGEB2uQAOacYMS73jcqNQDFhLClYfVa6pa6rDMMrKS0PY9HW3gIYPM9BDg5MrBETEIcDxeGY3yGvR9rZMEp4q8A4pyVIiSS1FSNUu4yYZUAkEdD1JEHQdBLQdx0PglBASdqVcfd5EQ6WHR7C22b5OK+VoJQ2EXYZS6jqYYxKQ9TBkDVeAloOu2222z6qNsyuDNawUuBFDGDF3WNR1IA6XgwcU8rYEt4j3tLmsE45yDwr5iGAdUBFbucJQQ4rUQy0qMrD7AHsl3vBgwyviYcPxHq8WErKQjwGHgdzBF4WwMmDwFYMGKEm27wD1Et4vrydR1WT+MdwK0IhlYIMHLfg4smPxtgedR0MsXewhxaAYbxWHIy335OtYbC+4s8noIfy8fGBcKCVgl+iSAhgPgCZXoO18DyA6o4tQytiQQSct1lsj05MEg4MNTKSpeDBmkv4DzMpXjxYIAmuOSDxGQOohg8rYHiB0JrERghRDDw5SWg9XeHAggvLEykErkwYVJfwHmZxzjyQIbV5By38kMDsJaDytgeNehta1MWlsPAj2dYDFSXi9b9GCThVOGYM8cvF2EPZ5MpKBu1fiaVgB6DIyTTwEv52jfgMPYTSsqby0QwRWGKADNIfe3UFxuppfbLfFOTwEPbZ4XGKUwYQq4OR3tABDgFjN/J3glT3GTbWEyktLRgu0qYC3msOX1URzbs8iKViGFxjk7jFosPOusEpknIyOoghglj1pm0Hi7Yqe4hBgB5AAZSWl44DK4MrAQcVhyzc3PNXk+w5AYck5MOa11ggtQk4dZeJdiR0fUSmbQ5dbdRgQziBFjkSgxaDxtDkZGVLAGxBrXeVxykQR1yaoVgirD0MF/kOAf4/zpWGuDZ4OFBivIa1rrBFKy/wCQTjhhjdYJc8UHie1YM2g6ttmWwOlcDN8ukVrDHMDUQmmdhbelk6w9DDT58YcpDNbS0bwcVlzxyw04hrDK5pLfhONhatRdx72va3DB3JoLZODKQ5tB4q+RgQYEGLS5EQIhAxz1WKSsvYAG44zW0HR/4/GP/n2/+Vzf4P8Ar/DSGxnJKEDVSxoeWUlQqTa1zf6bA8Vj5DtYm2LTj5ERsCbC23DB1EdpSCGHIlYc2g8LFm8GRBBgZ5LUlgqkwysMtOQypra82ZgnECaQ5Erf/Y/2Lcv0+28tDEK1hJt9HSu4tc2tx2E5MIyp44b1PYQwdr4ri8rBYEkgAY4pXqIYYYB0rAMCWg87QZEqevJKG8EpgykMsLz5U6aVmtKSkPS8cBxUCGHFYRDm0F+S9LG3FK25CBqZx1hnHk9BD3tiuLRVhjvEAZTw48HpacXUysWHk4MMUMEr0EfLxVqYKVrDKY5Raa0yTBaotKWGK5tXU42pQVEtCWC0amorYakIAVpa0qDZ0qyOPJ6CHsYYIIYYCBi5zTuYKw9LSg2bZgESXU4IyIOpmsFiXKmXGpoIzCTFvvxSsMrm52lb8XIOS1q3sbT56jG1rUMrT5XFaSgOBKUuawnj6DIh6mEyuDDBgQk5pWvcCW6iqwlbskuoloYDW4vB0tBEoAIYS4BYE2tSC1IIMDNq3oD/AJJfBS1RGZuChKy0FhZ7VrUCKVhqzauK5PQQ5GCcDsycCV7mVglj04+15XwOThER7i9L0tgxLoIZYJCGGaacVEhkY25SuenFElEqA4BMAwhUSsNEQbWuBkYM2222JcYJIwMGDJiyMjAhghwetB1tK+RIMOLg4GKAQ9EtUMHCUvVGVpSirDkQm4rWl5ahFagJVjtAYTK4dSCbG1uU3rahAAgwQolElYwYEcGbRQQdBkykMt1rKivW0Hc4JjyZasqTKWrD5HqYZrXNIsVgpbjj3pzbxZZvWbG4tflJZtx1MI+fy+XzAg7iHBhlixaDAyTgeVIB14x2tBBgnqc1GTLRUgnHY+a6GagY4xaHFJTj5OPTjt9rWqOhnIAKAhL4DiFa0qIAsrxOTCZWCWwOo8SRCB1tOMdrwQZA6EAKoODi1SBjiJ6AvqYQkklDOOXwZU8Z5Za+wsCLRY0WoBGnzPF8a8VakDI8EsCHNycUlQSCDCfMymD1M4+wloMsHxOFLVQgNbGDq8iLRdqS+aQXhpoKarpYLBleohg8rHehEGDDHcwCsscUFsDzMr3rB1GLQZtY8nkemqVI8CJRJAPCWuuqShrgS/VLF+hlcPahGBgwFsZMVjWwzaG5tBgS2AKS+K+Yhh6mcXhaDBnJD5nocISpcEHgI2MJaaGoxqhDXTTtfIloCTKyggzfBjrDgQmxF68v1+28EUHQZEoPKsMPUzjh72ggxyS34FgivotYwRathLC1AEvK3S0rBCBUBYRyMggmWhyqSnSowIJeCCUEHiIIepgoq8m2wMZgOOSH1XYZBB8VrrrKWBtDEoY+9oOlaUol1SIqDkQmx616VEGBDigA8QD2OFqagEi+++wOz5IR7LqM1iUWq1SAWEKAa3EUWuuprpp8vnp89NNBVLuc6KlTNb1I6VC1i6LWtfKsMPUyuAbYtBHi1ttrg/gXQHFTUpLL22yxkm1F0S815kCHFgkoAAsHIwBShiPjXFuplM2wcEAiGAwDX84lMGNtxtvZvbYEWtX3cfkDWXtgy0GR0HXWtXKyw7gQQ9VWUvblNxYmGaiapOp/PSoAhP4AT+TXuzaxwZbIg8AABXVCEwBHoJa3U4pX4nh+I4vn8/mOPQV111X563rZH8a7JZRGdtnDDZvolDNTgFLwrD1ri3QwQ9TBOHJs48WAqe4/JrK3fuIYC4Y2DG+2umqWLV6ONtafMcOvkISIc0hhzWWlIepgnD2VakckUX60Pxgu3VxuN7bbOI4EVqpJEYbF6y3YeBzXrUWPGD2rOHBwDEBLwQ4MJ/mWyfBJLUVFBVGVmtrbZbcS1ENoPQ9BCc2wOxlZx9DKdOWAw4t+xt7CziWUklaIV1qNPn89fCsbsRyfe3Jvts+zM1FF5CHwqLmDwrNopXDnNEc2/hjpWJJJakQB7LRKbbb7/X6bPI9zK+Z8FilrVXamTBXBPJ0R/e80wci30B6GDChvbk3Ngeww0sLAC7DFu4yYPCgv0BF3oRgytvp9Ry/b7Dl35js622Nv3ADNYTElWoHQwR7G5OBH2b6Cudt9999/pvuLm29T4PvQ37g3GUIAQlHyBvC/Q/wPbba/IeTduJKN4S1FPn89NXvezi1110000FddNFH77a6pLB6GVwetsJZHg2+ySSSSS/BeIZeQNRTT5/PTVdDXT5/P56pJJLUV1UWq6CHqIegt9N929ieoMIAglvIZSSiSXRQZcWq9zD1AFNddV1UZLe/0F99mlrpontttts8GqiPUS/4LAw2FxbYWsQfzuIBCkJ33fuZaDpSmF1bcPZQZb22bmqIm24vvt3rLfhI001UEc233e2222222++zbbwABGbbbfkMt0pWNttxdD3fiwdrYOG3UiEg5Et+NzVaaaaaaAtvsu4m20P5zLYMqAMpZbbeXhJLxMcMt0pi5p0Et+OsSSX4XhxuLxEEGElrrrrrrCDUU+VaON7Nt/ie227worU0MJqcVhzWX/Hts+i90klABh+Ay3ttvttts9tttm/yPbfffearqq8esRoaiAiU62ttttttttts9tm8CGEgvbfcX3229ABkRGmkfdg7bPC1SSiSSSU111100011SWHts4apKPOo4xwjjUMOSLVxWNwwnyGHh9Hlv8AgjBa10PGaJYfg8vbbbbbZ7bbbbbbbbbOP00+XyHCOEU1ySS3hk9BBLnxGB2qbZWUvdt4EezeNdNNNNNNdVEvR+K1Wuvz+Xy+Xy+Xz0FV12e2xJybEvqI7RAYXZZWH0PVeYwujONgQXs331111WumuumuuumuuumuumumuorqvJvbbZt7bbG2z2fYQdl4LKXU9X5jqljbZ7PD2F9tttttttm23slHEAksNttt7bbb7m+2+Nm3sbb7bbP8qXvX8A7rC11UeH3bjbYMe3ZuNttvpsbbNvbbbZ4X/FpLVeDB2223322222bbbb6Nj8hi/pAIQ/oS/lLKAPYfnHUQQ+wzWGqX8w+yy4tUTUiDByP0j8oyOq1S/jn2Wo4xxax2tBWgwf2j9A8lrpol2X71r8/n8vj8tX9N3kwABRn9g9W/IeCWG9m4lpppppppprrrrrrrrrprqtPn8/n8/n8/n89NFHtvvu3F4sn9o/oNtvbZttvZt7bN7bNv8AJs/4Q/S2/wCWl7Nslxfxh+ltttvokkvzJLwe2zb/AJY/gt7NtsFtv8zbbbbbeXh/gH6R+gYfo8ttt7N7PbbbbbbbbbbbbZvZv/kB+N5cbfdv/uHlv++f7z/4E/8AgreRg/oPVv2GD/yA/wDAX/3Qh/5p/wAgf8u3/wAKP5L9m/cfiH5D+If1X4D/AMBH7n/4G8//xAAwEQACAQMDAwQCAgEDBQAAAAAAARECECEgMEASMVADIkFgMlFhsRNScKEjQpCw8P/aAAgBAwEDPwD/AMoi/wBgH9tf3dj8HFp+sIV54yFvyJ/VWOzurIWwhanZj4DJtH0ifGoWzFpI+jdPjXebPVFpI+hxxkIQhCELjQInXBPjn4pjGMYxjGOz1IW/OuPpS30Ky50CZHm3wmPhvW9CFwmhP6s7oXBWl/U5FTvQSSPQ9HSdWtPS9t6otP0WTpE9tJCHOWVViVkxIr9TJ8Wf7KqitbKRIrMd4+qSQSPZgjsdTgrqXcopyU04ukUlVOCp5krfwV/oaHegoKV8i/Z/JPyNHSVr4Kl8WehaY+ndKJez0k9rOr8hK0jXYrfYq+T013Z6S7Ioo7IqqK2VFfY9X03KQ66clVFWCFoXyIRHYa7M9Vdmep8iXdHpP4/s9J/P9n+llRVR3Q6rIVpEh/U4J72S7iOv8Rv8yik/0lbG/wAmU/IqX7R/obWCBtlSY6kVU3nQyO4kIn4KiqyfwfsqX4s9Vd2UVfkj0n2f9jfYi0WX0mFtpLIh1np0f/MaOrVmzTydQ0MZBOuEdRF0IQhaIZUu56df5D+BruKz+pL1GUemsjZQIXxoV0KSBCd4srLRFlaplSHpgTKUJ9iqnsVLuin1PwK6HkX1CXJ1uD/HTAqlkwIpEhuyKh/LJEKRb1BTZlQ9DWpkZG8MpeUJ45LH5aK5M5JcGBrsMYmIfZHqP5KadKs7oQhCEKysroRI9EdtKr7H+N4Kal7dx3f0CUdLt+jp7kiZSrSIR/NvVZUL9np/NX/B6J6SKP1/yUr4H+h/o/ga+BP4KH8Hov4/s9F/B6T+T038/wBn6qPU+EM9RdipfkxzhCq7sjtZkEo6SbyKkhfTosn3FOLt9h3qr7FK/M9P4Ql2RW+438jE7LS38kfJ+mT8kMdkx/sa+Spn+PuUv8kek8pi/wC09WgqXwO0InVj6pAir1K8FPoua+5ImJisxjQxsY9DtB/OxNqkVodeBUjHTZPRPckj6TG07P06BNy2U6HZUiGMqKrpiFpYx2TM6ESVen+JTV+Y6dEHV2tP0mXZvag6ytjKKWUolCYhjsx2dnoRUVCEK6ehGCWYIc/T4W7BPYqVkxQUzZq6FsSVFQx/sep3VP1CdudEWpZTUV/sruhDHqdmP67G29SEir9lR+0IoZTdjGPcX0+dydhju9OBXZWVlZUVlZUiqsZUVlYx+dQxsngTvxvSzGlj0toawIQ/Pt6EuUqSbTwJrM7c0QRjzztJHFzswrSxKz3/AHmdC2I9RrziGIQzHgOjC3HphELROpoaPaR6i809eDHOnhQiFoWxghr6DjU+U+D1Vxtu8rymPExvtD09Xq7dXwVjHBjyKtjdx4d7KgipsY7oQha2x2Yxuz8HUyodnd29u7jw62oKiodkIQtaYvEsq2PbvY47fIapJp28Gb50IWvJK5kojjYMciOPFJNO3gzd9Q4HtzwVtSiWZMcXBjx8sxwPZtZvkwIV0IfCi07uNrHKnizUQuB7NrOlCsxCvizHvyjO3nbxtY34H4b2bvtMbWN6OVjUrK0LfkS8N7N32mNnBjhTxceAizTJ5ODOj26HpwZvjjJ2jkqzHzIvKE+Vgzo9u1m8rbxtsjiK78LHLwZvLtOmdGd3G3J7bYMnvYyRrwWOIuXhGdUa8Gd3G57dEVsRAnt44+N7Gzgh645WSadGb42sGNlWXSQrNiRR83xtRt45GR1djpWzjw+d3Gw9D6SFZFJjdlkLaxyOruJE6od8WgnVm86FwpshWh6UIQtSFpej27OTOzLJRC4WdzNkhDbU8POlCQhIT4EElJTbO7gUbXt2ZqM8THHlWQqR7TGIjZTUFLqkpaEni2D2mLvVKgimCSGLsfI7YPdx8mBJaoqPaY2oJW1ji4tgSJFpgdsXqKhonZY0NaMHstgyY0+4hxaWNZOvAlbBnexttEaIPcYMbMsnbxspkbsoS0QyUTTaLYIZFR1KTMEW6iNMFFXc9N9mSsMp9B4IyMatFpWuHA0jBVJgim6Fu4MaZI0woPki2ZIbZgztQic7eNloT28Gbwr5PaSiGQryxdR0KCHJJBGqO5SlgqRU/kdXdiQxvbnIngo+BjSG6bsY0N7eDGmNWSVFkQmSm742JdoRL2sb+NUoh2yNvIlbN4qglwIhEEjbE0KO5S33IpMasXqY7Pci2BRAvTcmD2k2xu43/bBC28yTVOy7438a+oi1VQqe9s3iqT3SNEIkgU2pa7Cb7DppJWqVZorRUVNFS3ZIQ2dRNUEuCFaSNzG/7jO3FJidOTGyhcSCCdiNMjRI1qhH8COmgdR1mLSiMEZ2KhxJW3CRAyLR3G+18GDGzjl4MRplmLu+OPFpEtUC0QxIhCbPcJLVKIVv0JenghXwTknF8Eu0FcZGVJRA1mLK7byR2IR1MwTSY2cbU8HJ7tM68cOFu51JlUFaeWZJWwip+5Ca6WVfBV8kvQ+ozqVlqg6jHhZZCMbuOJjg4GO0kbK7M9N5Guw/nV79yO50nXbq1oQhWUCEInaxt5J3sb82gglmOPk915pJR0jK12KvkgdWmUdLvizVcsTrwMRGCMjshC3ca4XCjJNU6cbGTG5K1zaeNk915pJQyqkdH5Hps9J9tUE3wKTqyyXNJUu7EdSk+LLgY1xwopMbuTHBki8Mlbc7WT3aMHcanQtMLWhCVscLG5PDlkLYxdC3pvDJW3BOzk92iCWKBC145Eol7ULRFo3Ma5ZC2MXY/G42vYt6NhyKLTvwJ7ebY38ctj4uNr/prjKCWRdEol7bfNx4pXjexoxdzgepasCGx6fYNceFsVFSsvIO8kbuNUCYhbeNhJQKNyFtTtSK0acXY457s9cC1IQha0LfxbqUmY1y1phcnBnaxeTHiWuA+F0KDM3WjPiMaJXjZ5uNa3Y3M7EkFKKRCEK8rQ+VHkYXDxu4IWvqEIYx6OnmxZPy8DfIzryZ8O0NeYjn5Pds+76Wtp2TfGjJgxsZ1xb3+VxwYOp26XZ7SMEvi5IptFGxD2feZ8ix6JskJbSEUsppFBL3VfHDm0MlbEa5s+pD8ktTY9CFoYx2pfhelEu0PZlaIvCKnUhrx060K0Xe+/CxallL0xZ6EJmUKLIXgEIVsC0yRrRTadh2Qtcb2ODjYQlrQtMryTHZ77uiLInwM2qKtDMbmDHk0hWfCe0+Wx2QhErdx4F+OpKRWYx8PPDY9GBCsuUvHu60oXhJKkVan5aPpC5Ec6SPsS3kLW7MYxkip5aEUiHojRBHNXglxELwDELVN1ox4JcZj20IQhamMYxjGMYxj2EIQhC2ELQxjf0NcFjsxjHpY+SxjtAkJeEz5BjHuMd2MehjHdlRVpQta4Ur6AhCFoQhCEIQhCEIQhCshCEIW+9C+gsfJV0IQhC4T+nIVmMew9pj4j2H9UQtDGMY9DHdjGMYxj30LiY+poQhal/s2xjGKkT+8MbGJCV5H9CQtD8ItDGVFRValFAlZ/UEIQhaGMYx7rGOz00lJSUiQhjGVfcX/wCjG//Z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197960" y="1636150"/>
            <a:ext cx="1371600" cy="1371600"/>
          </a:xfrm>
          <a:prstGeom prst="ellipse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77920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importance of strong support systems in maintaining psychological well-being for elderly individuals with chronic illness.</a:t>
            </a:r>
            <a:endParaRPr lang="en-US" sz="1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Implementing tailored interventions for psychological support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77176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2896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Developing tailored psychological support programs to address the unique needs of elderly individuals with chronic illness.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22896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Personalized psychological support programs</a:t>
            </a:r>
            <a:endParaRPr lang="en-US" sz="1500" dirty="0"/>
          </a:p>
        </p:txBody>
      </p:sp>
      <p:pic>
        <p:nvPicPr>
          <p:cNvPr id="6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45" y="976670"/>
            <a:ext cx="1910182" cy="10972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406019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451739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Integrating mental health services into the overall care plan for elderly individuals with chronic illness, promoting holistic well-being.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451739" y="272143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Integration of mental health services</a:t>
            </a:r>
            <a:endParaRPr lang="en-US" sz="1500" dirty="0"/>
          </a:p>
        </p:txBody>
      </p:sp>
      <p:pic>
        <p:nvPicPr>
          <p:cNvPr id="10" name="Image 1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488" y="1624155"/>
            <a:ext cx="1910182" cy="109728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4634861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680581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Educational initiatives aimed at empowering elderly individuals with knowledge and skills to manage their psychological well-being alongside chronic illness.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680581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elderly individuals through education</a:t>
            </a:r>
            <a:endParaRPr lang="en-US" sz="1500" dirty="0"/>
          </a:p>
        </p:txBody>
      </p:sp>
      <p:pic>
        <p:nvPicPr>
          <p:cNvPr id="14" name="Image 2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31" y="976670"/>
            <a:ext cx="1910182" cy="1097280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863704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909424" y="2721187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social engagement and activities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909424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Encouraging social engagement and participation in activities to enhance the psychological well-being of elderly individuals with chronic illness.</a:t>
            </a:r>
            <a:endParaRPr lang="en-US" sz="1500" dirty="0"/>
          </a:p>
        </p:txBody>
      </p:sp>
      <p:pic>
        <p:nvPicPr>
          <p:cNvPr id="18" name="Image 3" descr="data:image/jpeg;base64,/9j/4AAQSkZJRgABAQAAAQABAAD/2wBDAAYEBQYFBAYGBQYHBwYIChAKCgkJChQODwwQFxQYGBcUFhYaHSUfGhsjHBYWICwgIyYnKSopGR8tMC0oMCUoKSj/2wBDAQcHBwoIChMKChMoGhYaKCgoKCgoKCgoKCgoKCgoKCgoKCgoKCgoKCgoKCgoKCgoKCgoKCgoKCgoKCgoKCgoKCj/wgARCALQBP4DASIAAhEBAxEB/8QAHQAAAAcBAQEAAAAAAAAAAAAAAAECAwQFBgcICf/EABsBAAIDAQEBAAAAAAAAAAAAAAIDAAEEBQYH/9oADAMBAAIQAxAAAAD0aQGzmmALAgBKBkcpQAGgAJCNJXQSpNwgARAjFQwSpSSMXTZmmoZKTBIGRQgAQgjKQEBKBGUgAEFBLTIQMpRACQAC6SDKCQMpAACoiMSkGBcAAlJAFwACUkASAASAASAASERNWL4SuQgBRAASAyEsGClmAJAAJCBiQjCoRk4gSbbdbsWY8mOSocebFamMxIZMI6HmSFCXCKmgtJQ1BUsOodhOyGJANk2FZbp1E08wJuFHXccdbbqQ8Tr8boycxhzIkHV2tTbsGrcZS0XmybuOgENk2aStwkplmoNyLv8AL3yj0EqqdWxyqKpqz0Qya2LhoGpKGmUyaePRwM2hzLT2Ev7Zy2sky9dHpLjoc/10AOF1jAEAACQlASgCVVJAEoAC4RGmoQAOwAJAAVRSVAqShxMoEBVEAJSQCOGAUEgBIAZSiAEEkqTLNKkwQRiQgBcIlJggjKQAAhIASEQK6MApRAC4QMSkgxIQAkAAkEB3EsyHc4uI/l9Jbo9OG2K8zUSa5/mztF0UZW6XrsARg8BQuJCioiMzq0KAuOJQYkGltWCGHmCWxFkx2Z2Y77DFIZdaIEoURRAUq4SyVLUsnIZyG3wa/Y1tmrS004iiSkyKKCRJW4/XZJ2bmUOxhStNcVNqdV0Y1sFLZlI62hyySTTtWhKikU2k7s7WktQK2RVrS0rzPXyW1WfTE0JlIiuFBAssQlymUDPoMJAkZJK7W/FIh+gwAwPBgrEwCgqIHcNJlKBmmUDISiIyqJCklYAFwACQACoCUmxSRiQgYqkBxJCkAFZAxBIjKQESpREBVJIxcIAoIAEgSoroiMSiAF0QAukhRSiSoXSQBcAAkIEqUkASwlWYJEDOyKXTxmYjaCyOTWrWFqLDBsVp1FFOUQZduwp6Rf6/lDYafQ83zZdL395Pn21DfNMBbyAKRCmH6iW3USR2HmWKjRpURiWGnmDUho0mASBdGRAo6aF1HHWnYTr8d4WyZ8CenQykNXaiSLo0ki6g5XUZZubnsKfEteksYNkV06XCZTaFKlshaaNtqSzCS28mXHTIRRMWMB4bKfAsUaNLgtrzYCNgjep+4vOPLahsyz6kgxLJLhWKQaRtKVCj+goAxsWkC6IAXRmQkUkygqIxQkQEoEZXA24VEkAFQAFwACoFJVKbBpsQAVQwR3SAAUAAukgCUlRFIAZQUhSZCIyggASAAXEgylEDKxIGV0ABKQZHcIGV0QBSAApARxrGNhdNntHLpad2IXOTLbtLF+6bur2MHaEOjK57o8AkYZjRZ28tbHmIoITbrYGlxsoeo3PGxWn0u/5s1i9vV59ZYq3GgN0aGHmTVHjSYrEx2ltMU0lxshQRi4SVpu1qSu4txl6jXJjPCyXY1dmrRGbOOQuE0Vi4hCbGHmdFmWZ8JFdi0Gss6e0KVraAwXEpTIoiRDNJJhIMIlkQbq0SIixKVaVdyl8TI6fLkLdtW31yqx0lvPrZKQVMjrsdzY4uItti0NvOFKpjoGOS73uAObqBkcoyBXS0gXYAEBQI5QJRCKQpJQgChJUDqkAA4ABUIwJAkzsUAylEZHKSAZUkAXCJQqkkYuAjKCSVJkIjKUABKAAuESkygRkVAjEEgBIgwV0aVFISVJuAASmqK4pG40Jflsz0me6ZaqfwPQ9LxMSq0qr9sNRAdEeNNhGqFW2MFuXP0Ooq7Rng9AEUFJSDI4SirdWwqX6IsKazz9h5s26aTKmjFmNIjmttlTZrbSpFiSFAqSaTKlrQqWpxC6Nx1h2jk21NYq0RY6mCpaGksB1DbcGPmb7N2GGiORF3srKjtmjWiIpgSUMiR0MpkeJlMjyWkVbqUNy3HYjolO0GdvEuz1Lb1LFh1msE4qFpRrSlxF3vMZoM+a5buvwNFJiPzSqt2GL6ewPThGXE6YAEgAEoGBYgAXRmQlKCQImk0FAAIZgFQpBkcAAkAAkJSVVTaXEFRkYGkgEVAAFAEiCACkMjKUEKTKIlFKIASgALgSbNi6RlcAAqiAF0lKiKgQEgSopRACWKe4Ta6ezrrAlW1tHsuf3HFmrN0MlhOztPwcguJ3P+hxNZWxJevJX10moZlYpZlPFIiGxVIbUgHzjr00UqO8/L7hb47RL32TcYha6wlolmybNgGFIKE2psxSlQuEaE3b64yrko2VVco48gSekxZItYjyIRCpDaCFxpLV1Hzl9m6LExZUZZ6O4prRgUqEEdLbJFRwMIkklFKXJVETUlJjpkffguUVvdUV4ttJS3NEa11NrTAaSQFaVNqZl3cc0ORpsZ1jMrbmpOtrirL2tS4xXuYAcXqAKK4RmJRGDgJMFcUCFURkLsJUmQACWYBUISZFQBHcAMqgAFwkLEFJmKjYNJ0ABdJAEEEp2WyT7VRoGqxInSltlOSNwUrSaq0FMdkRIhTwcgAqIwS5Gwp2XHJ9qxSALogYlJAEuPAt4RoGoxri3dIVhb/B2rqO62rS+UeTV5nifonhnQ4GcY7XwTfxVVbKHYyaUgWk2aRYEmVGRgoR3tAJfVNLwWVTO3J5nfWWvZxyZNmxnAU0Sc42VaVOdVJeCkXd2MqtlXc9UZUuXIrH5c+XWCjfjFHlOIZbKnWmYtWrO2UYSxMfZ3qmY20prly88CaMTQE1ATYq1thNGSAUhhIlm604JWF7n9EtkfH7jLMCBAmNjKsMITskpZFXNnUT5BPJQeg0LVI7UCKh/0DJQ5+owBIRGUi0A5RGkVRg0yGALoAKkQFpoglRWCSMrolEqiNLyZbQMWCVmurbDjtFDbnQiWkAMBJKRBU9HOFIYJuUbrBwZJNnRzktpA4qFJbnhPoaZnOwgSqMkmmrdeYephzIU5bUVtnWkLQAbmIyOQgBKBGJdaza1rEG4w5YzrrLITp6DGxWgydHH22oBo59jNPiet56kqLKGeWE3MaFkdD7AtIgYsIgKsEQsgCEswkQpK4pkL0d4XGVJKE69Hcun1MvXUmdXOWU5cFcuwEVd29HbhVciHHg1JBVRp0enrrhEgXd1OrtlPLOaTMVOBX+f0G3BnWwkwJBAbJKkwwRJqGRJlmS0Szdbeq5mizejWxyssk3MEV7QkuHVaSjRqjgBTglQKJeZTKlR0FLUkiEvoUojysAIVQBCWRgSEDK6UkxUAAsApKpZoWiiBAWAQtEEnECW8lCLtQbOA8thyiU/HFE9CkMQUEpLFE242QkAJQSBKAIQTUkQ5QJYnEStBrbqrepbllIdg2FgCAOcU2Jb0+usAe7XWNeMYAJ2cAhIABLAAlBKhJVJtKlqIdYzMNEq40xc/tZ5iXk9OSVXVzG7j1GY3FMSM0tUu6KPaM0efYu4glWplMLc2lZUxIBQyIFIs0LKn5ERxirUNW7BzkLpbFM5oetzynR1RmVunnXCrtLChfaq6rlxzGDFkxs2oiU2DCIhRdYkcvVdevczpsyt3n++z2g2Yc604RglCyo20rORsnBVoQ6LiCcKrbmRbOWLyovQY2bjdWnMahBViCv66xybGxzyH1xggcTahVhJlCIlT6r32SRjaYSJZgC4YICIAEigQuAAQAolSwhaISQBdElSIJkQsTSCsQAKgeZcuOAiE1tOs3RIMECW3WrogQsSAEFIBygpJwpKkqo4yFFYIgz47ER4i3GZpJsvC4zI6NyfXTwc/AnQRJgjJucgBICMSwCEhgCUMxb8/fhc6rlOq5tzhguV6VjhvR+J9XzaUVMbdyL86OUSyamuEMaPLhXTLYRdtIdVJCasihUib6ODaYSmAclbart1aXTXMsK2e1d9Z0FsZWrsN+MpM5vY4zl0DoNSpmUuXEyT4Ngk6ycGfAx7FNOsCwgZAV3JHSSrs2V2WPS7z3f5693YaJK0GJpUKJo1lIg1HUJKzuMh9Uti0r7yravKm9o4iJgqVZT49FHafakqUXCmBnqjbyZOVMdOqkvxFxtZjF5idrb5gdtAHE6oAFUYIXZmRjRAHKBGUpRGRQzISlIWijIAQUoWkhQAJQJRQCAKUHEKu3UmVGtp1qRAJJAppaCFJGUEACURASgpKpclSF0yKlbZLDS2yXVy2H25WJtbY0RgjFyp8CcDZMGXEFkcjDcqQBIAQhAASBtykNVAyvfOw6G2I+D7EVNlyt+TNYydSd/x0WO4xBBoSttpPzkqFona6SyhW3J3WaF7AlRHSBR9wpJQn355TLUXVrVWjgq+6Z/Lp53cU0fQjZWWP0zgsJBPFbMd6HLhVVlVDdJDl1yjcaSpTYse4gLbFbWhb3Nhjd6Q3HojhPcs+hzKaGJD8xTuu+e9eK0TVEY2yKM7l8dAuXpHux7VDvM8z0Y7L83M+rX0t8o2XoiE0OISuypk4q13ApOdPb5VFz8dAFXgF7xVXgFbwXMSvaCTHO60pMsrTiXdkZYdIAEowZSAyOqIAVDIHcMEd0CMpTja0CZAJujQpJAhSVQCIxKSAV0pSF3biDAkptMWwkpjvEKm3G7iABBIEcogBKMwIUhTa4xhtxu1JQts1x2ZdezOUttuVNMjW9UyFMpsmJLiC1gjB5UACxIGVGAEXUXFW1bq59r1ymvuT6AAQsvRoePX+I7/i62tkx34WWn0WbZPKKojkydCrLPdvZd+JEVTkutsskuU00LuTLqnSl/OobtlXmkpdNl33V5V3XF75YDpIQ/zxzn2dH1YvHNv3Hm3Q5sFWJjbMevporRjBgzISWMgkJ0PRw2JIWlwT1JSrN6rvuPJ+n4tjkewSL6LKbxtqeM4DtHF2Ih6qHelLbplN07DtRCvKZehqbHsbGS3KiZ308N5jfjAIEABldgAVAZC4ZpUNgEVxQSKigQuGCFS8IDM4AyqKBFKM0iQwQGgZC4o0ncAI5TiDKiQlaYJJcTYtgysAZC4STFw1IVKXktXimZNJIq3pcllAlthqmPLrgArcQMSJAEEzSdk86y7TWG3G7Ulp1o1lW2UE0yIUiOS7E0LU8S4koWy4smOLo5ETMxkYsQRlVlBmuJbi9LZzsWvRHVzl9Jznej471ODV1cms6vmYzLjVRKXH2RvRQe0DoyfTbWy4vpmMzqsMDeT5TpOX7XnMsiORKliHFhW4gSqJ4mzlXm95KQu9R6Px1vOd1vRx4Pb87rPAjBpGBJF5304jT5WwnuGj3c7xajvfMOlzMi26yBITIAHFcJ6z1slFK0PQsuVn8OreoYj219EUGGQ83+jfOjE6roHP+irvR9JwO4y7LmnTDIps6qnSWlTLqwOMkhqzAAXQIxIABdgAVARFIsJEiiIVZkBcM0CS/BHkcZGVQACQACQyB1CAEEGRyAApHEKRCBoXAIjK6bJSbAgCIgARCFIVI5itpim4dUZKDQkgVUiiu6F2PSgBG0jI5SQBKAAu3nELprLbjdrS060Yk240SogblGgpVbZA0SoskHy2JEcXQyMmZzNJwTIR4FJTXlLq5/RNNkdLxvTLqb/n6XVWE2E0cfIIm7w/Z4UYyVv57kxrTMXq+sVuh4PsDUCw9WLzHUc47PAqX7dzbw8lyfo2bpuFg9Spy2cyb2mdnR0Ou4lf0vpgIr5QJIguTK8UzqvSfL55N/tFfj3cYt/osc73eTcuntqByqLI6LL9zhUdBfVejLjqraqzaMPK0sKHnNxiIK3+sctjkpPs0dl07AIWNfz/AKjBqvNvReUdKG+uaers8+msZSnUmfaU9qptjXT65LowAfmABSAJK4sgVRQSLsGk5DIFUURldgA5CAKXoCCcjVAhLUEqGAAVAZHcNJiqIwJRAC4tCk1aVCAS59czHLJcHn7+2AAU4kqRdGZKuHidvhm8/YAGvW2CEqPVTor8V2YGfeCjGSXyZO6eEUQrFbD4PZbcasCadaMK6Gi1dijOkzCZtIAurCTXyFaLZgmFvQUZLc8w6wWNkEVAw8ZMkaOdqtrJkcb1OT5z2Pzvv5Mdi3r9fN1Ezld3xewqk6fX3Mj2nA9u6eSXIJXF9KK2Zhn5qTPMbzt+URn9bjlYMhsJFS6xW3VuOjm+V7NRE3gGX9A2Bb+KbWts5EE8mZm0PokZbcYuGSEyOza06Po+k4q4t3fKPk1u9emrY2ytNdUbLHKmYs9Zclp4rgPQVFm1eer7bc+w9H1NvvOXozZjSDBCdZZ19X5g6fzDq4F16VXTVsr1tvaFSbWsuc75Ndc1KXQQQ05QRFcAAlgASAASwAJACF0YScswkSKBCS+BlieABcCknIZgDDAFQgDlAELoAHKONFzTMl4tMogS8CjaLQQqw0aIjCdiSBFApCqisXsco/BpzI062gZGNQpiY3FZgjz785d0Njo5lgcc163WG4BBYXFRbr0sNutS0xJdExDs1KjGHCkV7clmHoYMK5r5wusGXG0aoTTjT80NDzTM9Rl5VNFTXGJxJvdhxyYjTvOTTKh2dmXBYZNhXZ/US6XolPrM2pzSaWo8/wCo1iuc61sic/tcJ6DzUrpeF6EPKraA9tMGIw/oatV3eHavodiQ0cTXJw9rmT3QIb8XFOc9X5XvzWKJZ0UBmwgFIkV2NAIIVdGSFS3ZMSZLmWA1dszfSndAvFnlXMFdOzNY7j7WEvbpmOzOD6y00OV7HRUprILSwxXysvK4B2Lj/YF30q3y94tkV5u8ZIlnFsM7ZVTc5cDIRZOvMQAlggJYBHcAISGCEgMjkIASAASAEJNACGTQYAkAAkM0qETCiqJRkVu52vGV1QaiUlS2xeVdh5/s4ulfz2gpzhoCtooL9s1TBndCBkRpppGBdNUMugfz9kqtdB8lMJkqjWmZ1RofUlWbdnLeot389w0kDyrrGvZU6zrLJOhDTrVFFqnpL8ZmRw6o2pbczlfIj3Vy9AnJ1TkrSnVBbdbbnYwtxkX4yST0BUVyPYPQzFpFXPhWLMOxixkclac7q9jvafNt3Gl8/bbF0tVgN5jebvy8HR5LrcW+0/Ptf0PO6fbQ7LieqbQ8lPVZJwiFCVoIYkeU01PKsL0nnPY8tenWosybpVhpp6+FDorRdS5d2or0mNtZUFmQbn0BwX0xy+rBzOzwyMzVXaQujxt8h5PJ9ky0+0Qx4k9lqq3K6Sl3YZrdmgG4vlHoaiMONd8opCGyFRbQxd19HocmuFIQ6tr1XawqmeZmQ+hiIEDiiISAASAASAASAASAEJACOUABd6AjLG8ACWYI5AtCho4srGMyMXczAaubf7OHLydEzAVoNh8oPJ9/l7Dp8C9CBk7LgJMGl0NRVsza4gE7gElJmeSdSxfV4FIevTo5+Pb1rVnm+68n69h6qlJVg6ubuKe4fgMALeVfYVrBsbKtsk6G62yxprbt8G3t5vSEc9kCexcyrsl3YUt4tsC5orwG2KQWfbBQph2fBUNynTznWdu/l2clkXeW0ZUuFCJSyWVqZhSFXcaRFFl2/qfjzpfN7XVuJ9b5poRTWGAVrwdVGRu+B3ed9y571Poc/euV07m91wIUJBBiQmXmiplmQw1PNeTdQ5N2vNa9uYhtZQLZDTi40mIkw405dvJDbAftae4aroHp3zP6Z5fUThN3yBCbiI5D6XC6m06jh+1baWgxQzIaMa+ovabVkjm25oBuQxLq7Jp2IhtWyE6EWuvwlvk06NTTuTU5FlR5dNVToPQwgAMEgBIARywAJQBC7MEKhkR3DICoIz9eatkAeHYQAlgyOQACSDll6LRyquJmOpmDygMXUMEVRaTTcj8p61yPXzXazIWXV4blbcSX4stJ0lMZ9xnc46LwPUmAEacJlNBlO55jUOtL1cRuDMgW6u7XxrsvI9QRpPD0c5cUl27nqBEDlVNpVHVrY11grVE5zo81v5chJq2cxKJhUMIP2ad1uJMDF0k2kVEq/AGfdBqLPLPx1XTMR1VZzlIjcvuYbi+2x3Z83AWy01M2OmTajYOOa0h+JCbanRbZb3GLlFLHL6OHVw7FViBdZs0Lz9BnYZWKouiHSWuDovhta2pZUya1w2qPQjmuH22I6/D2ympRhj4dhWi7Hw5MPO03Y7tk+2aWg7aVNgauo+mfMXp3mdNPlj1P5mIdBccJ3XQ5fpQmXfPemJt9u4y0uqatNEC3YzdYWwXZ0GyWcisn0wFEUh3QmQSjFku/ykzM3VVaoiW1xGW3KQISzBCUZASzICWAAUAI5ACEgBsyo7RA8u0NI5/SMApFAjliuscGeUrO051r52o2ZLx9EwRLcpJlIojTIiHLIx4PbXmW9L4WwSZ6uPGrLaFWyl7lxfVc7v8ATyA4vouZ5i+p/QeY0TrS28ZmBNqb0Seucl6zxfVEojx6+SoE/ueTrztytVWqfXjt6bNr6nkegzQbc6/DXJbdvKTao0tvZ5nW4uu7XWUPNserJ9cxWqNp3NtgU10GpzekgyLXocouajXx+o6pzzZzqeO4IDK31MCLKbXAjtnJuo0cP3aYT7MNPUOU9RE9edoadZAwBmRkVolxnAlrJrG0ul1rJNWoyB1z7AdC57r520s6y4IcPWWdULMbEkxM+gOsOw5DammLdsquwajo/qjyp6q5nUT5j9OeZiHPVFvWdDJ6Z0GPXyujrIeWg3VxXtOakuKSoqJbYkl2tZaJciht6IliTGlsp4jIWCZDkhdzFkxkOrkmWjOAQlmCFwGCuGQEswBICAkIASjr34hIOO0w7N0YAcvsGQVUIELlVmI+r18inkZfqVU6AeLrElRSiBiQIAIkkaSqPwzvfPdnIzb1ZZeh8MIU6PLgQLGKPR7JY8r6l5z1nIYrcjvedvFIXfLj0txSXsturcu7Jw/Ux4F61z9vnlWzY9P4SLLhyrQitsayul0zE22f53ZfUTu3mOBTdIRXvyx2WF/U2mDqvtOKToqXY9k1EmbT3CdUJpxmUjN3htRB6nnnOb08i1zYdHl6jC7+xYvmXUct2erreSeiEcvreY851nm/Y4UKIpRg7XSEUTHWsH2Jb7QAJ1gASEAV0bzEujfiyYQlHNK2LBpEmI510nnGvBsLyk0dDz2ouaWHior0XLrU4w9ZyGXGXKfsK2zNHTPUXl31HzOkjzL6a8wGNHWWFb0cno5Jx+fsaZceYqK8y8yOmsUbSVoksbCHLQ2uqLCtcl+VGlQnULQJplRJMl0y61ndVgDQlJkLhghKMgJYAKRREcgAEgSqrsEwyN2BKTSYdGBFyu4oJEpdNb81bksXbzGaOfqNQDxdUKQtbiAOURAisgBCSlaCERJZQOCW2nxHpPEWwM9XHqUzIlbK7svH7jB2qW3zOs2ZrBaDHmR85f5m+hte1cf6/wCb9cqLMh8/bztS19754zn9DUaVQa2xrH9F2fXWQannQqsZxn6a2QujYzoGHs01pW3aHoW8lT6eWUZyFX1LZLNDL8ejiOoQ1Nq9HzCHT+Yb3V2HBbm2yL8+11uJvpOwJ5Lqub1oHI93lutxsKU6sgPyY+0k2OlWhG5JkIQJIKLICoc+FYAbdfMgSEtJmIAElHyXo/Ld/Imz2NdK59VvUwaK2NPJWmC5PfYNcV269FHOs3W577sXFOpZHP8AK+u8oYEORHTrR6BrdBm+D3hZ1NxY1rzUhlygswOES1ENkoNJbWQ32tCJEhqSJhK0AaH2H7l026nM+nStvSgwQujBCQEZVZhJ3RgCWEoj2BVjrbsZEpk1BpS7HohAcnuAApVHTZ3fbeRnr3MdJC1mR4uuSyOQgCkBRI5hZipVcskwCknlCO6VwztWB28mqk0Nj3fGyqyXGhx4Cq+dMbXC7ACtTgqHAnJ3dOXS6Z0Pm+n896Hcw6Gwwa8k4232vCKoGq/VcyksKNvQtbiguqZNI2xyx6dyRe7YWD0DldVV3XWqXhh6GJs0t1TaMtyHowsksvMibMGyrGptltmllLT7J6Vns/vGZVZhn6F+ZbS7Bq1wM+5dOQtHsQPFdbkOK1GhxQtYS43dJAK6MAS5Upla2R4MiMxbhkchghJC511GIxXJNtzRD8lpQa/P0XPomlpM+qG6ZAx1JIYD1hWy2J6P6c83dLxa9j5ssM9oS/f0Po0yj1tpWJNNpWWskB5DpXLNo6JmQxPq5EOdUhcIlKcmVOO6z6aOPf1EuA4k2r0Jh7HpzzUqHrzmEgqUEiQyISGCEtTSWSWcZ6AzOAEszk2UawcsEHR1x65GZ2Vi6/LsTkL28zWrmaTUZhGTVtLfku7Ru0amnMnUDLiLnMsV1Lmfd8rr9G3eYOxXrswjXWYfpdA3NyVq3sOp57JLtE6M8A7SO1EBuWoNlFcwNUR06NCikZlmyrpv2tlYXXF6WVg7mjiczAuEb+LTNaJg5nyvIk3RZb1nJUsaKBVVs2PcLeq5KHk06mblb/NskxgYsRX2TJrkR0u1JDLbkJMGfFIX3YM6rIyOrfsK+wS+r5h2VolZzPdAo2I5VkOpI0psdZEkp0qUiQJvPLCXRIUyC1SQQMVKQ/VykuRgOK2aWLcBHcAISxFkxbHi8+DL187r/E+5cRTpxmc0edS1t5lxTpLaiet3QUd5px+q9zht1570XmvF7XEeg4F12/i/aMm1FXc1QxNrX2dyCp56ijB1ooqxgWSzKotKexbdafYF7f0l/wA7exQ6SikokvN78egsKu6wa87V6LPa0JBBoAyKQAFKUwSSAEqOYMMmDyBo45gmazKoiJbdHdC4Xh3ZCng7fZya+qp+q0NdUaOiTt0Fsy7k3qNJCxaDKyoOR9b5D2PM9Puc/fYus+tpaNS6qyoGIzVZPjdPg3eI1qxPnGhpND1uKee0ebkb1Ga09OTS32NphOOKrodfsFPeb7LOc1WZNGUeZe7Xl34MujK3X41lNbzpNCMKG06HSsLOxZzXJTIrFOg7HO6lRurQpGowR1dZc1Foa4EqHLlhl5uyg2lRaWCgQA3J9a8Jzo6GRs4L0VqWXg8yjWAJh5gVdmmGhZhkyYsAxcKZEnCTkGVClsmaiEgZSEZEUOLJjQeMTIr+vn9m4t2Xj6NODzmizq2NqQ4p8gEHrl3ufv8ATj9YbXE7bznoPNeG3/P/AEHC0HbeDd+y62a+QxVrsoN0Jm7OGXTS11vV6UPzY8gbiVM+vcs3W3rrQ6HO6PmdAqi6qxPNNyGOjgsNJldVj0x8ntMsQ1hkNuYANyLYANYAO6bguMnnCDjmlMdq9sTQoluBAFNNR23PE3cRdXzzRz9vqUK53Zr6uzrmq1i0qybyICyAAl5/kPXeSdfzXRb+lvMXXcUak6G8/o6JmfJMzInR40+6o7lOnnr+owPS5OgzOjzWnC/oc/YTRAr2JV9F99mwXXY1IPzXecympx7suefiS+z5mPWrSWh+yroltnRI8sdqLet2mZtjRT63MTzzugWYMwjYRpVUWT5iUE51cQx5D0M1S2Y1WwHHsyzqx7N/KNLbulYe1U3QnDlJ0JSoSwCK7MhKG4oj1zE3KaG1uSQwYm6GCu5s6BKUQjuOy0uyTWyLGsYxDXIkMtAsnqPPBLkSsqw3P6P5hjapZyaFTS3ktpQNlkwGqstHj3n5/ZW38MWWDbv8FRt78Wo23IdZU7dZ5rSq0zLqousz7NuQxj2U9Za1u7LMM0DKqK8zoQp9t6rt9PktVz9r8CdGQ/LxZsLqc9Wpyd+hl1RXtfl0ZBK2OpgNoBiwaRKNh2vJYINMzpgJmkuU8RrckGmWpJplJRn9geLParn/AFxL1gDF166DOguy6o0nm3kAUJRpEmd5d0rnnV830e3hWPP7ZqUpTm6a9q2LxcCfW9Pgz9Fm9anTD590OguZnOzKvucG1qlxi3TJUaZcdsYdnnvqS0K853zxuxxmjJmZ1bL6/n69snWPbUspoTKYmUVhtqe05PQqYMuGeXUTGHsnSUDIDTIYn1b6nDQ9ti5hCMDEaTFdHk3ESyU6s9XayA7OTekZVozcO5r9CIepyrVzpKctqMHSIjeU26Vpo3M352u2LL08hh9WrdvPrXCdjo6Fldy3AQEmdFnKJSVIBqY8iMa4sZ6O9J8B79wkw5404gLbTKaE4UqNLEos2tn3IkiFOlJS+2wbSHPozXaHImGuFrMnfGHWtpx3pwt0d5UXfO6FkxIjY9VXAnxNmV+JMqzGChQ0JdUkxKfq8hrcWqWw+3k1ZqsuaXpc9NlWOnW0aZXztePh2Vb0+eRANWZHHumGyDMyYEmqYqZcJCmgBMIlApASiuqOpvM9p5Gq2tPcc7syAlWbfAgzYDs2pUg828wBcMgUrF5mzldPhayUy/zu0pbSgNytsopBgK2yq+rwLDX5PTI2QIVzQrmKzHTOX9fAqzYl9BKHZTECVYVSMj+1rQfne6vFbTDPx5mXW2nZ4kY1B1NpcTHlNiarLp1DDsXk9WlYdb1c7WONO4+m4CMCcsYE9TX7JqXk0t1dtWEGNTYyulyYLj09T6ePfJlNImtCzM1GmrN2PMxL+Fsx0+kpo5X0a0zVpyOv0luG/wAbrmiQyQxM/qK5+bIpIujiDrUu7kNOxwJ+fU2S2ONnHG1QFVTkARZmlL3APQPn0LxgeQBJhSoYmwqO8DHLettHop1SHqKAtEiVZsy3XJ09fcwd/OhaSn3Kz6NLs3OL2Y9zWWq9MqLLg53VqCPZmVTWlKxaFodatQBUUrV5LUZdFqhQwbaKg0ub6OBoJZ0J0VnndBjfV5/UZvQhgGnQlNe6yxBtKzbc5a5l4TJJgGGlSZAAJFGmXRYHW1e9PBS3iVYump+OsGwIUqI1erNJ5t6gCqKhzMqxON22O6Bt50xwj5/VCknLdbMqrnlNf0HX8/Y6nM6VOt+g0rCNFHxD0V5y6eK/fZmdnkLdjyqXCp7GvR0Op7HiPbuD0ywu35ra6a2cg9jiOijrNda1USYhx76vtOL2H40iMnTk5MWVt5OudYd5/YdW2qicsae5Sy7dIufqYg2DDEZqXPh6sQnMSw0Qodq1ciOm9crod1FYOchaaNoyt03TU59XI9pjNBtyTd1z9WHd0hvOO49V5lG8/ozyFh/Ygpi31MiwZrBVCsK6IaNHEz9Wxeli0l2ylvg1uVzvokaTymXQs5S81G7JXifIJj1elzulySiu2VWpYtbhW9it7vO5UzgTXQH+rw8v2HOdT5XaZS5Hw70ToFgVv18ysCQlQFbsrtNPrjFbrTpUYAq3tNmNHnfeAj522tzGqym/HCQBsxytJlNHndLzenowOmiPQd+AJOoZmYsoOhMSIgt4IxUAI7hA1DbzxGD5kqoQtVydLcAxQNNFXMBDl65aF4uiCMSDmfQuYbOboNRW2YvkmhefSACqKCTk5/S21L1/P3OlzWiz7bCO3SJ02PnztHEurh0dhn7zr8lTxQIDMd5zPrj9R5qrOzrGfz2vxpEmU9fOqc5uIjh5zaavPFv6fWW1RxfRyIsyGdZKWy7t5OvWleDsuGFDcfV5fY53Sg+rBrYjy02NDHu6rTiS86xdSUOpDVHDyCBLEtshgNTojkyjgqGZmbdO6FQDmpW6IU1iRiFOqWBZOwFSrWTGvM2huo09Qo8jO0b+jPjs90ulcjmEHbUHV5txb823mfVNZdJGnkVf0/iRq7xD5ReSub5vUZ5bISwM2p1bROXYXuYv9OT1f0fzba8jqIyGPp+pzO59q4Ruc+rWtZ7UZtEiwKOhyaO9rXKzTV1B34seTuf34eiv8932Ta6AEPXoM9eJbpDQ1zdsXNaWg246cAbch3NLYAzS1owWc5bOFjdLl7WmzOrerUBKs+lAAkMjKWZGV0ctp8GgACyAzrTDNjdW6QsJIbB1W2tjQjZuxJOLomCFFQZGVM6HJ0MpiRj6DhpAmsEdWDIVOdU9pVdjz1zoczokbImf3cZLubc+69yDsYRd0EveFw2iZM1db0+kXIEa4oILvS+UbTOW2kRpnP5xNPIiquM/nD63XIkRvm+htIjMaSuZrlbuTvTiqw9ecuKsDd02P1SG3Cmzwb1ISVimrt4TExo63m51mlymsNSGbhtupsY8aYy1cV83rFLseWJqQ+wLWYT1a5D1W7DeizehTROy0VFo+duajToy2IDi7qPXXMEwzdRrIG3DHxHT+fuVNCVNo6S6O55x1mg5saddyXX5+pnUvM5NjyDWdH0/mXQGp9LcbxdChl31HI9feJpBWVzr6265W6DIfNTWIVpGIauHdRnJxub6HU9DBg5PRKRoPqgzU6TtqiQDNa5Hkc7U1R31M5eeS410MSmXINjz/XYhbMuTYjZRitVdcx0ebZ1Dovnf0OVElRGsgDkC0S6YZkAaZkJVjIobxKgAkHJacaO6llbWjNrpEdePoSWjp5WF2eP22znzXWH8fRUaVwlAhUMEQznFTZVfZ87b6PNaXNunR3W0a8XybpvKe3z3tEzf7OcqBOrrzVeuxm4W2LjbvPjolPxHy1bjdcav8nP6PWUeQUi9kVNsfR3zsOdyeuUaTFl51qTD2czbqSrD1n3WliSbOrlLLXmw/wA7eojMSCVFLq3n0My1syulMU+ywcY8Ik26YafaKFKjPywFM1YYQw1aorjDVtNNJYqdKq5wM1NnWWfL6RtOEBtOtndCDJjMVHh2MZyanPaiFpyU6ZpOGELAS66PblY83qettkHkyp9d1IHwI/UYYvz71DoYSzkGy05FdSVs2V1MmVOAti6o+R1Gw4iQmnkWMZiUy5cCFaxGpTDOucqmnwJGxC5MN+r2UyusOXvTV2lfdZeNMrulhdpm65+THtFF04sLnpsHl9V7TZzWyMejuJds0LBAjWZk/RG4Rg4GGpSuUEW/ndlitVWBmyTitcvS40toX0rC4OrHvltOYegrC7bmGjFdaeqt6dJaPHrZsnMg8Ya1OTngy0E0lu5pV21R1/O2WhxOlU+xC6tGrK843eW7GTUNqna+BUtyI02Uu2xE5WqkESYjpSXpzWnK+/Ak1LiJLlKyVOkzmgTq29jXWHI6ggzYMvJOxXN3H6AAOf25C23AJDa2rlvd8r6Lnqxk1Fhj1SzBL0oCkWERU1gwiRLeKdV0+LJJaWnmobRIQxU2C5DKQ4dgxoQwyK5gLk1cwxk2lRaqbYafDSsujbnFkYNym1nVw0vw2pNKGmAzWWdHozU5Ee7OFIOooEJRgHLelCWlsu+x8RLddj44aoyCHrIEmRy7z81bOmLrpvI6TppWBtIfYKmmnW2Kjx5TLAhVVzWaM1K3Nr9edTrCymutqG25u5+tpOUOVssJjNB0edVjfwNOHm1B2nC5dfNCnwMO2fpMdNYHftT54v8AVm7SfHXJfZnuRWlO6SWJl2N7y+BM3c2TbRtbYaWFdMcrqZbTCjNOjaJC9dDX2EHTi37rTuDp1/P9FV7uZorKBJz7ZWU09bV0kK6h6sdTpHJamX+P1UBGzmblhXdXgxNBSaUCo6/eyU6eQQJ1V08+jnVze7jIgNuh0KyEHM/ViW1Nf3V4h9eri1anIyt+sRWknILHOXiN/SZ8OZx+kIEyFd5+A7A28npgB4Ow462sDQy6yUqreFmnZevz+Vb/AJ26/OC/i1vNLZq3mDrjTZRzYImV1sN+K6agLtspMCoYFwWWDh1TObRdWtI3TvRfv0aymmnZJ1bNBHoRY6ve8Ck5297PPzeZunw2oBpdRVUWpF2xURWDLHNLDUrdJx6ivXnlpErQuULo3p5GbdWyyhRUMCaqGCkpDIq3G0NVUmVUqu9jsOKdEw6NWuEvn7pbcRmwltQo7U2DNc0xU2BEqHoci5R7cvTJp85c3OL5jbDaej66Kq5mZiVO/mzHodzd0WN6ZyjPpw8TaZjJpZ1MPfsHoVjURNOfSrzZUdxRtUbc9XBmWezFG0Dal3eXOYfzbehRXk4OlHbfbNOeuUUbssloozB6AExcPQwV3mthu5sx5tzJvdkZ+rKturG2oneqq7JTnAkxLmtdMh9jz1hpMLt06prseNm28ZpJ0Dt4NpLhSd3nqlEioHoUrrTiexC0lFoSRftsNv5SqB6Ji60+HY0ytU7YYragvp8iM/ydJQZsK655IbkdDi9LUR83vOONuAbcWZFMOXUMys6HMw3SF0mlfZtBwboGLB0zU4TccTv1LsGVVLXTOERZ6bntfOvpMmuV0yzkhhspUKLSskuJuNw3myB0iKiNIblKJJXACuaqLoce3VdAq8miBa1yFEUrVZ+2AWabXZEQg0U2vaUWK8iMhtTkVK9m0TV1KbRNXXqvIskFcRVHPfpmpemkYxErfsYRmr9LazyF1JQ97lccUaO1ucPq6r0EnzhTi/0vz3isa2derOT3D6bsdTZGslGyaTZCH40tpsriY7tajTMnc02KHaxMXkKnuT8G7J2+QKXRn2mSah6sUiG7Y6ENyiCTUtpYPfSgwf01zGvIvUSMJuFPTU3NVLoTl1evm9NzlrlMnRj6WquWA6424jTV0tnH0Y4SLZ0hVYuN5d0tM1SX8sjSYnX8/E1dNowN8m42fdw9UK17GfRm65t4FbmrnMq7TptqR0Hn4WiPKa7GiPE4JLwbktuDPorthltiuuivtPcl5Q58O653LgW2/kdHDpcvuEZijKssM6xPJGjR0uZbWFVZlnZp9GwVH3jhm/53Q17+TqMtaN3mlTrzb/O5qxY2+tcpaq1uxwiimQZjMqOEg6guxpRgZAqIgESAgko5NkUiwSFIZZkhy6alRZtVcSY96gZlgUZGxVBPq3JbUxJ0CkByiaDokamx5670kWwax6s9TbLK6kRikhq45ShJEW/aBbHA+t8ygVF4yo49FcF1TQNQoWYwtsqixVxcQ5LS0zdi5GhTWOvxTWIs2xnLjhOhWX0tOJ5TX005TI3MeqZChpbh0rmsr3GOhjn2anRp44bAXYrzTKnateXuafYk26Q69TKRz3NlSuI1XVHLrhfHzl/ndvK1dTbUYnqZ1Xa5eg4QhizjufnVnV4bzsRRX3CfVPc3p7RUd7F0eWQpMXsedy/S+W9JjJVTrmcuzzbpcrp+ynTOQoWrjUsQ5OXvQ1JkrdJ0hp1cYUK1BqsDJ9tVCm63D0pfRea9MzTozyV8x6YMuJY4x2ZD28rpZOjl9psLiwoFPIYenLRdeh2fM2tjKoauPqyGZG9FbZTMTdZhqYUW6Z0XNtnBnZBt6G2qSASFuXMgKlNs29FYRZkSUwFJAEiJ5d1FfFqMq4RAoCMrhLJFiSmG6l7uMBtVHYVohUUZpRPTYMIlrKOTRHboZEj6WhJdXOLsUtm1LCmBIEc7p9UZclmyqsXKPKuQ3LlqZesgFi6SaxdEalSNNyzJcNMxJ52ELWa0um4rSTrsioq0x1Oa+jYWnjhN/wA00FEplbax93dz6i2gmNvB3DV1goPT44lyiD11hWrmN1rElVPKnmYWL+LsdHN0tpnJiHW9XLhAbtNaxGhJciWoMRJDYFdx6i8Tq55B6sbUchZ7IdyjRoQjSgGhbudxZkLq8Gk26rRehyusKdGvg2yz2r73Pusbq+exDl7j9UnpVertYDudDdYzQMetUpTtsZMSZtzpyuyq876To/PNBg19xXVy+WxcVbNjSxpKNfM6ObRcvuFnZFS5RoImAZEm4ZpTKferxLlwiTdQ6jQPkrHMTlaESUSH0voZzrZBZktKtKEuFKkUdkVqr3HYhXIn111FSFmtQu0mpoxZnY1vCfcMpTd3XIsGbuHC6Swsk2plcJJlcaQ+iC0HCknVj1oF0RyiZUY3xIxPjyhutE9q6jqdK4ixTGCmq6xzTF4gE+LmpS5JUiQHCFCzO6StwEgEYNKGUBylvG+trT9DHGlt367qGUmEQ5PTTYKXUdJaSkPzllSXCWxZMffsHLK2ZMChs5MMW3l3zSrW7u0rzbWAz01f8F6YVZGNax+x5qtmOQ6Zt4eFsFu2cWOkKn3VLZJ0WUcSU6ITE5g1S7TMPA7Qkw8nUsEVWs0HL5nElQOt5/RW1PZ5t1hmNHih0cv02a0Pe50HPvPr2RE2hBolvVixQNJm+hZS6LxDonNYq0mVk3pZ5i2VCvO2rbmbZrd1xjrHOdOjvx87KNsN6ud0mC7R8/rRkoNoGRCQgk7oIBXAg0yJIJkFlWWoTDzIsrVljWtJdiUdiVEh2pNPLYkgUJmukNsToM9cZsKvb3LTiz3txldDnOnYEZhRIAiNbJDZ3YQbF3f5a0YWNdYZ2MDNrJ5w1RdTl8ZZld4e8+sS/RivNTdF6vr/ADBZjPRI86PHXoNXA5MnoCv5THg9dXyO/NXSK/mk6r3dBEksCE3cruUKdECHOJ1UEgojsENRAbs1Gqoh2DJCLrNKS1sW7tRDrbZgptarppMpujorabSY9UbLWVml2D6TgN5LsLvFb1lUxEh4LSGqaUCTRLbInUE0G6Z+NMdmnWOT1OnkuV9hDG6qLdR3Z8u9pGyKg00CpDR0t7j8hTevDnFgstgjPCBczs2iTdqwNinTrl5QUWer3mehxdBZZuerReYHT5i3Y+aTHRBxEqvM3G3oYPDUqIh93tr3Sc1eE552zh2sZRNPbrfkx7QFwJ7EqlN6ajrEn2ZmA9y9dU0qPowbCvZGTpKJLdxwIBRRoTVuJbKRSQ3cWgkVFXNHdBMrDtKHRldsYaCljDlXKyqJcVQsdI2oyufhTjSu+uZKMufyPUiNPMJd7mWnYQYsC9BSK+xt8kNkMWybV1Pj1mZPl7FWCO0bpnHIG9ijIHJq2sycvRJz4l35Uaqmnj0NpayeuaxqGIE6rrTooFDcrMg4o0paJlPTUkmw0NnMcsWJsc2KmuVbcq8XQE1c52ssVsvJFbNalwlKIWw+KNIWQMbQ6zR1jvOep87fnKG+50JO9T4r1wG6W4oeeMHoAZk7cxG4ZW2a1QW3Q5YGZHKzOno4uzm75KH8zs/Ih1mnnWa6p+1ruKKPTdTHp5QlHOyXZxVx5FxaZ7gFXFapl1kmU1Upm0rdlcmQrNZs57XZiaMzNjz99tVViw1iY8qOLUaPPdaxP1S0q42ip4l2fjHTTKQ1K2jeFZ0l81D8cg0XlTd15Istby/ofN3s0TtWWHeCCrJ1prTYG1k2Up1TCbt9LZyKSyiSQlhF1JtaB0KlZjVZhiZVZIjODbXGL12UZJ21dm3ZmKiv00U6qmmruxE9yKr1OtlIlLeUjR5Md3V9A0uLXCjtTlyqpNuVzOVOzq4GWGhbgUydGmizLWqEmSRrm6mQa2JXeLRrm6mU2J7xuSI3sG9XHxcDojSncrzfZcUno5g7lU00irx2FQyLoyXTC4BrqDtxY1CrSOYwEXYB2dVfR1lXylNXVi9SKh6B2jkS7Yq92SXGBS8lpqped+cyetzOXVV9U5X2grIrVOhSgytq1m2LB44xwZDkASWCq5+Ssreh0W3l5rbYysjtW3AcPnzdNRbvO5Gfg1cOVFWh2BJG1dBIFxs1NEx5CHZYAIY7JjSauA1eLl0EbS54jcDw3hUCW1NTSido7PsGO1fC3yCbGTTRcW7Dxrq5lXef02xN/Q3udLnqcjSF7LR6ktCzQW38wjTbzM+4lG9Llxp09Wl8jlSdQZ5tGq+mN8vSDOpnysVfUI3NGZXUD5bYGPRJ3PKCD3bCYHG4+h24cJmgzs+r5vcsV1ekwTObTvstTZRyOoSuWyGq9F7HxlboT64hef0uzd4puLZWm9doebLHb0VHKEi3q45Qi66ujlTdTq8bljcnU0csRRdaTzAhLpyeYt1fT2uaCX0djnjsm7cxB2rb7riE1uf0gvgEvXze6I4WVV2nLc9rV6NpIyEina5zHhitgePEHYLxjljriyjN3p3OchGnow55Jq94XPoUnRmOektm/LBCFvTwDFF0Z/nT0roTPMoYnvywAVo2NBXIC5e55i9TOtDlamq6onlwsOpHywXOoFy85XTS51dGO3mc1gGrtseIx1+DLrUmyl3Gdu7u3iXtIqVsxcg1JltNgVgpTgmlRvAxpNi4JVZ2h0VDA1rZ1lo2kyjstzZ5x6TSYnV0NlGBjoZURZbNsg2Dery69g9EPi9GWmMKKk5D2vjXRU3d1Dm9W9pzgVzY0qgt1dK1mKNnPoau4gZnnCKNnKOuKYOtXqp1yJMJuGtslDJp0OiOYx5gWBSYVtC6OCgFy3l1UNdp4yH5un11Vg6FR1/ls3Ft6Q2clqo8WbXEOQavqJqXHasqvQTceUmkh06gK2Osaq9BVwXbpxDcYWPNNoE3lEdiI5NJY6hiOl1uugeu7YmpbUk+SGKWs1ktSG12KbqrUY6NVdebOfFQ2BtwIKRwiO6NaG5bxMrkXRpNGg3yZEpUOMkGOEghYs20yPtMvVaZSK+VNroqV6HggxtZqXcS0ZSOBo5HSbFRYbkXEC5lMTW2EaoKr2sqYqn2cSMSX+u6HRc+9R45u5trA1ZzP6G0ss9Lo7xma5lt2GbbHRKAspivzkpCuCsah9cchlP1wq7dVW8BWlc0i6wkzQ5TTjs7HJulJaI8d9WUdoFcjec5s8rtsKyLmboV5xNXr8fGbO83H1FTrh0FmoTq9HCZo7a5x5DLrNFoVIOXfs4d1Em8Asozuk1efjaYqLLI1LVTPi7TJQ9HznaWZMVF3kbVjwqNTHpmSrdxjnLzFX0DKVSstustk33DFTacrsJjP5y6jVxp0Z0pdcq4ZSkiUdMpFWwbpVbRLKrU0sSR50iUxdXCtRV17luqqoouzStuCjbquS3NaRhNFZPzomzBFbmiSCu2mkupsZIchi1g2js1IbpLc2HBKbJZQmzWBiah81vShiMtrrBgGggqrINpqzN9UoMw4tGtmYsGQ1zAUbcJFCcZBiZpOTLjC7nMTnLK2qrCwPLQ6Ze1kAlaHmFPgyKLq+crHTd/P14NLpqnWdfiKkhzLuoycpn5K9VjMdmZ0eMvAPQG3Iybmo0tyVAXOZuRkSCIWG5pwatq4BDnUaTJNTFonZWnDSJ1SqbkVW1EZzpNek6lhU9Yx3rAVKUrwxuhXatSQHU1cO2i10mmLRPaKoabWVZZe+TWqXvxk9Vz+mZKSjShDrVEhDyaNlt9sbZbfTKmdo4f2Mc0xiYzM1RBv4LpQ8+6BmengTn9E/d0uN6RlMfQyVi4rB0Y+R2dJKr3pEohpytkiVSVs1Cr0zjqq5MwrKGUtEqKmTIsLtdgXS5tHDvq0LjplsyluzJwlU19/CkXn76tBlBIO8Q+tnOpfmBEVgDIXBaVdka68gYMBpVcSYbq1xYjanPtNmtjoQctRIEom5j91XPS2JIcS2MWUpXqqvPI08ixx5blw652jpIosRO0rRqqmboXWUrttDRqxKtYhWjNzLFZixPaDc9pJoGzToY9KqrnhMGF/8QAKBAAAQQDAAICAwEBAQEBAQAAAQIDBAUABhEHEBIgExQVMBZACBdQ/9oACAEBAAECAO5zD9ec9dxX179efY4Psf8Afmd//gjFZwhYVj2OpWAleHCFYPQAHEpRjIOMpiNu51LyFB4uTHdgL2KyrN7iyM4cabbWtP5EEu/NBSdLVXKWuQ+/KlzHYNxPQ24VK8extbN5WRKvwZNiV4aW1/j36q99+vPXf9Pj/vz/AHce/cS5z/cAjisOELSoLxQUFBYKOFPEp4kJCMTiDFx09DnfzBc4XxexWVJvCsqUAVoLeOYUkkfBxZOlrrlvPPvy5NKxKsQVKWpTkWzf2R26RbC9OyQNiZsvvzvO/RQH16frz/Tuc+p/wOd+hw/4Wtgqwhzv1vgi4bv2Jf8AlzBhPTi8WXQorDgUHM4pZ9BKcASBicbEYwcUgqJ9Eyzf4+V5U5e45iD6bHyQtbyAVhak/PTDWOyX3l6jQbxsqnVvJkFVvIflfLuFRKXG5Hrvvnfur/Dnx4M79QPR+nM7/qSPXfqPrYzJ8t94Tafao0iWzPjuri7JE3KLcpP05zOJClYccJxZdwqc9KJJzvMA+KQjAG8axCVlZ78uqM3NgTIQ4ioF/hBR+VIUlz0p0rUtOAhWuvU763AneC88twORmbKylyO4QCkej9B6736dzmKzv173ud9dOD3zh+vP9D6I+5wfRxdzPkvSHy4crLam2iaiW1IQ4tM+s22o32DaD1znsH0UqKyoKLh+LhPsYEjOJxJTiCgR1/FWE4SsyjfF9K01aL4dSgoKAniyEfFKVBRUddVUr748hXlqtwqhMbLLWr6c+PDivfPoM736kc79hnOcGc5z7D0cB+/Pfe+ud5/jsM+U9MecUMjMsxZFXGfgbDYMvNPJVi8ZfrNuqfI8GyGH0oxjzhx3FF0kuYsKzihhIIwYgpxBTjIWSAc6oqMo3mOheVg2DHAj0MeHyUMWkYrHMXlUmoDaL995Tikpow+4oe+cxXpQ+4zgH1Pvv1Hs+u9P+Jwf68+ve+udwZcS3JE119eR2o8aNFbjqi2VE9HYsprDyCFAg4xKq93ofIcOcs16u4vFYvHEuBxLiVJIznAkYnElBbKSysJJVnSVEqkquy+V5VG+KyvHMOLzrZcDi1EleJVVKps+O+l4jNah+Q7gpKQgoixTVqKwYTzSj6775nfsfXx+ne++89KHCPpwngHP/F3O99TZTyremlEY23CZhNRWEMqZW2/HsKCVCRJlRl5w+ieQLWo8hV570lRViyrHccUrFApIwYMSBic6nGigPqUoqLnzcVIN0p5S1VRvisoX04slfyS6FEjCVGAaINo8hvEJTTqJI+JFJU7O26v4gNmnhWtb7Gc/259flnO8xXoe+eiPXfuf/BJekO4WbGmtNNiOx4URmOyhJxxDiXRLasal2GuQ5DJ6ST2PletKukuFxThVi8JUrCQr5kjEkBJTiMQp4qW44XCouLcfdunpTi3Kld8v5Fz5LV81rdWXlFau9cNeKIVw2x7gyzsuEHF5q0qQ7Ar36qLWvJiSLil9g9zve53OcAPvn+JHffP8CP8AwA5z6WDHxDLLMaPEiX2iv6pAt2kIOPY4t0yMkLluSkpBmohvNg9aVWuJV1RWVl5SipS1lRPCcCgoYnARiCMEhSlEqKiXHJCrgyi5lUvZHA4HEr6VFfyGdKklZKoB19UVezDoM1fo4pO3yikLjz1P3CwnxNa/5c9k+u/Tv1V6567/AJn7n/DvfrPYZyMzGZjttJ+OxaRIpoGzfFwvGWt9yY9KedWVrON2S2Xojaqt5CvkVKWSsuH5gKwKWQpPr5JKSFIJKFLdcWpZUVFS1yFXBkh3KtWyqClFai4p4PJdU+XlPIUV9iHXCpW058iZS/RKFzVkUeOqrn7BjKSX37H6g96D9AP8e8+/cGd+6iHu/wCXPbiFs1sqCGkD29m1ePp9RXbPOadcmvPuSlPLXhwnDkWd+aitmpAeL35nHHCta1dUeKJJUCMQtJ+Tahjao7j2LJUVFalSVW6n8kZVjZyDwlWOKSrpJK3PmsoXFXrqgdgwkGThUk47jI7VzNrRrmvbpYded+vM59jgP0B+nQCfQ/xCfj7+PPgpOKz5yI0RWdzpHo/TnPUlgGHJrLhKsWQoBSNi07ZaBrYf2JTkhfVFwHO99INXtVXurUh1SVF4PKd/Mo/MulwutGM4hSFdQW1hxxx1a1EqKlOOSHLZTiXkVx2YqUVKUpXzcX04PbgRjA1koXZtLPzn4SD8lGulSmsJSvsVmdJ9c5nc767g9gfTgwH6cz4/Ej7JwBSSOBPG0ht1ChhDggZxQ6Bz4oYcaI+85kKbVDtIl8lZDM0GwljN2pbSiW4Xe4ThPcJ9xrGs3GPsknYmr03hvl3n9MWn9AT2JzUhpxKgp14OfkLrr65S5i5psnbUzXaNOjL0mAvZgStS1JPyQFK9EpILYZVrKUBS76KcUh9IV8vmTHmMlSEslc2b36H13D76PpwD130nOc9ABPx44n6dSpGKUohSc6koLmOYcnpZxIIc9NgIQlKXEOD0PXOcUmWwgpKVRJ1felt+J5NsvGOvXV5ZKskutOJCjhJBwn0T6ASpMr9px78/50viUiaJ/wC9Ct/7/wD0AvXLtFkbw7A5fPXUi7h2usVYhJ9+RshK2RRKysrPFHCs4c6nBjA1cpTlxX4MtWh9FDolCYXO9I59eH1z2PXPfMRicAIITgHAEpcSr6g/kLhOJUCC2pal4cnJgOTcbeUeoIWFNlwvez673vXEvsJIPS9GsI+yfs2D11U2wkuO5xTDjBBPvpPelQIOBLoDfwSlKUtpYSwmOGEsoZaacQsPuOvvvRX426I3bVJRHPJ+QVbGCFKXhJKh1WBRzgUDHTrQZIUhd/AUUKlxvXfXcPo/Xvc76HoehicOH6jE4Co9xJGdQXCv2cOd736Atk4vDjwjmRkJwqB6FAs4vHx6OH68Wh5sGwsv7UB5rFY7Nk2MvLbXpLCU/FmNKhORFJ59SegjEqZcTHNFMgKSXhNNqm3/ALAuE2cN5bjxk4tQw4r1Qbv473vnk3IKr8g9UBjnpCSPjhz4AVqKJGDPkG7GnLD7MqLg+hUfYBzve/UZwehicIzvSRg9BRPfl1JJClKUAMOH0R673BiMOLw4oSwciq9dBSWMXkj13/B1ElNiaGDE1mRQT4E6S/K/acfvkNlhnjuPNuMvRyjhHo+hgKS2YjkOS0t/X5+rSahyIoekpZSITzD4ON4ST1+LSSQfJ2QhsSlYQMSQfhznAlSSkZSoo0lCkjAvs2pWy5EnVqkkd5wkIiVQwnvfXQfScOD0nE4okewpJUQe+0ezhwnFYfR+owYjFFeHF5PQwuTjfsYks4vH/wDAH0Rb2cZWiVowZLN+5IlfnDpenV8cuY5juOoWghcYxFApJwYMSEZGcjqhLaXGckJsdbmUUqoWw0K5BQ/HmhZZB9mNpLih5PyErYVKwkpxKSEgkpzhHw1lNOlKZQfZ+PevR5EUsvVNnQSaxcNiDG12BTxooJ9jO4D6B9jBhwn6Ak/VCgQVFfs4fRP06MbxWK9HJAhGWmGo+wWCvJH+IztvKvRo0BhvDm829m/Ill5qa2+24VOQpK/nisSkJLP4n656H8SEqQUJQ2xkbGS0UqcMk2LL2ORWcYupL08kxicPqBnjGkKfKYjG8PM4vE4ofEgAtjOqOmNU6Up/GULZMcoKS7+VcGlesKZetRa1uigUbTP3A9czmDAcPoA/4t4MGHF+unD6PvvoYjFYvOnD6WISvYxjDkr0fpz3IctH6+DrsADNgsdjs5jrqnCHEuxJqFpUlTtdLre9xrEpbbZaMGfqs+p+KHI0qOYrbSGQpXyfVJycmSS6ZCg8FBC8jNVvjbxzWtNHPIcFEGfhb4c6AUxogrjBTWipFGafVaSHrLtYY3ImlHQB4+HjseOz45HjlHjsaANDRoidIGmp076j13Bnc76ScODBh+hwj2jE4n0vCMVhw4fsMbwl30cOT0tK+QPcTjBOSR/jbTFq1CkSnH3N+upb0p5alnOdblMPoUlQdlNuQVMpWnGm2EtMRYrFSfGN/wCG7ihjSq+9qrVlS0uIfyUZi3w4SpKvhJQtIxrNBvJTrhUp0+T8TOZnPoejiGWG2PAzLkVMVESJHcamI99UffPY/wDMnDhwejg9fE4fojBgwlz2cOH10++Yj076OKyWiGqclhXuN6k/42cq2OtVUVkYc3S3uZcxayrCnnCGcYbhygsqUon8iw2mOGExkQ01yIrLDcmFsXiC88JWuvxLmHt0e5fcliYZa3SSHPzOL4gUEC2qt+xzCh5mfBe8b79pz0BlGp6zqen6t4zRXLSlMZhpp8SifZH+Pe++/Tn17nfScPo50++/QYjCcckuWYsELOHD/g36d9HFFQjKlIrle4p7J/wcXZzIcXV6n1ZzNquZ7zpUFAgNhlEOvpKjxntfjdLpWt5Tv5Sv5tSo1pWTa1qvjQ2mcAA5LhbD4ms/CVvRtXCb12dKW5hzhKj1oarih5cg07/xcS42GvMgdum5C6TXH9SMwOBAiYMnLfV7GD7dwn13ve/fv3HpWH/A4cBBBubKJWKirhLqlwo9oT9e436c9HD6k5yJ9IvqT75nPVlj8XT6gDFL3u6nPSlunFYEst0dNVabreshva3XaSUhTv5fyfP5fLvajYtb3+muWsH05kuFs/h/ZvEFnXJeJUnvTnGhr+UsvyjC8Yv9cUTnmPGDLzyFmrx9GMtxZBhqLtg8o+wQfr8vYOc7nT7737d7g9Ekczno4fY92rLVWcEhUl12BE+/Ws656Vh9T24hkFB9RfUkdwYc7i1pnIyFEE9iRtVtbSpDsh1w5xhNdE02jr4YDp25yUq0gyG0pckKuGrAFKu9629rvlHWvJrD4P1Vl3E23xzbaDKipcCXIZbhprMgCevw1KW6t4vJd8uloTh5DFYjW1zZiHkriFZmn7n33O973oPsj/Ieh773132ffQcWW8Po4s0rnofZrDjnpWH06mEqemEv1G9Sffe4Ta2GaTTrjFqei7gXUZ9xaiQEBDfjWmhMAZOetZVlJjV+wwbKW4JEd1iNZ67t4PenAQYFnrHlzXfI6HB7dM1VobJLybGsnay7TtzTIcc8X64wdJW8sq73Yaa88WT7ti51erDEpxtSHIS1GWfp3vc736c+vUn6j/DoJ+p+vcGAwi1ivbx1T2B9WvTvo4fX5FKdFcr1GPJH2nJdpHHKG6YsQ5ud1G2WTFv9dsIPRjCNYqdfrW0YpWz2F1OoaaedumV+sytcmUkqnm1k1jT9mSfXQQSoOQtjofMVH5ZhzHss0T1WDz65WSTGgSXGpe1zofk7xp5K1PYoc3OjBl8m9b0MaAJi3sSW8gjJf073ve9767gI+3y73/Ee04ffJ9u259hgygxvDhwZYnUgPYwn5g416d9Kw5dSYUb9VZafS8HY7v5X1/MK76OWc2arx9ROV91GsU2rdZsNJtVlT2mtpjwW9IoorXMuZdrOoK2Ui/itwYNPMqnqaVR2tBa0VpT+PbPhHxKSDhPy/J8625rfMFZ5cN9NMnJColJsM9EatpN4q7CG61qO26hZ4QjBmypvU+PG9NcnvKU3jYggpmD13p/z79B673v0GD7DDgyZZTkzKzW5YPvvvU8bxWdy6c1AepU1QDP4Sw4/Gcx70rDisCVNF7AykR0hL6Sk446zNQq0vZFjrrMVAy5CLRu4m0stjXdor7KwoNLqq6MgY+7eWVvOp4MZjc39eppG2RNjEeRW2FTYa/QePt80SM58PiQUqxRKu58hiEsZGtV3erQrxKKyDWV1buNTA8a774xXSeIGjnODNjVsC/FmaKzPbCWg2K8FNgnve+gft3ud9d79u+/kT3voZOmyXomMMqFuhtXrvO9J04NYv3sDmqD0FJPo5MVrZx3BissJNaxyzXDmKZSapxjOvklxT64ydufL0YxZNTt0HyJvW4zCtcG2amWVCw5rWyTNeodrbcJ2efez9dhrRczamu3pbaUw9ehpqZWs2OsUx80K1lxTRaLbiXcVivXcTjIjtoiVVMWP1mYDVRFq5+qGJOrZfi7xbqNcfQzZHthV4bb0FmaFIZH4a9RXYL7h999d73v273v07zBhznsHNhs6SW0wMBJnMatM9KwnAXjqCG8Vh9bGNaR3HEIWiUqU7Nnp1wY76VlioDtuPjk1cBlgjJAUFJfZkvWrhw2DDhgWkhoPLcwltVHfToPj6tYr7WhqbN68tp0t/UiS6qgrpESTr8ehbigHFmSz5nZ1pKXOumS688Xfmpz5AoWwaxlin0TW3a0xWHIkJSFtrbeZYRTwEgjJUrY9quW/GcLS5KpgyvguMwWFt37UST77zO/Xv+ny6kFK1Nvj0n1aw659lxJBJOX7SSSRnyywOtJSr0Ts5pk+k4jE4SrLc68Ou52yfqWc5NKEO4883jATj2K9TFTLZ8tPV2XLbLUkxprgmMKABbqJ8aRrOykXkO1g29qkeOzstnrtbGaWkjDgCgvHc8zsUrVDhjvxn6mbFchiEKoVIrEV0Wu1GpY1WNXtvTilDAUkhQcS4mU6Ziwc8giWCzMbujJNU0UqTHHJzNpBzved+/O9+nftwZ3d5sPW9fvcGDBnkWt1mWk9+WOo1WVhPvcJmv7Mi0/pO2Zudnua5eDGMTnSSbYa/wCnfVq76JeLImvFmCtkoDoOAbXcsGJn45sWnM1UFRWUCUWeaZERo9n4w7qm7X1k7M2KqlPqttRj1MfCVJznFYoOJ8rIvDqyZaZWPiWVek+uxpEGX46nIx3Gkzci4yDhCwoOC5ZixyyqMuE7oC/EDXiiNoKazW4pDqY3qcman6d73ve9732P8zlnK06LsVhoEL0MGTI1I6wvvfV+zGe778klyGmZ/TMz8rTNenBkXB7OW2UHp3LWfU2rdkmRMUtCMcySmpU1iMdxXrZ3IyYtaupZfsX2UPvfiMqSl5Mt2G/443xObhQ3UOn2udY1NltFTPV4zCFBWHFD0vFB4eVkvv6ki6TKTNyWOgt+lYzlfnjTEY7gXZrYUyFA4rFBaZja44wjIoZyWqQ4hynkhRDYyUmUR/r3D6OSnMH2BObbPiMXrkCKPQ9E+RKnW5wUSMW9MudV2X0T3yY5GwMKrV1rkaXjScBh4n2ctzQ+nc3KUqJ+RE5Fm3epvq9STxjEYvFZMF1U0+q6/oNjqdlDmMqS4hE6Q0pTbrobyBJ1jyfY7Hs8+2aqLqFKpNkv6ykTXS8Cukn0vCHh5ul16dOGziTkzJZJ6kjFlowT41KMdylvbNyGY2LxSirF4tNo6gjFZESjJqninG8r7tK0HJOWL2d7/p0Y6tRGD73c/UoO02+gVAHoe5sdq3X5Ml+TJe8ObCHYCaKy9+TnK1TOEumQWXOYMr1I9nLzKPDlpLU4nCkQf0FQI1fLYhLtERnG8Xi8uZcnNIpQc8pmQ78m5TiXMS9IPZLqo7jtNdiXYsyGqqxpUuwwUWFTZgg9JWVLLkyV5qfiJ0pW4IlJnGWVYCg9cLWQHPGgTjmXcql2WAuOcKPirHDZy+pKM5ESTOdUWwgPtQbKDYGRZS//AAcBlL+w97VNbbtFQmfYOdVnmLV4euo1drW26dbVgnxldg+vJK6l1kkumUdcbzuUraT8vn28FNgVvMplJU2nqy4rV23UxDNRTutFeTVzRWMVj3LKZtVlOS6n5pWZLmdDzjKHH4zxalSp0SlXrXjZhtIwiAirug4lfXFKVKspD/l5MFemnchME0yyohSD1QbEFXi11OOZZLsImkbrAdAJOO5NsnX+jEqRkcOmY51vEpJ5BxOTjnf9O9yQ77H0Hq/stIhbhaeOqVPrvvissYaozKsWHRMaYdorTDnkVcVloku5LOjp9y7z+t/SFkLY7BRrddnyUBIQOrLpgsJx7F5CUwVZIDlcqNVqYs9zsLF51xRUkYMVjS5eMKkOtJs0Or7SsTYFbSDBgw4pDcqLOVOkWj04EZ5XEDNPO4iwMzJZUcQRii0a/PGDgx3J5s8VE12Y3ZGwlX867BT6GJMfG8kGUtBaAw+oWNmfnf8Afry8XJB7ncGd3CVHQpbaAOZ30cJOeWYVe+Dig8mS14tngnN1crA3isfyzOg4Dw4jI6C2WXG3xQZuc9tPWknFF5yhabwC0EVyemIo49iMmCvcN8tnYKS+pDgxtArW3ZUZhUtbQcWgT4zT/ixjn2bxAeLqkgevKIhDUjuOWKZaphJBbPXMbMNXiwIxzLZNniDANkqlUcSE4nD6BhhImLeU2GgAT2CW8n++9zuHO9999SnFqfe4Pp3u0Wehwd+sfHlKMI+pJw5OiLjNOYoSS+lZ1217tDtGE4RINyrQcSktTEuVsRVfOVjuP5R5YywEhAxZlrhMNYMmJrFWDdQtWPZ2SrZ3/HtME7Jehy+1udXx2dIpb3S9i0kEhxUVc5pTi88QPfXuMAB4rweu+TBHzUxuIscl5Ow4cQRjhaMTPFOJxzLVVlnYQ2E1JfCSkJBCkjIY7YKcLAa+kHG8mYr7H6n6OKeeWrhwe++tmdjtwihKffOcB9H15aroDyCrJDTZkN+NJ4Fs7QBJOP5cq8fCtjrZlN/pv1z9UFPGSbewipxtOLL7+sQ3yyUlQVjiahZLxVk0xolXN2C1ny6+0pr6c1Bq6iEkOtbdqU9alfCO4+1rFTrdN9eAR0qx4jAMB8ktsnVBtybITTNKiCjAVYwYY8VYnHMszbFJrF3rlcbdADeISoLwZEQozl4yEDOHIOM5MxX273vRnc7k6V6UUI9dwZtdtpEHfrXQKTAc7hJwE4cPqzhzIzCxhDqXklesXDzlGEkl82y/GrTaVidiUBt1bAeMguPM40Gxj7iF0kZeNBOdtEsLRiC+Dk01xTjRu9J2TXETIewsPa7tMSRNf2eRskX5tGSxBe1HUee+j0jGUvY6U531tsqwlV2xT99k30u0lJUyGW2Q0YrMKMxo14vzRK80uzpGU0GjrZymVbAMaDSVh0NJjh0yVANhPog5DxjJYXne97369xS5j+cUVGVI9d6DfvMpqUoTz1zDis504fRzypT1ryDktKUyEaBcflrUowmSZLni9DSzlniAA+iWh3JORAyAkYoz5Gu1zhjoYZDSkT26x2aivdfKslCrUh3aKOk3H57dprcfW66eKvY4ezbNNmuXNelUZdBovD9RnWQkPrWpP034OJoqKZ49t9ffrnWEtpDaUBCkvIepma/T5mhmHIRAuqmW4Rl1iQ1jaVheRktCQp8oxtISBw5EyOJQcH37306tbjjhwqUXXoLGd9bhdaHA3220WmTh99JOE+j7OT4kuFHcGOIkh5LgcyLicVk5cU+M0wJoNwQlIkl9x7JbsR2KlOKyc80nWq+YqraZSUu48ISloqC/6eTCIxtzYdW+DbyounKvJaLBNixdSpC8tqpOs00T33O+oyevqJBJ9W1Zs+n6zdT9lmGyanNEcazpUgsK8ZyP+pneRZexv2Wr6tBKxkjAGsbKyoREAS1OYgRm0xlR3EKEYxckpfzve973O9OLeJkuEnCRjTPQfXdskRhRRU4Cc+ODFF6cu4/uC5/qi0FibFy48nLgT0WJs5VjItG3lPMWCbE2F5Lhp8dz13VbtlpaF1cu1vxZqnpUhEF/5lyc/VwssV1Ybxan1gyks5FEgYsOBB9JedZRGtq2a7XVVzUyAudr8GfqDLYwJ/GpP0TjAcMhQ9DO9Jtc2lGvR1alKYuMVJU8glIxvI8fxx4pa8KXWvTqnWqx4OleJDSQEBClq5GQrJJViBXNsx32JKTjJh5IRLQffT9XXcdUsjFlRkFtGDyx/wDq/wD+sWvlKh2rZN20TZ29wY2Jt75YS+d/MI1NGzSJpxUfyvISHtfboP5KaRNF/DTVyq6LERro1s0L0D8Ov6j/AMH/AMLaU7s96OaxdaqKIzUJFeqCWU5Ddh3UeVGxK3FKwZbIrlyy6TismJjq9DI+JyfWv6wigmt7ZDCtOZzqQw2USELw4PTQQHy+U/a0zZhpgU3ZpvAsDI5SrkdNPG8NoA3Q2p8aNSsnghCawcHo40GUul88aFWllMhucghGVpUmybzud9kuLPqQvDizLfix+EHW16uvUNo1Og1DZKuu0V/Qjpeo0wzpKs3yDUIqcbIIPdkOxw6mxsamM4Vvy2ZM+0rXWJP5nHrae0vUM/bMnblrtGrU2K5KrJ9bK4+Kalu/lpmkKs6rXLUK+XqU3Su2yYzpOSBXqHoGOWsJJKruHK16u0WtidGMhpKzJUs+uxgMeKynO/S0zZBpBi5dZc4vOtEHrIqj4Z9b+LLPFmSjdAhCabGmvwrayOECSXSC1lQGg8mwbUn405Sm2ZVnMJ7iis8GS3D6UXV1UIYcWM+GxWeo10+31SjdgfOmh4MHvbcrDVFBBHq9OwChTsM3Y4VdFjwSm+yixtlUS5cQCmkrk1v8/fYsXGMBtHhkZEfHIy5gVBioS+zHn2sqmlDB7hGSIBPp4RiD3rZadUtbjj0l3jYTgzjKm3HnHVfSOFF9RwfQYcs82bNKNarYhcl7AWik8imnPiVJzyDlifGGfG7VxoVaGI5ZkoUIiRksrxIRlJjYWJ4cHKhTWWLckdwYMWST6cUtWLLq61pRJwFpxbl1PdLKIMayVWJjjCQrvdtNcagtkHpVsrlgdaG35a1dS42pQ2o0wZLzsl1tD4YQMJ8hGrLOOOKWotpbTLnyVxhSQ5GLNw7U6203g9Azm2D30vF42r0MQ4p5anSpCEITncCg6p0n2lLIdLp+KWy3zOnLPNmGlmBmyouS76axGExjUr8SKzyKzYDRH6tyUvkZMJsNLRMC8ipOSlYkIFGWisTkvJyAqMX02TR9DFqJwYMkOHFKdWhHpHoY2rfLbR6XfLjQqg5a5UBkYT720wjU4zifXNkTZHVhuWVw3aDCeB2vKoNm+smE9+KsSRnkY0pYNssCE2kybRJeRrUJ4urmTKOmBzowAiW3VKuExnMednT4dx/XZsUnpV0nnASeg50ke+sJSH8CGmAyplxlSfW47Pa3WqX9Zs2zzbhxw9ZxOdiNVDPiR6RM3W/n3dFc0Ox69a9iphJcS7k3OMJcMlWJxIplsYozBIGMqqnCLplXpbh9H1KeT6W4+7CinBiiArHXPzTX6GC0gm1NUGs79NsMNNQ2yEjnNlbum9YzcjHVulZTPoOzmryxntY0lsQEKKc75JNSvH3eftPvhLSXBrcG2lJTHrEJA9IDbX4AwwmxgwXZMx56xyqWrOsSo+wxJuD2cGGDJlLsTsiHgSn4fGOnFGO0hJCg6HQck5aXb8kH+xZT1uLUSlYeK462n4L7uxSlTElVDP0WlRkQQw4HRNS2lCZJeIxCU5UGOckiaDnaR3ts28krP0dWojHVWEuorxhJVnVZvs7UKzebTUKkYctMrMa+nc2w14qm0pSOfHYWtiOsncMhoukb1WxHb9yqMqS0lCW066Ogd8kmMq9UkqWlv4gMppYDhlKaXFAwYfUdCEfBtD0WzebffeWqSzBa/XWwtDgacqr3qjgzX66XEXWSqnZKHUHEJKSOMJdxKWEgYccx/CVr3i4fhyY8tDCvyrmRnZEuM9ayqmVLyCIlbawDCYqWZvjAt5GEQccM3G0gSyvE4n1WGIev5YBeHKh1ozU2P1Jfcxap8ugYOdHs4ciyredqwGDDlplXic73vrcl6y3AQnBnOXw2jNbO3ZETsjt8KR63W++lKQypgaGBnRnkvGzsKgPw/BKgGc1CM8Z2MYwE+jiRHbSEIZatxMlSmmIxjOxkw2YcmLJYdZXiso7sYchMNodbUhxmfD2uIyVYopDaVlkN4SoqLin1kjPJtZOM6bKso0lwuR0Bdc0i6apl2qqeZDk20S9lssDX9Nma5axBESnHMmY0nJqjgweoCoRGOixScOQ3IDspyzR7AlOjDkhypiZ3O+ucq4G5u69XwlA9s8rCjB773yC5pLEYDAQcuRt+a7m0CId7RPnbPXyyyYyCPxwUeLyPQzyWSuUkp5whIr2GRJyxyKlvEn1HDYSGWQm5VBZsosFlcQwpUCC3KZmtvofZUheapYZrihi08KZCLdh5JPY6RhLGICsJWZDz7zKinyFrjli7MKoaHUPQ6+EKRcGbVVkaeaiRCvdntbF5+11agjM2etxExg1j6pJbDhlLwYPUIwFDFixS5nUKgPKyzQoen3CQXVfjSn7oTfStWDkgKQctDWYj6rO8PatGZSPQw5ORvA1w3aoRuUwLjb3FGG20PiuL+bTLce/JJXhV74kaxHSXjPXDLeIzoxjG8rmSOyEvNutVqVI+JaitSky2pEZ1hyPIjoFFNZWxPjpWFBSJTbqz6jg44plxlSy4t56S4MYSnN5YbCoP8tmKUOv1DirFCrJyvjSoFTTU9bPdltOq1KFT1M8xm2MYySXS3kgvFOJzuRDXKHqxTJBKlVTrSpjchOddcOOKtZkKLh+7adgYqKNypxJGWprSg9B9Wbzz1RHQB6HpweS0a6bIQzYpoqSXrUd1oPIbUnLbGc8cXuA+SFslpAWrEjkOK6zj4lmEUFB7ja4ZwImZeGZA5FaWh/BJjPPIdafjSIio0HWb7W9ef/Yj2VdY/NZCtls+pCWW0Ol5QXGeU68t1aw00j15WbcgyayQzDkOLfnRplRdNubHZVr89NTBqtbnU70HUdEptLaQ80MaDRnY5iMmKcUnEe45rCCcnicFrBgriLkJntnJTmKN1ZUtSST0Z32w3mh1/slDluazG8PrubrP1KJFbA9d7nlLNdEsRgtFSL5ytLGN5EcSLlyGrWbH1sEgIkwZ1MLKsmjNDqXSS8ZohY3iSMJJ11CmnxKy1bsHGSkpx1pLK2+ONraeZMehOwRreLBeAhGPsLuwT7lDYbYaZQUyQiE+6uY889YtbHBlD3Y5ttHU67D8d3PjGZDVnUKB+LbdbC8U+N2vEdXEuoGoWjqslvxijAq0krsW7KQ+cTifbOVRThyeLP3HVXuqyzTJXhy8s9fp/XfY9NICcq4f1tF1hb98J32RrkZkJ+ne+VnNdL2RygwRuTiVxnW8WgTJq4LZGj7BsF5WRWIIiSYFpQua483BZazjwnIh4kJxIUF5rzK2UxpGKadixAuLCVwpWlCVJcQ4hLcaTYzZ0GqiBj8P4PgpIxOJUypOMQbxYgM08qtnwX4/5KG5Gdmt7SNVTUDdk24dxWILR+TBqo3hGCc8kJG16LauuqtpLUKOS+5ZYtD6bN+t2SM8PbZqSgqM02I9JysdTlnkpRyxl0UcnDiffcAbHq0upd3Iu2l4TamsLf0sHnRWNowEHve55XzXTjBmzmtn3+8cyseZcSZy7U1iFiE/bPcCUpdQ8xeSdUL6oWKyQbKPBxOJxOHFCswICHmkNOszYoZj+uLS3hSoOpWO/jTFYZWlKChSXsCvkFwUV8V4mO1EEd+NNhToEuA6zVTu5uGsuxanyhM8lWiHo60JxIJZerLfSPMFt/8AQ+y+TK+N431BRZOvRXFBS25bS48xi2jyGaqyju9xGVCkFxT4skn3XuOXVz5JsPJEXyLLvIe4RsJ9d6AMYRhOXUqeyiPFR1Rs8qy3673bJOrMxUoOD6d8sr13GcYO2KbnX7bqojrL65cdMw0zMhtzKZ6M9FwZxwWKtcuZ9lEnrlyZFi9XYEpabY/UMGtKfRBxxFiiOZgAIWM4oLS4kIbCcYR+AsuJWlwIbSyiNDSlJSU/j+LjcliVEerxqtZE97UzbtVOs7NptipbzTiVEsx/DWhxfEu4an/J8PoVgzXYaMfQlCm5DRZlNWEKVBkV+sTR7q3G19dFkHB6mvaiNxpZ812fE2WyleLvIysP1aR9jhzq8sDXKjKHveZWvMxwMBB76GeWs11UIsljLJPlB1YQY666Cpqc3UIkNzVIzXLSItOcWHXtIFyYgXj+WKoGEJxsqBFOpKlL+WdlNV5lIYJBCgkKCsUlKPgrI+KC3JDj77sqM+mTHeqBwh5KAEKD4ebcbjTdiWD73/QHaX/obUuISlKVsR5+n7da+SoFfq3itIURlDDQgpSFBxBQ+iTHfha9VbrrtQ5hVXuRsAcFgl70cuFau75CdDdzNrjdq8brzhHpKQPZMGX7JWZxrsbLS8lOSVwGmgM6PXcGeWM17KvGMbM/PJrrqwqjp1pKrdUFE9xTiSjNT2NtTqryws5+j5dLYxeP5aswSSktnrmUz6FLSEoRw4+2vK9z5HF42VYoKDaUAtKSXHHnX1vSJjMoSYr1WgenUt4A5jmOJdQ8m2qv1Px86DMiyvHdxT2sJcKNrLmv6Lr1teseOaCjJUSa5phkp4jFhwFLyHG32a9zaJNUVLKoBiKGLyciYAVrtHKk7EvZZuVo2BPjZRzvcAQgYPTzuy3qSPXcWZRrS16QvaJetpipbKTgwHvy+Xlc0Bp1MFtUs+UnXHKOpqlvntuWht05pScaKTU39vcRZTitDyeWcWJRtlVxITjfpZgPRlA9HrklCkLV1UhTkBRCwQMQ5191cpcgurckugpcgmsd704ASsqCgtL4VJctxdi6/rm0/oqmqflVL2gnR06VEppbAhfzDTKpDRUVU2DhHFFXpYWlxLqbExM6DFVXqBVksWSXnrC1nz6uZsibQ5VjZWfEWqgnD6ZbGDBkl/Zb+HCmMVEoqJxRfVXONEEHe5+uR2MRi5ZltuoWpSoyYvlFFDlOtJdFY75WXEYiBFSYhM8vy5cpCkhtbSo67x9UeOnRCst4vJOT1wcOJxv0c7XWDMqHISoK+TwYydGS06w8zDScUFBZQpBlrfUV/ndktPlxlccszokn5d6pK1kqJblpfPoHO96CyhDEC1bcsZs6ThPfyJf1qY253FBQxeLxWOJcRPS20k40atwE5aSrjYb7c0bQ7ZS7G4vF4luLIbkadYJVgLCR65Z2t/dU7bMS6f2fFT4i8cx41imSC8u5cqG2kuGep6SZSJVLMzvlo05Q5QSLSTAtPK8mmZXii8VY5m3TQYKDFcjRyF0zU9paNBMbEFeScsFwicGIPVleTNkrpoMZSUfHGg4lsLD7YSMUCXcSXXlqWl5DmTHIQ7FS3il1Fqy6ABx4OJOFx1d45hGd9oEZPHiZClDOqOKwZXPVsnEHpScXhCwoOCWmxwHAadT0u23Ha98fm0Xj1tiQ29438iQbKrUWlpia5qKdcTZDyGx5kjeXovlCdu9taV7VNRwWLKLZwbKmq5Rx0vGCY+DLt+qRCxouGzEqK9JrZtIFOW13u79PknNLVtltXK8omlTKPymmYtgl5SqBISpmEhwUsaUSNCVBCMXknLRuGVYMb9Lw5bVNBOjLbCcI4sYjDjmSksKccU8HSl53OPJfE4sJTkLFKKpjWubNEkencez9px62spUdR9dBOJLWR3FuPvKUnBnScWU43lBPbUnASSFk4sLD2OC1WM6p5WxX+6mdpfhCxMlUt2e9S7x5ZdnOqEKJqus69WY2hxl+ktdMlau1WR9dh18WMwh0deTJRGkSyoV7UcDNym0TTAQXAYF3Xpp6+A20gOVflFuqKGNfbZrGoHl93XpUpK6l2NLTY5ET3W0pTyvRLcgXzls9O0AQwnHDJNjYBxeDEnHCS7ZXtzqm+wr1ieJCXZrkZ6zlhTq5suPconKeMq4vhsX/AEh2Z3ZHbxVom2TcM37myf8AQHYLiVq3kuu2IWrlm9aSJVrtGubbvFs15Va8qJ8i/wDdtbe3sibxu1asBOckB0Oh78vz+bjn5f2p8zV9gbkfsqmqnOT12i7VVq9bXOyjYWroWGx7TabbqWhxd4s98kXs22pnv+kVsHkqVvsZuprazxCmynf2/wC8b+Ts0+0ckQ8TYMTWbj+8rHRj7asekt5W43jx2F6tbbCcSpKkkZwZzPLuVA1/GMZPfK7muk44ZKZRU444k6+GkqXJfku1hSWlaKGEjF49nHwvBifS8fNk7Ldt6bQ9nhWUeTTvuZRu3Sap5w2ACkRvxfO7jrzvDiixgwgk4Vd6MdrYG4Hcpm5TrrIop3brWHdZk6bJ0tWmv6U5pTmmHT3dZ/jmO3JF0NqG8t+RUeTkeVWvLbPllflug89w/KiN/b3AXgllZVPfnIkx7nZbLZ6DQozHFuKx1yCnr1y7d1k6FrHlKZKgQY67HWJG9161zZbLMZjAAUnqjxSVZIYnrDtS5Hy6fiJhpTgy2mO2sW6bv4U9Cvn8/LppFNWMV5Bspm/v65jZfVJy8faSpj9aCtEx+VYvxWWmn8iP+PsaxJXkrDkoLCQgYsShdPNFpqy1nX9io9ipZIVIdlzqidJsZs91Ud2TNnSS4DzFCWY+FXyJJ+Sj2jbfkk9ViFjK9sZAk7RRLqpNT/Ncq/5RrP55gmvMOPR2FawTFMBVaqrVVqqTTVGqRJRpv+If0qVqy2p28nen91O0a/rVZFSVEuErVGaIVlvOoK/xidr8obbvq5TM/QvI9lf16pVjFhMtE9SsLSv5xLSZZTbZQ7dNrNLkc7ZKpWmEjBlsxJh/poqoUeuU6wI3lYVJtItIhDE2Hs7mrj9N+N24eS5+wh9qS7X8Zh06MUiRH8chopxQkpXjiFpCR6Vls5aOsKiKaNlWy6fUNprry+djGQuZIsrexvqyyM6U+w/YAq+XymLb9nOKwiPHvVDO/JQTkYQm300kNp+fEkHgbDQa/F+H8VLXvRXoUnWjDMURP1BCMKPW3OX0yDIY2tzbpO0TLd1sMOMQhClQ5rEtL5WpSW20qK83ZnX6zxnnkQTUQ6uBS1qZb0YRoKEqACQ2ylPwCbti6MdVelxFkbButfrp+xP1rbWDOz78bSjYUXKMrmknvl7IS1WNSm5tndnt3dNbrDJE18OhPxGUVaROcjBw4gWLnjlDSUpUJIUUBYAAOPrt352N5EcZPzcXVOJCJcLbNp2hd6w0GoCyTihAkT43MUUDOcUn8fwhBafxqQoDBkXISoUN5Tq02MlpnBn5Ae+qSUr1KxR9H0RFbvXlwv0hB/TEFNemB+gYK69VexGYS24HC6zgWFuG8TGZ0BzdIwirlMKr7ExIYU4p96y/6obqxtsec28kz0x8U02/libpVQp0B6IhOJx9W4zP2RLanarNrLIEZ5ZyPm6P6lKuZNZOdzTTU48b+V+JJBp4UjJT8IJD7LM92yCvGeNBIcyVk+thhWBPFJsH3kz9XGpM6tH1g6q/q0GgW81MnyLpdSqDHUlJSsH0kjHzCA9K9HO10W2lfL5KJGKKHocqkLz0mRIdiuFkOFZc/L+X8v5Km5asrW3DgcCgSaxixnbY8Uhvnx5zgCU/AxwwGgl0thC0LCosGPHn28JybqVxC7ArqzT5Va/Sux3G5cFesuagzrMeCyyjIjrwbWFsTn3r/KU2ymGa6bgNq7eOc42NcFKppeeVy0d2On4tuzRlIBTS0R0upyFG4BcSIbaA0LyMMZPi3G866qVlxlWn4/EpsH31kn0MYebkOqkF5x17ZcUxQsIQvJMmI71RCmXrRieuIkHoShn8Baktkc4SVF5ZS7rbQkuvOYrAGHnWCn4n0D0ZT4D311oWRdOxWiJSH0uYlOcSVJQOcKXlNshKEx4L06bs8iQLZuxm7s8lt7SNrudp1d38qYqortavXntV/wCXFGKwQY7ynYT6SrGzZCuj2DsVpTMKwBnMzdJXo7mlI1CDBqoqpIn+UFZs1ZrLaJ2yWCxCYzZZUtdYw3FroQekO1i2C0TkxhSWT4ylozrqnjb5UISr5vSJkkqJJBOdQ7+ZZdQ61vEaC6lwLWbNmjc5xSSKp+7ZZQlKBHjIjBmprrHHUrAJUoqU7jyNZg9+RKkFHAVp+XQfXKEkJwYEgMLGXUtodGNqaKPRCQlIwlRccYZxvFy7G7h1bUV1N5DqTatSJQkU1fcRImqKZG2MeUmPL0TylD2tqUgzJVRR/igX7iYU9a2DKMFQLKVBSWH4z3vgCQpsx/JqHDDLaBF3dFOmJkt9Lq5Gt2qFSHg3f2bFeyWcbS2L+A03ENXJ4vHMthT+lLtJClEkj11R6SVkqzaW6dVwmC8ckiAO4cOKMXEGxyBlcW5URNw06JBKlKUVDlBc2+qjCkgpII4UpwFTfx+Px+NSZiM+JNVGlvDN0lIjphojIZQj48TicA4rJUtgIaeju7JDpYzBS686aqis4mypuKl1nXp0xjVEjF443IqXtQk6BK0Bel+OIcncpC5Sm01uyrUxKeXCLRjOFt1taQqtsvYIPe+TlLVALCgryY9TlA2WT8fg0YF45eWE/wAYUtVcx8ZLJ4tBipOiWyVOY4bVVQsmdJed+XSQTgw+jhOHLDDk5NKtRdCFJJzpMpyvdtoz5gstOdpIcvFmSVEElxYdgOTtzieWmPKg8mNeQm94a2hq4E4S23mH34v4/wAYQxl83zsSNaqKXG7elGumlNYYqmsCBheMkvSV00B8zNhZqI8UuKeUfg4mTNqJN/a2YL3iuTOlLrThw51yY/sH/aMbC3KSZzEivMF6OyiJt8V+G+1jWNvJLjIS9HYnx5IIzoOeTsUYeMlOeWJVNiHiQ0mG9DQ18gH2KHPyxnW3ELW4uRExpykl5Jy1yoLzkt4jCfR9cOHOEYwLxDCmPSy5kc4cOT1Rm6mdcsVcR01sezluPOvy5QcSolw5DbtXH9de1derr1VWp/8AInU/+ZVRfzcN69sH/bM+Q2vJtp5PHk0eTWfJrfkxnyOzv7W7Daxs399NwbB+SuKK0V/6M8uMf9CmrixS8VKAQlsBxNXR3OXCfIEJiF4stt/sdftxisUVJlVz+hnxxF0KPAZYr5Kc+MyPKgrqpOvtWUDb6zbmneokuN/JSUtx7VLwWCD5NMhUItrEnyQ3UQrBbLK8cS4twd1iJNYqsbKTIcgOLLIqEvI0i3Knja5VZOlKcKlK+Xe9wkngJPaMXDdQ5aJiPOF5UBwkkmWtkBMeG/JvqKI9rmzSJEqU4/HKQQsZDU9HME1q6j+MaNVKuhXrx1466Ne/5tqon6h/yytOtaxFXXae5QK1letqoVa6NZf1o6ynX22Gpyb8bgNxO0O2USqhR/iUfD4BtKSAHTsOy6nT7HMZ2CfN/wDnx/zDe6feZz4jAAlKQgJyksBiTZ4wsqceaVJrZOm/wGr6NszG1/8AVDYv+hXcx9ga2T+2LraVuZGktyEyt5ehH4kErKSoOI0mjQm6ShSA2hsQ2FijMpIdq7R2RZGO+t0KJKgr5/L5fMqJUrpJOqGWmEu1TUvJbNe3VtHHlfMK0Sks9dYon6LYdTsdDRZSHmcjEOfIqAsZMmQqW3PM4zk2Ytxb/wBoXn95N+Ng/wCiqtqhypTi3bKRY+RmdkGwJvploJf7P7LLv7H5y/8AnLzbT7sVUaRHlIfSsYkJBSQtK82x/wAbbrve5T7b9jwLsflPbNUMEJTwDgSkJBAEh3X7HH0xXJCmVhUWa0+pL0J2qadQwI/6piCOuCjGhe46WYzMNcbbQnIyHsaCcbQc8dQEHNnLICiujh9UaFTqJiNHlk2z0aT8grruDCe9JJJJJCu6s7ZtWCSqA7qyZgrY1pD/AJ0+vYrDWQosptKMnNuzoVWaRuoFaYCoim1CSzIZW0hpTJYMVUZUYxFRlxjHUz+voVI5UKqXKSZr1fpLFOIP6IgJhJr0wRD/AFf1BC/R/TRFXXmAlCFMuofbebdQoE4ovC6qtPG/tSmC34dh+QWdWiBSSohQPUlKgoKtW0uR3VC6V+ZJZanVLeIktWqLZUlTcS4bnCWp8P8A51m9eUiBZM3KLjd5LCePqZQ2l1MweOqlIzcS2VLpk9J7XHsltK4j2wSIJ+AaSwpktFn8JaDZbKcOFXa+TtGXCK0yGaqxLsVm/ldtXITolwJS8dSckmxReBE5Np/aRfjY/wDozsbl49ZrnCWJRe78TFMJyuNU5Tt0ade1KKGfwqYcjyY1rG4EoQhr4/H4/FKSDjKVJ+BQ4yWFpOJcafQ+mQJH5lmc/WStnNm6k+EhuDcMkglXyKvn+QPJdQ5Lr0L164/aW0iL3XIclqfFeYW0Wy2tsoLaHe8AJmKGKCgk2SmmSiUtARhRrFL6J3pYWtzWE9ee+VWa157J6INg7ZNSjcpumrhE9c5dqu6FuLo3Tl3/AHDe/wB5F33ebmy3WJeruVWmtWTm6yLj+hZXEOyNnpW0sbKvYl7JOvnb3aZ5uzeG9Owf31bAdgVsDl6btV2m+XfG/N8b5V8u/N4LsXTV1o23t7mNyO4HcJe3X2yi/Yt0Wwtv639b+sLM2n9SXcf9F/0I2EXq75zYV339w3gvhsR2hnZTsju4TNkh7DcWkl9b3jrdNg3djcDuKtuG3ncf+w/6/wD63/rYGwuX81mdW2VXVT27gy6KIoXWwonGSXVPF4OF0urIUhzuSUsBuF/NNZ+MjkmMGglSfH0JJ+as8h4rAKZlSJUdJpcS9FVaOqeZYsz+4mW3MbsDPcsFWX7wnmyXOMoSoqRbz7banZTAVDuqSGCpSlE2rVc3NluP1di1WrppECfJYfl1BZ/EGwkhWLPyJxsHFYoBBBDLQwDkJEGT1RGcXHYgpQM6T3icGWElSwptCW35Lj2dOAqWVx4zr0mWog84tZLUcI+3YcJFe7ZKUval7Q5dWLMGTX05gTLqO23HRGarhAFcmrFT/GNKKU0L9CGZSKt5iU0ppLA5xSTiUU0JhAV3vkFbBWnUscy1L71CXK2MxtRq2nnrMfFKWWihaJHoo+IxTS2K+qsXlNrZfafhGPPYo76unrJMaJsVdLltyWpwsoV+NvmXQmKnMXDti/NRZOz1Pfm+aT1chU8WSJanC7820hz5tJ/K9IYegTU4gvvghRWD8k4CXAqXLW6C22XnZnzC/mFFTkpKWm5M5yZ8g4FfPFBJ+YX8/wAn5PyfOBVLiP3i5T09c1dKqmdiN4+monQbaxX/ACWILyGJzYCg+1JQ2In6/wCD8MiGvX5bLbkNKZVsn0rOfi0WOMB6V2sREZaK2a3cSnrl6jcQ87JuIdhJhouHvgG2z14KzhQUDFIoK4RJED+W5VuVzsCTDkwjTabPSHocuwcTOqpFQY34yCAhAC1I4kvwi2oAoZUleFpba2SlmW0WmOHERsDCGuNIhQ71jnfXOklePynXWm0h6S4sYMGAqWVMxS9KlOLTnUoEYJUSPpyJBb19tUu3fmOTluoxYMa+nsswq2VQyoUKWy1Fa/D+F2K/RiK3JdnNIDCJSbIWX9JEu/rViNZN2Ucz0BZdffiJhJMNKAUr+O2a4+2WZNaVx48iXClx7nZZ6nKWCqtNZ/IFQKh6oVUfx/5KalVS5U69p51yVRfw3KZ+nnw0Q7GLQ1u8V1ZaLxWSnJtmp4udUQVK6k8KCht10DIzMtacQkNrjOx1srZhvxSxDQlxeHG0x4DTeXqiffSrAl+SrG2nXnXuYo4ordbYCZEl58H8DUZDOLcUoHB6jRGqCPXv20uycmPSfbMZmp2WbBjQa0RW3nmGxVGGr4lnod/EUrQ/VmqSn9tub+VTP6VhSy2Pk3YuT+tnhNTaJ2P/AKZGxO7AdmO0SL59LjQbJU8qX+3Yq17XnEqT8Cj4KbKCkoW0WimrjJYWzJiLjORlsbY9HYfRm2nXXV4rL2V8CymN+kuD+l+kYoiqimL+uGG0RoqYMmCzCbhiImEuI9CdhSqiiXJkdxIZhNNZ0icjnx+H4y1+EMuqTGcx57mE4nFuhthl196QtMZn4J9DHHVekpRXxqCPEftZNw9ZLlFQPxZr4mtQdPjUTTNrPqIbKQHmJIhRmGa2RGxKUhcMxS4GDGLAaXGEB2tXB/HMsJqlJ4VJLbyUKCW2o62Vt/ENBAbbQ6FBaS2Y/wClOj0FkhzhSpJQUFBSUqQpBRqwaQtpaJMZbM5otXKdfgTot9EqmSlSbNqG2qMYf6pjfh/F+H8ZaLP4fgUw4i2JjQCEKZYxEVUWRHoWN5qoToDEJpo+u8weuA5wY6tS3JAIUDwsKjmubqDXPVy6kVJgmJ+D8RS6WmGKJqnbeemyrKRN/AKtFA1rDGqMUDKTZ/2Hbly0iMa5AjNtp4s7DK1+KmI1kR+NJKVpQr8SmPwlxBLeAnNitkZFZDP4LkhSMShDEeAmGKwVX8k0ho5sNbn7EeR+sQ0ygz1lFRP6CRjmDDhwnCIb1NLw4sPNbI7rLW0Kq40tu3ZcRxSbhiG2UqQUcXhKlcKSDijVMhpTckKbLSjXxy2tDiI7mxLooLLeE99AZCIOAYBKfW90kHgCnAWo/C6p75fNLwdQ40ENgfl/aVONiLE2C7h3YlX5sFJATnyLv5llJbbn3v8A/8QAUxAAAQQBAQUFAwgGBwYEBQMFAQACAxEEEgUhMUFREBMiYXEGIDIUI0JSgZGhsSQwYnKSwRUzQ1OC0eEWJUBzovAHNFCTJlRgsvFEY4OzFyd1o//aAAgBAQADPwD9fu/+jN49y+zkja3kLxEu7CSeSFG/cpWPcoota3zRjkhf9F+4DzUYjaW23W4WetWnaXStkL2HlW9XyvmnfRs115BW9wrWwjezguAIuuvFaWMJs47+fVOEJjvW0b+lFfNTbySQvG/1X6XCqYEWxbNLt/gNBNaS9NEDS2y5rPEtIfrdWlouuZHBb3DQWirO67TnSaQQ4ngOC1Nb6eP/ACWkEPpt70QQG72LU8Bz9O9VoPEk2D06IiIxcA6neSeD8LXmW61eQUboyCNTrFP+qEP9ptnU4ajkR/g9V8pr4O/k0+mtyIaVW9P1WCpC8Bm8k1QUXsfsxmVtUMm9oZ/FiYvFsA+u8dVPtLKbl5+Q/JneNLpXcb/yQdYGonrf4JoA+oB/2FTWtad7kzL9stmYs4DmOc77ww1+KlwfZH2iEAMe0Rl/JJHHjoLzakbsySGKRpoCV2l16ncKU88zIeDia1HgtjeymXtV+2828ssETGx3oLeYpF3tZtfJMJgw3maWC+bS86KQMbnFlaePluQcDVll2P8A6JjjNPe0HooPrqN3wvaftXH39x/U+ILwntoFbiqBN2uJW49SqKOlxXg81voG+0+7R7CaCrSOh3LU7S0Wws3haJS5rrkNDQOA+1aCb+7qgCa4c2rd4SR5LWzQ4Dh8a06tBOk8iqB4hVDJ6Lxv9V+lQoaG2qbs/TubpQExDuN15IteWh2q0SXOOrcNw80C83bgSrDtIqhzQJIk8B3ED63VBziXW3jXNPGihu/JEBukbgK+1aLoWevRaxRNDifJBhNjU3gDa0s41XJA+0uyw/dqyGfmgBk0/UDPJRH75WgcVbjZWlrqFpnsrsiL2n2rA2eWd3dYGK/dbuPfHyFLI2llT5ma52TkT8Xkqw2vF1RldM7ewfUT3su/COAVABtncnbLmiysWYw5UTtTJOirvQC5xldrk/bd1TiHaWUDyLk8cm31U/ea92vqppO71MDiwUN/JNY4ieMvv9pY2UywWxBtAC+X/wBEMw43N3mUjcBy8ynNmLnOc49SsbLoM3P+qUXl2ixwN9bWXAbjld6FTRbsiPX5hYhdpe2SPzcFBOLima77f1viQrtAW4oaSrBXDzXFB3ohRVIWF/8An3typwW4qnlpGov3Bd02fqzwp2rjTvrLSK+I/WQPAUi3pXULddqgnEO4lfMyei+df6r9MiXgb/3yKobO6ca6p3w6QOL/ALCi/Vq57vROMhPHduW6wKcd6aDUrbbXC+K8ZA6b/JVVkcePKr3JrmEOrUXXqpXDoFA3ZtHRoa46iqAY6/q+SpnN3RMBttv3b76800+0+Bo1kCZn/wBwtNGNK0UKmkoeWs9hdzUW0zk7R2k4M2LgDXkE8X89DVN7R7Vfl13WFGBHjwfUj/K9ye/xhwazo1AG2ivRBgPHffBFzhQN8K6qTFGg0wmjXNOkNkn3AFSI5pwvf/64f1bMLHL3b3cGt80ZHue824nirLqoLunamupyg0NjzSR0esfLi7zHlbIzqEwkIMAe1OjdrYS0jmsnFfulLh0dvWI41kt0ebeC2flV3OUzV0IooObbTY6j9VTvcsHp1QcVuO9A0eisnSuis0PcHVDsrs3jsJaV4m+SID9TfHxJHO14nBx+wclqI0t4LfRVf5Ku35uT0Q70q8yKuq3BFseCerCnHdwPUqnVp0uG40jG17Wnx8vIH/u1vFOsEcStI1Wb5povQ/fpB3jitzeTeBXfBxcGh27efyXhGtzbH0QOHmrFuZbDTQfNEgBu4cSjQ4favAaIIui8rudp4WhtPbK3V6WrxHmybke7f6oucU5zgG8SaA6lS7D2Tgezmsa//PZ7WcDI/c1h9AAmF9t/hVAsaRuNhWTpfYriFLkSNix2d7KeAb/3uWHsNkkMRE+0+DzyYVJlTvmmeXyO4ntvsv8A9Kv/AI8Rsc9xpoFko5Mpfwa0U1q3HejbqKsomysvZr7ge7STdcisfabBFPUUw+y13kQr1VscqPmE6MkHgpInbrWZg8JDp6HesacAZjNB6hYec0HHnY4nlav37c6+I3Ld2WtxVAqgSrvojdICySqaQOK3e5XZ0RFdv3LcC30Tu7IadLK32tTQSaHVBp8K58bVC/sKCsLirjk9FcjlWZF6qgEA3Z+7iz+a3GuAXj8G41Z9U2xYuxxROkH4BvKL66dEC1wPHqrjZp3NJ0ged8V4DT6s/irc8uN3yHBHeAaQoUfUokOYCbCLWihuCDtpY8jHAPZI019qecNwv+1f+apRZHtC/aOaB8g2TEcp983V4Qptq7Wy9pTu+enlLyDyB5fduWpuk7t6t9XuTsjKhxot8krg1vqVB7JYxwcQiTaUrfnJfqovc57yXOdxJ98f8dX66/1lK/17ZpBFEfAzifrKgVd+S1HsLnC+aDm3SZNwbRHRbQ2C/vYvnIuGg8FiZ7u7d8zMfou4fYrBKBBFItJB7PDuUkTrY+itpbPcBFKSwfRO8LHm0NzotDubmrEzmB2LOx98r3+5TUDdHn72kErwAriUdBJFdm6keXuDqgVYVDs3jorf6mh6phZcTQzVxpbtyLVpNA2Oqvh17BpK8BXzT+tL51y/So/VXGF83g39BhpW3TWlt6r81QIP7yJduaSeKDqDeJ3ppbRveeKOnTwbzKAAIHHn180Q5wBo+nEKwdO54W+pHV9isEGq5BNPxj7Ag8kWW+Sva2LQod6z81eLJ5Sv/MrxjzQ2d/4c4GLFWva2U+Wbrojto/EIajSF+i1xudwpQezHspnbbyxWbNCW4oO6txpPnlfLKS57jbnHn+or/wChzDC8MGo6TYbxQfGC0g8l5qwaPYC5t8FqDQ0V5rSKHBNa2qTJGO1Ma7ycFjTMJbCGv+s0UtqbNdcUz5ohyebWJl+GU9xP0dwTmGyPAea0+nuzwOuKaRh/ZdS2tglmud0zBuqQ6lhZlR5w7l558ljZjNWNOyUdWlUx3oh3LD1HbuRN9gI3oBpAW++icQKKpXwKq1fEqrV9g7DpPkt18OypQ6+fBW0jgWXYTADvJbQoLdbe3cqC4rwPXzjl8+z1XzbUHRYeq2ju6H3otG6n0UHbwd9AUg6y00wgBObpDNwHNVusBobYKJBPVAycd1b0NbnstzeWpEg1u5koaDb780Kur81ba/7tcOreKDdp43QSM/NA4j65yOP4leAEdE6HaWDhb2sw8SJgB6vbrcfvchqK32m5u2MeGQDRep3oN6/pPaxghd+i4w0MaOF+7NlTCLHY6SQ/Raodng/LpNWTyiCis6YWgJkl+AD7EJN0Zpx5J8Ejo5AQ4cv/AF8+93LSGEa055Jcd6EpdPhO7nI5gcHrIhc5mU1zH9COzqEG8Bv5pxYAVQ376QPxcF9ya4FNeDuWLk2XR+LkRuW0NnEtx3l8P1HgFQSEx5bTBLyPJOhFins+u3ePeo7lnYDicXJfGVtWORkeY5mQx1M3tHNVEwdB27nLcrtW0rmrK8XZu7KVquzd2c+XZwVWPovoH0RdI7W7wmyCN1gcFGCKVntBVBbnK43+it7ivnovVeAWd3RERYL/AC3ei3ONb+OpFhshw18zzTtNcb3BUQHHUbpAC68tJXBVZpHf0I3KtTBYurHVDz3oDcCiQ5UCTxQObj8HeML9DP7x/NGSeGK/jeBS732t2i5w4PDPsY0N/kgqR2dsLae0h/WtaI4z0JNIlzi7eTxPuZW29qQYOC3VLIePIDqtmex2GNm7Hp+2HisnJPiIb0HROmkc+Rxe87yT2ALS628QsHb+G7GyWgZreEvNTbNz5cXIZUjPxHX/ANA3f+hiFllGSRx6q7Rd8Kj2k3u5gfJw4hZuJjuyMU/KWM3loFOH2c1E5z2TOMThXHkixhrnxXgAHTitAHRUVYKAJC0tPNcwgXF5o81j5NuduWTs9xOJJrj5sPBQzPAniMDucjN4+5O0l+O5s8fVv+So0ePTtrsrIh8pWfmvmgt3ZuV7lTVTAOqslBEA120Ua8lxoKjXPtJQrs+7qgGi/vRZC5wIdGGgN8qQ1W4WrcT2V2U0qrteB/ohrevnovVfNhEQYFH4mnd9qqw4oyO0fEgb1cQE+7HADh180TRvdyTN9dd6ayhzJF+iJ38rpA/5LSPRVVGyjasofL8UjlIPzX6OR+278ygdqYRPKVpP3oT+0O0Xg7jO4/ie2thnZ7WbnnU5y3dtNQ9kvZGTaoYw7S2g8shvkwKTInkmne58kh1Oc7mnT+OUmKD65UjIHTRnvIRv1BPmjMsrhDDyc7mjFI4cW8j1T8XIZNEacw8lN7ZbNxdrbOZU0f6M+L7zd+5X/E17lWr/APQTNGC3i3krJRpbzyorja1bwKaeS2ZtsOeYu4yf72Pr5he0ewbcWM2hiDiITb69CsGdxie92PM3cY5BW9amAje3qqdRW8rj5BNIVIEFatw4IjVSjkB1J8LtcDy0hRTeHNh1ftsrUhNZxJmP6MfbXJ8LyyVuh/Q9tSx+Th+a+ZYDxpX20VR8kHFDeArOjmqtHqFfZYKATVvKFqr7CAuCsH+aimid/eNZVIV5n3BZQK4q2P8ARXI8ea+ej9VpY0cVoxdnlw4tVucH1bt4XDUbrgAqp3XgCqLi6zfRAk1y/NEijxVWOCLHE8uSA3DcrJKDgd61b/wVaupCPyqOrJBtfov+I/mizPxnjiJAr29nkn+0J/mhRW5W8j3NcjI/rGkJ8jDhi/qcfHawDsg9qfZ6PZ2ysYRbTxY9Vk0H9Qp8MPia8kHc9ruCycosDn8OEbVDHixYgYHZG4vd0PZFh7NzYJYzIRKHivMf6f8AGD/0E++Y3uc34Xm/9E0uokts3vVHxIA8OO4IAUN6oKxvWy9sF8hj7nKPGWPcV7ReypkEMZz8AHVqHEDpXH+S2Vmu0Pn7ibo8bvvVs1xEPYeBC3OTWOso8laDQa5rdx5oAOVK3FUbbYPkpO77udjZmftDesOcA48ohl/u5L/NZEMYe+PwH6TTq/JeMeRH5q42nqAewKyeiFOPNWCSvCVQ81oYaNuVmyavl2aESCfwVjogrvp1QrfxW7ttqqT7EdN8gmTMaWU3kQOJV+7uXFeB/ovnXeqqaH1QEYvcicPZ4oEFu4dFdk8l0KMjy+TkiN1jS0rjXJOcTqTfFRvy81bach4OgHFUDp5qgQt5FoWa4ojKjDeJNIjEp3GzaLWtI42DuQ/pvKLd7XBjr8i0KkNI3b1ch7d605LCeTkJJr6tCpS7JxJ9qxF4lAqID6VovlfI6reSTSbHkxvcd4FClKyZ0kraY/e13Udk2KZjC8tDqv8A4yv11/qQ0FNviFY/XtkY5rxYKLJHNk5JsZLJzuPByY5gLS14PMb1Rv3BpNrA29c0FYuV9dg3O9V7R+x5LzcuFq0h7Dqb9yxMxwgyfmpj13KwXNcHM8lTfFQVEoPJJ4KpLPwqyt3uzY192810O8LCzP8AzDBBL9dnNYs8DBBO1zg3haJCoIBppBH6J40jwCAFc0CuK3Hqjdk9gBF/gmknsJ4FAGlVoD7Ub4q1pDm8WuTXwjRH+lHnyWlz22HftLce0Wezc5Wx/ovnnKp4fVAsarw9mFu8lh3/AGqi7rao9dyoOLd56IHxclVnhaLb9FVqzxoDkgQwjhap1cWLeSNzTyW40UKNqsyM3xcrxPtVtQ048126VlfwmlvuuSuM9VT/ALVXbuRmwGTDi3wHsx9vezvyaARwzxinNPIXvJWxNnTw4mySJ3t3zSrZ2dgP2kMiJksJ3xvNWsTImZi4QBEO5zvPs7jFZfF5v7P+Asf8VXuWrRHZTSnTTFnJAMPIq4+P/Ad6LHxBceqfjSiSNxD1HPpbNTHlA8OyghI8gHeqFJrhvWy9swPD8dkc1eGVgograXs3tPuIpTJY1MLfpBEl8eZHbxuGnqmZEZeHINaadatq6onzRa6j2FE9rmPDmEtI6LaWC9vzzpY+bXLAyqZOTC/qeCZIxro5GuDhYIKpvHei03zQbzB6oG0BvukCb/BWLJVc0FQJ49ArRe+iaTg3e7f0RJ6lWOynAqgiN/JUCHuOg04aSgXGhXkrvs3ns3LcVYdR5Il5TnZEbWCw0F59B/8AleBqDcHZnjolpBb5Wg54oC+CeXH80HWK3jmtwtWXaR9iss1CwwUunZoHHcr4Kq1CiRxQviqjceJCrIhI6hE4gsp7T4h9ydk7MyQyhJA4PHoeKJcVv4qieyuywu4lLXf1buIWh+tluidwcquiQOgRJRANE/YVSDIxlZG6AcP2kcqd0lU3gAP1t/r77R+p3e5fZbkAF4VRW4ru8sea1NKOpw6Hso9lntJHBaf1O4PaPJ3YQeKyYDYlLx0cbUMlCUFhKbI2wQQnRFzmMD/IcVFK4sNsk+o7cVYUeFhzTyncxpcsv2s9ssWASybpO9ne13wMB4BbFGA8zYEByXg6XsYGvB62p8Odwx5NbOWlSMJY692/eg5pC3dhvtr3szG/8vkzR+TXlZUQ05lzDqoZ2FzH/YrdTDSINbySroO31xUA+AqMkgPUY3tlc794oHmm8j9vZUnFNl1aeINH1X3hee9Eow5fcuO7qUAPiCFcW16pjC2nbvVRXvKiCiCiHRQDi4JlKbJBMWLkuH/JctubQZeNsvIc13Bz20F7RulbGdmSWfpWNIUvs77D+0WdtTuJc+WFrI9G/um3v3+a+baOdc1ezNnO6AtH80LND7kaNmkKJderogQUV4TZJoqgS4V5LcSN4XhJRqqparu6aLKv4jSNn04JwexvDxhH5LxVlovchBPHORqiPglYeDmnqjh58kQNMNOYRzCG8dEJQL4ndSdHK9h5I9tp8NNeS+P6p3pk4Pdv+wpzSQQnvvSFjYzdU/zj/qhSZDqJ0xDgwcAh+tr/AIMoj3T2bkK7a7AHLwrwlePsoNf5rVGF3eX5OW73Ny8a3KwiHkfqLXdHU34FfZSnxzUUjgOiB8GT9j2rFzmWdMg6hZUO/DnNfUfvWdox2Ssewb6YOb0dkbNdl5Lf0vIFkniB0TNqufK157sfCDuVPceZG9RvlLnAFMcbYNKLW+d/rXtNscQVL9I6wOqs+CV0b1lAG5CWnmFLv8ZUg4OJUm/xKX6xUw4OKya3PKnJFuulkwl2rxlxsk8ysmhTAFmLLPB1LLmJEp1kit7VmMjqN5c3l5LPaKaTQG/gtoWKk3egW0XO3zV9gW0b3ZTh9gW0+Hyx/wBw/wAlmySVLkvIWFN7PbOllw4jK+BpcXMF2sUNpuPDX7gVGx+SJ7APYPbZd/c/zCPdt51uROxtl6t/gcjXH7Vx1J1Ld8NclZscVRLb+1V8VEkWmllULKoUOB7KaS2/NXdjgiHbuARMofzaV+i8Vu80HRaTvtHM2fI9m/Iw92nmYkQfCezVUgHL3i3eNQU3KQqfSR3pTjdlX/xHHsu+2/c3LcV4vdpUrR7R2eFbivF2aoT5K20qp7eSD4mkdFfZXZRHb84f1Ic0tdvBRgIN208+2lRU2M/VBIW+Q4KTS3vscv6uYf5LA2npcO6l07wHjeFEdnvjjOh9bh0TZn3HqjPKhxWTiFwmZZs+JNk3jj2WgTx0lPZyLx5fq67G2LRu43UOi3eKK/MIO+F9eRTm+4Vu3rd2Un6m6TRHAp0ZFvbpcBYKbTxrr7E0uPOkG11TWrvDuCEUzXXwI4rGEDQZ5WUAKEhUGshmdMPMvRztg4uQ51veN5BtUd/Yf9gNt1/dD/7gtMScdkbK1EElnL1KdZoomhRscle5F7hvsea3cEQSgeVIV086W/0/FUQvCRfh5hUR1TnuJKLpo2XVPCqBeFVdjd1UoyY54Q2hufrNBwTMdgzMM3jTPLNFb439FTT1TXRHGk3h+4HoU6F7h07b7LH60/8ABUrPaFSsKmleL3T+o8C3LxdlxuCMWS5pVxOVx1zHuWrXgC8K8f6oPYQ6inQup3Dr2MxapjnnyTH3cUrfsQyD4HX5ItG8bkx9lxpw4Fu4grJik8cjZWee4puS1jXN0Ob1UM8To8iNsrCKtGWUv2fIzQP7N5pylx5DFOxzHdHdlvCoBzt6ZLZDaT2k8wERx3dlfqLd2wZEYa5um/pBTkXBMx7eTSp8ckSMc3zHBTgEsNj8VK07yQpm8HrJ6t+0LKA4t+5ZV8WfwrLJGoirF6WrJfIPnngbxuCjfFc+VkX5UsZrK15J8zKoCdwl43veUDI4xk6T59njCt3aNj+x4ZhSxHPZQjjkPAEC3H06LaD9uwYm0c5mVFlzaX3erfzColf/AABtz/k/zCHd0Qmf0HstjQe9LSXEoHU/0CJc53VE2R6o6vCiBq4FEg1zVt+tZpEGiuXPs5G96G8qxurdutA5kdkA6hxWiKkGtFcaukSq3KEslbNEZYZQA8fzCkw6lBbLjv4PaDurkeiId+ITZ2d27dMBucpIJXNcPev3L/UDsv3q/WD3N366mBbl4j2WEWTtfyQLFoyHs8/e3BbivGf1YewtdvtOx2nUPQoB7lJlTBrGOPUUsEQM7yECWt7mosYe4k1jo5SwguMT2f4dyLHEFwsdCg674qhV7k1zzuvon5UV344t4J4+iseLkg5tg2mt4H7FpPkqfd3e9C76qiS06U5t6h+o5q1SdpRa8cVHLHpkAcPNYeW1xYe6f1Cyo2kxfPs6Ab1NETqimi/eYVMziwu9FpNOFevbRHmi8+ScRYcUW8VRK3leMLee3utnQZIkD2uqwOXkpdn7c2dmwQvnlgnY4RM4yUfhVgOILdQB0nkv/wDH+3P+SPzCJYLIV7K2PQoiIg/ed6DnOrcB+a4tKIb/ADX2sXi4WL4FOGrg0dUAD6IkCyvFSI80GvA48CgdyolF2fCxvxOe2qVxDyFK9440Aqj8ygL1Ko+qBEgkGqNwqSP63ou5brxyZohb93FvqnOrwnfwIUc0YE9uClgncGMe9nJwanNPBEeXuCk48Gk/YsiYX3b/ALB/w92qVf8ADeFGl4j23GStUbV3eS1/VWwH3dzezxn9Y0vmNXDHTW1xKzcnKf3zGMiPw6d5QgwTO/e957WNgf3taa32oH5cxgeWAE1adC+pRY+sg/4SiLopsjSH7/NWTLinURvLVoa5rmlrue5A6a6KgtJ8J3+aJNq3G9yokfRPNMcL4HyUg3RnVzNqiQ+2qvc3KlVoMagx2pAAeaARDt+8KGUFjmWTzUMtuiJYnxucHM1DqntcdA+xPjcdQXjCG+22g5tEbuoVl2/TS0vcvEtUnuSHYETnPiDbHgHxqHG9sthzZY+YblsJ++h+NI24cwVXsBtzr3A/MK2jpxT3bJ2TZH9W5xHq5OLQeAK8QFIEuBNHkqscaCseHiUCK1kv6Fbjusq7CaA21q8kaRJ6eiIHUngVr29hB16TKLpAM3ef5lAD1T2R3EwyOHBgW8Bbq5IWnCRj46a/UBaxsiQ8MaQ/SHwuUmO4xSsIaOL+X2Imm2KdzWNPCdAGslS4uC3IY9sje8Ebj0J+H79+9ZUG+SA8hYU7DUkL235KbInEUbCXnkiHgTO0lQQyFtNKLnFsIcCRZAHvV7tKwf8Ag7vt3q7/AFtree243Lc4dFqjWqEe7uCtpXjH6sww92w/OP8AwCe+F5bKWuZ4IgzqUcydgcwuDG056EbA1vAdogwpIY3jWRSsnqTae3g42mPdYtr+R5ItGnINdD1QIsHd1V3RIVs0v8TehUcguCTR+yU6KJkD4iwM4O6ppBVbkapUPVWOpTuiFhhG5MkLjEe7f06rIjdRZrFX4VZPEHoq9wlq+bbqRFDkOao3xRNlp3p1CynauoTdBVuLgi1pEgEjOhWFPdPML1lYTw9mieMb6BWFLI4TB+M4uunDco5WPdFKxw8igXuINq3K5HfuleI9skuNjhjC8tOrTV/D/op/aHbmzdoZcVYOytToW1uLuX/Vv7K9g9uX/cfzCptE0h/R2z+AGg0L81uI59Vw6I25W4Gq4ErxGuS3W0cTZb0RB9eCbY3IF7Q40Dz6IfRJceKo2CV4juP2b1XwutF3tNs3k3v2ffe5aJdP0ev2lDopdUpkLdG4R1x81u3oCyOa8DlTaKtxHJTwuAhcQOnJYksmrIx3RyEjUWcDXko5T8xMxzb+lbSFnbIy++xmNe5zTE9ppzXsdxBHNYk7nSQY2ViPPie2H4PsCbOzXI/LlbdaKpPij+T42J3eOBwb1Uz9JkkjjA5arWFA2pi+d53Hk1Niha2BrY2/VbuH/H7u3xH9fvPbuK7rL8nK2FaXPZ0Pu7h2eL3h2buzuoJJPqiwFPJjz1/Xv5WpcnKa6RgJug0cGKPB2fExrA1xaC717W7PwjITXJPypZZHO57grrerKpOA3m29CntdcJoj6KEjtD7a/ovFxXmg6xIA8dCsaYHQO7PVvBZEG8VKz6zUWg6vCR1R9QtTtSD7Lb3Kt5QcHG6KDaACxpLEmLE8nia3rUx78F9G9zHrLwXEZWO+MVesCx96LfhdYRa7xJhe0HkmPbuo2rZu4jmvAnNIP4I/Z0W7igAVbk0N6IW6lI1xqR33p5bUlPH7QtM+gzQfJPJ4lw7NBPPsdk5McLCA6RwY2+pNLbW0RL8mlw3vYa0GSiVk7F/8RNj7Pzo7kBqbhTS5jraooIu7hYxjBwawUEFPtP2R2th4LO8yZYqYz7QVk4utubizwvD9Ja9hFJ0uNEynkMZQ6+acOt+iscQPtTWNouH3plGntvlvQJFlrj1CLbPC99g9LUuS+4o3vAFAtFqUws1RSgmrJYVMHhrceQgtFOLCpRhjVC5kv7h+5TmE6MWd7XCwe6O7qFnmLU3CyftYf8lkOwTG7EmD2u133R3g8ltEbUxnnByA+OVjg7QQG+IL2jxXvjy9jukpx0SxSNPhvmFnx8dj7S+yNpWeCR/Q+1f/AGAsxzw07J2sw9XY6ycjGjllnEJeL0PZ4m+RUlf+ei/gUnPOZ/Ajzz2/wJvPOH8Cg55h/gCxueX/ANChBsZx/gUH/wA/J9ygF/p0qxeebP8AgsRnDLn/AAWMGFpypyscX+mZP/FV7lFbu3xK/c3n9Ru7Kd2WFRVU8LVGCu6zCOTlY9w0Fa8X6oEOiaRoHNGR3VU0ZE7SDxCrsETC48AvlI7pjvC02tQJQcTXuUg4ePj9ZSwkF1Pi680yVgc07lapEWocgDvGCxwITN/dPPo5TQ8GkjyXiAat3Ure2hx4phB5EFWRW8813rBe4fAKTMkOE9OjA07xu32FsHMA1xzxPA4wvorPiHe7DyxlM46JhT1tPYkpj2rgz4zhzI8P3qbGaDEdTb9UWOeMhgF8NKgn+k3emF3EIIhUbPFBjvNE8RQW93bxUbofNAOpUqRZI17bsGwohtGHHnnyYZnu8MjX7tXLdS+R/wDjBh5INMysiDJF/tt4fffbTlXsLteQAa2sbRrq9oWQyIxxveARXHenw5DZJWSy6XA6S81Vp+RPJkOkvW5x8O4DeUdFl7ielrhped3FO1X3n3LQ7xP1iiNDuCj/ANgxbPHrddx8Re43zUV/1TL/AHVGT/Vx/wAIUZNOYz+EJgZvaPsCaGmhSFGgt3Z0JXmUep/47f8Ar6HZuXi/W+Hs3+5riIVsA6blTmv6K2DtpWB2eL9T8ngIbXeO3enmhklsA12Bvc01SfmzxsZYYOJdxpNghDG8h2/I8MxR/G/ctbnWbvqhRRV9tdlE8weSfG4yY5I6xngmTDo7m3t3HsI4FRn6FHqEy/C/7CtIdu80DGTW9HTr4eS0vDauwEw+Fr9Xktzib3rxeHgFj5kJjyoYpWHi17AV7PbVeZcUSYE3WDh9y2nisvZOdFmdWvZ3R/MrbGwZnjPwp8ZzeLiPD96zYHiz3jOhTarJgcPMG1i5LRpe3emOtzXClTdXHdxVq7A4doCrcrJV9kGV4ZAKoKPA9oMCPFsFzgfSihh+1Pspm8nxR/8ARN/kVbirVqHMxZcbKYJIZBpex3ML2blNnDLfR5WyPZ3ZkOXhYZklfI5lPfd00ncizF+UmUPcauMY/BZ5LycJzifrM5o7Sgln2lM3BhhIZ42ai41fDcsDP2/jY2a1s2LJE88O7dqa2xzXsxJsjAyp9niSd0bZHE9SFi7PxRj4ULIYWcGMFAdtkKmqmLj+sr/h9/bXv37nHtgiJ72aNn7zgFhc8uD+NYbj4cqE/wCNMf8AA9rvQrru/VbuzxH3LC05D2ea1xFXG5p4j3Nw7N/6hsTC5/AJ8r3SNBB4NDk+aUMZbpHneepX9H4o10ZDxPazDx3SPPBfLZi76IuuqsEnfaJce2yrRcnuvyFrJzXsZjRl7jyC2iafkvhaw/Qs2jBAcvZz2RStFuaeCcxxinaWSs3FVfZXZavgpYj4Xbuihbq71j9/1VBl6WtkrSfhduTxLTzergUwjc0WTQIT2vG9pA6q2cFXbj5kDosqGOWM8WvaCFsDaTJX4kRwcg8HQ8L9Ft+I3h5WBOzze9jvypbW2FPo2jhz47husjd96ngHxk/vJz2eIfYFFMw1ba6801wpvqvD2bz7g1rRINXkmZvthg8xGNRCMHs57PZrGb4D3ZPqwO/MIZuycPJG8SwMf97eywrPYYfZ3AlZuezOaR/A5YGVjl0bs7Em+mwNEkQ9N9rKw8X2bysXaUtbUe4Rkx0YCJTFdc1P7P8AtDtvD2lnvyZdlxjKeIxTZWEWN/I1x6LBydv+y2TgUBk40r3s6OMDHV9mooP9mtmuHAwM/JeB3uhsZWpx/wDQd3/AUrU3+0rcB+QMXDYzWX6q71x5E8lhCIOEDHjjqPiv7Vj/ANxF/AFjP+KCI/4AsM3phDHdWblkQeLEzJAekviaV+lNxM1ghnfvjp1tk9D1/U+Hs8R93u8oPHBaoyu7nkafc3Ds3/qJHgNiY5wHGhayTMdcEwHXQV3szZnt3NcqHYGNsoazjwSbxxpPcXb+a3V090kXyUmaXOYwkABOmmNxkNpY2zIQWxND1pCb8jmaTuoo58UrxTJbsOPAqXEndBkAseOvNA9gKpDsu0QbaSD5LN2bNqa8yDo9bOcY2Z7TjPvjxatmZwAws/GmceTZBq+5AN9/GzIjHlQxysPJ7bC2BtbXJhMdgTnnB8P3L2m2TK9+BGNpQdYdz/4VtPZRDdqbPy8M8u/hcy/vV3e5Anc60VSvtt49UWeNMZ7Q5MzuMbN1r5d7AbRYwFxxgycAcaYRaM/sDsZ5PCJzD6te5vYAgXdgPspCeNZcf5PQZs7LHMyMH5qvZr2AFGmOlffX9Nev/jn/AMRP/wDTRfiwKPE2r7KBjAyJmCDfS8RtqvZHZYIc2oAKdxQ0uW/spANJV0r/AF4P/ojMj2ukZJw0NT426sPJlx/IeJn3LaTKAkx5vNzS1bQHxYsJ9JFn8sWL/wB1bVe0gNx4b5i3OU7/AGljdlSd8Q3vC6Qfh0H6nw9niPZu7bjvotUAWjJYfvVt92it/vNYLc4D1KwNAYciPWmSimODh5FOb85iTaXjfp5FT44IzYDX1496inbcLw4JuFiPbfiO5GSWRzn2Seau96BJV9niVh5cNydPKyJo1GR25DDwGBzfGd5TYjZA3dlMK/RXtsW7gmQQtaN1DgmbSieHGnN4O6KXFmdBLZc38aUhslhAHVQxC5JmAeW9YLOM/wBwWHNuiyoj5Fy3WT7lKSGUSxSOjkHBzDS21sqmZZZnQDlJ8S2FtcMZNMcLJdxZNuF+vBRTMD4nte08C02PfoLGzWGPLgimjP0ZGgrY2VHJLiwjCm6wrPwy52NNFkgerSsvEc4TwTRkdQgfP0TJDV0VIBbd6e3iD9y+ebfVNbC9Om9odDT4XyAOrmEMrZO0YOJlgkZXq0pj/YeKBv8AYTPZXrTv5lDtF8VfsmzyyWfk5D5HnjpM3+aJ9lPYD1m+/wCVvQ/239vx12JEiM32SALC47ObV8L+TAJ+PsDFjmoPY3TX2rc4ArVzVcUDS8J/9Lofqu89sMryDV4Qq7aau+2/lP5NZQ/U7uzf7ocwhaS9nmrjscVrhHP3dx94C7NJrnnTdFGaXwteXHgOq+RQOmmHzkg4HkFE7lTuoU0XwkSN6HioMoP8OmbqNxUsz3a5HO5DfyUkD7ddc1vPFX224KgDvcfqha4n5cjfpUwFBo4UgB2CGIlHInlmfdcuiM059U6bG3nRHdl3VQNwizFbU3FjipjqbM/huIK18ATfkuO5ydXEtWZgSAxSvbpPXcos1wgzyIpyaD/olbr97N2e/Vg5c2O7qx1LaOFUW2IhmxcNYpr1sLbTxCyc407uDJ9ya9ttcCOo9wBqJWpko5mqQJeCbAFFU3fVc1hz+GXFjIPOt6h7xxxZTF0tbQxnnudEw420qWF7mZeLMY/MWtkSw+Jzonp4sYj3uHEVaky5nbRzoZYIoXs+Nta/MeS0yjkQhge3Ptbsvk+UZTB0vf8Ak8dh7cbb2z/kmWXhoeHscw7wVg4uycyXZsmbkzE94Yy8DhalGzdiYPcRhuy+8MTw7e/XKZN45UTSm9pIfaP2nzg2KTMx27OOJB4yQBxWDt/2V2U+fLflDGibCyWEGL4AAPO93FMwsVuPBbY29d5PmrNIg8Ueq8IVsK4/8Nf6+/11rX7T57+jwF4B7lRPPQK8zKceOkdte94ffYSae015ru809CtUZWmR8fu+E+8X4kjRxpPf4nStYeibiTb9VA/FpXfQgxziXdvaTaY+tYLCUCDRXdTmOA1IOLmqCRwizhocODx/NQZcJfHoex3Mb1G/fEO6d1A3FT4T6mbu5OHZyVaT1KOfnNafg4uUeJiRxRCgFpFdga0lFxMTHUOaomJpopjIWZ2awO1i443dOqpzr3MAs8gFNlMZFgkxw2QJK3v9F8rJdWrzfvJQh8Gmi1VdD8EQ401ODnW1GFxrcpMCcY+fI9+K+hbjZj9EHNDmkEGiCOfvG04G7W1sCvke086HTwDJ3AfddLbWFTNoxxZ0fWtDl7PbRpk8xwpuk3D71BmQtlxZo5Y3cHMdYVg9VTiLIron6HBzi/rfNXqNG+YQDV4gDQobqCNealyGulsRw83OWJiUG/Pu6u4ITShow8er+lECp9n5TPkEcOOau4WBl+q9odnCjP3rCKIdawNo4O087beXHs8QuY1sRlLmc/hB6qLa/wD4oQ7Wg1xxZ84xO656S1rAT9zVDnwyvgcT3UroJARRY9pNj3XO2PkiOKCY6fhmfobwO+0Ys1zHCIEX/ViuZUf/APbva5Eru/Ew0xxHTIbA3k/UUTPZbEZBLlSxtsa8hmhx60Oi8KtxVFWF4QvCf1R9w/8AGErCwSBPOzUToFb9/JNkja+M2x3A/qOKMm085/WUrwD3Kwpj+yVbsx/Iv90N4uTPrBX2eH3d67jDc0Op8m4KPFjqVpcH0SehURcHte9vSt4U0PxMD2dWKMZltJojnuTHJtptlNpNLU1Aodu4oPiAxpfAd5LVMzIpkznWSd6MsJz8kOikPhj07t3VA/Cd/VZkMRfiyuGni0minZznyd5867rwU+O4tmBHmOCztlSP+Sy207yx4tqxdqXFnNZjTn+AqHJjPha9pQg1mC21ycntdpcC13mtb2hjfiG4JuLgxvLT3r6e9zuqDGdoxsSRwPirct73uIs9Uds50j8gH5PEfERzPJDwRs5CgExscnfl/dAim/XP+Sk2pmmxTedckzFxmyRs8N0wH6XHetbnkiyUzSbG9RniE23htq3kEFPhbqY0lTSa9mzu3NaXRauN/V92lQR7CrW0tluDtn52RBXJjyB9y9pcSEMnGJmjrM0h33grFzabtfDdjF3OPeFs7adHByWSPPBt71bXPcRZ6dUdRWsgN3nh9qZBG1+a1zp+Og8GprPjdTOGlg4rIzXF2kRM5NPxL54HvZeB/JfpLzZ3ABVGLFJ7LAcatZmwMzEkZUjMfIZOAeILSCn4O08PaM8rJtle1s0klD+wkL3b67ePZHJsXIZK7EDHbry77v8AA8VGNpPDDCeNmMUm5X/h9trGZ4svvdbGVo3UPjk5MUr9hNfMM3xVRyyNZAaOAAFN6Klbj2UF4QtxVX/6Q2GYwY0T8nI5sbuDfV3JGVoOXMWRHeIIb8Z9eaizMAwPgELPohvxCuCLe92bMKmxt1/XH1v1HFavlEn1pXLwjsvs04Mo5kL9Dnd1kPbDiljXkF7/AIW81JKfE/S3k1qi5tv1UfNoTAfDbPQo4zC6XxMHNCSNrmb2uog+8dobUe7+xhNDz7HNcTG/Q08RVhT4rj3vjj5OaodpR25mh34p2KzxkPiHF/MfYmOaHN3jqELQQ0lEdUR1TmDcUdQa5v2qxfJY2KCyEiaS6IHAImMMig8DaApyi2htGGHIcIQTxdz8kyOFrYqDAABXZCdnTjJIEWg6j0CfjSEMl1M+qVj5wMU4aL5HgUJnOdiSNaa+A/5qSB+mdhYVlbLBhlb8pxq+Bz6IPkVg7dgIgdUnOJ/xBNfr0u+ylCdqMbPK3UDuaRxQjia3oqHYIoy4mqRyXPddRj8UZ5Cxvwjl1TdlbMjgHx1qc7qVZMr9wRnzGwQ7xQsIQY0kmQ8MYB3krvqjopTmPc3HBxRTWR3waFiZLwJ4nwEmh9IKDJF48jJPREE21BzjQQmku6WNtWCUZRDa6C1L7GbUgzMaVz4i/jSGXhxZDW0JBw6HmFx/V3ae2QFr3Ajos2BtCYvZ9V+9Ofxx69HLGjazaOS/TkPFshe34PNTw44McZnfKQG6SiciSXJfqmJoeGtLfqj/ADTCwnmfJASA+XRNfJM8jd0pZe3sZs5kZjQOvS97LsdaU/s5ijKinOXh8Hv0U5ie+CSeE6xHRcsvKz9lmQyv2bi6ZJA7hG8OPw+ungufI9ldkTNi5L8p8LImjeZ4e9bdH6K1Z76cH+YZpXfew22sWQSOg+IsIqPgN7n/AMlNH7OxmeOZuuntdNMJHPBG49GjoOzxHt8AW5afer/iq97HwY9WTJpv4W8XOPQDmsrJj1PkGDikC/737eTVox2swo+7iHB0l7/Ouf2rS4ve5z5DxeVaZgZ0G0+DY/m5QPpNP+tIPYHtNtO8H3T2Uxx8iv0O+Tnkrwree0Nxyzq38NbQq2XfV19rP9p8sy8WhjWE/R3D3WDGeZK0VzTjs1gcbAJDfTt3djcXFfK48OS7jGaPpHeSqCLMY6TRT2QB0lvZdFRy/Ox6onng5qmaHAuY8D4tW4qQ5M7f7Djv5FeJblTSghpKABWuRZTp+4YZYoWC+FB58jzTAJiwPJa830I6BOH6TK8iBhujxLzy+xPnyoou7LQ7xFx5NHNZmyZdPfd5A0HwS/5rCe1gy4J4i/eC0W0hY+bg/JMB5LJPjcEGuFVTgqcVJijS/wAcfRYW2IjC8URw1DeFPjMMmO7voug+IKTGmjkjJbJE4EHoV/SY7jNhuUf2jf5oSR97CaeN9s5L5G2PE20xzHCmjJb8J83dE2SNr2ODmuFghUEGxiCMjU7j6JuPA5gPiI4L5ftnHD/6vUHH7EZXkC6Qw4NDd7yKFJ2VOcmUF2+mg81LgYUWE0OvI8UzgLFDg1Q2RKJWdHMbdFapLx5GzDyB/FY8soi1TwZA+i5hH4hPewtkt489ylkvQ+OvO1lxE3GX1zZvQ2fqa8EF1fEEzM2UG8mPBCEuAYAwtcw3v81SLUQPJV+otW9EtTtpbRjxBuad7z0aOK6ttXFbS4eiZO4d8xrz1PFRAVENCeHeHeOtJ+dNc7mdyXAvbvsjmEGRCJjWtYBQAHBRzxyRStD43inNdvBWzXnLGBEIe+ZpLOQ3cQp8P2RzorufGz5WOHXwsR+SmN96oqHuSY2wsyWF5Y9rNxbF3n4Iuzbe5xvqzSpJfYzbEdZMkB8QYabDqriTd2oIvZyN0DImF9F+iYyEnzv4fReFU49hjbcm7y5pugVf2oJrjXP/ANF/ojY8+Zp1uaKYOrjwXyqs2W8jOm4Ofu0Dy6eia5/ezHW/lfBvp7jcrGkhfWl4pSN73Z+VulgNNv6Q5HtpV21jzHo0qtlxei8Ks9vzT3/UjB/6lo2NB5jtZJt/NDxYOn8lkQgagZ2eW4phG9sjPJzFGPrfY0ojdFjyvJ8qUncd7kvt44Mb8LVWzIfT3fleeyBm+OLxvIVdmpoY1Vhx/tOVNHJd3j7vjfVD7Su4x2tPxHeUb7PAey0eKOBsySdujW3gH8E+QRNlyXvc9mok8j08kXOfFGaI+FvN6dAwR1HJTPG0i2/98FB8nL6OJLkCvF8NN/LinnLYHva+Pi+Rj9QpBo0RjXQ4t36Qn5Qd3YNN4lW7eqcUUWO1NJBHMJ8kohzHbq+NY2c10kFd5+zwKwWMJcW/KubXcQmPaHsIa76zUyYP3aHHjfwnzWX7MSfJcmCWbAc++ZdF6eW7gsGTDdPjZMMzR9R4NHp6qzJNI7in5uQTzKYNsFjOLIr+9Nx4C9xq1JtPaZazez6w5DqmtDd3gYKCim8M0bXjo4WtnTWfkkAd1Max4HOcwMGqtzYwFEyvCHOHMjf7kUzCJY2u9QoIMOIQRaOp9QVK2CWQw2wuItqYdxjl+60y9zHjy0JgsHUPUJjTQTLO9N+sEwmiQmb6o/tIJvVDqhaMsjQxrnH9kWp3x74Zd37BUv6VlOGnhGwn8U5hNWfsT44ixrB9pUjMkNkAa1MENyMBtAbgAOw9gbJZ4KLZDNraH62ZmUckD6ttaK/6UBtCXdQdyVO7IMOB0+XKyGBvF7uC2fNsTMhwc6NmQ9lai8D/ALtTnNJkD3M3U5zCN3LisjA2JtSHaGNPFK5u8TQzaYbbdvFfbvUWzNgY+JTXzgnXJoLDLw8W9CaR0T2mJ4brqQ6TRsCgeNouO4WSjFH3srSXngDyTpide5vRBrGil4VLGRJFeoITs8W6QcR/xnHsaxpLzQ81FJ8D2u9D23fYM/ZuTiur52Mts8jyKnwJ/k8+pr8SYageiDx4fXtvsfizQbShFmA1IBzYeP3K2g9enZavt07Oyjy7srRs6Efsqvc04GSf2Gj8StGysYfs9oO3M71Z+RW73Lw3DzVbLg9PcGNhSS9AjHC57/6yQ6j2/pExdwaA1apMYcm2VYA5EouzS5vwR/nwVsteLs8B7RHjyP8Aqi1kZsE75HFmOygY/U7kYmuDvnJevX0TsSB0sgGvgBX3rCzcdzpAYGMcHP3W1xU9ukce8jO/XHvAQw9nhzyRPL+ACIkdFZaXjixfJ4pcaIiPVVly33xe/cGp8Er2uBcB9JcaVpwO78FJDO0Pe5v7X+aa8NIdpeDYIWLnxNimLYMjho5H0Qe0hwDgmNHzgd3dbpBxYVPiyfLNnAax/XRjhIm5uOxrWmN7fjYeIKGPjySn46Rk27PM/wCHugPxWt/yeE3fGkWY8Y01JIAXFCGINHJWqXl7pFrXsyA+bL+5yg2dsqN2U0mDgWg8S5bDyJXE4su7qbXs6ZcoO+UgscaorYRdQzMht9QthuxHSs2jID0cFhiQhmbE4dapRC9OVAVfwTwn/EpyLaYT/jWSBuax3o5Zg4Y9+jlnHhiOKzdFnCl3eSysnamJFLjvY1z6J0nctmMYAI31Vb3rHwcUxY0YYwWQE98spcVu+xXmE1e5Xjs/dH5e5zXNdzA5xTzmhwF8lbj2A+y2TfIg/gUHCa3EUyPh5NahlZmzoX1odtHGZrebHSishr/aNsTi/VOzdV+HuI0cWXCmlcA3cA8dNMe7+SgnzcTKiNudjNZK7VZGm6HkjPnxNHAO1E+isIAlbluTXSCxuUUM8c0Phvc7/jn5E0OysY/OSG5K5N5qPDg1475GPpPftOXZmWblYLDuo93u3wbYgaaZ4JgOYQn2fDR+AaPu/wCwt3uCRhBojons7/ZuU65sc+D9pnL3jg+zmZNV7g2vU0sGWBkQNPFCnbljkbpGqA8HgrHYafKxp83UsAfFkxfxLAkxHxtyGEvITX7Px3srQ6MEdt7az/3m/ktw9z9H+1f7rx/3ezd2DIz4cTi0HW7toErvMfWf7R9ofKXfsMqvVd3C9/0gNIRh2aL+I04rXjtK8fZ4O1+MH4uOA53B5P5ISCj8Fbh1pPnkfwETBZk6XyWHn5AihmdFlvFBrt7Sn4cLIILdABvlbwc/mSvnZptT6ZuBHC06T+tdqHJ4UMOp+U4mUNPdKLJ1mVoDwLJClhYJor0H8E6ZxZK4OBRne/uxbhvvyToX+MJmftHRVkDVpK2ZnwgSwb+o4rIw2Ok2Lla+fcy/yKnwpTDtBj4nDdTv5oY+jE2s+otzY5/5OQOOBjyB3eN3EcCEzFlayeXQx+4E8ihkx/KccAZLSKrmn5UzIXDRINz2dEzY88WghrzbfwXy1zc6ay00WoRRBxFOdvXFV728q2lB2zogfrt/JybFszBiFXK7WQf2V43rRtHPZ0kK8Q9V/upx6uIXzrlZvs3UFQVFPYdzyshrSY5n73XxWZL7R4QM0rml4NX963BfNuRjmyAZC9xfxQDQtWQRypVA390fl7u8ouibpNcVU7dYptiyFgEmpnhYdeHJI9QsWRrmPyGPYdxa4bivZ3Je5xiZZ+o8heyeYdc8M7vLvyvZ2C+4Oe2xRAy3gUtlbOnE2HijvRzfKXfmspgprB/EpIMmR07NNtoFAdm7su054DfNUT+v3n9a3CwZsh/CNhcpMyWTaeaLlm3tvkOQUeDiSO1VpCE0M21MjfLknceg4e7HlY8sE7NcUg0uaU7ZW3J8B5dojlMX4nSVqYPdfjOj2hij52EjXQ+NnMfzTciCOVnwPaHD3b9mTFdd5Mxp/FTxO+Eur6TSsyIFonmH2rNH/wCplH2qaT45S797epCdzj9iklvUHaepQbgYrW8omD8O29rZx/bH5LcPc/Rl/uvH/cHZuTNnYT55N9bgOpWLrllnLu+ebJWFJemaj5qJ3wyNK+YOkoa4G8KQYxx+nIeaE+0IoXfBGNZ80HQOHkq1sJ4Fb1uXhK8XZiuy8qWOVz9R1AjgCiWhgeNFp2XCIoHMj5uN7331U+yIJX6A+d7iNbfoNWScxscU8jRdvo8udoeOKgyDl3YpUNL5h3Hx2fyUWXKyMcOR5ol7hDbgweO/yT3uaPocwozII2NAd5KfHcbJFoOgjLTbue5TYcomxJnxvr6DqKbOItnbaeBOaZFN9e+AcuYWJtbAeZA1k7R4Jf8APqFPs2ESSML4CN5H9n/on7NeIpXmTCeP4PRN2mQ+CQyRHgosR8WLlzksfut3Bp5Jjojk4waJ4xrDxzWRm7T0OBa6+B+ijNAA5lY7NzB16lA8P1FlUwonFh4/1rfycjlZJk1a2NAYwXyRdO5ads5vRzrW8+q/3Y4ftFfOuW73KpDUbKL/AAIxe1GBd0Hb+vArcvAfRB2RORzcVTWeqHygan0FcDfQKu2+zvIixOhZb3XvACBQrs8SpgRAO9OD9z3fepAbEj/vT482Mvc5zCaIJVjsonssFBjHvO+h/wAHTg0H9U7NzodjwG9bgZiPqJuHiBjKAaFLt/2hbsuHdG0/OuHRMw8SLHi+CNob7ldhhLNs4wdqbTZwOnIo5mz4pXEWeNeqvtiZ8cjG+pWymxFs+ZDR3FoKwJ8w7Iil1uZfcOrcWdPdrZmDF9ecn7gvnR6lQyVqjafsWIbJhasQf2LVDEwmOJoQdHGOGo8kGQsZ9VoH4dt7TzSP7wfgAt3ufoxVbKxT+wO1s8zMAHcwh7z5qVhJhNqVl6mpzT9MehTmitctKVoovNKXdp3kdU90fypwoyP4+S1M9UYNoDo7s3Kwt6vFmaXVraQoZIA10rga3hvBSZLwzClt7uRT3MlO0pJYZWGozG4cOq2pAHHFkiyWt4B+5xC+R5Jbl4xxZ3ttzRxIUkUuh1SCTcHKIYzYXHx39yMUo08eSjgjLY4vHwc5yayFsh4PArepYd449V3sL3yvt/PcjkEmqCLWmyRW9SfKg/VVGgtp7MEUG0wzLxgavhIFjZ+Ow4E7JIXssuby8vVPl1Qg+HgbRxJLZ8Dt9I7NeTHpljdWpjlHtGTvxviHEHkmSZ7NlZXwy22F3O/qpmz9t4848EOQ7TdcAf5obMxmsja2mtG7yTJ4mlpFHsr37aU7D2NForvZJWtF8hRWmFi+fNKttT0KsD8l4iPNf7vf6r508Pc3dlIgXwNoH2lwjvFv3lbl4D6KPLyciK/nGPNj7UAxl8LQOXyA4WrxWfuhbiq4BX22gZWxtPwDf6qyt3ZwVDst/ZXqu6lEGXQv4JDzQdz7RpTTqiZv6n/gNx7O7YStTiXH9S3ZuzJ8t/CMfipMjIk2plf1s51UfohN2dhOJPL713eNJtOffPl1J6N4ge7u7I8rElx5hccjdJCg9kNoZez855cyJ40EfSsXwWMLMUDK5XIf8lO/+ocyEeTLWdOCDmzEHk1tKaY04zu8i9ZeW4iKPSFLs7NinjlInZT211CZtbZOPmsboEoO4ngQaP4j3PHsqLye/wDIISBrhVLcqVBeAoz7Zig4t75rPxVWO0Oz84fSEm8fYt3uViuVbKxP+U3sZhYcmRL8LBw6nojkZMs0ht8jrK0tQduIUJG9qiPAqMcHIZGVFBGfE8oR4bWx7mxgALVCqAeOIQe0EKwOzxFBjBG3jadkPTcHEE0lGV47cOXEbC/w5bRrYa4jonEkOdwRaQ4G6IKBzO9l8RG8N6qHILvoO4nyT2Bl72I5LXF+mmckx3hi4Eb06H0WjVDQdfx+Xkjr104+QRjyNLX3vp3msnZTyYJLYeLHcE3OxzM03e8jmCm5IIc6qCMMjgDYHNSYMjy0FzHtoj8lPkbYx8xvxwSNewHm4HcFFtWDGkyY2N0kS6RvojiL6dk+x3960d7iOPiaN3dqLaGK2WI2CrHZfZXZuTIItTvsb1UmRBC8/XaGjoN6LYWL9KPotO2jRsOjBVEr9Bf6r5w9lLwrd2HSiI9V7hyX/wASYHib8fBbgvAVk7H2vmbQwi57GyEyxgV9qg25srGlZu1Xuu6TflLeh3KsZo6AD8FfYEECEMZjWje9/Dy81ZJJs9m7s4KghZCtxPZQTJoyyRoIU2O0MmqVo+lwKhmbxo9CowK1J7mEM8I6/wDBl0hF7h+qbtba0GxYASA7XKeVDkmYeGBw0i1L7UbeZs/GdUTDqkN7qTcbDigZQZG0NA9P1E00zNtYtFlNimHTo5OnaC+ZgTBxlaVjAguffoFhQmxFqKDNzRQ8lo8dfC6/sTYy7Zc5Pzh1wdAa3j7fcvbeDHybB+bkIcyWB31qat3bu+1d97RwVvucfmFZKPZolyid7nSnUUAOKaOLm/em9QgeBX6K70KrZeJf923s1dxiNcP7x4/JWt98huX+vbQVumyHDo1h/NGSJzV3c7oz6rXE4eSuPTzCto7DGyRwRkeNR81FHmRme3MDr3BRS47BE4cOHZHh47pJDQC/pTOdO+64NB6IOcTwPknMHkgaPAojV581G6JseggDqoozTCQ9yfE6/wAV3XzkjGu1fCKRk1SR7yeIXdgSzvIIFMZ1Uc07pMfUwHg1y7mTSDe/mn4czjB8LgLaopsXVBqHULIzsXJnYPgAeS7du/zWRF7P5O0H7nwzd2WdW9fxCGRtYQTguA+cj9UGMawcB2amlrgCDxBU+ysiR+Cbx3eIwnkfJRZTS0h0cg4tcg7mgU0AoIGze5QwHSLe79lSZMhdIfQdFqxIfLSVqiYv0t/or2lCesX8+z9Ed6r5x3ZfZw7S0Hz3IH2mwGPq2yn1+ArcF4Sj/SGUDxsg7vMraewtqyZuxyDhvNuxQSCDzoc1gZ02mbvo5mcWPH+qbNigt4aR+Srt4qHGe6MW+QDgOA9U+eUvlNn8vcshUFTSrf71FeH/AIPu219I/qotlbMlyZCBQoeqlfLNtLJbUsxL7PRNxNlz76cWmk/BwDl5TayMjxkHiB+ph2hgZGJkt1QzMLHD+an2TtXI2fl2JITV/XHIjyK1M7N3ZrY8cyFJjSwyxO0yRkOaR1UW19mQ5UTgS4U9v1Xcx26/aaNo+jjM/mte1oH879yh9q1+0OF+/f5nt3LN+UzVrrWfg3LIcKc+cqQ/EZ/vT/rzqdu9kuQst0ZYdbh5oSbIw38LiamQRPllcGxtFuJ6J+bnz5Dv7R1gdByC8HmeC3+QVDs3IzTNYwEuO4Um42LHE36Io+vZ3ec13Iq2lGLNc3gCrYPRblYcFM8am6R6qaEtc5o3EJzY2lrqUjG1INfmsrN0Mx4pHR89G9ODiOBHIq1YKslFnogUWyanC0yTizwjiSmzlroA4tG7RzCJFXoDeJTc5ri6hKNw9AjHGS6w0cupUWXM6fGYYtXFpQa8Akam9UMedryNcW665LAxcTGZlSt151FjR/a+QQ2hivxZYx3T/j9FhbOkbJjwtY8Ai2+5SY47xvHArIZGWskJ9U8AB6DRxVXpBKmmJtxAV3fZeEz0H81TGDmj8qd6ItnxyebXKrV4r/VeN/r7m7ss1yTCakGpl8Ar9rNl6RTTIfu0lbl4Sv0zIHRx++1ub6qGfIEjnOjkG/Uw0pcLZ7u/f3rGtYAeG7QFjug73vWNjO7U40FjyRy91PE8tYXeFwNUsGE015k/dCyMnU2ICFh6cVfZu7bcFTVUZVvKsq/c3q2/q959+rta5CfuW6+Saw0PfATdp7axtmstzYSJngdeSbg4FcCG8VN7Q+18GM1wONDIHu6EA3SDWgBV7249rmDA2lGzcz5iZ/r8KsHtsrxFXYA4KODaGVgyGjO0FhPDU2/ztX2a/bDK/YYxv/Sr2iOPhBVDtqB6/wDiPA8y/wD/AKb+yl4H+iGqQ7jvJTNRBaCo/qBR/VCjA+EIC6AVbHwv+Sz8kO4jwYjvfT5a6ch2bzXDgqAHZS0i1ryDO7kaHr21Fr6LXC1GPIZIOquBh8luXiKBZXMKmuQ7sDmsJxdGZQD1T42h72loO8HyWNtK3St0S1Qe1ZGy6LvnITdSN/n07dVhTymscFx6LTceQ0gt3bwnmD5ogxk2QEWaw3c81SZKDEa78b3EcPRFstEHghNHpa2nM5+ScyB2o8eCAYyUEOBFlEy2wWOYRyYpXZbBL8j0sxXkfCDd1+otwVdlmvcvCZ5t/mVTm9UG5TvRXFiu83BeIK8R3qvnXevbuKFLeFaLCSOIRPtVsvSSAyQ39xW5eErTtHKF20O5+pW5vqqsEcfwV7EkoVbW/fpCEWw8Ng4veXfgVWXK368Tgt5/UhoKt/veJeH3d363doQY0krWabYH6huy9kTz/Sqm11TnyyZU4uWXxvvz5L5NsmdrD4zQAHFf0dskTTC8ifxv/UX2xZ+JNi5LQ+GZpY4Hoptj7aytnZBPeQOq+Tm8j9yseXYFokZfwu8N9FTinY+S2WIlrgQ5pHKkza+yIMxtB7hUjR9F44q1r9qdrO6SkfgAiZp5PRq3K+yoBX1qX/xFhnoHn/oIRLqHFNgbe5z06SOU9GO/Io6ZPB+CyMGVzozqHMHeo8xpoFr28Wns8K3FAbGwS40O4ZZ+xDP2nPkNFNe7d6DcPwCFV1VOJ5BU0dtuIajjMhhPFosn13/zW7s1YzwtOph5LXEQtWHH6dniKpAsKMUmNT70s/quVnmhtXKOflwsEWM7wUytT/50gGkUsFu3JYIwGsaNLnjgTzTZI7YQ5p5gqDPD5cSosn8HLJwMgw5UTmOVOFoMhE0jLkd+AWzdvYejIiDJq3SsHiW1/ZovyGATYYO+RnIeYUedG5zGtZksG8J+PkkPB6C1UbmXbyOPRPa+uCM7AfpgcPJMa9rQTuFG09s4iikDIX7zqCL9hZbSOE3x8nWP1Hi7KKJd7lwRfu/zKLZQeSrL9RarCx3ctZH4dn6I/wBV8+717fCVu7S4kKvarA3aqety8JRl2hkurTbjuPqVQb6qjY4qtiygHUNDKI/dCo4kXJsV/eq2jB5uAWmZ7eh/VWezj7g1Lwqwt5H6/SwlUCTxRefEq9+rT9qe00WKHF2LA0amDg96bs7ZpoAOrine0HttHC+34kBLpBxadxpBrAxu5o/WRjDxNqxM+fjkEUhHNhB4+hpa2Kx2d7G5nVd5AC74xuctTK5jenY22JMKWWochh0g85OX4Wt4A6rvdrbSk+vO/wDMr9Fc7mXrd2+GMft/yKvb8flC8/kqiEjuJ4eiBeSQgMWbd9A/kUx0fAJhumqXFjGZAPC0+IDog9jXDgVQK4r5N7M7PxYnVLkQMuuTNI/NXS6egQuunZQQa8sBFoZWe+aUXHBvo/W5L9PK3dlhdxneq1NWl74yeB4dniK3KoisXJia6eCN7q4uCZgwtiZCxkI4NYKQj2PM7Dd8/J4GeRPNSxZUuoiZjd3znkTvU2O7XhSyA843PUWd83LUU45HmoZ8d7Z2Me0g1qCgj2gzvH/Mk8+SbFGwBtKgEyWNzJGhzSKIKgwtszugcIYsi3Q6PD3Z5hSQzyQZLLex25ycyXqtesD4uNotvvHcqFngquWMNdus3vTdubUhwc6bQ2QOIfHvII5KDYWyWYED3SBry8vdzJ9+lxK8J7L7f/wicSJ4aSAKJ5cUNYX6X+K7zZQ/YkH80KVYrwvn3dvhcvD2XIAUGvvkgz2r2ZqcQS8/kVuXhK/T8otdqYXOon1KpsfLem34jW601+zhFdOe2MaSd/whB+05a4NpqrPxzf8AaN/NaNpZAH1uyx7tAKmlW5wXiQord2buz5xbuzxH9VXuVa1ksj4Ds3KgnOujQ6+8NkbJmmFGU7mNPMp8jH5eVvmkfrcjh7P7uE/OSP0hN2Zs0Ty78qcB7yffr3odo4E+JlN1QTNLHhS7F27lbOmu4HeB5+k3kfuVt9e3uJn6d7CfEgPRPxsmLIgdpewh4Pmm7Z2TDm+ES/DKwfRcEXOmeat0jj+JRbs9nnZW7t1ZbGjg0Wte3ZerIK+9wQa2luQGFP5MKHdhCloxJY+LSEWwtHRbiex+TO0yG9EbY2jyaKCplDiVuc77FQJ7BGxxdwCJlkN70zD2READrkaHvvqQrz3Ld204SdEJIgfJGDOB5OQcLVOPZ805B0ICcxvUJr7G53ULZ+1iZWPlxp+Fs+E+oWdsKcNyWkxO+CVnAp7SC8nU36TfiU7dLJyJIebuYUeQzVEQ4LJ2cI4Mod9jDmfjCiyoGTQuD43gFpQgiJNJk+PIclocHbtJ5KsfWyyGEUTx58VfhfuPIp/fabqt9oO8cRLj0Tnx/J5WNjjcNGpYvs/c4lM+W9ukvPBv7qr37cqYqavEeyu0Y+yntbRkfVAi+aZJNYhjY8H6G4LK2Y7XB3B3cJWH+RWVmYpxsnDxwCbBieb/ABUErSHwytPUb1A+MtaXC+oQkkJD0+0/kE+k+lI74QprHBSxusqPYm28XKyoZpYYjb2sG/gtmV81s3OenEVjbGf/AI5QsmbJmnLYQZCSWkmhdo5DWiYi27xoCmycxkWJjmeQkeHRrrzTsZ+JE54e9lOlI5V+SMmXK88XOPBVIw9HKtol44PaHLcfz7PD2b1bwqaqYVbyretyoe5T1uW5eI/q67A0FHuiOHuW4VwUePTSfel297TnGZvxcVwr9skBM2ZszSTvA4o+0vteTKD8nwx3nkSgxgA/U37rJdnM2xHumw6a+h8bC6vwJWplKx2C7N6XDQSiGmJ+/TzVtc1P2btCfDdXcZLHnea0uDTSph1eq04UY6Bbu0S7QkI4XQVZu0pvqtjb+JKEjbHDsrZ+R/y3fkvCrWqNCMhg48V4SqsrfasiuJFfYtwaq7BJI6FvAHeV8t2k4O3RMpzz+SqMrXlPI6rd2UtUDlqhA6K4tY+ihLjN7fmn+itldFQIO8LaIndtTYmVNrNa4B06j/JFjI4tp0ZH/DIDX2HzWJtbFkjkDJWEU5ruVqDCeZNmTEn+4eP5qSOcxStLDzBUgnYGg6DzbwUOLO6Jsod67lkbFm+YOuE/FG87v9FDt/FLmN7mVnxxOO9CaUMbellhAMPAl3JMgaJI5N7j8FfChLXVaJHMLXl/NZW0ZYdpT5EMWM+Xv2sqzpu1z5ch+ot6pq3FeLs49ru5hIv4Dw9VeS5jibviotqZfdGcxAdWagfxC2JFhyzy5Q0N40x7P5lS4+TK2BzXRA+Eh6ljvWfttMafFO0eSjHGZqh3DvWqHdUjFEPpsULf7Vn3qHlKz70zk9p9Ec7Nhhix35T3mhFG8NLt3BZpjFeyEQv++z/5aFnT45ZFsXZuKTxf8pc+vuYpe8kYSGlnkU6EN33fRZuzZTJiykE1YHOrT5cCeeSNkWmJrqaKFloVk9muDCl+tFS3LgvCvCvEVqfaoINYV4it/veNeFeFU4/rAzctxJWt9reeq+9V6lDHjMhNbvuWounyQ1jnABocNWkenux7H2U+TjK4aWNHMpxwW5uQbe+3fiu6Y3Dg3zSUAAjsjZI76jPIdbyFvP66LOwp8XJaHwzMLHjyKn2FtmfZ+TxiI0P5PYeBCtnYHgg809jg7TZZx/aBVgOG8HgV3c8bgaJdwCosA3ktXzLR5LcvCUI4HvdwaLRM/wBq/Rtpv5GZrPuCENRy8DwKtVsvJ/cP5doZES400b130zn8jVLwlHvCGiwmvFDiqbqXE9ewQwPJ4mgEXPP3lHBwCZR8/MdbvLoEGQnzV2/qqaqCpqtjl3WW+M+q1wlVG+PmCqcezwLRkuHXsLDuWJtomaI/J5z8VDc7z9Vtb2YbqyGPysZvwTQC3NH7QKg9rNlvki1Meym96G7g6uBU/s5tKLI2vhxZmKD8bd4WGzAycxkjX8Q1g4t8imsnfpe5zDvA6IyMAcTqWTiZQlx5HMePxUWeHCSo5g2yOqHikfuATsmU6t98lPsnKAnoNeNTSFn7ZmhyNmQd3C+FrjJIdAJRwNk4eI8tLoYmMcRwJA3+5fZuPbzVBXatxPuwbTxjFkWOjhxCfsxkubjyvmxm73NI8TfNYWDmPfO94FcNC2Tl7Gy4I8qnvYaBaeKEkZMcjD/iCeID4DxPBObKTocETe5UqC3cVfNFopeBY2H7WbOnnnhgbG+y57t3wlbDZFrdtTD09RKF7K41iTbEH2WVsxufkvjmeWSOOnSOShzdHcd7Q32W/wCql2zc725EWODTXaK1H7eSnh2PlslcDTY2ADlQr+XaZNi4rv7txae3cuS8S5rct1K3Fb1q4IlqLbRHZ4wrYvAqkP6q7W+grJJW7QrQG9cSUCXOd8IXy+Zsrq+TMPhaPpkc/RCz7gFm0/bm3nxsN40Lu7b5uTNm7IiiJaCxq/p/2rfnOGrFxvC13IuQAocveA4qCJ3je0epWI3jPF/EsTh38X8SxjwlZ96gPB4UH1goPrqC/iWCyzLl48f78gC2bn4UOdhZ+HJmYzqLGTNLnsPle+isdoqSeNvq4BYVf+cx/wD3AsDnm4/8YWA4CszGPWpAseFpiilik+rTxQTJJRLLPFqF/T8kzv2OBBquHqsMMo5MP8SxK/8AMw/xLEPDJh/iUcmG5kDxI4kA6DaIyG6hQWFhbGmZmZcEEzp3O0SvANbqK2S9padpYZB//eC2a0aMraOGK+n3wpYWRsqX5PlQyiRh06Hg36JgJpwNcaUOPETLIyMHm80op3GOFuqNp+O6spnNhChex1Gt171LG8OkqRt70xx1xOF8QmSxta4gSDiE2viCZ9Zv3rvpzXwt3BSZuTFjxg08jvCPosR6Kxo6KoQhSoLkrXdZ7X1V7lcI8wu6zHs671v7NxWjIaeG9WO2xUgDlLHs3IxtmGGISWfC2iCeJUs2yjjbRZbXNLDe/dSzPZ/OM+I55x+UjeFdHJ2RkyPA476HJZGZOwta7uNZY545V+SLo7jaQ9goCuIUkTy14LHjkeKfkxMhduLT96fNkNk0GmEUa4lM2wcRudK6LGgY46GfG9x47+XBMhhjijGiOMBrGjgB2Wj0VH3bPZTVuPvg7LzLA/qnJsT7iaGkmk/aOX8nsteWEi1miCWXiyNpfwUTQ0FzhYtMgqrdfUJnRNdyV3pTtJPZvNBOmeGsKl9qsZ+Y/P7mBh0Vou3LFYwB21Jt3SMKHC27tLZ73zPZA9zGPqlhY72aI74neVHtH2mwMaQlsDpBqDegBKAhxq3fNN4Itwz+0/8AL/8AKNqytWxJ282SA9lKlaslbggGuXiK3regWq2hUCqvsAeFbArjVOPuke7e5vZoYTzVnssoudQsp2XIMXFNNH9bK3g3y9VHDE2KIaWtAFK1s7njTLZnOCZbK5xSrBk2dMzDjl75woLDxnxHIjcdL9ZPO1jZ8Biwy4Ajitj7N2IyGacMlLi59rYz705ka2ZM7THlRE+qZKy2EEe54VPCAWzFgJ3KbKyWxGVxvqUXBtuKaBvKYBxTfrJnUrLw242NiEiKUlz3tO8nkPRZrGOORDlPcPqEFZDz4cDNI523+aisjQCegfZCjI3QpnOFQ8XABYbOnpSjZiulghdurx6DQXez928hpV8yE+qbIsqPhpe1Sw75YnpkrP0cuD/qkqDaeyMbLD5CXtp2/g4cVHyLkOTnrO9ncZs2LO8Y1gFp5dFmnExJWzFpma7WQOjyFLlOL5sh8p/aKeeD1K3i2wq+IEJp5oE80foFyeAd7inN5OQPMLKgc52PMInVRN0tpsO+UPaOOopuU/kyXmxxWlgW5WrJ7Dp1dEJMWNd1msdyWpjXdm49lsHp7njWphvmhkQSwFgfDINLgtqYkzS7Flfv+jvtNwtmRRYzacPG9o5uPFGNxD0JIflEQ8bL1VzCc1+phpw6KLM2fjZMbQIg3h58/d3Lcevu+JUFy/Uf7szP+U5XLH6prdsxEcdLkHbMyBW90LvyKoN9EC1vZSrV6LwdlmkNYB32LCYz2Nhrm91rcVXtvty+UyBfH6fzQl9t8D1ef+h6+bgr+7C07Ow+rtZ/JX2a8bMj6x393u29U1eArxHt8K8IW5VasqnhXEFbSqc7y9yvd1cOHZQWp/Hspnmg2+qdjRBsTC/Jl8MbAjiYzY2hne8XEfW+k771S1fYtm//ACkX3LZjuOLEtlvG/EYtkYcD3QOEU4FtasKfZcUuVE0vc0ElYeJtEY2AzXMa8BUD8CN+ZQyCLcFitbbZFG6Xu4ZPnFLsnCEUshefcsIZGzia3tN2izacY6FeAe6/uLZxvnvTseRs8bCIni7G4A9Ai4aItlNyIeplIP3KcZJm2fszMZG/e+N4sg+RUBjtzQ31WKG2W7uq2cweJrCog8yYDJWyfWjsLaDsKSHIyJXwyVbXm7o2i7Ic+VpLG7gGrGcywAsevgP8KxSD4W7vJRttmOxtji6rQnJM51brWFh+zuE18dSSNMr66krZ/Jh/hWARuaR/hKwzsvv4w8TRuaGuohT/ANEYrxPemRzT4PtUjvie4+jAjzc7+FMJu3X5hGM/Nsik/fYjlTmaQNY48mCgmMNW5qY5gqWh1Ty3wTfgn43xT/ZS7+TxDeealEYyIaoGg154rKZvy4B3fkEyRkk+DR0fEzovlDPkuQayWcL+kP8AT3dcDghoMfML5rX0WvGb27nKwe2lb14VQXGiqQy2nTQesySYtEkQiPEk8ls+L+ue6RQYGGzGxIxHCzgAr7LCpqpWPfpWT7/+7sr/AJbvyXzrPVO/pyHeKIctWPMP2Cqf9i3du8rcPTsLXeakPwEh12j/ALEY2viHv7NPtrte+bzvXjZ6ID20wnfv/wD9Mrww8vAFRxo+TIhu7ayi364LVfYW9niVNVMQJK3ns8C8CtpR8XbcSsL5olbyt3u0N61O39tAtHHsoEr4jxQiifO6yGb6H0jyARgEmRl0/Lm/rHcdIv4R6Iklb6ajwYtsng9q2xf9YFtPZOzJZ3zDXVNHmsnaUwzdqPfM5xsazdJmztnT6TuDnBrQpNqn+mMmZwe9x0+VGlJHG50mXOa/bUskugTSaefiKZFCJC239e2u3/d0q/3u31Q7tvutGLZ6psns5kvIsslAvonMxGTXu1cBzWVg7Minw5Qw961jr37in4O0+939xlDvB+99IfijlAOynufZoC1ixC248Id10oBpDfCPJGOFodxs7xzCOgHqd6idvdEx3mWhRHhrb+44hNx5BHFLLrI328ncrWmAv4G1h/0RgiXCxnP7lhc50QsmuKwBwwcX/wBoLB/+SxvsiCxoNgtMGPDG4ytFsYAg/Ysgr4ZgfvC0gK+Sqommr4rS0lWCXIF28JjmOMXzb+TmblNA0sJqVp4p00pc8lx6kp+TJ3UQpxBdfQBZkbhHogF0A9rBQWVA0DHyTOzh3bzRPoU1kRdH8bN0sfMeXkVjTTNkw6bLbXNewUR1H4J+Ts2GWU3JwJ617vc7QeOpQkgIW57Onba0ZB8/cp3ZYKpblZpEns3dtGkKW40VfvU3s3+7fZ/u3L/5TvyXiaeVqttRjTWkOsq/Dzc0qp3joT+ZW4efbvK8KCe7c3xHqj3gBo3uIQZ7IQUbsk9h/wBtdrWB8auRnomf7a4Gu9Hi+/Q5d6/FHVgWraMtcG03tIymHzCABoKhwVX27lxVuPZSsdm5bivGeynUrCDoHICQ+7pBVnt0NVvcevYOH3pgsufoY3eXFOzpxnTAjF44sLv/AOo7z6dFf+SoLSzoVXHii7VdIMYS7kpfaX2lixI//JQvANc9/NR7J2SdNXSm9odsRYjLbADchCZh4kcEIpkbaCAxXoOncVpgYB73+7ZVW1Iz+0vm2q2jtpEYm76y1eymff8Afs/kg/AjB4WVXs62/wC9YhtfYZh4TsaHwv5h1fkjFKYnCi0kEdDa1BWqbAPUqom+i8CEMT5H7mNFo5eVJK6ml1cEGsJKvErq8fkV3cMLPqxtb+HbWxIR1nC1YWZHz0h/3KmtQjjc93AIyzmR/Nd44MbzXhVAAcUILYwXInOc6QneUPG5x3NT8PF1yj56ZoJ/ZHIIumcxtCjYW9p6LHjma9pdHmV8UZ3+rl8ohE+Y8xB+8Rt415psUTI4wGsaKDR7uiRso5ITY3qhDlm/pe5plJWpgI9yu20S4qz71WrV+5ZVNVC1qVooj3f925f/ACnfkVZCJ2tCOjHD8kdALbB3AKsuYdHu/M9lns4+i8I7KKqVnBxPXd9iv2Qg6NJC4pw9sdqPPBz933BeJmrduU2L7WYRjri7j+45QyZuBEXt7zuQ/Re8hd7lTPPNx7Lcqc3dzCDXuoLwns8XZuVk+7bV4VuK8Z7KlVxq4yFTzXuUVe/3Nbz5dmkHrSoVzKO08ubFMYfhQ18oefpO46B+F/cgBQ4dg4uG7orJJ4DghxctDrQwNjvihd8/keBlH8V8kgM81GR3isheP5JFyG+im4Gy25D9+ROA8npY4dh7hy+cXzY94/0bKj/SjPJ68DV4PcrF/wASI9lswaeMzd/Tgv0CP94of7PD/nMX6NGf2Qn7M9pTkMAEGWdTa4A8/wAd6Ekd9lz47f2T+apq8IXeyOxovgaaeepQbv5qyUHOw4uck7B+P+qp7h59v+6sQdZv5FXkOj5PjcEdK0xsiHEm1QWol/BBrS51BgV6mQCuWpE2TZXzRKbl7RDH7gwCVwPOq3fijTl+m1e7dZTcXCa/433pA4LW5mdn+N7qcGEK/eMkLvJXAWniNyLHMkH0TvWuMFbkxjbL1FEC7ionQjwH71Dza9Ys3wyUejtyDvhIPounvV+r1PVBWEXHt3dldseyjJgCHXNJFWsmgNQP5cUydlZDBHK13Bm8OHULDgz4nzsmYWg6vBa2QBEyfIdA7jUrC1Yzs/J7meJ7NbvED5lBxNEFcezj6LcqTpAdG/7FROrlXhPP/wDCjg9l4oJpoRLfwggKCCFz5JGtaBdkrY+T7TbSyoc1ksLnbiyzdLDkmAjZK8tB4tpfJtpQZTYQAwuOuZ+lpFV/O1PtPaWTnzztd8kxO7D4RTY2i+axtq4FwSXLBUczHfEx9c/Xj272qnrcey3qmKmFWT2X2UXBeFbivCVTz2ESBaoj5KwvCXdu80iST7lbm8ezi7kFfiduCfk5Jw8WZsOQ9heZKsxM6+qhwsSPGxxUTOA/n69mu6PhCs1wQI40OxsMT3vNNaCU/wBpfamN7b+TwkgAqLZuy5nn6DCfwU3tDtzvnV3Eb7e7+SEbQ1u4NAA7PmHKpivm2+9eBIv97t/fR7sLw+5+if4lXsnmeczf5L/dsJ8yr2A3r3zFo2aH9GBHamyI2Cte4sJ5FEOkiltr27qKsLXtKBg5MH5lWEzAx+sztzQrJceJ39loP9otjQcS6dh/ELxn17f0LAHWUrRnQldy5+vgwlGfIc/lyVkBR47dDbcfJSzXqJ0dFS8KqFyOLgmSUfOzUfRougu7HdsvW4cRyHVXluH7KbNkslnp0bWimefmqHuWUaPZbSEYMl8fXenzwH6KiijLNVub1K4gIuJ3oua7ejpLCUaR6qeB1xyORbuyWF3m3ioMttwvB/ZPH3PPssgczuT42a5i1o6DeUW2IIftKy2O3xMI+1YzZGxZDTC8/SPwpzhbSpTzUv1lJ9ZPr404NRDVa59u7sonsmGLO7EY1+SGExNeaaX8rUrp8lm1HPZkQlwl18S7oAmvjD8iVjbrSw73WUyCMyue2MkCmlxDj6LN+Sx97PkOa0GtUo6nqn7QeHlsjxEKO4UEOAa5AEhzXg9KUY4a/uTb4O3oVwcr3+JSOkqHWSd1D71K17amfr4USsrGImjmmZJ1ZKVmZGM+N+1J3xVWgzuJATIe6bbA6QbmDohjwPfI5kb6AGnfaih7mSaV80bm34Dek27+VL5TszNj2fCLy424srGbmvFmyd3SvuKOxdkyNfkw5U08veOki4VVBvXd2VS3hXpPkt3ZbyqaqYVbj2V2VKVbFuKtpVPPaKI7NcTlpe61090MYStRJPZyHALRNDjwN73ImOmOMfmeg80cCB5ne2bLmOuaVvPoB5Dl21QC3EdVu7HQbMZjQG5pn6aHGkMDF1vbTzxJXfNZgY++WY6ab5mgm7K2RHHXzpFvPb8yVU6Hdt979Aer222vrEqo2+6TiH1Cr2Tyv+a3+SvZkNDmVexoQ40DMxXjNYeBYAtGLAOjgE3Zm2oM+A/N5gJcwD4XNq/ztB8YPVXt0eTP5FBsYJNDqU7MzHSu3B3AdPcMvt1ssAX3br+5p7N3Z+jYA6vctMkbuhC7maRg4ucq+1F24cF9vYStwRzdoxxkXCz5yQ+Q4D7UNR6Ksl6raT/T3rK3dlmqTYcsSuRMG5EbQkY48UDYbvPknn4GbupTiDe5OZluFpxCLRwVeXY+GQPjcWuHNRT1Fl0yT6xIooEAggg8/ctoypmmz8DfLqn5Ex1/AOXVNDKpBwNtTjdNsEcQFl4GRJs7aIlEbqdjueK9R2eE9u4dllbu3cfcEbHPJNMBcdIs15ALG9pMuWeeBjHjwwkfG0ctadJKXxW+viPFZk7zKIpZI+LSGLIIHzcuj6wBoruYngPLSRRbfFfOtdXNMfM98tPNfegzvC4XqFKD+i+6gY0Hdq6kqNpb3wtqGRKHxBrWlgAa3khjucHCnEUH9AU4zNfFbgCVPMwtbC8DSd7hW9bQieY3MY0SGjqeFNLkRvD44msZVvfSnycQF7nPjBrWBw8kDCW5eVFCzcRqPE2Rx+xYGzPZJmIMpoiy8vvWEbnM0gcK6O/AhZR2LO/aFDJlnLqJ8RbQAcW8rrsst9VvCuJpXhPZbz2bird2buypivCrXhKont0TEWtQVxO9FUpH4+7QK7x3ktxVDzUWLEXSvDfzPkpXMfnZkJiyJqDGv+JkQ4DyPHs3ea3LxX2Uexm2faZ0s7wI2bmD0Kg2fhP1uApt1fFR7T9pWZGW/fG4OA6nkh2/NFfpCAaPeDNnPtd9tgvVBvuUv0I+qr2Un85R/JEbLg5cUf6KxPOdiqJnoEyDB72Y6WMt5Pknbf8AZXMgOz54s/GLJomVbt/A+lB1qxoO7oCte3J/2f8AJacBkLCNUu9x6BEAPI5rm1NO47ndF413ntwXfUjkP4V2buzds0ebytwWvPa+/m3RtITpX8KAQHNEKyR2AMJPAJ0eDNlP3HJNhvRreCpVlHzAV7SKpvuW5UFuTnu0t4oRCm8VcZKaMbU9wA81NNmtlIdFASa+sU3uxoFdlsVZANL5oFEA7kRaq1RKs2jERi5R+bG5rz9FAgEUQew5OZBD9Zws+QQa0AbgFTzXZYN0Qg5vD7FizbEhkYwCfHILSOS3WvAVa8Spo7aHbu7b7NkybXz3bFkMU5N5LPoPf1aVM0RRX4AB8KmtsbLYxg07lM2FkLDo3Gz13qsJ4eGuLiHWRvuygJ2VRFqB+TJvbFHdlo5JrnPs0BwUbdmPyRJreCAOiY+Vo1hoJ4rHgkhGGbY5l31NlQd5rmYHuaWhrT+dLucmoiQ0XvKexhZEZJriL3Ack9xcHvc7UfVZObnQTMieYGsDC9jNxdvJClzcJkUUAZvbTAPgAWRNhsxpydLLeJK+EX/mVHiMYxrRPmBgkjc53gLSARXQ8VtHNwJcvUe9hmMbH/SeKHHqhtFmiUaMlo3t69twLwns8SoFcfd+eVs7LaV8XZdrRIVcQtamkNVavdAGkceznyQjjc9+4IbT2idqTuD4IyRjRnhfAv8AvsD9TFjwHGhIflv8T3XvaE9+fFE14dQDFBg4+U013jo7s8fsR7hurjXb80v0r7F4fe07OIB3k0tMxc4cfevEKr2Tm/5g/MK9l4/2rXi7Nbx/SQvAE5/s7OGNLnAtdQ8jahz8t8TZnNwJH4kM08ZoUe9cW39rB9qxtmbZGVsp734Ez3Ns76kYacL5jeFr2pnSH03J8xL64ngmvaHfE0hHHJNXCef1UyVttog8whE0lavajJPXFefvc33LfsweT0IoCebhpCEuBsyX/wDbLPuKpWFS8Rrs+WZ0ON9D45D0aEBEABQAoAdn6U30V7ScqaPQe541uXIcUIYh1PFWSgyB12TyaOJKe2WZ+VTpS7c0cGDoFcYeODTa7yBvaaDmi6QOM20NKAvcuPYQt5QAdhynzY5x/DsDdqw3zvsvttqLseVvVCCTuvqtH5dtuK3Lf2bu2gtNo2aKLk18Mkcg1Me0sc3qDay/ZnPrHeZ9nStccfrGOjm+XXmmNIcYdcj979W4C+iggj0StbJIGigB+Z6rAGJeVG90pO5zOKx54ZjKXNc0W1reaax1NUgkAAJcQpcieQMFiKtYWW/AkzSx4xWbtZ4X0QlFabHkp9lR478keDIZrYOOmnEUfzQyZjZDWN3uf0C+TZT4nU4hxFlBsb3sjaA4a9PI6f8A8rIys0RsEUIc+gdPAI7OhwcPZ5AxmsvvGCnP6Uo8XFkdgTF4JYNTh8e86vsQn2PE2JpjexmhrYt3B5cPzX9KCDO2493yXEaLjG7UC6xflvWHnQD5GGNbEAzQz4W7r3eXBQ4OLBtLFce8ioOb1BNLh2Exv+/st3ZTCrefdqZeDstpW5yp3ZpcidwO5eAoGM0FRPboZas9ln0UntFtWTH3jZmM755396Qfg/zTWtDWgNaKoDl+ou1g48HfMZU8g0agUzL233+TCZQwat/ALAdJCZIxrcRp9eyx2Duyv0v7F4R7tNJRnkihB4vQjjGoKh7urHctHs6WdZP5hD+joAmk7MY4kEzGvuVNHopDhOMW+UHwA8L5KTaMAxdl7Px3d94W96KjJa25b9CWhDansxBHiYTIxBGcl7bDe6IcWFrRz+ktT8x31pK/FFgbfRd1l92PhkFt9Qt1cUQS+B2h/JvIonZkxrS+tBB6obG29FkyD5l47mXyaf8AUBDiHWDRBR7Pn9mDnof+auXjqYymV1J4q9k4vLQ94/Lt3dlWgNnR5FVJkkk9Q0GgPwXgW8pozox1Craki8PbSp3Zxkdw5dgaDa1uc+QUTw8gjHnHo5NMRsbitxb07dQWhhaeq3LUqHDtPROY6xuI5o5eF4zczNzz1To5WPj+Np3LXjRPrxuG9vNSlxfOePBo5dthMbbnnwttx9F30r5D9I2PTtoKha5rxqx2eaocVZIRcVQ7NtbM23KNtSTZIfZGST4Xs6M+zksOWIT5DxHjm9DNzn/csd+N3+TkNh9d9o5GEMpkzdAJHiO9TOhlMAD9DfEQeATmut3FZDJrdrY/hR3J7BOWmnO4lZL8I4ZeXwDxUeSkYRoeRSfm48Iy3aNANOI4gk70XPDcfJDrIFVxKEk7hk5LIpAd4crgeYc7Hkqxoc7f9i2MM/GLstz2inyaLOlbKgig/pGAzvkY4wA7gOI3/esbDhe/Kha5jWRkRsf9bqeqxMWCCbGYyV3cVI+qMR1/F61Sz/aLasRxHSYeI2HRJM/fbLO/zJWJsvZsWLgg9w3xWTZPmnOwnxGyzoq0+g/JeFb3DqFRK8S8KqMq3n3fnFuC3dnxKpCqVlbwFqYtxVSu7KBKMjj05dmkblPm5jdl7MNTP/rJOUbebiosLDixscVEwUOrvM+ZVfqNLV8r2hDg4O933qTZcDe4a1z3sDX2E+bJxJXSUcYh47NJ7PCF+lo6R7vdYrrKdn7afzEZrcu6iAVN922kFadj0Prq9m4615exv3nuVMHonP2dL3ZAl4tJ3geayMCISbNyWPkiLixmQLFyV3l15tBCZ3GuacPlghLmuO75wvMjzXRGSRnR7y4qwiYQ5vxxEPatcbXjg4A9gjDwOMlEqxKeVj+aO0dnPwpz+kYrQGdXR/6dujPwHc2Qu0g9dSpoHEn8bKczZ0urg2QHf5hMJrW2+l9vFP2jtHH2fHYMx8bh9BvMqPHyYoIBUcLAwD7O1/8ASGom/G5XtFxXhHoEb7dLkJZGs6otc2NnIIjmiHxD6GsWntDRFxcaUsVTF+ryXeYTXLQ5v7XYI2lyefhBpEvIerCFK7W49gzIWvt29PwyS20MXaAjmOmGU6HnmEzGe44jbdw1SfyWRs7KdltLpo3FvfMdvpo4lvmsfPx2S40jXscLFK1SCY4uwoHg3ukI5Dp2WrpUAqHZTluW5FEuRJKodu0c2I4owjLsuNglE7OLX0QbUZprXcDQN8VPNvAe6hQA4ABZUeM2BzHNYN5tS4OvSd/CvJaihM5ne+NwaGl54lOxsp8rGMcC0jQeFLFiwsljYomyzRFjnPFu+xBpaXs1C74qLODGYkRiiaK0dE/HfubZ69FLl5Gpgc8n71mu8PyU64warj/3SzsTKbkvkjZGHWQeOlY20GYk0+0IYtDKoO1EqHMh+TwyzTbxZ0V96k29M6GBstNAM7nu0ir5buKjwNlnBfmTBh3E4/gv1cbJTYomRMFMYA0BNLQOpVyurgNypqqQKpHrxKgiGlWT7tPQtvbucqkKsHsLZhRVtVsWl58+yzpbw5qgqBRhrHxqdlTuEcY/acaCj2XDKA90s0xuWR30q6eX6mhqPY/JzJ9qZA3UQ0efX3eRXwr9LXhHujFxSi6UyO4u8Sqvf/3Z9oR/o7H82K9rbPZ9WN5+8qgFqxyB0Vd43ohFsfPk+pjSn/pK0NhDmXekajyQoqwg4yRGw+E1Xly7NUhrkmiCUO3aniihsfb+NmPBMYJZIP2SDf8AmgQC0hwIsELeVNt72iyI2M0w4Vw6j5E277So8FgjiYXzn6ZH/dLJn+MnfVhSNsix6blnbLd43GeG/gdu/FQbQxhLA795h4tPTsEUMm05v62e2x/ssvj9qD9pTeRH5KgtxQbtQhr7DiXehX6e70Cpg9FSsdplldLyZuQe+7op0TNTX8OSLoo3cLcCtbI3Dk5NEFcSUPkb29DaBxWkH4SCtbQUHgtdwQYKQElgKwFYRW5AlMEAAUc8B1dEIct2gr5Rixy8yKKsp+DM6TEeY9XFn0UOE0Jb5g2oq3RucVk5EZZDULTxo2URMezxbyvEvJVafIwvedDOShxzUbTI76xU7ro6Vk6TUhWbCSWyn0KeCRkQBx6g0sfNj1wPs8S08R7lYGVX9078itnujM8UAhme42Y91r5blxw/LZYtXG2X/NTZMg0bYnLK4GO03BD35O13gAXuww/8nhSwlwdGDRIsKuMa4+BU627qRc3e8+iPQpx+EUnueO9mdGBvOnivZjb+wBmZk2Zmz2WOuQsDV7Iwy6xs90nRj5SWrZ2wPaHaOxsmHD+UGcmKUi6DhYahBmvmbkuAyDehjKG4dVPg+0UGBi6O7nkuUkbyN6sMLlYJ5DiU2Fo+s7grK6WVpNnlvUYe82ow4221D9I6VFM0mKTV5Lefdp6sjtphJVyduiUFBwVtKu6C7sEcz2x4ePIXH4RwCeycbS2m39KLfm4eUIPXqe2/e1uKodjMHBhgjHwNA963N6r9MK8HuULO5fKs6LGb9PihHFw4oAe/UETOtFf7txf3Ve34B0xvzetwVsK0TyjrvXd+ym2H9MSRaImM+lQcPsTXAHk4Wtyeydk8fi3aJG9R/ooCzU1+oLVj9676bifyXeYj+GjXacNLeLOTlHPso4mRMyObGADe8NWz1T9jbOfky/JnvPhhaxxvWQdJRxdmsjf/AF03zkxPEvPFU4l3xHiewOadyEw8DbtbS9nMlmcIycCShIQRu+xS5U0WFhjVkTnQ3ehh4OPjNNthjbGHeTRSvImIr4luIW5MbtJ2g24ve4/cv94vXhHp2bu3udnsvi8ly7wg2QhducXJjYzr+FRyQeHe1MkJDHfYgzIkje5UHaX7ui1Rem7tse54UE6EANTnxcb3J885eEYo3Mrz7LVdgpDvSggOSFq+CDAXygOd0Qa4AcxwAU08p1AsH4lADeN6LQQGJwvwqibCmwp2ywPcx45hM2kzQ+mZLbtnUde0yYc8bN73xuAH2FOZGYJholYd7eYRO0Yh0FFAaaC/3a89GKg4eZXiPZQNKhS8Q5I18SfI7wbiT9y+RezUrCRZkpwHAELcVgH2j2vCWCXJmpriLHdCgf4rWRG2CHatyPZdTM+kPMclh5vtfjzCdhYOIO4jceqiMTSXgUFj45Ia7vr4tbwpCUsyYHGSE8/qqSwXDS3zQaKat3FF1o6juVMU0LyYnOBHCiniTRngOZzeBRCjyYRLA8PjPAj3PGt47AAi70XiPbRXAK01jXOdwC1TuPYMeJwBGvj6BS7Wz4c94J2ZES9heP8AzL+tdAd6vj217toNbQFdow5CBA97GC3uHAJrHsGOzvt2p5H0QqlYMSMzM0h0jm79IQkja5vA7+355iBzCvAPcEOO4mvtXy3bz5OIaA1aY29lDtKPZ4IPQL9AxvT+avbvm3Gb+LitwUWzdny5U96GV4W/E9x4NA6lQte4nCzPlwcYnYAZ89YF36VvtYcvsVkjGe6X5djEsLBwbqAJd037vVfOx1yta4R5GkC3sEkncxAd5JxPQINx2MG7oi3ZrX8nvIXxMdzXybJjkkYJGNID2O4PbzUG0fa+KPEk73D7xgZyAAG4IvcziTdFWbHBbkSB6qjuXf7EnxnihVIv9q8J54uf+FFBsTigWuPmUAFvKDcnXH8TiUDnP9FQA7N3ZZC+aYPJBBNkFFBjNKDXmuCYMhr+Go0m0u6yZI+u/sNqgfctpVI9UXtW5aXu9F5LyVdlMKPflHknWi5gJX9o8cOC0xPdV0LoLW8vcLd+Q6IcgqCtp3IEHdwVXTVrcaapsKdk0WppbvvoU3Ow2y8H8Hs+qe3H9osE8Ic9g+Zn/keoXtV7PTan4eYzSavuS9p+1bXw31PBA97OooqPaeE6LJ2eWahVsemTWY3nf9YItPFFpPY4Dh2MDgJLHmsbFcC187jVGhu9Fs32a2QMafAzJpJDYEaggg+Y2O8zH6Ekq2ltza2TmjDxYJZuTLK9pfaGTViY2bkhvF0MJIH20jsbEZnbTZ/vF/Im9CLz4iXequ1LGx8spIY/gw8/NBrSSjJencFQ4K7sLejoO5O8RTgbqip9mzAtt0Z+Nh5qOeISxPa9h5g+54wqbZRf6K2KrW/tDXtWDBES/IZTeJvctjS5T4IXF+glt1QPnaw453huM80V3+vRiGhwPK1HlujZlh7YS8Om08S36i2a/RCwGPdTGtG4DonZERliY90Y+kG7v1FeJ3uCba3ySWNzcRo1Oc0fEeikgzJ3RQudHPCGDyU2BLJH3bniePQCOVow4sbObRS49nzoVZpXgHuCHGeLC1iSRwPifapqo+8VUcQ8h/Nf7txf3Fe3Mo9I4x+a3BadixzEExQZkEsvkxsniP8ANYw/8SJdqGZnyAufjjI+gXNibe9Mb7A7PzC/RJKZAIjxdDJNr4eRDUHAuaKF2hHK5h3NfvB6IBaQniNuXdOe4/wjl9pCJZTjdInYw1fA8mkS0O+mEHMvohDtPHldwa9AWUXQhUty3J0TAYA0zHc0EWpD7X4+OYcdzdZpwbR4IR4znOxoT5UoHRWcGMLEd8eIPsK2dzxH7+jlsszMBiyGm/5LZpzZaM/2tWJX9dJ9rFjHhkV6tUFbslqafhnjTm04TREDfQK+b922q4XdRvWqFpWiSOQdaK3dtSV27j27kEC4oeSCAtDUUNJQdO5AoWvhYqaAOQW5Cza6K1YXFA8kSSQsXP2XZYA8qTZO2Z8OXg8fiPcml2cJImuf3TtTmt4kKPLz8mQU+3nT5rCy3xmSPS0/RAWHhbOM0Fgss0Tx4Ixu4Inkjq3t3K2u3cOwyvoArE9pPaZsO1RIcSNhke1ex+K8SDZgc5vDW8lbF2Z7R7VgxMUENeDoczcwEWKKifPkaDBDUwbT9wDTzH4puLsBz6cBIwsHQ28nt+V5RdJXdRb3DqeQ7DNMQbDGn7z23fZbCFYduVngjXAo4eUYJSe5eK38j7ml4Rf4iezwFXap57TDgZbmmiInEfcsravtQ6DaOY/HwiC9kZP9YtlYuy/lmJh4wIcN5I3jyUHyuSJ2FAS2rLVi42I6TuI4AN4UBIjgiivq8b02D2cfmRZ8UecHD5hrADRUzcJmws3GMxyZKZNfC/eok8lqffIe713+vZx8+yyVSub7F+mLwC+HuGXMbC02CVoxQENPZXvbmeTFezsYdI96va+0D5sH3BeALcU2ohoZpD/h07k+TYjdwHzrQ132ORJcBuC0v38Cj3dOcT0COUe+lsQD73LumRMiZbGh/E8N6czibJaCa6qtjYvmy/xW71XdamNd8Rv0VJs8XcyEd7EA0+Y6ptAA8e3wlRxsnzJ/gZ8A6oj2rwRqJ4/kVWKB1K+ZCoLwq9pPF8CPyVZU3p2mlao3wVw9gaN5WoWOCrnfYXglvBUZYncWlaoSg6JpQ7PEPcu+ygqKs8LKeODSi3i1HkCiHbwV4US9xKo8UHc1ryhzodtEntpqu0KI4oByEOO5o6Iv2xDNfiv3Tt7KO0NkviiznipWS8JOhXtN7NSXNDlwM+i+J2pv3ra0kJjfnyysP0JPEhKxzntbfkKTeTVTluocSnxgufTdPJTQm4nDctu7AZJNjZIjfkMpgLOQ5le1uYHsl2zmBt1pYdK9ofaWeX5I3NzCf6x5cfxKzWTxSbcfE2Di+NjtTytIoUBQAA7e42e29zpPEUGhX7rdJVgprrsKKV7hM1rvUJmGO/xRQ5oybOiJ4gaewBHvwrYrXhKsOQDz2huysvzicPwKrbbTd6YXUjlbOxtZBcUGgbqaOAKGZPbCe6Z4W3+avOi9UTgcVq9qdlgf3zVd9ldlBa31wXIbh7gA3kNHU8EzMxWyt3ci08j7lKwryfsX6aUdAV7jx7O6gc5HP9oZrshiDIgqH6jl+y1VgwfuhXm5p6yD8luHZ83fmq9nYH9cgV/C9U4q02aPvsq9HDQhHFpaKA3blcX/AH1Kpzq6LTs/FZ0iCbBjSSyfCwWnzPMshsuJ7HuOqGUwzgUyQdUJo48TaZEWdHu1n4XjyQIu1UaiwsSpH059ANHxFTZctE6YW/BH0V+1uH6H8lb42Koh2U1NGT344u4/cVeXN27lu7CyZsUh3lo+1WmvFOCBFcAg0eHt7nOa9vB+4rwlaWvjdv0pp7bbfu+BC/RaQC3cn8nlSt4PKnrdIfuCyNW94/hCnYziw+rAn1vjhP8AgCv48eF3+FRF4HyWNMGp0cQZ22F4uzct6sHsIdQ4lZUmSx4x5dzlkMHigk/hUovVG4fYnDi0/d2w50BhygXsP7RH5LZwyjPgSvHhoxzHUPvQ2Zs+VmV7NiRnATwv1UeqkcQGGmt4AilMOYWXBEXP0964DffDyUpJ717R1C2Jie0WHlbUxX5cEbrLDwvka5rZW3sDP2Zsb2Pf372OgdM5jGCLkDa+WSwS7TljgZHv7qHeTurisDYOM+HZkT2CT4y6QuLvvRHaJs2GI8HOAKAA6DsoHs39tgrcgeSEBsbihk4j2Fd2x8XIG1SJKrJarat3ZYcqkPZpaSeATpMTIPLQd32FdztQOreIjuCdLE3X1sp1nHiJawbnEH4vJXGAqzI/Vadmj1X/AMXbJr++HZXbqNBaRTftKrtZjwSTTvayJgsucVlbdzSMQOjw4vgaXUPX1X9GZhkNmGUgPHTo5A+7eS9D5avCOy7XyfCK76R87uLn2qjHZu90dQm9QrkP7rV+hQfuhapsh/IvVNCHVB0J8kP9msNvA/KvyY5AkoGJs+QDrO8MTfkMdOFut33krwOXzYVyEfYtMMbeFMH5IMibhN+OSnHyAKZVONeaoqimuILm369VmwQmNsgcBuGvesqGHHMcga2WHWSjPmnMypHuDPAzVvKBeSDYIBX/AMW43kxy17QI6L5sdm4qmA8T/oV+lT+nvN7yPUPgKBbx7KV32gtB+qbVtsIRZhP3qxbUWE0LQnhdpsEI63R3fP3KKoK0GivtQCBQrsDn6UAgvnQUN/uUSqRN9m49m++YWUJabM+lmNe8NlsA1wWbzc0+rVlHi2E+rFMf7HHP+BPPxY2Kf8H+qH0sPH+wFRE78ONQEUcQfY9bDzG1kbKiffSv8l7IT/HseT7HrYR3nZMpvo7/AFXs6w27Yzr9Cf5rYmIB3OzGMI4fMkrBc4Bswh5loZSxXcM1v3KM8M2Apx+DKgKyT8MkB+1Z3IRu/wASyYdpMfkR00A0b5qmjstFpV+5u7Ci5hRbJIr7KmarjHbucqlTIQdR3o6u6jAVYUofTdTCK+xMO07cQ3wEKYbOdkupkQk0M8W89XeiBeadZvehoHkrzY/UI/0W1/AWPtWZnbRG1dQhgwXtdUnGQ9AgufLt08fiPuR40TpJnhrB1U+38t+PjWMCN1Nri71UWLFprU47zf8APzQmhLE/HezCntwNiJ54ivoFV2V2fpEpQ+WrwD07KVtMTeJNIQ4rBS8AW5QxkhzqUQZqu7QczVyQPBwWoljVIXHen3xWiN5PQKsGH90IRskvnIaRcwBqkihLr3p+R3rXcmoDAwYSLuR7lrlJdehoN/cUIoIwfosG9QCFl62O0i9Lq3ruCXNnlcG/RK8LFqzWDq/+aigx5J5dzIxZTszNmypjWs3R+iOivgntFFnZqYjGaItfKNi7O7ve6nRmvVHBmxmAB9Rudv3W7n+CuRpBIpgAaeiv2sxq/unrXnynoV4B2uO05WOO4P3DyVZE/ovEfd0eIcAppmaWUzTuJR+S94/iBvC76PUX2enRE8KrsBVsNLUxBw1BDQ3cmuvcnR/CaREpd9hHuV229xTrKf1R0qmnUEJZSey5FSMDmlCeJrhuvkr7btFvHghVq0HcHLSUIYZZq+Ee7XbateadjaYpwXx/XHJMlYHMcHA8woMOJzpCC7kwcSnZmSZXit1BvTs3JwJpxTxwe4fapRwkf96lOfpkkc5ukrwjttV7t9lNK7uCSQ8z26X2tTAr7IMWJz53taEJ5S3Fj8I+m4rD2Xqa4nKyXWNDHLae0pAcLDMYPOy9bZLS6eJzGVXiCZgxajH3krj4Wg0Vk5wDHtliYKDWl90BwHBF7rcSuO9RwRgNjuUfC7oodoY2MZ9osZOx1uc9lrHkxGxDMimlFWWjR+CB4EH0KIVr6ZG/p7kGz4tUht31AVl+0MskceqHF1kAA75R/ILGxZzBYL2jiPyWtpe7c3g0FTwzYYi3QvlDX9VKNoRlmtsFBz5GjgeSm2lOPne6fjw94QPp0jLjRyHi4A9nhXimX6UPVfNN9OzQxxXy7bJZ9FjitOO3yVClUbq6LJOTub4OtpoxowHm1L3Whh/FZEExbJY3XxTsnIBJ3HsAuyqgP2KtnwfuBOjxsR17jK8k/anZE0zT9EBRYmOO9Gp8jxGxjfie43uUWPjy5PyXKeAHCVjGb4i3qmFuy5Ij4JIzI3qQaWrHYeOo6iVpw5T0Yfy7PA8lfAPJv5LVnxfvpgwW4weQ+V4cWjm3/wDKLj4hpA4BGWdreqrVp4FbiQUW+iBQyMIOJsY85/ECh+CZNC7WLR74lpoUq9po/KF6vJkPIkrcuHZr2jIRe55C+fn38lvPubiraQhsnO7h9h3A+nVY82ExzHa2Eca4pkkrTiE3W+gtDSyT4vLoraq7NMrx1WphXhrssLRIrHabW9COLzO5WFZVBVaphCLd55q1cm5U1WUMXIEMziA7habI2wVfbdqmo31RaShIfNAGOFrt/Fw/L9SAFQXhKkjvRI5o6AouJJJJ7D7vcZMcv3oTwiu3d+otCLEjZzefcGgb1BisL8iVsbVBCHswh3jub3bgtnwzSHPzdc/KJlle03thcewsOWHAvS57TX4lQbPIk2u4y5Dh4YmKDDh0QRtY47tw+EIbRkGBjjXLJxNfA3m8rAdkNnhnlEw67wodj5jI8iGJxLaBYOJWVhO1yABjxqBDgVTTzrkr3OoftdFHJA+WKS9FXVrb20YBk7MY8RE0H69IJXt1gm4RKa6TNK9vMEfPYsz/AFpe0GCay9jukI47iFosZ2yZGLYUhqeLJhXsvNu+WSg9DA//ACWyRjPOLOXy0athGlO2tKbkc3HvhzemgFlOaXM3BnE8d3kiJe+nPAcBw80AC4s8h6L5S3H4/NyB6nyZXCN9RPbRCfDI1+ObDeXXyUORhtMJrQAHsPxNPmOymO9FulKrKZXNy+ZZ6dghxHGwjNnTSOF6nFaIwrpaY3IyFzGmiU6PGje53whSwQvIIc+t3RZ21do2YHtiDAFJi5oY9hrqQgInPUsWT3UTHPJU2TsSB8zSHu4/eV+i4o/YCcdkYmjq5xT3TZLpBRkY0i/VSnaeJoYTHiZOt55CxVlR7WdK3ae0ZMHClfPIHB/dh/wAb+fFxTWP2HBFrLI8IadbadV8wtMEY8ggNnyatwNC/tTS0kEFVpHqvHKx+oNY5gtv7tprcqJznAAW4ko5+fJlPBLLpgVyP9VeU89GdllB8MgdyefzKbGUcbYsgeCJZJGyOafo2KAQ7ore5X7SPI4NgerAPX3Gs8TRRL7JQGVN9q8Z9zceyHMqYx3LHzHMKKGFuOTTRwKYd7S1AkH3KeD2aXP9Vu7KBVxhW/RyTRdBB25aCei72Q1wG4du49lvpaWK1TlTezv4SGu0vG8FMEpw814iyY/CWvNX5ps8WppBHuVG8+Sa0eJMINORwMYvhidkTncyJgslOlhE8rHRTO3lrlTiFSHaOvZTkAt3EK7RJ49p93whCKQskeBfAlWy+w0t3Z4it3ZRVK3las14u2spo7Wx/E4D7UcWIjHAPmVgY7C/N2nFM8f2bH277l7Z+2b+62HsnMjwnmu9ZE6vtfwWJiRw5vtNOZ8vi6LkFi7NibjbPgY1rRTIo932np6ohzi9+uV3xkcPQJ5qLHb3uS80yMcXH/TipPY7ZIlZhTZ+ZPTpnxsJ39PQWtobRyhE/ZBw2c5MgOACgz9sxa86E03jEFkHTFMZnBo8GoUmt56uqErXvcJO6YN7qWVt4yQ4Dx8mbXeOKGyNlQ4bXXoHZZs/D06qGUkyxxu9WrZWUD3+DA7z0r2XLC/JxIo1sHFlM2JC6Jg4SPNozyHu2uDOVjirq3OPoFFjU1jdb64lF9M4NFavNaWdLW7sEjHR8ipsPK+UY5qVvFvKQdEzKgjmj+F4ur4eRVRO9Fqx3onMA81ULB5dmiEs6r5lpPReBFpRkiNJznh2m1kTQmOOwFOcYMfvRxIhpBtPdPrda1QV5KN0/e1bqpNg2c5jNzQWr9Gwv3QpJtiQCIeIR/mjFQdxbEGqLvJXuaHGTjaha+zGxzRwaRuRPtaxh4txWfzQlb3Z+NvJCaGCFwtskzQ4dQLKgAJY+VnkHI96B3zzY5nzKeZZtJq+N9NNLe2JvFwr7F3cZrgwGvXqrda+clPkrteIBXFq6F1/xuWjJcbG4g/5Jzo8sTsBqPXY8iP81A9hWvU1gFFVtabzgeqjC3dsU2Q/Hb8TX1aLMiV3qvG73NxVArGheWPkAI81ibLPfiQGK/4VszaETGidmsbisSZg0TM3+agfemVh+1RH6YTXcCCnR473sFkISxNeOafDNGBQDuatgKocLT2jwoRh7ZW0myG2kUVxoLTZ3LQ7uWtto40i36Cd9Rfsqx8CLuARkyXmuaq0QeCcy6YjpNMV/RXko9oNa9nzOSzeyQfzU+xJhh+0EWiHh3oWLm47JsZ4kjeLBamdEzom2WaLBTmXUe5QYDjHoEs/QHcPVQz5Bh2hGBrvRJyF8is3CNwHXoFsDlixTOjz8J4e3iQtiScQ9q2BLv8AlGhbBdwzGrYkjbGdCFsh/DOhP+NbOf8ABmwn/EsR3wZUZ9HKEcJ2HytMPB7fvQddPH3r9pOKPUIom+z9oKQfC61O3hRWcIu9x2h0kfi09Qv6Vxg6MN1AC2p++2WnVujTx/YuUg/sHKUHfjlOH9iftT+UadRJjTid8dIbOxHyabmduY3z6qQ9Cp5HU1lp5b5/ktn7IYZMyfXLyjZvK217RyvxNmQmDHf4DQ3m9yw4MqPJ2+Xzc+6YsbGhEWLgiKJvwsYNICdJHohhp5UrmEUC53xvPErQ0vf9gCOLIc2ZgOW5tNH90P8ANO5wt+1XxgYjn+02NbNI3bgpXZsIgge8d02tDSeSznwHThZJ3n+zK2gNkZbDhTayNw0qbZuBkxZUEsc00gDQ9tWFk7PyO5nj8RAcPRPca0KQG9AUo+ipmeFgFlOIdPm24X4Wc3Hop86VsmRTYmfBE3g1UBuoIsGmJtBOZ9HenxtA0WAnc2Ib+0SMo/YSpdnZbsjHGphozRcnhR5GA2aE3G8Gj/Jfo7l+nL5pqqNyOTn93d0bQbE2hyVDspDqgehQPTsHQdv6K/1av0XD9Gr/AHfjjqwKhwVgqlr9usvpHDGz8ERtaLzBH4InPxRya17j91LwFVk+X+qsS+TUJsl7xw+EIRwPbzIoFblULnHgTSoLTnRt5OjcfupfJsfSaMjiTp8ySVqfV31Kt87OboXD8QqKpwQ/pOQD+6K0sC3dluHqv99ZH/Ncq74+q+ccfc3FVC/0X6bNrPNDKD2SeKMiiDzWVsTNOXiEnFc62ub9DyK76AQ5L6ehpaQ77ihILFJzM5jQdz+IVxlOLXxOO9hV4t1dIzYTTzG7s3EphyNBI8e5Phk0H70SoDliHI/qODiOV807EypInG64HqOvYe2rVyPPn237pLtAaHOPIi1B7Ny4x2U98GVKzXksa7wfs7uXNFjR8sY4nqFhkbmSrj8nxyXdXlZ2fvlmLR0ZuHZqcVjvgdg7RaXYx+B/OI9VhxyVPiRPY/4ZANzgtjh/dHCZa2M4H5khbJaTp1hbPPwSuCxeWSVHXgyQiGgMyGrIYLZPZ9VtKO6nP8a2zG3wzSj0kXtDF8E+T/GvaOJu7KyQV7UQmxlZC9p4+ORJ9rV7TRm++v1YvaEcTF/AtuDjDCVtKLdLixlT/TwU2z3uC5M2bnxbR2bivEjT85EeDgvZraOMx84ngfzYvZifhlH7WL2clNDaMS2BIDp2njfa9bMm+DNx3ejwsaT4J43faEwnwuaU3TvY0/YsTEx3SzMaGj8fJQZcz5shlvd+HkoRpbAzxc6WzNiRH5RkN11ujbxK257USiDZkT4IBu8HEqOKUTbTeZL36FHix6IGiNv7Kci00KvzVEi7QY0ueQAOaM0hyHM8J3RAjkeJ7MDY7u+2jE+SMEHS0cVH7W7Yk/2YhZiYETG946fc7zK2ZHOWtx2PyWuqy2y7zXtNLtoZ2moNWrR8Ph6Upu5gx3vMbg0u0P3WppHbpYvM6wjBK25oW7+OtYbtlugGU1s+mw5pJsIwwRSZ2VLmYksgi16fCw3zWDsfPi+QTtkhlZqIBuipZSQ00EMS2Rs15J4N5epT3vM05MkzvuA6It8T/uVe7xV8VS3FB9uHHmpsIXCbgcfHH/NNk2eJIn2Cv00WUTEEIcGQg0aRyc18vFAMFDl2vxj4TyU8TmHXdi1KH3LwUTiW+SE1O3UUCm2bITeoVxPHVzF+i4/ky0/BmwYuEfdjUmyQMkaRThe5Ac0cYRlrtzjS7/2z2vJf9tpHoGgIHbOOP3v/ALSr2k/xfDC0Aep/0VN4LxN9V3cDox8ctNW6kHAauSe1xHBvVMjibG1RxsGtwCYXxv3vkYbZXK0RK4vNyJ+RJTeHFzuiZiva9jdbxuJ6qbHJe5hexMe1srDqYVe03f8AKP5heAdpAKrbU/nK5b5/tXzr/c8KrHkPkqzJx5q3pksTo5AHscKLTwKOM9uTsRugCtUWrn5FT4shhyi70emd82N0mqNwthQkz4HhwolbkMDapdwa4CwFA/HO8mwmQ64yb32KTatarARGWH8rBUD8Vr53tocXFBznCC2s6lVe9HauA9t3m4w8HV8Q5fYbVj3CyMqo0e0ry7KUONjT7Uymh7YHBsLT9J6lyciSad2uSR2pzvP3dRQIVBPkjOLOx0+OBq0ji09QvaSOcS4Z14z/AIJAAvawv3vd+C9o99l5XtCPrL2hLeD17RV8Mi9o+TJV7RVva9e0Wk+GT7gvaKt0b/4QvaLlFL/CF7Sux2zTxzNLt7GaBbh14L2jgaHjDmK2vlPljZHKJGfExzN625RHcP8A/bC2uXW/Gef8AW1eeI4/4FtEuN4j/wCFbRofob937CzX2TjS7v2FmOk34sv8K2lkZ4OzMWVjwbdu8I9ei9m9mzx4W0sB+PlAAvOt1WvZudgfE+ieYetgSAaJX7+HjNLG/sc97PIOpZWOdeLteUN6CQr2nwNckO1pwzl47XtbgAti21K+QDhoYf5L2z2i8vytq8OsTK+6l7UxA3mxP/8A4WL2m2iSx+dpvk2Ng/ksTJb3+13nIldvouWHhDRgxNjahfFbuKJNcO1uY8ySeKBpoN+u7/JblRKxcDEklzoWzMo0xw4lZO3M+d/s2HsZ8csO6g3pvR/2nyg55BjY57L36SOC29sR7IomYcwfzfGtte0M97RlhfpFCowKCkeAX1p8tyfjPY5zWuefhZ0XybY7cbL9msMvjZpE4Fa/VZE21p8rFiixGyinQwt+bP2J0+KZJLcQ8jfyCkkm7nAoMFasgb/uV6nDUS425xPFMjojj2guLVpVjsikjBmc1rnUAFjYRYMiQNL+AWJiuhE8guX4VYtu8FXuQ0k8Qn4sTzFRidvc0/mu9yGubvGpfMtWnHewc9yDG8Fu7TNddFNI8UNwACnoscNxT2+PfakGMzkpN4c/fac4khSdVogp3HW1adnsPSL+RUkr8bQ2x3QtSf0eGX8IA/BTHi5OfAwXZ1Iu2/tFx4nIf+avbER+qCVHl5mRJIXtdGRGCx1cAnMDQ3Jn+0j/ACXz7WF+vTzKEufJvtjKaEGtRTwU/W0Abz0T+8Yx8lkpmGyTSLIpjCeqZlYbpC53eOvSjHDIXWHF1UfLsa4ixaix5CYmaGniB1V7SmPSI/mF4AvD2WVe2p+H9a/+at+QfIlfOv8Ac3LRiy+iL82b95EuW4LzWNtAAzsIeOD2bisiGKsKcvreGvNOHoVtnZu2caLacOvGsfOgXXqsfLYND+Ka6NsorUFDNhxmuQUUG0NA4ct6jYwbuKw8ckyytB4aQbNp05IxoiwfWeppY2d89zqqhyCKLrUmNksyISWyMNhQyQQ5mP4RLYkj/u3jiO0kFFz9KqMdt+5JlZEcEQuR5oBRwmPAxn3Bj/EfrScz2AILd201GNloYuKHyX3rxZJ/Jd218Ug1wSbnMP8ALzTIoe+gJkxzz5t9UzemEppTeib0Teib0Teijy9oMZK242jWa8lC4gljbAoblFI0hzbWzi85DYgzIb8Lx58bUTSbYNxpQniwKEfQaofqNUB/swoP7pv3KKaZscUTS924CljbIwZcLADeF5MnMnoPJPz8+aRwtriVPhuuCaVvkTuWVG0MLC49Qpz/AGT/AL1nPj+aiH2raWa0sklpnNjBQRIfRcXCqpZBO40VPR6qWJ51DjzT2HjXkiBxoouaLIWpW7oEApMuR7S7Rjt3OcOJPQJjGhsYDWgAADs3L5Ts8M31alwppH42bPH4eEZq0B7UbR6mJ61TwGwrnOkeFZMwadIZ5uWJizd6XOkl6uRLeFBCLMD3vpjT96ys3FfEHGHEc+w1vxOH7X+SZCAANw4DktO4CgtyCcbofaU1pe4us1vKvhvCrsOJnYMoee778DSo5drTnLFtEFReqAdMdoC3GAiC+vJOGBAJPiDRao2FbgEIoNXIo4+YJo2tf1YTQKizMHvIjRHxMPFpXfZGnlaprbC8HZVrEwpNEtWtnE8QtnPHFqwXGg9qZk4dw/gjG919ey1+EgQbsz0gP5LFxciODI+MMB++1Qlc34XEOHpSbsuGDTjy5eTkP0RQRfE8gWVAMDZ+0YcPJyMScOkkLBvx2tcGu1faaXfbUy5Afime773FF+VO7o0C1cUz+PeTOd/L+SJeEcYTSjiDQWtzixoJ+t0RJJJvsIJWlzcrI5b2NVB0jx867l08kZcgxM5Gvt5lCEUN7ExhoD4jfZvTTTPpE2h/SOT5whU1WxUB2XtycD+9f/NAjL/cK8bvcEbC5B+PN5hfpco6FAKtyFWtxVoDaWPzBeFGzxRDQfJSZUsePIfA6xq6LJgEkBijJiOg7zyWeZGvi0R+gWdnQNEmS/7NyL3WbJ81pba0y12E9kMXew5TbgmoF44xkcHV9pTsPJfA/wCjz6+fZQWudbvcs8VYPiR4a1/Q+AM51nLyGFsDT9Ac3ol5LnkuPEqvNEo6ulKwvEiFuXyqRmqtDKJQqhwCFFOxZSR42O+ON3BwTXQPyMN5ljaaewinx+vUea1ei8J69Efq8fdZiZ4dJ8DxoPa1sL3PNNAu1qJPXf7x2bijNeanf4IW15fEqwMs2T4a39XWgHUEAENNodEOiYCT1TRwApM6KLoLUZ+EV9iDS4tTw+g6l3ZoHUfrItHHsfM90cZ08jJ0QhjbGywwIIWB1Qojmu8jAbR8lNG5x7t48PGkGe1Ga48NDwmZxjp9aeLuqxMN96TJL1PJGgGDgjI8Anj0T2k42PEMiY87prPUoszGvyH97MXcSKr0CAxjX10WqQcvxTIYnPlNNHMnctnf3hWzYxRkefPStmzkgTbud7lHwad1bvRB/A9nyqJuunaDqHqsbKc0ZTbkYseV7HFjbZVWmltcOy8stWnBf5BEsaT9dHFYMnH3SDiOTx5oZmaS3cbBLTxVNHbpiefJOftF9OJop/VykHB7lP8ARlcCnN2LjPkcS90YRmy3NcbordY7N7/+YF/uh3lAfyT27dOg1UMf5L5Rs5gJ+GKIf9IUOF7Q7BzctwixIu+YZHcGuLRV/cVj4PsplnLeImZ0U5xWHi8GV3Af42L519G96DIciU3uff3BD+jseiCSyz9ptXIUZct0EA1VuDfPfaEMAHG+arsOVk63NJhZvefvpGZgx4zpaNzyPyQjifI7gOAWuSWZ3M01UykMnEc3g9m9pWlpGRuIUYYe58T/ADWt2t5txVzznpEB/wBSGhbluW5d3my5IO5zyfS0JHzsPMV7oO4cFrafNR5GQZWnRaaP7RAO/rF4d0qcWGpk8MNTI4uSyaSSww3SAFIRZuO4nc16MW39pMDuGQ//AO4qeUgt3tU7tTI99dVk940v+FfNrRMFqHuPzsHudJflYotjhxMfMeo3dlRuVknjfuV2VafnZTYIa6uc7g0dUMnLIY/VDEO6i/dbuHbattXvVjf0pAWi1BlG13WCHS2Hv3j05IUtyLiVJjzCSF1OH3EdE2fVPiBoFapIG8Y6411HNNI3Gwmpo4G15e4IGGLKJLb3P40sZ8M0jJLEQDnbjwTMmLuYAdDvic7mgm9U3fXZSZNIZMpwZixUZD+QTs2d0laWDwsZ9UKoIIbpzyXuroOC32rRojkhXYBu4rorXNXvVoNFAIIhHUWs3n8kIgWD1W/r5dhkPzYJtTTSgSDRH1WBjygy6NLN/iFlMmMox4Q+xp3tAACx8Pacr3yd2HEg6QsvbGz2ZexHxZTT9HWGk/eszZubJBnQOimHEO5IvoR2snIlbGI36TupnxP/AMltaGC/kQxoePje0V58VPJtCsdvfMYfiZwJU+LFEIrm1sD3lorQ7opmmnxvH2IuG80osmEsmp7Rvq1hPY4NZTjwWG7e6ImuABWFEGkY7L8xwQZwtFrRSNLUKu13MwkHBB7A4c0W8EGipAa6psu0HFptfoUnovAz95CLCNEEOTnP1s3OG8FMla1s9QyjkdwPoqVLRhSei73PkPme3xoD2fxieIiH5JhzH7uaqgezfJ/zAq2K/wD5KB25MRyjZ+SAwjy8LB/0hRZEZjnYyRhq2vFhQNwJ5JIYniCKR7NTbDKaeC8IPM706HYchHF+r8qChaAIJJoqA4OWThRSTv2hbG8jzVd5O/433V9EZNkxzG7DuXY/LyBDEN/XoOqZg4kcUVB3K+a7uA07jz5onu8eLxkbq6uWlpZzbQ+4dlP9V3WR3o+B/wCB7LK8eZ5Rj814FSFUtyqB/wD3zX6VL7gij083LU49t9harHFWzijTkbRD76EIxe1GU6iA+QvH270ZoOCLcuRtVvQatxTYTv4oSwtLVV9r8eRssB0ysNsTJWDOw/6iWtTOcTuhVQu9EWsb2X2OKOlPHFrvuX9E7GdBwz8ui/qxgvd9q0lX2AWUAgTu7Gs3OKGZnaquGGnv3bvILzVqwVvpUnwSB8bi1zeBCbmNORitaJj/AFsDfiJ+s0fy92rV9l/K4+boHfh7tJ8sjWRNL3uNBrVFDFDiQv16Bcrxwe7/AER0HTxJAQyts5L2G4mkRs6U2wmHifvTAEHFNPNWOt9gquaNj0V3Ro9nXspEeBnxu4JscdN48STz7HEkMB9AnGzORG3o5YGzWW1zL9d6yZgYcIGzzW1nEvdI9bSFsGS0E7qJCzcOVspxmzb9/estpWbkwd1jbPhw3/XxiWWsjKkM2dM/Wfpym9yZB/VRv0j6ZG8+S2Vs1957AwgeHdz9VDtbPk+Q5hjx3gDQ9/32sXZuYde0i5juLdW60x0QfG8PBFgtN2nyPJKiF64mH1CwZrBxmj91YcrDRkjPXimGzDmfxBZI4TQuWa3+xDh5FZjRTsV6yeAgk9A0rGz2d5jv0Sc09rDDlt03wkHBGF/dPNg8Fa8JR+VOK7/Gcy0WPEY31vWprGIhg6FNe0h4sIwNbDmk6BQZLXDyd/n2HIx3MCL53uYSAVLycskcCssPCfBsqGLm1ganx5DnOsb0IwAQU1vJCRj3jg6QKti+rGD8VLlbRmlYPoj7aCdi4cvfXy/AUo2jgU3/AGd2pXLGf+S3t08xwWnZ0MPQMH3uCtHIy2YcfwR+KQj8lcgY3gxfKcPuaAZoP5mlPJMYWxOMgNUAmbMxC55+efRe/wCqOi77aR734XNBaOi0gufwbvrzTpsl2b9Bh0svn1KqR/TUV4lfqhl4T28HDePVFpIcCCORVPUUGU6N/HJ8DD5jevCrQHNWwq8eT7PzV5j/AFQQ+qhGHOcKARkeXde2wqW9UqQI3FB1rci4ncns2jjy6fC/Gjdfo1OfBuapoM0OcCLUxAI32p0dIeripE8O0oxTvikd8xkjuZb5Xwd9inxtoSYco8bTW5P0bgnC9XNFwJ+Hoi4i1XJDeEMvL1zEdxCO8efRSZOVPkTHxPddlBpO+04aiCnUPFSkIpTHid6kBbvpSv8ApqRjvE9SYGygyb45j3tdAQAB+HbaBVdhaQWkhwoghHacPexMb8siA7wDcZhycB1W/d7g7L2pGOTw5v4LTfr2FO7PkOznPr9IybDT0j6/aez5Dg5E/wDdxk/adw/EprmNJO8AC0wHeU2rb1RaPLonEeqIbQRbu6oVSv7lXqhX80DZ/BXXoiNzaLzwCMUe86pD8Tuxjb711eQRgiJZpgiH03cU+aXRha339OlPPIJctxCZAymtA814CaWQ7LJxmeF/E9Fn5+zGYcrseNoaNTnjeVHsl7mamOI4lhsJ8jjJZDhy6KUM0ONt6FZm1Mh8OPhvyXtYXnQOAUuNlNiOLLjF3AE/isqfFGRBkDSDRDTwW2cBrWQPyN3CnWvajZzwxspkazq3Va2rAKzsJjwsIUczZsgH7C9mcmhI6aD99q9ncsAw7Uh9HGisKX+qzIHjyeFG1o0yNI8iFECB37d/IFPzccvmnOGL8DNxcR1Vu1QExPB4qTHeItottnASFRzhuRjSNv8AZ4K2hsze7dwDuLT/AJI6FbytyHyp3oteYRyWkKhfJWpsF5LAZICd8fT0UWTCJYXFzT949feHRBx3piAGjlrVbJYPOMfig7imllKNMx/Y3bDxx7jT95Ca+UF1EsNhW+JvMu/IE/yTcXFlnk+BjbKbjwmSTe8n7XEp75HOdutMETcWbdya/qgwUeB/Fap3uq4ovpdXotkgld8RsL5Y9uHianAHeRxceinhjDGY82ho+oV8ZH13K2o01Br75FWRks5bnoNdv3ox4cBZbXNl1A87TsvZuNkF1ukY0muvNea3LwIdy71C/SXeo7KVyFo4BWf1J7e/wNmPIvVi6PuK0B7Hb6evgk+qbpCaAdmphBCDJCPcpAMcUdtQDCc79MxgXQn67ebUK3KRxj00Wt3uCZkzE14GM4ealEbWRnjZs9FKQxziNLnBlJ0uXI1viNhgCbh4jdmxPp7afK9vUk7vsQLONreVRIVHsBpMjuR4Ja3eWjmFBl5Ldk7ewGQTvjbLAZG7p2HmCtmwZvymOZ7ImvsxcdW/ktY1cFfv0QRxCG12tika0Z7R82/gJfI+a0uLZGFrhuIKCCb0Q6LRtPFPV4C7vMnb0e78z2DsY978nJ/8rB4nftHk1Oych8snF35dOxw2OI4m635U+n/Czf8AnSe4nfXknHdzHNUadRCaz4VuJFUq8/Jad4+Hs1CuS3EquKodFHABZ1Odua1vMoRuc9w7yd33AdFPI7hpUGLCZc2bu2AXvPFZE+pmysbTfGR2+lLlnvs551O49VHjNDIWhvmqu0wMIHid0UjxTvB5BZu0p+4w4NchFo4c7oJX/PMJBa1lrJw3MgcyXX5jivluDiT7MYwVGGyC/pLuXFr95HElRYubRZJLYILWXwryU020HPZDJHGeAdyClwdmZZkbE3vwIw0cR5oK+O9RTNqSJjq6hYeTEWSwtLPqjgtmSmxFoWMRKYslzHLK44+S2lt5hoSW3yesz2WzZMt7BNI6q1rOM2vCvF5OI3l6LZNBbvHNV4PjBG+1LjXNgzOiP1eSkx5BHmx1fGhuKhycBsuz8igd9fEP9EI3aJqY7ryP2oFq/SXeirKcUHbnKx4StJtw1MH4Kt7TbTwUkTy+CQxvPHoU3Ik7icCObl0f6e8ewmer+mrwYPN8fYC1blo9iM/9t0bP+pH5SGjqhPlY0Tr0eJzqNeX818+MBsrzEKfJZ4HfQT5j3jhv5N6JsgOkbwiwqaHHdC95LB8Pkg2ERR4rqHK9yzs4d3uhh6DisZm059sbRr5Fs0B4LuBl5etcVi7V2dPkYhHdta9r2uaA5pDSgI1u7LQnhfDLwcKv8lK3KdC7dRpfo7RxZr3/AHJ0WUdnSuuObfFfJ3+qu1u7DocL5hEZHHmtyMbS1poovk/Ubj2ce0Tez+C/6j3s+9fJ9pEDg7ehJjKnOZ07LK0TLwj3A2FyfDltnicWStNhwUDseLaOC2sWU6ZGD+yf0UPei5Cw8wCsMkOEmk1W5YwrQ76NLHDGDWPCbCbBjZW03mmRjVHfN/JNM8k8znOe82STxKIACIcSEdR63xW/ed6pOF10u05rmOYaIIcDXArEytljZ88bJcOKzBjTPd8wCeEcvx/YStr7NnyWT4TciGAlnePO+h5rG4T7Ol/wOWxZDT4Mpi9nTYdLO0+bF7OO451erF7PS8NoxrYkhqLamP8Aa5bOf8GdjP8AR4WGd4yYP4wsd3CeE+jwmA22Rtit4Kh2i4w5xb8odujnG7fyDk/HmfFK0hzfJXyW5ceqLJ4n/Ve0/imx7Yyg3gSD2BPypmxxb3uNIRVgwyXjw9PpO5lHyTyxwaQCVmZmUwxlhhjZoYCaIv4lmxtNRt+xyzxxhtZbTRx5FOx++GUV1anC6Y4f4Vyp33KuPAIdVG0HxWidzWEqY2b0p4Zc0rq5Ac1rk7xxDpOZP9n5LD2fEZcgiNtbr4rLyZiNmAxwctbbcVk5rjLtOZzxyYTaig3RRtb6IAkIknTw6oyWHG00NP5rwr2hwcsz7Kz5YraGEMoGlsAYzDt/Ay8zNAtzzM9oJ58CFs+Ocu2ZsX5ISfA85T5D+JW0cd4dlsfCZfGOVoSE6AXDg4g2psbJMODDAJ5ARb4w8cL5qbP9rMSPbD2PhbMwH5tsbQC7yV7PdmYm+BhpzfqjkeygUAPNVahjYXOkGlvEncAtmQMEsuWwM4WFsK9+aP4CtmTaTFmQ+LmXUoZK0vu68Q3hOk4Bo/eWuZ9MfroaS3gnscKa5xcN6mhhADTpTXAtePsWTgvJwZnxHpxCkhf3O1sNpi4F7Fh5cBdsvJFfUk5IxZRbkgxvI48kDKSOB4Fbk5o6psjehRYHFm8c2oPstQeNL/w5LIw9InJmgHEn4wEydgfE4PZ1ageB7K7f0r/GqxMYH67F4AqW5aNhR4gFmWRryeTQDu+/f/CV+lNPqhiyZGTV9zAKHmSpMmd/eXcht7k8Sg1TCaKPfu+8JjSXFMZ8IVLWab8R4JuL/wCHmx8TGtrcrK1PPUpmFt72sx4qbA2Ev0chuKcxjNDQ4kb1YQbvJpWmsYSjPNYG5htGTHkHmnQTMkjfT2EOB8wjnbLhyXUHvB1AdQezw2vCV+kINY517gjI4m+P6k9ruvZ33sxOOcGQD94RZO2TohLjBdxtD1VhDggHK4x7lNI6qmr5J30E4MmHkDTKz+Y8wji7WyYTelrzocfpMs0fuU8jfmYnuB+5HG3ZJZH0tyOdmRwsN6uNdFGIGYGNfyTG583uHNSPiJaG8UDEXc09xIoKRxT+iNBeEjonEbhwNqw58nwM5Di8qDPdJBkwQBh3vDdxJ8ytivJtmi/qPWxY6qWceko/yWxy6hPlWd/9Y3/JbJq25eR/Gz/JYHLMmH3LGt1ZqNHus9pWSLvNa41uDXVvW04huyL9JStsRixO+vKZbficO7ny93NspXtK9kZytpbQeRuFP3gL2twzTszObusX0XtTBTTtCQmtXC17TxwmX5VEaNeONe0pYa+QvrrEf817Tz5TJpsLZg1xMN908Dh++ttc8HA+5/8AmtpHjs3Fr1cs3Z2K9sWxgc2RpLjr3MYpRevZTx6PtY7ydezsqNbMkOgw5Mf7zVsaUG5ns9WrZLuGSFs925s7D9qxz8DmfxhSPPzUUbh6rNo0yFoWXkNIcImM+s1m9F7SH/6qGt4JUPJqhaN+pQwAus0FjYsLMrbUxgcaLIWnxAf5rIfLHBsvFbDAeD3NtxT8nL+UZk0rzy1mysfFrumNB+sePYSt9q+wXv4rwOWVtefTigXW9zjSi2XkPhkcXPa8xu3j4mkgrVLA+JzZI+JczeG+qyM6LZpxYnzMEHFgsIQ6pMguHKliwe1WMJQ+UU5miIXZ0lZ7vaSTMj2RPDiPfR7xh0vrlazcP2T2lHNBjPizNLYyxriI21wu0Q0nsA3C/RPNbk3Nx5MecfMy7nt+2/5BbJksE5AHRki2L9fM/jH+S2LARUc0lcnvtRtgbCwaYmig0cAAmhpA3ITxlkjQ2SI16+a1cfi6oHc77lE2Q02ggG62OPovlEQJp4PIqSGQvxJZISFtbZljIx2Z8HAtcOShhn8cE2Izkx51t/JbNnkEckzIZDw1ncftTHi2va4eR7KFP+9CUl8bqPRAuIO4oEGt6dBN3uO/Q7mOTvVNL9E7DA7rdtK3dfNAjtvK/wAarHxefjavAmhqATsl5N02XuC3/AJrH/WEyKQuLia5FBveQht94QT6NQAukC4t5IhzXN3uZyQdPI36LqLT9iLTRCtOyMjMyiLhw8d8lV8TiNIH439ikf8A+HexsmFhd8llD3t8k/Ng9rdqsbphnZTD1Asn8FVkHirdq+F3Va6bd0pGOPisdE+aowqLgOQWqCb1WiTVp3Dku5nGz5OEm+I9HAcPtVK2rwlVN9oQkdQ+Bv4qyf1t2hNsra8V79DXgeiMkBPNXG5ruS7uRsvmhJCDyQo7+wllEdldneS0vCnOe1kbS97jQaOJPRQEY7NrwskyseImIk7nDm37E7acW4nHiqmsrf8AcjKDRdu50sj2O9lJ9pQzNn2hnSCGJpP9S3mfNRbTZ3EzBBlAbmF96+pCAaSwuAceCHdjSi+Q+vVExqx/JArc5EE+ivH0niopHue+JrnHmsUk6oWLEPHGYsIivk7QsHfWM1YJ/wD034lYBcfmavoVgEmo3D0csLpJ/GsE/wB7/GsQihJkfxrFHCWfp8axxwnnH+JYr4G4+XLO9g+F9+Jn+aixnisyV8LhbH6dxUbzpZNI53TQLUETNeRl6Oje7BKwXnFZBNM7uoxGXCPj+KwJDoOa9jj9eGv5qBuM/Lnyz3DaIb3f9YenFPdlyZHy54kfxOgb/wAUDvOY4nzj/wBUXCnZjv4FFAInvyHl5JHDdQWMarKeP8H+qGkBu0CB5xf6qNwHdZjWn90/5qRoJOcD5cFmNbbc54HLS9bUxoy2LKnJHV12trwHSM5xHUhbZgaHvfFJ/hW0BWvGhcsvh/R8Zd0Dz/kppmG8JjOvjv8Akp553upkVN+bNF51en8ynZjvlG0Z9UxHAnUVFit0wCvMook8UUUSF1NBWLVXZ3fkqatr+zTMZ+F3QieyhKOh5LYPtNjmfaWZksz97pI4owTv8yd62J7P5uRBsdm03SFhhcZwwRn7FtHDwSwF8ULiaHJZOQS9+s6uagxPaIT/ACWWaXQQ3RFrrctvbR2pHjbSwMyHYUTrawRaA4+q2XibAztlZrGOlOOO5IlD76cBuKI3ON9l0e02ewt819/VUSFpnMeY3u8yMaZmdW/WV/Cb9ECKNh6plkckJYAvk87m/QKBBTHPOoWPNYWbqD4mrDdZj1N9Ctq4AvZ20pL5MLiF7RYRayebfwqSt/2rbej5zFhd52P81mg78L8f9UZmAS4pY7k4Ij4scppFdxSa/jFYWTi02OPvYeTXHeEyY+EU4cWu3FSjgKUpRyZWuedW9fosPqhwLkyvjTBzQfHhVyL0AZC40AE+fIc881StzlTI38uBViQg8Bd+hQe3xO38k4GgCTwoIbG9n4cfIjvKl+dyA8D4j9H7AmNjMbY2tiqtFblFB7N7TjjY1kYxX01orkVuH3Jx4LjqKJLY4QXPPAIQwnV/WHigC4jmvmpvJyslOhnD43U9hsHzTNoYEU7fjIp46OTBpBPE0Ff3oQkBvxlwQceKBXFdUCgOzd7o7bzMqHnLjuC1te0eaMWS9hWqCxyVsMZ4hSTyNihGqV5oNCgxWHQwSS8HPcssmSSKV16lkMc6LMj0SjeCODh/n2aGErVMty14r9oyinyAsg8m83KWbJDzRAFBOYzkpXs+BpT52D5oCjyK2h8mdtXZkVvxKloEW6t5RnwY3xAaJBx6dVTArsuKYGUShvooLjuTrcXNv7VIxoY22k79yzNbtE8wF/XW0B/bz/xLaTeE8w+1bV5ZMi2sLqd62w26yXLbP98StstJqVbZ5yMW2AfiZ9y2uPpMW1usS2rzEJW1L4QraUjRhSY8M8Uhpra3g9QtoYEbw+GHvX7mP336Lask+t8cYY7i2/8AVZbDYx4jSyBGXfJowQtpd7iwyYELMOFugxs5nqnSxB4hYWu3ghydzg/FN/uD96OSYzvYGXQ/79E8tsmvJPYB4yd3BSvb4bslOaKe46uiceLvsT+qd1TrRdwAKGou4dfNEt0M8LUGkhg3nda0W0lUN7laB7LW89EEAaulYXg6eayhtF7JbfG0+Bl7lgbG9nYoJvZPv568eQKOsrD2w91bEw8OTqwHWsiaNsDnfNN36FbdLiXfyUuzPalkEDWQxTsLH6mlyztq+1EGzM7LvY8MzHuYxmlp9a3lZ7Dn/wBHQCV3Aa+FWaCn+Sx/KxU1W4Dl5LeqC3BUgqtcUD2TOYyfGj73Jg3Oj+lJEfibX3FQ5WPUcgeB/VuB5dPUIO38HfmhNC6N/GrBXcTvjkNb+aY9hstTXWHHgmDUbFUg2ZwJ3WmOG5zUx93SEjXNewSsPFpU2J4sK9HOJ/8AJUQMhpge7g2Qab9Fq+E36FO4UudKRu8g11Tite8tOrqFNC/RMHPaeDwEZHERkOI5Diqc0cCv0eL1Ukh8KmAPFTAp8Yw9fPXX4Ihj3N50Foi8yqjcidR6LVG5hQjGQzl3XH71TG+ij2j7RtdONUeK3v6PAuBpo/Htr2b2semM5aiVQRJoWU6GMzS22R4oN+qFveL4Erwn1VsmZe8utW1USmxS5OK9/wAYBZfUckDx5b0xkZdfBB04e7eS5N5FN6oIEqufu+fujehHt3Gs/FbPwXd5+RFwpxXc5jXDcg/G67kI8uimSZ0x5sitqbocrhJ6p0mzzHGyOw4PsnSQss8GNd+68LNbCaxnlZ5dvwp/sZazgD+hZX/tFMxcWKCIUyNoaFbQRyR9OwOjIpOwsXJg02yRjvyWXLiyjExZ5I2SuALGGuq2nz2flf8AtlbRaKOBlf8AsFZo44WSP/4j/kszni5H/tlZDeMMo9WFTNJtj682p4B3FF29zDuVE038EFTuF/YiU4hWq5I6TQpEBOvsO/ingbt6l46XKZ4lzntI+gw1+KcWBxadxuqTt4JcQnHctUbhR3qHNy3xZe6NwU2zM3M2dLZ+Tv8AAfIpwRoo1VuRB5pzjvG5aRTBv6o0UaV8AuoXEHgmDjwCdKCSCxvJpCcbHJPjPUJzSiPt5o3xRr4lY4rdxsJpvegbs9ttKGTkmxYQggMT9NNAG9NO0JTE1os8uCEULbY63C9RHFBryFr2ux+g2BxUP+0MTHsvWfoKPDZKI4zoPNyY5x1buyx59FTf5oce27Q7IMXNGVgTNfjS8HMPwlf0ftBm1MVwbiymstnJrzwePXgU18bZG0WuWvePi/NDvg5nx804nj2PyJBGxTwO1AEqRp5hSt4FSM3UmvFPasSaMsmayRh5PXyfx4ErpGDjC48PQqNztL7DhxaeKgdVkJkVljgerVjS0Wua2/NMHFyjd9IKHUHMdoeODmqSWe5S1x+sOa14J076ooQtAfvCx6NmljHmEzMfgCH6PefjpXe5H7DOCppXgIVRb+ZVucj8oDB/aU0feqNBDZ/s7HPI2sjL+dd1Dfoj+arsr2W2t0+TkfkqYAvNCXaMd7wD2eOTyeQgQfVGOMyt4sktB0Qc3eHAFb3eadjZMcsZp8ZBChysOPKaRT2h1XwTD8B3dFbovORSHgVL1T+bk7qj9ZP6p3VV8RQ6roUQiinI9EYdo4r/AKsrd/qUY9uZXEWbTnsa8b0ZISL4ItyAQCvkGXHMTu+Fw6hDJe0R04O4ELu4QKTcTCdzlk8DG/zVDciGEA19qlAsPePRyyWghs8o/wASbl4cM7D4XsBCsItd5Hs8B9EHxyE1w5p2FDCyF5jc8vedJWUOE8v2PWaw7sub+JbRaDWZKtpjhlPW0xxySfULaA4yMPqwLM6Y/wD7QU7ruDFP/wDGiXO1YWK6/JRn4tm433lYwNnZsP2PK2e5nj2cR6PWyuBwsj7HrY5O7Hy2/aFscnhmMHXctjHhkzj1atkGtOfK09SxbONlu0m3+4tnviBbtOLX0IULXgDaOM69ye6w3Jxif3llWKmxiPJ6bibFx8Zxa6dr3OoHq7/JWwnmtLiCFVWEHXuTonl8e4hF21553XfdjUft9wD3w0EuNAcynZMgkcKjBto+t2Ur4hNPJdFpHmnNdqLrKKc1G0Qjq8lattrTKR0RBdppa8lxchLBH+yrfZQmz2+hP4FM/wBqIg4/S3WhF34rc5vYKTQgShZpCiLW80e0EcUwjcDE7qpMTW2aETxOGlwHMJuyNpDZz5Hvwck/or3/AECfoFEir39FKZ3geIE81oydUvhATHF5b9gK0kSFnAFMcw6gFASaATA7cqO4I8wq7A9mlwseafHvjJI6KybcQeiJ4lHqj1d96cAaJ+9aYMcn6qrCL78dUrHZ1KoM0fEbr0TY4mgUDW/so1zVNCqUoFwdzCbtb2kgZMLxYvnpfMDkrK6Hs0+yG1j/APtfzCIC3LVkPf8A3bfz7AMuaPqbXg+1Xiy86ctWOWc43aECaVC13GPLA+RzY7DgFE99WSOiYMdjw+qkbxVcXro9WPjQc2y9MHGRNHB6A4vUbybemDc16ZzeohxeoeUgTBwemDi4JkhplvPRu9SaRJJNFC0b7e9bNg2pHJPmxNMkDXAcVsaMGMZFk9AViOt2POx4PQqB77M+9QPP9dvX9G0+LJbo+o7eECymCBprjdqLIldJPkh73c3FYg/tmrGOZIO/ZQ81iaRUzFic5mqDB2SGZ+RFFEzdGXu4j0WzJYg85cLL5OdRWyhxzYf4lskE1mxfetnOhOjLi+9bHk1syctga9ulsmr4D1UUW0DJJPE+AtAje1+6lgDjOz+JYH/zLPvWz/8A5mL71s8ccmL71s0//q41s0ccqNbN55TVs08MkLALj8+CsDnO1bPHGdi2do35LPsK2b/8y1bO5ThbPP8AbLZwu5h962b/AH7VgcpVgXvlCw5HUJDQWDorWFhG7kpbLgwHwTvAewmjW+lsYDfkAHo5bGPHJC2IR/5ti2ITuymErY1EjKatknBmDMhplkeB9lrA5SrEc29axDwesT66xfrrF+ssO67zesU8HrFHB6xjwesRs4ZJNTAbLeqwD/aLZ44yhbPN1MFgHhItngb5QtnnhM1bOP8AahYB/tFgj+1CwBvMqwR/aLAb/aLCfwcsFjCXPWz2t3PWFPISHrDiNl9LFy3ktn4pjzQIoJjAVg7BzGTZRIIsFbO2ntIZEUh8LhRWGwEPetnc3lbOP9qVs4f2i2dykWB/eLA/vVg8pFhfXUGWSIbIHE8lgw7pJ2tcsd4NNtMkjPct0v6KOaKSGeMA/Rf9U76K2jjyvwcnIcMqI8+D29QsiL+s3HrpUmS/vDJqB5Uhm5ILgNLepUeBhl0dNri1EvcyBSyWS+/JFHqnngUaNlX2OC1fEnN3NP2Jp9eirs17MY/6jyCu+wD1FFBwsi1E6/Amh2+DWOlozbSdK6hCw+BvSiaXi8uwOfqQbaPe+nYYdlPzH8co+AdGN4H7TaI7LC0exm0j10D73hblqe2+Fo4tuaQ9kpA3cuKcApRO6SqFkrwr9Dl/eXcZMgBNORki1OUcMJdIaTpJSR8NFEytdpLQtGMA3qpj/aOU/J5KyGu+JyyA3c932rIN08lTi7LlOf7RyyD9K1O3iD96k3+JwUpPxqQ9HKUkAsd9hRDtWXra3onY0bhivZGP3Raysp7g6QyWp8uLBlkFu7gC08u3ghZMDrhe9vop2zsGY9xjJFkcQFiZGKzJx5RNGfpIt4OICIF6keq9E5mbIaHiN8VJKPC1rGD4nuO4LGhDRiwCaTnI8mllZcgdKXPrq5TQvEO0g7TwbMHbq80J4g6MhzTzEtr9k/bInwNc5payubpCnyl0UJbo4F/VTQtDHlskHONxUb4e/wAKVj4ubQTYTeoTRxf+CYQaefuQ373fcvJxR8/4kf8Aty82/eUObx9yvg6/RqpvP7keiPp9qB4n8b7D0A+1eaJNn4UKobh5LoOx8I750oiZ05lDJYZQ40HEUh2ALVY4qfMl8FtjHCyoYWU4a3poFOHuOvoxAWt3Y7D0sir5Q7f+4EXF2p+t54ko9UXO8kxg80I7A49AnyE69/kOz7eyuHFBu88U95OniVZ1P+8pkIAZRf5JzrBO/oi47z29EGAnmpJSj9MoN+EV+oyc1xGPGXdTyCwMCP8ATnmab6jDQClDO6xj3EA4NarJLjbl0hCL+MTQmzCnRpmd3cjbiyYt8Ug/I+SGXGWvAEzfC9o6818rGpjyw9FmYcVRtbIPrv4j7QsqKPuZzKy/OwmZJOiQOeeLbRYaksBMdvEqaQDqtQ9Fjn6KxzyWKeIKxfNY6wzxtYjmU4H1tFjbxZNfVj1Ex/dSsdFL0cNxVYkkfI0dy03G7e3gQmxN+ddQBq0yRtsLXDqCmkhBmVmxfUkI/E9tgoWUWucepT9p7WgwR4Wvt0jvqsbxTIYWRRAMijYGMaOAAQ32UCOKPVOPslnN4jVFu/xJsrUAnOypKI0NHDzVhaIHn0G71TRETwoLXhuI4Oeo5XapPvCLIaLy5nBqDGQjjZP8kynTyD5ojSFCQ7QTaDYY9f01CFCVDVqIN4qIHimb6tM4B/ZXUJh+n+CY8cQUwcBv8iosdjZMgTd9xDR9FRxtrvHuPRGShJIx4H0aNIitEbB+6nvaGuaaHAWhdkOTGNJcHJrgSxZ2wpycc3G744n3pcsfPwo8rHeHRSfh5JptAqXMkLMePURxPILFx4LjkZlZjK1sb8ACmf4CAxo+g3cnMFaQiwUA371uIc1tHzUuECICGt+qSskj+wHqD/mn5l/KJmkdL3KAc2rH6tH2JmLLrgeAeY07isHNGunRT82ho0lCN1Frr9EQfC0p7yfDX2p5Bv8ANA/EWpnUfcgfhB+5Bot2pAO4H71oO5l/4k26cxQSbm8fMIjiKQPNA8N6I3ybh0QHn2GR1Ri1DAdwD3+fJGU25Phl7yEnVwrkUZiW5A0O69U1w+MFQNf4uI5LWC0NDGH70AKbuHZu7LJA+9fgrQafNEoYDGjSHZJFgHg0J0zi55Jc7eT1QG4bz0Vb3n7E1t8h1TnOOjh1VnirB6IUei68FQs8EG2GjcnzEl3hTIWeJANplBq13XPspDsNFx3BNc+3bwmjhu7B7vQLKyhrLO6h+vJuC2bhNDnvfO8cjuaVMYu6iDIouQYKQsl7hfUpo+DenErLr4AsoCy0BOhJs2U+gDvTmTHJh3Sj4mfWRkhEkTyDzbacYqlZdfchkZZoeBRysBotPIt5LMhsMzC9nJsrLWVEwk4LZx1ik/kVighr534c31JgW/ip3tBimZK3qN6mF3Ff2oi9cTx+7vWO/hPp9Qg/4ZQ70T+qI4lO6pw4m0zIj0TAOHmnt1dxPbPqSf5qXDy3iSN0bweCbO3qeBHVCA/N23fdJtjU37lDDtB8zDYnAsdCO3caQINikN5J8I5pmNDPmaQ/JytwF1oY3dSnqzBu66lN/cj+NT8ox/Ep/wC5/wCpP2ns/KwpI3MEzNIdfwniCnY+Tk4kgrJxnuY5vWiVfwm0/Z+T3jOB3OHko8mLVFWoXqaeSdIAyQ+E1/MrTCGMO93RdxAxr3iqFt6FMe2mFRsGlpvyCdluilnuOFt8eL/RRCBkMLNLG0KRnna1qOTl0w+CIaB5+aendLUgsUU8hP0/Dals8Qn8088GlPHIhP6/gnkdU+fJdI9jiyPoealskve37E7vS50rXO6kInhoKcOEd+hUrbuNykHJ4RINuf8AwK7F/e1PyBTaPmn7Gz34mV/5aYi7PwnqtTg1o1PPIcVHiNYc9/z3OBnGvXki+IQ4sQxYObY3El/qVu4KHIt3wP62pWPoOa4ddS0Ehw/6k0cWX9qZ9UfemHkB9qjPMKNvNpTOQZ9yv4X/AHBG+J9U2VmmcSE8n6kYg1zrLHfCbTQTdfaVGObFZ/yannjq+6k8Ejxfeib5j1Q8kewt5pzNzwHjzRnZqj/ABBrbfxX1V1TyzU4EDpSOjSymD1sok73Jo5L7AnyOpoRjmY6V/hBFhRQ5zhEzSCLQHu+S0r7FaZhEN0h03IHg1OmlL5XFzzxJRdX0W+aZF8O89UAaG/yCc8nWd3RXwW9GzX3K0GjjZ6J8r6AtcXOt3qEyEHm5W42bPRF5PTp2fanOugubnUmRNRe6/wAEOt+9k5bqxonP863LQzVlZLYz9Rg1FYGzLMUIfMODpTaln1A2Amhxt5cjwjFJ7ydRQJ3qinEHUFFDG6CI3KeYUkz7dZtcNYRlsxaVkbNnc54Ii46m8Gn/AFQcByceS72c6SiK3X5KNx4aX/VKLdzeKZK2pGNPk4WFjl1sEuM48DA8sW1cUEY2VFlRjlkM3/eFlgH5Vsx46uhkDh9xWz+GQHxH9uE/nSw5zWNPGf3TSy4d8U8rR62FnxjjHJ+8FN9PF/hcogPnIpWH0v8AJYR4ylh82H/JY7z4Zo/vQzcdz42tL/I/ip8OQ6muTSPFZHXmifhbqCx87Hc2UBjvyT8ZpjlOneC14+kLWoXG+wi34kxoNGlDO+OLLnMeKa1uaLLx0WNlYjHYbWugADW/YpWn5h0rP8W5ZjR4m6x+9Sr44Xt/x2ozeku+0lPefiDvR4RyJzn4IY3K+mNXxp7J3RysMczfijK1PY3hZAtDCilDZLfps0jFJdupu8b1JkTtnyG/Nt+iTSgnNuDL6tFFY0TqlgfIzyfS2TE0iGBzb3EPbdfamSSRiOXWwN3A8vVGaTcU9lTSMpteHz81jm6jpQng1RHg1MHAKM3dJm+haB4BHpaPNiHRXyCpt6QvkuyYA9tSPAe+vNNad6i172MKgDt8DSsf6ii36WkKHEhuT8kMp5LXNA/dUcMnGJygLS7RFR37yo45BKxkbHNPI8Qidi4TcWFkcphYJZzve4gb6Vkk2SeZNlb+CZDGXyCgPNPe4iOMgeqfqNgn/ErJ8P4ro0faUfqhHm1qH7AV/Tb9yvhJ+CdyefuTjzJCd9Un7UYwQ+MOZ0JTTbotB8t9pxNbvsCcw2/Vq6UEGWSX/wASMlm/D9UlUPCGD7FraaJvyCdzaVV0E4g0E/on4kwNGuYKZlRB8PDmADxTpXaY2F5UeN4hofJy0gkBSSOLpXOcfNHp2PPwtLj0T3b5fA36qZCKjH2rcSTa7w403KSJqv3K7L7I8QG7dN9Fn+alyJHPdbnnmUG73UX+aaw+I/YE59gCmrdQVfEVzPhCqrNBBvEhoVnSzmnvdTwWjpzKbEDqOkdAqadO4dUXE6PvRKfyG5G/FuTW9gaEXEn3Z8p1QRPefILKJqd0cIHU3+S2bhjU/wCfkHN+5qjDdEBpg4NjFNRfYLwwcw3fabv0XfUp8nxFX2yymmMcVIQe8cxh6Vq/JN2bs9xc9vePOhreamzsnU/Vv5oQsriU4NWSdoyA6gwGkx+NJ3g1WN6ZBkvjbYju2k/R/ZVSuDuKHwneEHijv6OTt/io9U5gqRusfXCYW1djzXNlOXkmPZTgHDzWJNdsDHdQE+Ldjzvb6FZ0djXrA5PYpWipIA790qA/Gx7PIrGe3dIz0duWO/mw+ShO+M6SOhXfBzmvN+fBHGyHNcwt39OKDd7bb5qWI06Mn9pq77UH2b5IBvhkI+xCvHI4/YsYb9BJ81FZ5eSkxdIbP4BxY6YNCxd16QegyWqEONyHjYuVu5ROkpk0QHV+Q0KEF2ueA10lDlCB4RHfXvU48HwD1csTKaW5UGNK7k/mFgTDwSOi8rsIFwrMc8DgFAB4rd50oKpttrlSiBrQox9FDk3cnzZEeofYE+QjIzW6IeTPpFNDQA2mjgF5JvRDs6FBUrtCiiiF8r2rhwVeuZo+y96HxBzkCTb7+xMew0ASgCaYgFp5u+5fpMUTJm77sfchDgHUY76lHIzw0OiPi5I44DGtaAhLE8kK9nxMP0OwIGTuWs4b7taxuYgOMf4pruDQPtTj8LR96mHBrVPyAWQskf6BZBG8OUvNrypOcTlJ9Sk/qApI36mvo+i78CR4yNx3kM3JpvVHOfNxpDvXEQiuABNo8mtH2J5B/wAkA7xWfJROAIjCaGnS1o+xOeOi0u3sT5mF0bC7oWi0MLLMGZqZE470CwRY4LIh95RPZZprbT373HSEyNpDWj1RPK/NAcQgRwQdsTZ8vNoLD96HRA8VXZfF1I9U5OgYabreeATy4l9ucUY7sfYnusNaQEd/Hs3dF6no5AX16lAPIaNTuqfM+z9/RNjPHfzJTGMOg2ruySegUkhstJWgHXzTGm2Dei7tDW9SiTZVok0ASfJZclaMaUg8yygnkXlTxx+Q3lbOxhqa3vnjgXm/wQALWvaxo9AEyjT96LnXxPmpHk7zSJ7C4it6yp/6rHmf+60lbRnO+B0Y6vFLSAZZRaxYgA9xd5XQUEDdMcbApdubYJ/shuaPJNgjAA+1W5bk1uS7zK7uJ/oo8naE7ZGWwtIpPxMkwSGxVxSda5FVLv49EHtth+xV/kgOCgmstFHonxnwOIPRG9Eza/aCBFtl1BO6pzeJTgeIWtpD2gpp4BPo6WqRgvRfojG1xuq81M2wJD+6nzTF77JRvgiOSY7dI3f1RabDg8JrnVz6FMIOp4amXyKaSBQ9EwnwxH+FUzcz/wD5qIk6mN/gCxq4f9IWIOA/BY44fgAoesg9AoAf7c+gCjPASf4qUfQqOzuITLNtKY/6KjC/SGlhcCE+CUskcXAivEeKZMy2Gx0Q6IdE3ogmodOwb93ZSCaz2j2fY/tP5FMMQQXkgCTW7s0Ra2ymPTx3cUM3bzn980tYeaEOA8hzN3VanOlqMm1udTGlAxyAxcuq7qFgMdWhybaH1F+myHu0DEKiTCP6pMPCMBUn8jSl/vVJzmT+UiefpuTzwLin9E4dAqVnrfkhBisjMJdus+qdRHydo/eKFC9DdyDeMl+gQPJzvwWlxqIN9SgGHxtHo1GV3F1eiaCdMYITLOoV9ijEdOLns6UmRlk8QDTz6rvcdpO9zdxKJ4NKe8W/cEyL4WgHqvJbvcL/AGdFndHL2X7lmuaEY08XnhSA3uKcTTaaOqvjvW5DyTDxYCoTxYoOiZKficLUYO6X8EWt3SX0WQ5vikZSyCCPAR0tTs/svuKyRxhcsgf2L/uUwH9U8fYpQfgf9yeB8BT6Ia0qeQ6WRPe7oAsuSjJoib+2VhRX30j5SOnhCixgW4mOxg61ZT3E94/SE1oIijklPmKCzpm6WxFrOjWrMlP9VK4+hWfJwxZq8ws94sRLJ365IwmO3yZIAWyceu9kD3ebv8lsnGNxMZfk1QssRsdXmm8o1IDwYAsgkv7zQ3qs3N1PhO7m+U1a0AyEb3LSOylry3+RRDu5jfvRiwzI/wCJ5UeYJ4pQaLbB6FOx8ruJ/Rr+qMbxv+1Nl3PFO/NA31RaeqsU8ah1Qq2GwmniE8A6XJ7RTmcOaY/n9nZXYCN6D3ua2tDLDPPzT3AufxK1kl3BNA+EJvJqhxWC2B0h4NHH1U0x1C2jzCcBTqKo+E0OiYN+Qx0QPB5HhPHmobDnAuj6tWEeDCAsQ8LWMeZCg5FRfX/BQgeKWv8ACtn4pbqyHPdXwtaoGXoiJ9UBwhaFFI4Nd4UyrL/tQDqYbVnhfkhHQMDb9UyaThThxCo7kcbKjMp+aundl9pv3zjZuPO3jG9rk3JxQQrae2nGghBgPN1YRe6aQy3vHFP7oRN0+J3Aow4Q4WjRoArUSNAWiZjAz4WLyR6K5A7u0GgAMXRoRP0Wr0R38F0e1VwfX2Id3V/gh5ocmfeUQeAH2o/WAXV5+5CbaELT3j6N0Agd4h+8qgPDE1WCO/r90IPdxleg0eGEf4nKrt0TPRtrWwGWV72dGsQAprHfaVpH0QgQ7xv/AMIQgDvBfm4p2XHoP/Qge+18qTIv6sBq48z7+rZWezoGuA+3s49tpsTeIvyTiSW7ke0ILSPNPk3AeFEcXJrBRNoAU3giXbkVXZuXSz6KZwprD6lPA+ckATQbDy9ab5IHi/d0TG3ZXQp3VEc0yO9UoH2qIcC95WS8fNY/2uWfL8UzY/3U95+elkk/eKa3g0BblSaN/DzTnuqIOcg3dLNbvqxp7joiaWA8GtFuWJgAvzCZJuPdA7h6lTZDxo0hjeAql//EAC4RAAICAQQBAwMEAgMBAQAAAAABAhEDBBASITETIEEiMlEFFDAzI2FAQnFSgf/aAAgBAgEBPwD+Zf8AGSZW696EIQhC2skSF4K2xrraIvdl7gxdIbI3kl/oSpdFmVcmemjHiUZ8iMk/4F71/wAJb44WUqGKKY8Q4P3oQhbL2MmLZEetkLb49ku0WT7+lEEoKkcic6OR2WKdfwr2Ldf8OEbYqW1FbtJjxfgcWvYhC2XtZIRWy2QvcxmKNyc3tOVdDt7UV70LZC9y/wCEiC9li2aGtuKY8X4GuxCFshexkhbIWy972h0tn29krFE4Jk8VfzLZC2X88C6RLNRDUwl0y72i96K3muxCFsiva0JbVs2RLRa2tF7MXnZi2ghy4sjKyr/iX/Ar2L2RlRJ9GSRZi1E4EM0J/JBC3Ze0oiQkIQt1uxIQhjEL2WXstp7xJwsgq3r2L2r3L2LfkRLol53sT9iZkwRmT084b6PJNJtvowZvVV7P20JFC9tbULa0OSOSF734FtLeE6E0y0ZJ+1exbL23QnfsS2oSEfA95EPbF3tPBGZLTyh47ObcfTSoxJKNIaHEr3Iopi3W7dHLs4t/IxeSPveye047ptHJl+5e1LZLZoaEhe9EBLeaIe6Ls4NRux6unRhnCYl7HAca9iICVjxkoNHZbIS2ntY+xeRfx1ZLFXsjFsQv4Vst0hC/giLyPztIh7Ftij8mtzUvTW2j01x5SFFwIsXscUzgcRCELbjZLEKNbZPI/AhtKJB2xe1LeitkxStDgmh4GRwpEYpfxIXuQvehbS2ZD2wjbMuRYYWSk5ttmlwPLMSUVSGcROhPdbJE4pHqwi+2QmmuhPdktpx2UTKnaILuxTIys7Oz11dUfuEPV91Qs7a8CyM9RnM5s5s9VnqSPUkepL2L3IWyFukJe9CF2Pxs/BDyLdEEoq2arN6kqIx5OkabCsUdkhRHFVbHlgnUWKd7IUhSM7MzIZZQ+1mPXzj93Zi1+N+SOaMvByRIschedpu+xSOZCQp90arLJeGYnaJ9EXbI+N1utq2r+Fb0LbDFN9jXfkpkYWnfuQiO78EfZmyTxR5QVkf1SeS4SjRZodPf1vdGTKsSs1Oslk6RpFymOHdoXslHmqZm0cn3EljlDpreGSUPDMWrnLqQrkrQyhLZxYonEgqE6mv/ANM6ckmYsdImujFDsXvS2r+VC20/zvD7X70Irsmux+CO6I1VI1GJ822Q08srqJDV59FLjkXRptdjzrpkaOkrNXn5ye2gw0uTJTTdIa+RFezgpeTJooTJ6CcfBLFKH3IwLs0y6Gl8kokcbZkksTpjcWrFW9JCVuikkTXRj8/zL2LZEIK/qJQ4vZbYPEt11je3ESK/GyEUktmk0NEV2cUcOhRE+MWzJmlKTZop8kyeKGRVNWaj9LcHz05pf1KeGXp50arVJw+hjds0+JzkSfpxpGJcpdFub4wHyh5Qpjaqz49rin5P2+O7oiuKpDlsp8TPH1Oz0Zxl0LG4K/zuzGvq2yukYn3/ABrah7raGNzVnGtmuUbFvh+2R8iH1j2kukURj2TX1CIK2PyRXQiQhCfQo7T08JmLHHEqWyNXpMWaNyRwlidJ2jH9fSNJgUImof1k5rBjr5NPr1jjTRm16yKkj1pC1En0zFNcD1EKaFJHJFo5o9SI88b6JTtD1DYszI5mY8kslpiKJEemTyKJOVow02VX86wrjbJQcHW2kyU+D8MyR4yraDpko8XW+GDcHQ8cj05GS1jW09sfkn9zELpCPCIkxCEut17Hqcd8WzPo+uePsyabLjXr4vg/Tv1JamPGXTHFJub+DUZnkkIQiJgV40SxRPTiVH8CUPwcIfgWKDP1KPpzSiaXuyvoEITMNKNnqCyoyZFKRGunZnnchvoxt2Y/Hf8ANihzkQXOd/CMsuUm9kTrJjU1tT+CUJON1vo8SljtjwHoGshwaQie2PyT+4xQ5SoeBPyehRwJdE0IiOlA/cQurItNWt1tqdI2+cDQwmovkUka/QSxz/cYPgjnebBbJRp7IRE07/xolsyO2M/VvviaGN2V9DEIRik/GzqiKTYkjPhb7W0PJiXX8MfbBcIf7Zl/xQ4Ly9kJGllT4PwyGkXmhYKPQi/JmxvHNx20SrEt9c/rQiadlMxp2T8mkx1HltSZlqMSLtD7W2NWaybUeKEnJ0jDjcIU9l7ExjfVMpLpGXCprrySg4+ShIxYmzEqhSPnaRHaD7P1X74n6T5kZI/S6KpsRBN+DHDitpGNd75MKashjSYt69qEvZhhzkR+ubn8IyTc5Nv2Lo0eb1cSb31+HlHmvjbSxrEt9d/YRI4fpsWNDxKjhynRCKjGt9RL4IiGuyDon9SIwjjlYp2tlEWy2k6OW8kmLEmLGkIxeCXnaRHbH5P1X70fpXmRIyYVKRHSrlTI41HxvMxIe0vBHz/CkJexLhjr5Zmfpw9NexbaDP6eTi/D3kk00Z8XpTaMK440t/1GSjMhkow5o1TG0/A/Bp8VtzFtklwRkd9i2kqYi6RlU5zIR4RoRqM3pwMeqnBkJ848kWf7Jv2MW+LwT+4ZIhtj8n6p/Yj9K8yJIS/yF1k9k+2QXQ9n4F5F7kRQl7MGPnLvwLuTyPwic+cm37Vto8/rY7312DnHkiKqCEI/UneVkfJF9GGlsopKlsjUzt8SbLF2iZEauJQnKJF2jJBZFxY9JKM/9GOKjCtm6RfskQW+ncVHsyyjFjQ8cSGGP5Fgh+SOnh+TXYdMpJ5TQLSJPgZcmKMXw8mNuU22S+9Me/li6Q9n4Yn2L3KJFe3h6eNRXlmeXCPpr2KEn8HpSFBnFmiySxTp+GWjkjlE5ITLNVBzyMWKUZpUJOjDHq2ckN7NqKbPulbMj7Iog/jZEfGyYpvwY1VssTJDlZYt35FsiMqY1e00J0c2jG2zWSx5Z/W/BpsCwrlF3ZPKY0ZPhj2ZHztPJxIT5bN0yHj2pEUIW3LB+DH6Ll4E8c5/+EoYZybbM2HHBXF7I0rUsZmyPkeozBk+ouo2jEozR6cSWP8AAoJHFHFE80+Tox5JuSsgv9HEULHBHEmqQ+JOFMRF9lfUV2RGMmQyOJjk2+zwMY32Q2YvPsj5F4IfJlIHkwLs1P8AdL/0xf1RMv3GLwZftFLaZBbah9mBiMrqRilcfYkIQkN/G3IS4Rr5Zll6MeK8kH1ZJtvfRf1syrtlGJfUQf0Mw5PTdl2PeX2sk3bMDuaI+xMlPkxKzI14WyJfkYh7SiKJFD34C2fgii915F4I+WZCPnbCan+6Ri/riZ+uzGqiZZfSKZAk+yG2o8mF9kTUI00vjdIQhD+nrfFjt8n4RjfKTyS+DJPnJsh9ns0X9bMvnbE/qI/YyX2GknyhQ9kjM+MGM0y/yIrvdozS4xMZOddIse1poj2iMLFgVH7dEsD+Bxa3cknRGNjxtK2LaRdI5WRkIQsgpUSlYumcjFloy6RTm535ItRjxKUhqjMRIeD5I7ahdkPJDwaiNowupC3iJHhexxcYqBqXwSgto/b7NJ1iZkdssxvsj/WzI/oRgyvG0x7I1fWJ7aX+xH/YrZmafKZH7R7TfRZGdyo08PyKSiyOZULN2QlZPEpk8Tg6G+KbFmblZDUNC1lpReye02IiR2Z4EyNluivpF8HC7YoUZMXXJGYgR8EO3vqELyYn0TVxKqRjfWyERVK2N290Q8ObM0nJ29o/b7IPhhJbQ8mP+oyL6SriaObnBJ/BW2rTeNpbaX+xHyittRPgtor6RiJk5WzH9xzoeTsWUUnZjmQyE4rIqM0OnEqhMxSoQxE0JEIlUtm2MRi407HBNCi+PQoydEY9MyrhBtjzSbqLMrILsqkY0PbULrbB4KsyqmYX1tFEESlfsZmy8foRKXIoj9o9sUeckjUulW6MX9Jl8CdRo/TW23e1E12arHwn/wCmlj9didixKS6JRcbsz5fUnX4ID+0e2bpFkHTFJtDFI5EJkctIhrZrJTM0Of1mbTxn2j0JL4MOnd3IY5CaOHIhp7HhcCxI4Dx/gacWQyOJzbRCDkqJavHjlxflGLMma7PkU3H4F5JmJPkcGRVLfOvp204jPEwMiRjZOVdL2PbhKXY41tVR30i7cjLK37MP9CMoo3dH6Yqi2xDH5NTh9SJjx8EOZj1EoE9ROeNuXkiyJ/131P2liZCdovoTLExCgrseX6aFMUiJxMkuJin3bHqDDqDFmjJdmbEl9URMTF91mRXsjDNLyanBPJlckiE+EEjPi9V8icFi7RfLswtJkMibIwjNUzNhePbMvpKNPtkVow45ciESX0ql7W9llpE58hC7iPaK9PES9mJf4EZiDSND9gnQ2L7hmWFofkTJRuDsWKKRGCFCoHEaZnT47IxsT7GIRFjY30JkREjO+yLLISMeZ0aac22n4PAnQmT7GJCinBqPkw4545NzdlbZp3JnIhIhMxaihayM36TJKnRONokqMDEI4O7RKaxqxZm+zH4tbvZE4142QlURkI3JIz+K9lGH+hGURovs2QvLGxGXT33Ehp/lmZJY2NdEfJ/1HtkVxoa3UhoS2QxEYEYigicFRkVSFtAiyEpL7TlP8HKf4FOX4FN/gb/0fucSVUPLCcro9VHqxJ5Y8XRfe0RMjIxQTnZJdjXRNdmLyQ7RDGxJQjbM8+UiCuJj6VbPZK/BhwKKuRGHJUSxcBCXQ/JpY3KzM7bIQUj0R4mlZZh7xIzQrsjFtGkX0LfwmyLtnBraKNR/WyRDyNfSNb58HHslHdSISJCEiESLIqxokjNg5K0NVtESMSEqXskx6fl2jFhUCkUicE4slGm9kIRiZF8ts0e+jBppPtkEl0iEaRnbl/4PoxToTveMHLwYsSgZMnEjNob5oS7I+GPyYI8IE0Y3QpxMmRMhJR8mNp40ZWuJ60eNI0n2rZn3SoxJciiXRDqzUdxZLyQFfEeyFB5VxM+mnB1Q4tCIxbdCRwtCjRGDkxYhYmRiNDiKJqNHyXKA8U18EMciOFshBqVHEUSijgKFHEoRRqtO19aGhRYoMjBkMcmQxuKOKFH8IrNN0ujFhcUTfwTRKDTIQEjgzHgcvJGCx9IlJk7YhMS5lNJiVyMnUaGLFyHhkNNbYv6kZoPyJdmm6SW0hR6MUaYzLK30IyfYxkD/AKj2h5IKvBcZqpGXS12jUx4zOP1KRLG0zFDqjshFp3uvHscqOCa7FiiJUTXIg66lvRTOJRTKkVIfNqkQ0sJfefscT8M/YR+GS0bh8mJKAsnLwKH5FEhEnKukS8EZdHOSdyRHJGzHzldow43GNPs5KKHKyTEz0E/BOHAxvsX1RZhh9ZlltBTS8Fz/AAN3bZZi/qRlbqhWnZi8rbJIU2Qk2NtEsfV7ZPtYyHkf2F7Y/IlspM1uOM3fyRwtxpC07atixqJKKsSI9dCH7PLFsyTK5eTFa6e1stk2+IpMxSb2snJpUiMOKoV/BcxxbPRFDiRIolKkeSStEI/gyYWzFiimUkjn+Cx5o/kU78COJKLZGJiX0MhFVZMiuyPS2nFdlGL+tGdfSRatIwrvZq2JdkY0XcqHG0TXFmV/Q9oMu4DZEj0LJIeaR68y3MxITpF2ya2aID2schKtr2lGyMRJVQ7jvRPEvJGPFbwjb5PZC3ojEf0o8iVnA9SK8H1T8kOMDk5eWJockxwiRSQmSx/glD5IxI9RH0irHBxdi1Mj90x5LFRj+xGWdqjHXJGKJllXRj7fYopGTIsaNPLk9s0L7JR5JocaZFC/rGrZjhvRxF0Rnxki+xjdrb4IqnYuySKrsg+TsW6mn7LOXAT2l4Ynt9zrdIRQkJCjQ1+TkvgVijZUIN2TyOXgh/sjG2PG34HCSKmjlP8ABJTaqImikx4a8Ci0iaF0J2SxfKONed8X9aJmGNzRDqJXJ2UPI/gzNvyaNVJiYxwpmpxU7Ii+wUexbV7JHxZJERlCXRC1djjZli/tRGNISFssS+Bxkj6y5HJ/gc3+CDaZ6iOaZB0qY310QpIQhKxQbFBCikXGPY8nJ9FWKKPA5MmlbHGkQri3IU+vpExsk3XRF5b7KZk6I+RSZdjjFj09n7aSFikPDfkenkegzFGoUSxmGHGQn8HEkiUaMma2aJ3bHtXZnx8kcaYvtFES3WyJ+DH3Eq0J0PZ9IWaNtEM8YMWTG07Ykh7IWRL4PWX4PWj+BZY/g9WH4PUx/g54/wAHLG3VHpR/A4w/BGWJ2kKOMlVloSQnRbI2lbOXJ9iLORyLMs230c2l2W5JohGlTFst5RtHhiV9lDSYk0KTLZykcmW2R6RKzG3fZij87NGqlwjtofDGUfI1ZlhTIx+kr2LaiUbTMPgSJRd2KblIhdk0zu+xGP8ADIyY3IVnYtnvRxZhVStks48o4xbtFHCxY6FAWMUEiX1HE8HIvdqKZJWzEuxIW6EQyWOFsUaRlb8Ixwa8i3VFIrayH1MSpD21eTlMo0K+lldjPnbJH52cULFY8VHFFCoilIyQUTJmeHpIhrl/2Rk1CaojNLwY8vZyb8jxY5S7FpMX5J48UF0xZPwevR656565+4Z+4Z+4FqGeu2LMzFnd9ilGRSJyUfBGbFkPVFlPWpWS1LkLMx6hn7hnrs9ZnrND1LHnY8pHM0LUSFqZH7mR+5kRzSZ+44iihI7YqvsbQ2Nscmcmc2Ry/kjJSJRNOqlvqJ8Y9DTbOJopJdD25fUWjJL8EplkJInMvaEXN0PFxjSHiMmnszYGvBU4P6ixT4nqctuTQxOi7HaL2lNnOQs35FKxCLZjnKJGUmrLvfkciU22XQ5nI5CZy4jm2WxXtyOQm2Rg/k5RgSzM5tmHtcmSy/gjNoZJikcxSOmcUcCK4uxSsSI5D1TMuRwOBCDi+hZfySyWR6JtNeRySVksrbs9VnrM9Y9U9UxZ3F9H7uTFnZilzZOCszuMsfEZCNsUa3e6IYh4nY8I9OS0xCMoOmcUjiRxCx0QVpor2SbY2P2OYlyFDZsSbI4ZM4Qj5HmS8IlNsSlLwY9Lln4RHQdfUzLKlxRZj7Y5k42PoUhSLFNimzHJyYlRZGzixqi0WXuoWeiSgmqZlxcGUcTicSh9CkRmadVjchuoWzjZkj2YumS3W1EPuEkkNdiRwseIyQThRjg67IxrfHvdEp2Xe/FM4xOET0Yi09n7X/Z+0XyxabGjhFKkyeNf/QsOP8kYY/lCeNeIiz10kevN9I/3Nn//xAAvEQACAgEEAQMDBAIDAQEBAAAAAQIDEQQSITEQEyBBBSIyFDAzUSNhQlJxNECB/9oACAEDAQE/APel5X/6tyE15XsQhjJDMmTPlESvxnxayPsy/C8Q7PkSGlBeEVPaKTJ2OUdo4tfsR7//AAv9nHjU37FhC1DT5IWRmuGO2cCGs/7Eb4S6Ymn7mSGMfnIiJWzJkyWPkT9i8oiIgsLJKW4SK68iil4wbPYvZHv2v3tecfuXWqtFs3J5JcsrjJPg9V9SJPcuDLiVaqcOmVa//sVaiFnTOPERkiQxowYNokRIdZMsyZJsTGxM3CZkyJiIknhY8QjkS8ZF+yu/ezHtf7sntWS+Tk8kmRjlldR6KwWUf0SrNuBEcoq1E4FeuT4aK5ZQxkh+F4SERIIa8MmhIa8Lwn5T5ESfIiBuHMcmKTRCzK/YXf7L9j/dvbyKDkR+n+qT+m20844KoiRJEsMawJCibRLDKW9pkbH5wIQhEJDZnxjJsHE2iiKJgwYIrnzXyxeGyMdyHHB1+wv2X7n5yhD91kNyKcJ4Zp612hRWMGp+n1WLK4ZZp7qe1lE3kbJEURRg2lUlgyN+5CQiI/MRdD8YMCRtFEijA0VLkQkNEZYJPI/dh+Evfgx7WhI2npjQlnJU8x8YZtY1j2WQzyjT6qVTKdbXYdn2tYPqtFTcYwX3M1Wmenltbz4ihCQkIjJmTJn3qWBvxhiixRY/CMC8oSGiHDEhIlDPIxJsqh7MC8YF2Pyjb4wKJKOPKGxMTM8D7OplbSeBkSBavbOGORMq1c632V62uxYlwz0F6jucsmplKc25CIyIsQhexSE14QhN+UmxR4FJJdEUmsk19pIwL2oQzBVP484TFFC/Yj2PymbvCYmTeR+xCESLVzkcsSTEIqLfdKO0jYpz2JEPp2Y5NRXZSicsscRIRGTIyF7JIQmQkvkSibUSQitcCRgj2S/HxgS9q84OiFuRPy5JfsR78vyheH4ftRIsWUPmJDrxWWezHjU3fCPpOl3P1ZePqeuansgOcbBxwY8oUmiNgmmYJeEITFNm7Piroj4gssmsR/YXhPxjI44FNoVyJWt9G5v3IaI9jH5flDMD9iEMkiPbiVP48VFnXtsltTKKJamzCKalVBRRr9SqYNLsnJyk2yKIyNuTBtNol4TIZP085LolW49owxeEQMFciJJmnLMNYHDA4pGImEKhtZFp2fo3js/T4PRFShVIUEemj00ejE9KJ6UP2F34Yx+EvGUOaNyH7EIaGS4kR+2Yisn0Y9lk3N7UfTdL6EMvtk5qEW2a/VO6zzuwQk28RIaeyUcyRKtxEdm02mmjk08CdELPyRZ9Mg/xLPp9sOkSrlHswQQllEY4H4pXwOI4jXJsNNVFk4pdFcRrCG8v35fnHvQ/ZjwjWycIraQlhcxN0f6J3OMko+MeUS8WrgfSYuUV9kvZTVC14k8Ff0muMvUUsmD6rq8L00MQ5Gloeolg0f02ur7ma1qFfAp/8WTjhkYSfSPTku0JFU3Dko+ox6kV3QmuH5sohZ+SLtBGPMRx2PDE0RkNmGQlyORkfZjMWafEWTnlkHyWSyjIv/wL3MRrv+K/2RXHi7+WK9q6GMkdrBU8ogS68vhE927k0V0PTSRdqIUrdIt0un1q3QfJqfp9lD6GjY5Swj6dpFVDx9Rvy8IkyqUVwyu9RZVdCawy/QqS31DTXDERnKPTKvqFkOGV/UoS4ZC6E/xZc8I1DIin/YpcZK6pTWUbZJ4floSFwvFZPr2L2IX7THNItulj7CizfHPs1fNkULoZPm9eHNdITZuwQ6Jdkjmctx0QbRCXJKXBuPVXRKSissebZ4NNpY11pH1OG2SWSE5VvMGab6mprZejU/TIXL1KDQaFqzM10RjhGrvVcC+1zeS21VrL7KXsipT+SMlLohKUCH1B1csvlC3/ACQ+TBjzGUo9MWqs6bJyciUlBFM93LN2eCi5xWCN0LFhkmstLzEl0Iq7LFx4X7a91+qVcvT+SKcnliiRfpWY+H7NRzdEj14jzqPFMsN/+ikiyeI8FDzBEi2WFghBJFje8fCKB9DNvJY22YwVa62rpl98r5bpEUNZNHfbVPEHwQSmsk57Flmsvc5E+uejSUz12px8Gp+iTk8xZpvos4SzJn6GvBd9OiyNSgth6cmOt/0bGKLNrFBipm10anTWt9FFE+ivQ4R+mUeh0Gzbh+GQO0QjkhF5LXhCF7F7F7WS1knY4xXCKL43RzHx9W08mldH4NLb6kExF0FOJTZvjnzfZGNyyLUV47HfD+ymSlc2h9FCznxYvsKPwQxvfPPjGZE2V9ZGuDBZL7seGiSEROSGktS3JGm13/CwWoqs/wAUjXaCVUty6NapTaqh8n0nQrTVL+zBgkTRqpS9dxRVvTxkTnjsjv8A7Pv/ALN1hK21H0mcrYNzPreYbdppZy9QS48NE87jYbGRjKKOUUL7RIksoaw/K8rwvazU2quBc3RVsj+TNJV6VSj4nFSi4s0ilRc6WZJTiu2V3QjZhPvzr7XC3gWth8oWrg+kfTpb22Poo+fFn4lP4Ivs2RI3NdH6iT+BTK1nsofwfAzDlM/S2bc4JRa7HEfhGj1yitlhrpwlLMDdI0WsVsPQuJ6VV3/+Fck1wZYiRIur/wA7kQR8EOh+LD6L+Ej64sqJpf5Rfj4ZZFZz4idIyVWbVhiJdEv2Zyxx7ZYvtcn1E06/UXOb6Xs11OcWLtFmuS4ciWsgVanf0aW71a0/GvW6yXipfcfTo4ix/iVTSTyKcf7LWnB4ZT+CNbbl4Q2RmzT7psawyPFh8FksGgqTs3MlJRjk1FnqzckYHHHhEf8AYyJHKZlvllVsqn/ohapGSUiy1IueZsh14guCSEWn0fiEj6ss7SGm2y3RF0vEpKJOW4RAm+BGCFjXBObx+y2S5fheNXbshx2Wv0a1VHtmnqVMFFeyUd0WmfUtI67HjxTPB9O1DjPD+fGqf3zYihfcaBfYyx4iyy/DYtSUXbuBT2VZLZZZIhHJpYYJolxiQnmJKOWV/ZInOVscIcMN+HIcReIkY5YoJeY5+BTaQ5t+LvyZD8REOiXQkWn0fiDPqq/EoI2OKwO94HJy78wLGLwux9fs2SHYIXht3XOT6iaaP6i12vpe76ppVbXkshtZW+SmWGaW71Ksmped0hGmX3H02O6JfX9rLu2QNN2X2/Yoom/FFeWUrA1lYIrKaKvxGNZeChQqgTluk2NGm0/qWcl2hhOPHZOp1tpi/oXBTHLz5RHskLxd2VfiRK1wS8XH0j8GfVO4lHZJ/af8RC8R6Ji8I+PK9tk9qHLIxeNXa4QxHtlv+OtVLtmnqVMFBeF7JLcsM+p6X0pvxXL5NDqHBmqf2sRpYn0pYrL/AOORNfcxdmnJMm+SqDkzTQxyVLlmDGJlbw8DE/uHLCGoyXBJYK7HW8ohrYyh/sulvnkwRi+iMVFeyJLzqoTdmV0VRnggxSaRK2S+B3S/osum/g0d+oScajWT1Ta9Qpqvm+Rx2wwLoj4XZ0MXhGPt8L2ylhE5OTGd+G8ckbfVvc30jS1+va7pf/wXhDuhHtiug+mepH+xzifUq4XV5XZOiSl0VQmvgoql2aqEsLCFVNfBp4NQ5NLaq60XamEqZcjTk2ejL+jS1tdlkWOEmUwwsCW2OCmKwSLP7McpjGuRG0lXn/0lzwbceIxbK4YMexD8zgmhPaRRBnfZhFkYmiVlccwXDNRd67xL4IVbVlEmRF4iS68QrySjtF2YzEa8Y8uROQxkI4Nmp/7F71MY8ssVtVX/AKUW6qqCSXBpdTfZPE48edfGUdTj4Zp6YqIq0aqrMHgWd+1svc62RtsKZtv7mai6ceiGpsISk1mRXTBxTZqKIKDaMqJG+SIWPGWesxWt/BlvAlJFVmUZJrKM5gJ5RIXiGGidClyW0pcojEgsCQlwS8Ifsl0PskuisYi80qxSiX8kivmJPvBBcm3xEmIpXBavFfKJrD9jlkbwSeRsivnw4LGcm71ZuTf2o08Hq7N0vxRZHElFFcUkLx9V4uiad5iJl8/sJJO5F0HZJo1LcZYNG27EaltSNHByeWSlmWCEVtRqklWyw08cvLJdFSk5YR6ajHJ6eEmY2rKKE+34xkh8ogMh4jLBKQ2RXhG/whD9kuh9kukVdjXi40n8MSX8kitj5ZBCgSWGIkIp6LFwMp6L4+OhvJknLLHwRW5mPGruxH012zUJwgqIds01KprUET/kI9C8fVFm6Jp19okahfaNYuRD+Vmvo5yaNYsLYuc8Iriq47UQ5mkJYRq/4mTWSqO1YFW5lcFBEU5NIufwV1uXMjHhRNu2WRvbMlbg/USUz9SyGpT7FJSQhGB2bSN0ZdGRMQlliiNY8SPTNrkQjtJdGGWVbirVOuvbgccvcTyiHRV2NE+z4H2IoJ9Euyl8li4GZz4nLHA2L7mY8wsVknc+kaBetN3S8SX3i68/Ufu1EYlMcRMFy+0n/OULNsjU1qaaNPXttZXDDcmSNOs2+NX/ABM25kIgzJTDEck/yIdeIrkUSyGI5NRN5TNrZOrDyOnjJKJC1wKrVYhLLwOjESemTJaLZLemLoXiC8SGSIrxgkl8jwpHchfJKaWEbk3hsqty9rKhkuyXhFBLos4ZF4Y3mJLvw3hDeSXPBGO1eyaXFSNLHYtqEyX5kevNkN+q3f0QETWUWfzmm/kky3mwlCMZ5Q5kbMmlX3bvGr/jZ0jJDoohvZjCJPMyPiCIotWYtGzhoqgpRJ0ZRtxHBOscCEnB5KZdSMqSJIthlHQhkGNk5iJEcIXXixzzwKbyiTW7kckkxT6Iyy8IrpSjmSKkPrxMXikfRauTJVLKLFz4nLLJzxwQhtXPsjHJo6PU/wAjIQUOhMf5i8Xz2QbNFHdmb+RLzd/9BpvyZKpORqoKHQ28jymU8QKJ7lhmrkthKWRIimaerbHLJdC/kIrgRV2Ljsnl5HFRlhFKwsE4SZGLXZKtDq5J6OEq8ooyvtKbnAdyZbd8ISyRRJHq7SeoI2xmIkKfyRsQmpE61IUMclk4xe4hp52Qco9MacZ4ZpKK2sjIdE5JRN6JNMXirs+C/wAVMsRZLBKWCuOfuY/KWSKwRshBYIzUuvCf3C8a+WYqv+zTwUIpey3/AOlmnJTjF8mpalPgthhkVu4PxrK7WuUau1y4HIU8Gje+XI0SXBjFhHxR2emmShlltO15Qo7JZ8YGjab3jBCnnJsNpITIRyWw4wiOm/su05KpxZRbu+1+HHA/xKWZGXwbXBpr4V1KLJUKcm2Uv0lgjL1OBcFuWiURylF8FNu/xV2bsIu58QeC22KiSmQW95Yl7Irw6M9srq2eP+Yn4n/kv/8ACAn5t/8AoZpyyvdySW2eCytSMxi8I1U9tSNPLeamDGuT5NFHDHN7iU+ByzbkTEymS3C4RlFscxPyhki+Brw0KJE4JEnyLkpjwSQok4onSmy6EIpNCY1kawQ7ItM4JNqSb6LZRsS2rAvFUMI2jiTryWU5P08oLeiL3RISwxcli48N8EpYRXB3MdSXBPjjzCPjOCqe7hi8f8iJZPbFs0nOZC9l3/0M03Q+ifMzU6l/jAqy+Waz+OJoa9sNxJZLqPlFWn3fczSrDFzIkSwrELxDh5E8rnw0bMZKZYzEc1grlvWSSI+HMbM8kWVY2jOiRKJZFPsUYm1DijYhJ9I9C3JGqa/Jka8GxkIPIl4ZIlEnLEcEJcEXyQ6JjLbfglJzeEUQ2RwT4ZY03x4jHIkNqPLL9RueETnse5FN3qdeG/vI9Gtn9u000dsCdmw/UELlLg2ov/nZprcvaSmoyxkvs2psc3nKK3ktpdrjEcVCJ6qbMZ4JT2S2FONyIE+juwiIZTfluJTNy4fj5NiUycCpY4GZwSlkaY3gi8kSu7a8MjLPh8DZP2xQrtpOzcZMsrk8kJZXiQxlhjAitraWahdItk+yTbZRBQRF5JxMYFlkSdqguS29zK4bidSfYo+i8rozmI/zRHo1D32qJV0WR3E6p5+0oplHt8lsZSX2lixa0UQasyfppOW5s1UXsYoplUUiCUVkveKyM+SttsnRPfnBTW4rLIEuibW/gh15bjCW9FOprxyyN1b+SUo4yiy2MI7zflZHqYqeB2ZPUN6HNFkiMsCmOZp9W4PExaut/JZqoD1CHYsZN6N6ZuFIVg5ifjJuwUahZ2sViJXRQ9TAergS1MJMdhuHL+2b64LLLr9zKorGWKXJGXBORkUkizVJcIlNz7IxKkkhxySibnVlEZZaG8RKFum5CPXUCOohIjKL8XfzM0tkZcG5JZLua5Ek8ooi5NeNS8xwiMHk01WFkwiSIk+mWfmQ68S6JMtmrY4fZJSXyfSpynVJMVsXTKufaNPrYOpJs1Fy3qUSK+1P2Pl+F5cUOCMDlg5ZHImZMm4U0KRuRuiRcMpsv1M4v/E8i19y/JH6+T7iV6jfxtJRUvg2Jdjl/RKWCye4qhnliRtwbVjERweCc4QXHZbY5sSFErgYFq5LhlNrtLofaKWyaRfNenwaeGF4sdTfLIxq/srX9GC7+ZmlhFTymSccNZL3ig3vdg0df/I2ovcYIqzNlU8Pb4muhE+icc2EehIt4idomL+maObg3tHhXttdkaWpSQtOvkr4XsXs79m3LFFRRNr4EYMEUtw4RJwWTajahRON2Rxi+z04f0KSj0bzdknJIskVw3CWEV8Mk12V3JdE7pyMYeTGeRRIUyfwKtx78KXOWVWKPJO1SiXr/MicmmkUtNcE3iLElLLMYKZtKImX8XSNO8SHDtmp4qwV1qc+GQarSiTkoxyWWux5KobYZE8PJXiayTXQkTJL/KiHQx8noRZ+lgz9JAhUq+iz8kLGfEH5kR8N+EPrxgisPJKWRL2xsZKWRCJzwsEFnxnxkdhOeCEXNiSiOaQ7f6NkpdkYxgSbZsGiEcEJNDbZhinkhPHA2T+6SYlki3DlEbFYsM/RQP0MRUYwcouf+WRRU19xLLRrJvCifT6ctyZqYSjDMSepldwU0OySwSfwN4NNdte0sljBGeUSkTf+VEHhEptiZk3G4zksjlHcdwuUKOJZ8MtltM4Q7D1M8ITwJ+EhxwhexRyY8RXI/L/oQ/DJTGzdnsVmOEZb78ZIylNYIQSNo5bVwRnjsg4vsWwjCHeRbUznIm0KWRt5KpHEhxaKr8cSFJPrzd/JIof2kpcGoW6ZRiqOBWJ8MdFbecEpqC+0ctyJRbNryOzK5Kp/A+iX8pu4/YXzErfhSMsbyycsDmUzWRSyyPjI7l0RsgzMD7P7PtfyJR+GNLAopiikPnkys8jZwOaPUJXJErmxyYk5MVeOxyS6HI7IwIP4E+SWXxEVTx9woCikQUfkkqscDkkRWCa4P9oVpCaYrEj14/I7okb9r4I6tH6uJfZmbkU6k9XcPO7LISciBFjg5M2Y4EkWOKeSx/Zkpnk35Q/5Be9FixPIniWCbwit5XhGp3Z4FCbIqSZXF5y/ZdpJ2SypYP0Nq/5n6K7/ALn6O/8A7i02oX/M/T6n4mejq/8AuSr1kOVIWo1DeNxTO18bidGtq+6T4Z6mqNMpOGZ9mByGsmENJ8CSj0STEiMMigKJVXGMcsxv6FFRJYl0Y8Mb8VP/AIsaymOe3MRSyKTh2K6LE4MW0UV/Zhf2bV/ZJZKYQ+SMIp9lk/gqeERZHLEifY3ti5EbPUllk1mBRLDwZwOWZkZGTLMiGzJuLOj/AGXWYWEVR2wJvCK+h4FLBKeSGTk5OSQkY/0Jf6Nq/oUYmIGqxsxEVKRCO0osk8xb4NiNyj0O1s3YPUNzkRjjxjJGCRtMHRFORWsImfA2N+MeJwcDd6sMrtEopcmlqT++RbbFkseMsi37FFkE4vJuIzWDJp87eTJP8jUyxWaZrI3wShte4Ut8MDis8Cc18nqyRG6TFKQpSPvY3KPZB2TKNPGyOJMf035iyOkSfJ6ZbUsCSSwidVjWYmLWV1WSfJGvCwxUnonoC04tMhadC05+nQ6IjoiXaVTjjI9Ft7FpUU6eK7ZPC6NhsNgqt3BHTKI6kLT5Fp0KlCoHUukQ0vyxUpCrHTHHI6Efp0fp0fp4jrhE9DezL+SElB7kWLncuiViiuBQ3CpQq0hVxFTAVUf6HQmTqaIzxwWNY48QZV9z5FLCN5KRbF2V4RTRKL5JxxUOU3wJ4jhFcPljX+xwf9lcP9iRj/Y5bIuTZG9TlmTFqF0V6lIo1SHOFq47MYJQ3rAq0uBJI2LsWEdiWBYYkcEIL5FCI6l8EltGMwkWRjJckoqMtoomBCRtyQgooayQrwJCQkkKLmyNSiYOBGDA8LsdsfgUJzZDTJcsjXFGpxF7EQ0zayyMcppI28lcFg2m0cWYaFJoU2Se5YNnJgURRSIySFNCtHdkVhXLH5DfqMdAqecIqo2rDFRE/TxFp0fp0fp0arTpraR0cULS4LYenHgrbSWSmMoWbyPKyTe1G7PYsCF5RO1dCtilwLUi1KIapFk42RzHs3tm4d6RKxyJvEkzIn4RHCEJLwl/Zn4RCv8AsUkuEb2dmMCaQ74roVlk/wAULTSnzIjRGJxEs1dUO2T+pf8AVFFTm98jGEWyUE2Qq3RyVS2vDFho2mw2mwdRZiCPVyzcxLPY4+MMWfEYtmySIzwO9oV8s5RRqPUQpimKZvZvL5HqHqF9u6agQk5WCsKZPaWvjJH3SeEyTbIm49TCIzyVWSjYWzSkSm5CEWeEYyRqEseOT1GjfJitlE9eR+qwfrP9C13H4j1dkhTk3lortx1AWon/AES1MyVlsu5Dq39s/TwXZGtviCP/2Q=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173" y="1624155"/>
            <a:ext cx="1910182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29184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the stigma associated with aging and chronic illness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42646" y="2206963"/>
            <a:ext cx="8858790" cy="0"/>
          </a:xfrm>
          <a:custGeom>
            <a:avLst/>
            <a:gdLst/>
            <a:ahLst/>
            <a:cxnLst/>
            <a:rect l="l" t="t" r="r" b="b"/>
            <a:pathLst>
              <a:path w="8858790" h="0">
                <a:moveTo>
                  <a:pt x="0" y="0"/>
                </a:moveTo>
                <a:lnTo>
                  <a:pt x="8858790" y="0"/>
                </a:lnTo>
              </a:path>
            </a:pathLst>
          </a:custGeom>
          <a:noFill/>
          <a:ln w="38100">
            <a:solidFill>
              <a:srgbClr val="1E67B8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 flipV="1">
            <a:off x="230347" y="2191817"/>
            <a:ext cx="8683306" cy="2691724"/>
          </a:xfrm>
          <a:custGeom>
            <a:avLst/>
            <a:gdLst/>
            <a:ahLst/>
            <a:cxnLst/>
            <a:rect l="l" t="t" r="r" b="b"/>
            <a:pathLst>
              <a:path w="8683306" h="2691724">
                <a:moveTo>
                  <a:pt x="0" y="336465"/>
                </a:moveTo>
                <a:quadBezTo>
                  <a:pt x="0" y="0"/>
                  <a:pt x="336465" y="0"/>
                </a:quadBezTo>
                <a:lnTo>
                  <a:pt x="8346840" y="0"/>
                </a:lnTo>
                <a:quadBezTo>
                  <a:pt x="8683306" y="0"/>
                  <a:pt x="8683306" y="336465"/>
                </a:quadBezTo>
                <a:lnTo>
                  <a:pt x="8683306" y="2691724"/>
                </a:lnTo>
                <a:lnTo>
                  <a:pt x="0" y="2691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5" name="Shape 3"/>
          <p:cNvSpPr/>
          <p:nvPr/>
        </p:nvSpPr>
        <p:spPr>
          <a:xfrm>
            <a:off x="852139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6" name="Image 0" descr="data:image/png;base64,iVBORw0KGgoAAAANSUhEUgAAAMgAAADICAYAAACtWK6eAAAAAXNSR0IArs4c6QAADehJREFUeF7tXT2WLTUOdmWzCyCbDRDD28UQDewBYiBmETTRJOyBnlUQPsgIWACZuebVPX27ukq2bMmWre+ew+FAu370SZ9lSbZqizG+DyF8HA6/bdu24//DfwMBbwhsIIg3lUNe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a5KxMcb0zckvQwgf7d+fTP/92/7P7yGE523bnicRZ+hrgiBD4Zd9eIzx8xspfjz7KOvJkxJhvgJRaB2AILI2OuxuMcZfbp4hEYT7S97kHfciL+NBkMk1vS+nkteoIcdd+uRN3m3blv6N3wMCIMjk5tDgOY6S/7Zt2yeTwyH++iCIOKT9bihIjvtLY7l1UB8I0s+eRZ8UY0xZqrS0kv6lpRYyXDuqIIi0eXW6X4zxfWG2ivtGWGohBuHajK3xit7jLii8CDyILaPnvE2MMS2t0hJL6/f9tm3fad18pvtiiTWTtvZ3VVxeIVhHkD4hIw6v3IEgiEOwxJqXKDHGqPz2IAgIomxiirfv4EHCdgtCFEWY5taIQaZR1cuLKhQIjyigYAgPMiEzXoL02o2JpUI/bdv2VenglcfBg0yo3X1beyKJ1i9tg3/SuvlM9wVBZtLWiwdJB6BSJV3lh/jjBVYQRMXE9G+qWE2H93hQHwiib8sqT9jPgaRlVvImUj+kdw9IgiBSpjXgPjtJJJda2IMFggywZMVHCi61QI4TPcGDKBpvr1s3Lrf+CCF8gTMg59oCQXpZsfJzYoxfhxB+qHgMdu4SoJknyD47poYE92A09XpKvZ3+6fOEme+Ddhuq6wjMZyTIToxvC849JKL85P38ArGB8ZsQws+7DVwF9Ig/LkhizoM0tLFx27qGCtQfi36El8HeqxkIIpC2dOlNiN29r/ZUEUTCMss6QQTI8Siim8Azsy/r1dIpgzEq6JbTvA1B5hn33fSdJc6nn3oFAmd4EasEUWpC4ELhRHB+6hE4HqciZbzcJcODdOGl1VFBSy8bMlX0T8567WaKijgHYm2riZL3uIu5tBchlkukod+OtKeWPimFfvwtjVeNe7PgQbQ6BN7xWDbHz11e3QHJeO1l8ZqVINodOpZcZlGet+TAE2oiZXQZ6kE6HB1NKCyZ8i2tfVyZAWoicxBEq0P5o/TLBZ41wfnRHDLLrCUnlTJKvB7lwYOsSJCr3rysLSOoieQp44Egy8UgtcH5iRdJu6SvuqMgWL+tz0cTRLU7x24QSxGkdGNifm78MKI2VVx6/9nHDSVIRkEi2JZkdEQe1OkmrcH5iRdBTYTQnQWCaAbqS8UfGttEUBOhZzYLBEnLLOn2NUsWCVtrH0TK96qVKSvo7+REuz5mOEH2ZZaGF1nKe+w4XRVVm9KyVE3kdrw5xXBuP+ppgiC78iU/K7bcniKJ2gfhQahkSRP5uk73Cg+zRJCkpESSlHps+S15FkQ728Q9V9KioJmuNUOQ3Yu0xiN/hhA+PdvmPZNSzt5VqvZBeBHURE7AsUaQ1lhkuaXVPnFcpWJFvwSl7aVmnKSsEURi6/tya2bp2gfhRVATOYBjhiDEIZ70yvfeTo+dzNOBn7N4ZSkvkgnORbeDoCbyduowQZCMYk5z8Zmi2TIpXiJ4VqlR4JzIa5JYIQj1zb3LWZLajRpCSNeljNbUP+3g/AiORrV+ZgUMJ0iLJ2i5dgaladY+UBMpswALBKG8x2lnjkfRVvYio7JKqIm8WNhQgmRmyKJsVCZ+mTYWGbnUGfnssnm936jRBLlM63K2qWe8yJR7ibQ2Jpaa1ijvVfp+vcYNI0gmrcs65LSiF+lV+yBikaui7VJp9BzRhhCkJq2bE4RaN8+2I3VEcH6SzaI2MLImsJzuLP99FEGq0roUkBqkG6U4K8sb1EQGnEnXTM1m2piKVp01ydO79kEss9xvYOzuQTKfOcimdVf3ItJNGVqIjN5ZnT2IRFo3p/DZvcjo4PwkFnG9gbGrByGUL7Zte+ZYxGL9wfsGxm4EkUzrFngR6lyJ2VjEagXbc7DehSC9Z/XM88zm8a0E5yfLLLc1kV4EEU/rruZFLNQ+KjcwLl0TUSeIZlq3IKN11W/LnBexUvsgSOKyd1YPgjTt1s15igxJqFjE1MxndXl1x9diAqHFNkqvVSVIj7TuCl5k9MbEEmPx+vFPbYKI7NYtUWDFprt0iQkvYq32QWDpriaiRpCead0CL3LVkG54LGI5OGduYDSbPm+ZYFUI0jutmwMgY4RDvUjvpgw5rHJ/91YT0SJI97TurF7EenDuvSZySZAQwlNuNiH+nrJHZz+VVjUl75nJwhQd7y15DmeMpY2Jpe89cgPjrsPSVxUZRxFE5AGHmzTt1m19IWsfrZwlOD/xIlcrBLWYLrNMbjWNq+ufexJkeAOFUUXLM/RnriuMeHdqo6sWO26dO/sRhNOEQVFg6qOVqclct2ZzM9Q+MnHdlRcRnwgzhNQ0l24EGZopekTQihchgvMh8RDXyog0vvgyK3PGh/vqnPFdCDIsML9CYnSzuZlqHwSGVFMH0ZrIoOVVEp0kyDsO1YixaUYx1SN3dJsg6xsTS/XeoyaSmUxaMq0lYv5fpQ5S8uTRY0Y2m5ut9kF4kctzIlLx3OhCqmeCUEsE8UDzbmTUFhwriYzSyatHTWT0ZOKWIMkIRjSbm7X2QXiRq68TNwfrFmI17wShvIh4cqHn16JKvUDrOM2aCDGBqXn4Ix6uCZLxIunP0tmYq9lWnIyths+5XivpMHp5lTAAQWLs5kUsKJxj+KVjNWoiVvapuSdILy9iYT1davDccRq9s7S8Elc2EORDsK7uRawonGsgpeOlayKEtxVd9ubkA0F2hDInIJuUohnI5hTc6++SMlpZXiEGebAezWZzs29MLCGZZE3EUiocHuQ1SVRallpSeImx146RaJ0q6Ylq5Xi8DgR560VEm82tHJwfDVDCuK15WxDkoGXpBg+rB+cnJGk6J2LN24IgbwmSMlpiXmTV2sfV8oWYYLJbTyx6WxDkRNNSXsRSNkZiPV5yj0ywTh6cG71z90w+EOScIMmLNDebs7ZcKDFwiTG1NRECr2EnUkGQC4to9SISAauEsY64R43sFpdXqIMQ1rMvFaq9iETKc4RxSzyzpiZiYecullhM7bc0m/MWnJ9ks1iNrq3ihSVWhjQ1zeasLheY80PTcM4GRsvJDBAkT5DP97Tv2cjTgzveah9Eyrfoq1SW8QJBCuZJbpsgq8uFAlFFh5TWRCzjBYIUmERJs7l9SZHu9m0I4bR592xNGQqgIYdkllnfhBB+vvWeSh46JUPe/CzgBYIUWgHhRf4KIfyr4DbdzlEXvEu3IQRuuXcwgRcIklPT/vfMbFhyl6Gd7UteUGNMjPE/IYT/Vdy76QxOxfNOLwFBGEjGGH8NIfybccnj0KkbM9TI3PjJAhN4gSCFmhdqoNy1g3yhaCrDVsELBCkwj8xx3II7vBqS3dXKvaG18SvhBYJkrEvp2xQmAlANYq2GFwiSJwj1QdJaG0tLrbRD9bn2Blava8haUSINwwsEIdTSGGTmbNhEEJp7Sc7fV8QLBKEJctUqlGM3V2OXi0WEAnNTeIEgNEHe3z6HnQ5Paf1M5PqlhOvwJajueIEgF9YhUBgssbspvkdYIsiqeIEg1wShdvGW2EzJmGWyWUrZqyOG3fECQUCQEiJnx4AgWYjWGtBpydB9RtTS0qp4wYMgBhHhTCeCdI/ZQBA6i6VRJHx8YvesjAgbrieV5fACQWiCXDUeELEzCweCRATZbyK8B+vNq43ACwShCUJ9WKfVtpaJP+5AKC+zhuAFgmTMXLE6vOQBKi28RniPZBogSJ4gVDPrWi8yrJVm7QuXXrd7kavm36W3OY4bhhcIUqAy4aXDcpsUjxCuhBcIUkCQNERop+ry5HiIR6ivdRWiHobjBYKUqurla7i1y4fuOXyGaCpDG5dbJvACQZimsSs9zY7/Ldzp+3SL9ZKy06Efd7/Z8QJBKk32oVFcIstn+21SQJ+IkP75fdu2VEfB78X7JiymwgsEgfkCAQIBEATmAQRAENgAEKhDAB6kDjdc5QQBEMSJoiFmHQIgSB1uuMoJAiCIE0VDzDoEQJA63HCVEwRAECeKhph1CIAgdbjhKicIgCBOFA0x6xAAQepww1VOEABBnCgaYtYhAILU4YarnCAAgjhRNMSsQwAEqcMNVzlBAARxomiIWYcACFKHG65yggAI4kTRELMOARCkDjdc5QQBEMSJoiFmHQIgSB1uuMoJAiCIE0VDzDoEQJA63HCVEwRAECeKhph1CIAgdbjhKicIgCBOFA0x6xAAQepww1VOEABBnCgaYtYhAILU4YarnCBwSRAn8kNMIEAh8ASCwECAwDUCIAisAwgQCIAgMA8gAILABoBAHQL/eJDar7bWPRJXAYF5EHj+G057RU02X0IFAAAAAElFTkSuQmCC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59" y="1414577"/>
            <a:ext cx="731520" cy="7315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7779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Advocating for the challenging of age-related stereotypes that can impact the psychological well-being of elderly individuals with chronic illness.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57779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Challenging age-related stereotypes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3057726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463366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Raising awareness and understanding within communities to reduce stigma and promote empathy towards elderly individuals living with chronic illness.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463366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Educating communities about chronic illness</a:t>
            </a:r>
            <a:endParaRPr lang="en-US" sz="1500" dirty="0"/>
          </a:p>
        </p:txBody>
      </p:sp>
      <p:pic>
        <p:nvPicPr>
          <p:cNvPr id="12" name="Image 1" descr="data:image/png;base64,iVBORw0KGgoAAAANSUhEUgAAAMgAAADICAYAAACtWK6eAAAAAXNSR0IArs4c6QAAEpFJREFUeF7tXT3S3bgRBHNXOXHgTFKVD+AbaHUCH0GrQ7gc7ip0+RCWbuDQmaUq5z6AA6+yDRxs4Jz+5gl8wuMHYGaAAQkQzaotafUAkOxBo2fwM1wcruYIrOv60jn3nb8R/X1/vfD/8Nk599OyLJ+aPxRuIEJgEZVCIRUCnhDfO+deB8RQtUFECf4DcbToGZUHQQyANCKE5EmINB+XZflRUhhl6hEAQSow9MT44WmkJ7U48iKikBtGZIE71hB5EKQA3HVdKZ74q3MuFk8UtFhV5aYqT8/yYVkW+jsuQwRAEAWY67qSa/O2E2Lsnxzul8KW0qIgiAApA8XYRnm6236U3/5/UyMK7MNZL8ETPhSh9t5ATbSwxcuDIAyOXjUoztBcGyE+lcYIPr6he5I7R6TRxDlQE421MmVBkAQ4voNSnLGtX3CQN+2UwVoKuXiaZ3pXSlLuhWf4HQSJWNm7VP8QdgAixvtlWT4Iy1cXC6aVJcrWlLjVL9N5AyDIzkAKl+r92TNHSqIQibF+oiQkCBIAtq4rqQbnvnQXBHui0LNz084gCQiiRMAXF5Kj2w6mUJNu36HMcm1rQUGcc+u6UjCemyUi1Rgi2BWqCUgi5NX0BBHEHDRV+0aIZxfFhDNwtPL+rosH7vghpibIuq6kGqQeqWvYTiR0uaAkDDmnJYhgKndYcmw2F5BkGNfxLJGZkiC+4/wnA/pwblXqXSQkWZbl1VkdsPf7zkqQ3HTuZcihUJLh1bIV0aYjCONaXY4cO5Lkts7QBkecLdkxbUaCkGsVW1Cjs+CXdjUY17K7BdBWqqBpdyqCMFO6U4ygzMwdXK1ZFYQZPS/rWsVGS2bXwBQDhVRFplEQplO8mumAETNYQEUC9kxBEMatmHKxLIPJ5WMxqXpQuVkIkprWnbYzMNtRphw0YsS5PEGYad2p/W2oCK8lMxAkpR5TBeaJYJ2mu1M7Cmj38mGnJPmuek6JSxME6sF3qsxW/2ndzxC1qxME6sFwhJnRmtoFvXSQDvXg1SPYhpIaSKYP1i+rIJl1j+ljjz11MoPJ9FhdkiBwG+TqQSUzeE0fh1yVIKkz5tOPiJlzIyk3a+o45HIEYdQDU5cJhmRcUhBEJ8h9l8a0ZZl9MnHI1Huzrqgga6KLQD0y3EEcEgfnUgTJ5bdanvJulo2t89Ra1zV6mGxm7C7VadanE1FQj3JCZ+KQqY4DXHIlPXdacOYRUEMXEOQ5WpdRkIx6TL8aLCVJxkWddibrEgSBekgpkC8HglxUQVLBpf+wDb6JIeQPCHJBguSO0yL2EDLDF8soMVwsHZT9lM6ox9QLXCUWyhBk2jWkoWMQJhnDtFOTJeTwmxbJHY199xAEKQX1zHpQD1v0MzEICGILdfvWoB72GGcGnGnVeFgXC+pxHEFmnuwYkiBQD3ty+BgktlVn6jM0oxIkdbgHM1eF3MkMOlNjOhxBGPWYdr6+kBf3ahlcp96qMyJBoB61bIjUxwxWHNShCIJUPg2Y8W0VPfVhoWlnsAia0QiCRHANOILtOmlQhyEI1KMBM76pRyoLzNQB+lAKgkRwTQmSOok5/aTHEAoC9WhKju+dc6Qg+2v6pHHDKAjUoylBUnHdtPuvQrS7VxCkEW1HjszqOf009ezVhvoIBEkFkHABKrmTWfuYPjgfgiBII1rJAKY60iTx+HatIEgjyhuwtASS7MmQ650gSAQns6O6FNIkySDrliAY4WQGLCmFNEly1HomCNRDbkdVSaiHHK4uCYIRTm5AbUnsu9Ih1itBUuox9dkEnWnjpXFUWYdidwSBeugMqCmNo8oatL6W7ZEgqXMJUA+9fR9qQD30AHZFEIxwegNKawBbKVKP5XojSEo9sPWhzL73WlCPMgC7IQhGuDIDSmoBWwlK8TI9EQTqUW7HbM3McQEoM4N5FwTBCNeIGU+ZqJEmqQ7bXggC9aizY7I21KMO2NMJghGuzoC52sC2HtseCJI68klv99PTybaPT584x2fUCmyNo8oFoO2qnEoQZoQLHxVEUdoaiS6UgCWKn02QnHrEHhlEEdod6iEEqtdZLGaE496OiEJZNz5xBWf8HephZ/XTFCQzwmne7oP/1DMRBpdHAOph1xVOIQgzwr1zzr1MfEwSbhdje6iHHTmopbMIwiah9hlNKOtf7KurIEqiHyDRxeAE0Y5wnihEEiKL5Jo2kEeaJEn30JU5XEEyI1z2W3ieWJREjtwvyTVdIA/1kHQLXZlDCVKbRjRwu94qiDJNII9EcLrOLyl9NEFM0ogiPnluWqRJknR3fZnDCNLCPwZRvhkc6qHv/JIaRxLERD1iL+WJQu1/J3lpv8eLzriT+zX8BfVoZ8IjCdI8EdysgTwSwQ1OkCNHuNkCeaRJakcOavkQBTnDP54lPoF6DE6Qs0e4KxMFR5XbkuMQBellhLtiII9UPoMT5Gz1SMx4bfu7hl6RP0M9/CBDsNJs4YbfC49ziGe4u/qLnzWkf6PP5g2187ppDJIZ4U5NI3qFQL61eniMqNMTGV4rptC5YX0jCJ3l+dz7VHszgpwxwnGW2f8+anzSCtsAD0tCSMxCpCHCUP6Brg7BtSTIMKl8RiOKpXoUqqmk05eW6YosTQjSaoQrRVxab4RA3grbgkVVKYyW5U4/utCKIMOox2iBfG0iOD9xotkNbdnhS9s6jSjmBLEa4UqRtKpX6Ho03VpfkwjO16WDZ9LZuxiUW4BNf372BW6zU8Hf6a90j+0+FM+E/1Z7/0PzpLUgyNDq0XMgX6IeBW5jCMFt5KYA2jJ4NpgMOOwwnClBrqIeCbeLRr7TzsgXHlXWPO/22hspKPN78zULTxaaSia3T7obe3vWpopNN7EmSCoZw2XS7BeMyNTJqrfWa1L5+GckW0jdmdN8/HAwCshCblkXOQjMCFLjH1vFDUe2U+DTF7sFGvXI7V6I4GNC3ha4FwxETRafLQlyefXIxCeaWSG1WyBRD2WH6kIxJMTyA5HU/aL3emPpGpoQRDPCSUAZrUzLhUYJtgqXahhiRAYj6R66YqWO9TsrgrCJ4Ebr9CXP24IonHoochw3cUFKcCqto5h6NxsIqgkiGeFKARm1ntLdodeMxgJcmiSPDw1Ouct0RO3BJkLFNCGJBUGgHoleUxvI5xLBUXb7p122HDmyyfh66Oylz6BQ6yrlrCII1IM3r8ItCNchbjtbMwT4s3PuT8zdLzO1nntP4axdMUlqCZJK5XPZkYunRLyEYsTjbvGzc+63TKHiDsHdvMffBV8qK3a3ignC+Mf0cZtL5Jyy7hCGRIk92uXiDSn+grikCJsagjRLBCcFZeRyBYE897pFHYBrdKTfBZiq10lqCNI8EdxIxil91oJAPnUrWiDr6jReKSY19SRKsizLK+k9ighyZCI46YuMXM7A7QI5gg7AuP9UUjyBUUoQqEcDRgoMG7sr4r0IKoIFVBFuaoJAPRowwzcpnLIMH0A8ErZ76n5bZvAUxSMlBIF6NOoTmSR7sTtiKl1gB4Yk7ACjIkiPieAEGA1RRDCXH74HJWATB5pDANDoIQUzW9n4TUuQlHpMtTDVwpaZVD6x2yEoVxiBie2yg42YILkRblkWcTuK95qmqFI9WLdgGuAUL8pgnBzgxR3bMlmZ4r2mKKpUj1eWB4KmANg5x7haSRUREeTKyRjO7iBK9YArW2EwZuo3Ou0rJcilUvlUYGxeVaEeCMwN0M8cQIviyxIE6mFglUQTSvVAYG5gCu0mWwlBoB4Ghok1kRnN9sWx5mFog9xBtP30eZYgUA9Dq+yagnq0w5ZrmTvKHG765AgyXSofDlyr3xXq4TCNboX6t3akaVyTBJktEZy9CdItKtUD6x4NjJOxwUOwniMI1KOBYahJjXr4RGjTn/OwNoXUzYoSBOphbY4HaacEzVw2knsFuFdNbcFm5EkRhK3Y7rGv3bJSPeBeNewOmYXDu5v1jCBI5dPOIoJDPPubY1tJO3Ns209oGSN23dadYgRBKp9GRlGqB9Y+GtkhbDZjkyRBUguDWMmtMFiBesC9qsBbWjVjl9sA9aAg2NIuhVVfLrN6+z/n3K8iLYrOTOufBDV2CpKaNLnFIXuCpNwrjGYV/YqZUvyvc+43keYRf1RgLq2asU2UIKkTgzCWFPFIuVyii0yzwLwCc03VzI7qby5Wxr1CsKhBO06Q1MDzR+fcX2LNY/2jEnRF9WygvrWTKQRfWAH2viijHvQJA3Jr9xcGpQrMtVUzNnp/j0EyKWcg9VrEg/IZXIkcdMUIgpivAnNt1Uy2nq8EyUx1wVBatB/JkZr0uO3QzRpmWX6suDWqKhDI9n9PEPpAYmwkwxloBdAR9yqbJmld17855/4QuQVl/ftScWtU1SHwa+fc7yNV/rkpSGqkQ/yhA/peWpJkb13XfyUMU3hXVDNG4BeOIIg/ChHPxB53t3Vd1387535XeAtUa4/AnSDR7SWYaiyzgPSoMghShu+Bte4EifnKSDNTaAlpkj0QpBDg46r9QjMpqb0omMEqMIRUPfzkCGKQAowPrPIzCGKMtlQ9PEHoQ6dvjR8Bzdkh8PccQTDFqwRaox6eILTW8YPyNih+HAIfoCCGYGvUwxMktf5k+FRoqgIBEKQCvIeqJYkuCg5RWT0u2pEh8A4KIgOKLSVNRBY2VPjRTvZZUMAMgRtBXj4FirGD69hRKsS5RD22ppXfJRQ+EYoZIfAKBDFAskQ9AoKkUiwZPBmaqEGAFspBkBoE8zuhqWU20YUy00nl06K6AoGvR265M7mKBqcsmungIhe14NvoU+J8wkvfFsq3zYopmWdHwBMevJtbWiTZQ6DejTn3D3LbyQ6CVNinVj0QqFeA377qbSf7RhAcmFICbqEeCNSVoB9YfNvJvhEkNdWLHb0Jo1ipBzWPOOTAni+71X2jLpe0AQSJAKr9ECRnE8QhHEKH/36PvUOCIFAX2kHzEUhhk9qP6kibRbkCBMKDgiFBUjtLcS4kANlaPYI4BBsXCzpzgyoP/T0kSDaJb4MHGbLJXCK4miPKcLO66Q4PeRhCglCgTtlNiCj7C2dDPCK5RHA0b15jZqyq16BnUvfZ4q708wcI1r/ONmUTwdWaCCpSi2B1/WdprvYESU330p2nX1VvqR5BLILNi9X9vKiBqAhoPsE2tYrk3J+a2GNvShyiKurcFpWiSRJjBIGK7OBmOq15fIZYxKK/69pIDXLaz0BPqSJHqUfgZqm+pa7rCigdQSCZYjdFkJyBploXYbaBNIvLCr9Khd6vRyB7LCFKELoHI/PNOob+/drVYGaVROc9Sp8OM1qlyKnrZftyjiC5WGQKV+vsQYI5667uCajwDAHWG0oSxKtIbvsD2/jIBmFcHPPAPIaVV5HU4u3I8Pbw7KJBPksQgat1SEc5Gk1m5BYBa/XMcLWskHzWjihMkBAk62o55z4uF/pcmGAdQgSspVnhalmieWtLPLCzBBG4Wqobmr+qYYMCcjQNzHOvgkNVZoZW2VBEEE+S5D4k/+hiVpq9qmFDPZPD45/bTGqIxKWbom8/kgdAf4ouDUHIQLRPiP5MXUOSRODCqEYdEfIFhXw8wtmgoOVpqqjdYzFBglGMM9AwJBHOEh0alHNdFSThEEr+riYHtaQiiELqScJo+f5T8es0ruhdKnIbc4rYFTk2SDCzpe4cReQoIoiCJFS0SzURBrxdkxwkEZOk6lPmagXZjWK0kMh9IYk6WhdTwULVoFfsmhw7G3Aur7gnXbBgsXJsWBQTJFASCUmoOLlbRJSqY6klRvSKQd8CzLlTW9ND7RBATGIbc+xbqyJIAUm20fkjEaZljOI7jpS8Gy5VclxCXos6IMkDiqbqX02Qndxr9w3Ry1CcYqIqASleJ5JPpPqjen7comNbtlE4IFg+Qg9tmU/HmxEkIErpl1upk27/faa/xxTGd4TtduQy0dkVLSFCY3Y5kVDa24QTEKXN91yviR3NCVLodp0BvKkUn/ECqXtO5nI1tWMTggRqQqM7zXLFcm2d1afePwXrFIiLtxuc9aA1953E5WqiGiHuTQmyi0+IKBQ0n3F1M9V89MtflCiHxYyHEGRHFCJJTcyg6WPTEmMPknBbjQbbM8oebs9DCRIi6g1GrhetT1i5YDcA6T5XOqNi2RP9Ymlvbi/3iocTY3ug0wgSIQv90zYjtS3o7f/c4oZttovqfAEhuP71/Hc/QJ3p9koe2nQZQHLDfZkuCFLy4Khjg0AjJa95uM0L6GIiBQSpMeXF6p5Ilq5Icfgs1sX60RSvEyzIbnEiubuSvWwcPuFicNPtRtyDSH6HgkhQQpkbAgFpNrJshHkRgegWG/rrRoqWe+9amej/e16Zhmu+JpYAAAAASUVORK5CYII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46" y="1414577"/>
            <a:ext cx="731520" cy="73152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5263314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4668954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initiatives that enhance self-esteem and self-worth in elderly individuals, combating the negative effects of stigma on psychological well-being.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668954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Supporting self-esteem and self-worth</a:t>
            </a:r>
            <a:endParaRPr lang="en-US" sz="1500" dirty="0"/>
          </a:p>
        </p:txBody>
      </p:sp>
      <p:pic>
        <p:nvPicPr>
          <p:cNvPr id="16" name="Image 2" descr="data:image/png;base64,iVBORw0KGgoAAAANSUhEUgAAAMgAAADICAYAAACtWK6eAAAAAXNSR0IArs4c6QAACv9JREFUeF7tne2V2zYQRYlOspXEW0m8ldiuxJtKvKnE7gQxNlKiyAQ/xHkDYHh1jo9/LDlDPMzl4JESmaZgn5zzx2mavgYb1ijDeUkpvY5ysFuOM23ZaKRtAKTpbAFIU/k3JAeQDSLpNgEQnbY2kQHERscHowDIg8K57QYgblLPJQKQpvJvSL4AyI8Nu7PJNgV+q2wGINv0a7fVAiBfUkqf2x1ZnMw556Ljp5kRAUjv0wwg+hkCEL3GsgwAIpP238AAotdYlgFAZNICiF5afQYAcdEYD6KXWZMBQDS63kZliaXXWJYBQGTSssTSS6vPACAuGrPE0susyQAgGl1ZYul1dckAIHqZ8SB6jWUZAEQmLR5EL60+A4C4aIwH0cusyQAgGl3xIHpdXTIAiF5mPIheY1kGAJFJiwfRS6vPACAuGuNB9DJrMgCIRlc8iF5XlwwAopcZD6LXWJYBQGTS4kH00uozAIiLxngQvcyaDACi0RUPotfVJQOA6GXGg+g1lmUAEJm0eBC9tPoMAOKiMR5EL7MmA4BodMWD6HV1yQAgepnxIHqNZRkARCYtHkQvrT4DgLhojAfRy6zJACAaXfEgel1dMvB0dxeZebq7i8yCJLwfRCDq9pA83X27Vm22BJA2ul+yAkhT+TckB5ANIuk2ARCdtjaRAcRGxwejAMiDwrntBiBuUs8lApCm8m9InnOuXWHZsDebHFEgpRTuPZDpiCDsiwLRFQCQ6DPM+A4pACCH5GPn6AoASPQZZnyHFACQQ/Kxc3QFACT6DDO+QwoAyCH52Dm6AuEBWfj1W/S59Rjfl5RS+W1I2E9oQC43Db+Hnb32Ays3Bp8j3iC8ShsdkG/TNH1oX0ehj+A1pfQSdYRhAck5FzAKIHz0CpQu8qZP458hMiB0D796+pFSevJL55cpJCArxjzcF+r8yuU9U+3LoCENezhAVoz5W0rp2bmgwqS7aPu14utCGvaIgCwtrcKulb0oXPF24Qx7KEDONnleUNznyTmXLvKxkj/USSgaIEvd4yny9XpPWFaWsaEMexhAVox5uJ+CegIxl2vlp81hDHsIQDDm/ricxbBHAQRj7s/IdAbPNzwgZ5ikBrW/OWV0wx4BEIz55nK23zC6YR8akLMYRfuyto0YeR5GByRXpjrUpUbbcraPFtmwDwtIzhljbl/rD0eM6gWHBCTqZDxcnZ3sGNGwjwoIxrwTKG4PI6JhHw6QyIaww5rffUjR5mdEQDDmu8vWb4dohn0oQDDmfoV+JFMkjzgMIJFEP1J8o+wb5WQ2EiAY81HomKbyPa3y09zaI5eGuU81BCDRjN9AdX7oUFfmbYifIIwCCMb8UKm22TmCYe8ekIg3n9qUa5uso3vHrgFZEZcnlLSp+d1ZRzbsvQOCMd9djv3tMLJh7xYQjHl/hX7kiEY17D0DgjE/UpGd7TuqYe8SEIx5Z9VtdDgjGvbuAMGYG1Vjp2FGM+w9AoIx77S4LQ5rNMPeFSAYc4sS7D/GSA/56w0QjHn/9X34CC9dpKwU5l6l0NX3tLoBBGN+uO6GCjCKYe8CEIz5ULVtdrALhr28a6R8mbH5a916AQRjblZ24wQawbA3BwRjPk5BK460d8PeAyAYc0XlDRKzd8PeFBCM+SBVLD7Mng17M0CiG/OLAa29Eda85EZ/DXOvhr0lIKGNec65/B7bC5Cu7h08Qn+vhr0JIGcw5gCyH5MeDXsrQGpn1+HPhNeyAJCHACkdt6s77O6AnMWYA8h+QMoevRl2V0CiG/PbkgCQxwC5QFLzp+532L0BWXoBfaj3mAPIIUCWHjr3mlJ6eTz6vj29AandFAzzXm08yL4CrG29cCHH1ae6AbJ05Sql5HYcNtO3HoUOsq7R0hYrl32fvb7I6FaYC+bctWUem7btewPIdq0WukjNi7itOHoAZIhntO6dbgDZq9iv2y9c1HF7aKAnILV7H6HMOR7kOBg3GtbM+nkAieg/Lpcq+arJQVYWfIibUffsILNXsADkYBX9s7tbwZgc7Y4g+ef3T2Y2dxtva0DcBrpjTkw2xYOYyFjurM92Yq8TK4DYzOMvUQDERlgASenJRsq+ogCIzXwACIBYVNLplqossSzKpmEMOoiN+HQQOohFJdFBLFSciYFJFwlLB7ERlg5CB7GoJDqIhYp0EJGKM2HpIDZa00HoIBaVRAexUJEO8p8ClzOTSNb3sF6P/Cm5yk9RpZ9Wz92igzTqIJXv+EiLbOTgXvcd7jUCEAAZghsAEU9T629lzpyZar+PFysxZngAEc8bgIgFFocHELHAACIWWBweQMQCA4hYYHF4ABELDCBigcXhAUQsMICIBRaHBxCxwAAiFlgcHkDEAgOIWGBxeAARCwwgYoHF4QFELDCAiAUWhwcQscAAIhZYHB5AxAIDiFhgcXgAEQsMIGKBxeEBRCwwgIgFFocHELHAACIWWBweQMQCA4hYYHF4ABELDCBigcXhAUQsMICIBRaHBxCxwAAiFlgcHkDEAgOIWGBxeAARCwwgYoHF4QFELDCAiAUWhwcQscAAIhZYHB5AxAIDiFhgcXgAEQsMIGKBxeEBRCxwb4CIh1t9O6soLw+vFgnLC3REwvL6AxtheTZvo2fz2kxfPQqA2CgMIABiUUkssSxUnInBEkskLB3ERlg6CB3EopLoIBYq0kFEKs6EpYPYaE0HoYNYVBIdxEJFOohIRTqITFg6CB3EorjoIBYq0kFEKtJBZMLSQeggFsVFB7FQkQ4iUpEOIhOWDkIHsSguOoiFinQQkYp0EJmwdBA6iEVx0UEsVKSDiFSkg8iEpYPQQSyKiw5ioSIdRKQiHUQmLB2EDmJRXHQQCxXpICIV6SAyYekgdBCL4qKDWKhIBxGpSAeRCUsHoYNYFBcdxEJFOohIRcLKFKCDBO0gsoo5WWAAAZCTlfy+4QIIgOyrmJNtDSAAcrKS3zdcAAGQfRVzsq0BBEBOVvL7hgsgALKvYk62NYAAyMlKft9wAQRA9lXMybYGEAA5WcnvG27lzWST1yvhPF9/8H2apt/u5fEa6L5pYeteFGj96j5PQL5N0/RhRvinlNKPXiaE4+hHgZxzOaGWE+v95y2l9OxxpD0A8pxSevMYLDnGUiDn/HGapq8zR/2aUnrxGI0nIJ+nafrU8mzgISg57BTIORc4CiT3n5CAlOVVWWbdf8L+lsGuVM4ZqWbQp2lyW3W4dZAyxTnnmg95SSm9nrMMGPWcAgvLK7crWOW4vAGpLbPoInDyPwUWXmHntrxqAUhtmVWOxXXg1GO/CuScayfSctBuyyt3QFaWWeVSb1lqcUWr39qVH1nOeekk6nZ59zpQ1yXWBZDate3y5wJJOUNwX0Reiv0lWLjvcT1Y1+7RpINcIKldvgOS/urW5YgucJS6mLuZ3GwJ7t5BbrpIuaL1y1dPLrNROsifKaWyFuUTXIGVZdX7STM1+s5eE0A2LLWuJfHlYt5ZcgWE5NI1yo3AuRvItyN2X1o18yC3o95w5rguuegmgQDZAUYZdTM4mnmQO0hq37eZK4n3pdfPdWq50lXaLp1lAHAuQJTldPEXvy/4jPvRNL+B3GyJdQdJEW/JkyyVAZD0C0nNY64dcTeX/LsAZKNxXxOVv8dQoKtL/d0AcgPJFtMWoxQYxa0CXV657AqQq1o7TRxlNr4CX3q9pN8lIHegFGP3xw5jN365nGMEXXaMe+m7BmTGyF+vgpQ/FQN4/XeOkhpzlNeLKOX/v94vnQ50A/hv6go8QeDfmvkAAAAASUVORK5CYII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34" y="1414577"/>
            <a:ext cx="731520" cy="73152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7468901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6874541" y="236661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a culture of inclusivity and support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6874541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Fostering a culture of inclusivity and support within communities to create a positive environment for elderly individuals with chronic illness.</a:t>
            </a:r>
            <a:endParaRPr lang="en-US" sz="1500" dirty="0"/>
          </a:p>
        </p:txBody>
      </p:sp>
      <p:pic>
        <p:nvPicPr>
          <p:cNvPr id="20" name="Image 3" descr="data:image/png;base64,iVBORw0KGgoAAAANSUhEUgAAAMgAAADICAYAAACtWK6eAAAAAXNSR0IArs4c6QAAEB9JREFUeF7tnYuR3rYOhaVKEleSpJLElTiuJHYl2VQSuxJlsZY22n/5AECAz/PPZHznLkVJID4dPo6ofcMPEUAEohHYERtdBI7j+Hnbtl+3baN/fzn/fdq27Z9t277t+07/u/qPrmvf92/VTzzpCQGIomGP4/hz27ZPmUMpST96g3KC+scJKQFLvwuQF2D3ff+iuE0csm0bABGkwZmMf53KwTmSEvXrvu8ElPnvOA4C4m9GxZ+9roFx7qGLABBB8x3HQcl4PaUFR25f9n3/KDkgV5apYvdqqiha7rpH+zsAYbaYIiHdkvM4DupSkZJJfzQ2+iA9aOXyAITR+oKuTKo2k+Q8u3n/Mi47VsRczQqupftDAQijiY7joKc1PbVDv5f+/Zm49HcqFxvA/1Y6aM9cyzU4p39jXUF0tRhtfhUBIIxgHcdBT2yazn380SzVuxmixFileLCcuJY3ypBRveLrYIRtiiIAhNGMx/MAJFRsf5aO0P+f6AY97fv+G+OU0SKRawnWmxirFF9HyT2MdCwAybRW4kmc7MtHErloHJJI+OC1JEAtuo6RErz0WgFIHhDqWoUGxcmncASQogFyAtZol0miOKXJNOPxAITRqpF+f3Swm5gSLgUkBmtQEaSKwwjFckUACKPJE4NugoRmpl69T5k1iuCgnnEJr0Vi46FnV8QbFclMBxdfh+SaRy4LQBitl0l6guP67zIvxmr9UGokzKzm03WQ/+oyUrpdByNsUxQBIMxmLLCZXGcwmVrFQiGzwYyKARBmIAsT03RaFVYTZqMZFAMggiAqE/PdOEVwytR6CMdyfz8eK+iKwAMQYdCElneTblXsEgUGSlMFE4Zs6OIARNF8t7cJ6U3CR4/WNVCm90Dc3yqMvDBFd3Vdx3e8C6Jo5PMQAKKP3X3qlWaN6FVXdyByl4tXbnMRkv0dgMjihdKLRQCALNbguF1ZBACILF4upc9xBHXTyDKCHUlcoqyrFIDo4lZ0VGJgfQ2ur5V5mgUDMEXRLjsYgJTFT3y08PVd111RxBe/4AEApFKj31Qjt59W6IpodowMhlCTSu11nQaAVAq4gZcLLzlVaqv7aQBIhaArLSqhKyt6n6TCrU53CgDi3KQMk+N9m9CcTR1+Kuf2eqwegDgHPNO1eqcIjLEKulrObYYuVsUAc98AfLykTLes+MWriiEY+lTNFeR8YtLMTmijs9ysTe7v1DjfMy2UqqPoMwaJKV2WuzahPsUb0FFMbguUoT2/rrCl/nYP7U9MErj1XeVoBq/ZelAPgAT3nGIGu1Yx1TsdCRVgvROu2cWEExDhWgynSu8yzbqVTQExnN3xbiCqX7xol9gmlNVF8tiATvAOSY2YSs5hopqSE1LZ1oBI34qT3p91eZGSJABhN7bl/lqDPZAe246lutYN3hqQ2D5P1vdpWR9r/HD28WMPANabhomEZh0fGPiP0J0NtlVsm1fLhg3V1RSQ20BR8tUm75jk6mf3hxN9fVYdiUG6+Gk6sHo0XftpDkgqG2+fFEgV48yKaMv8HtnVndVFyiwS5vb2TX0khzWGuQcttZH1+eHRUIw5s4TX+Cz3YGGV681v1jUgnIh7ljEaQ6Q+2/bOhMhYKGR38R4AiXX3xGrkGfPe6gYgiRYpnYW6dSFzX4Ti7ohIVbLUKzD+ACAK+gBIGpDY01/UxTHs/6sG55kJAyhIIgcASAVAzgTVfiH3ukJV1+o62HpGTPEwHvIQAFIPEJooSH2/MJVAxTZ3AKLjE4CkAQl+m7BkTv4chJOacGbWzKY4vWwrurQb5ygAUhmQ28CdzJm0M+PjOyAuOyJqPyU3Tir7XCkAaQBIYIbpRU081wAAiA4gAJIGJGTNYK2C65rD7ygAoostAFkHENXHSHVpNc9RAEQOSNF0a6vU8bDOt7qXmucFIJFoz5ZQs91PLUgACAAZckwFQGpFQA5I8aJdq1uLvHwFQBINAgWJA0LrFLSg9/gDIK0Ib3BeALIWICFnABQECiJ/9MzoXTqOw9w6I4/sWEdAQeIKEnujT205b50aAETeAgBkLUCClvsS86U85cY6AoDIARn2BaPEJhCiF8DGSvGyqwUgcUCme0UVgMhhASAAhCIABYnkAQCJA0J7ddFA/fGn2jRB/uyyP8Jilxb7q+q7RgACQCgCw0LvjRcAASAABAuF8ueMxZ5Y8rP6HpHY2X3YmTnfiDXe3d375krqn3FRLQHIsIufJW3MORZdrECUUhu9jbyoVrqZNiehZisDQMKAxGawhnXy0m1mNtPGQD2QCwAkDEjQ1Pf8vcPh++qJxcKh4fdSLgDyENnZvy6buD+zTeq8krVFvQDkPSAx9ZjiCVvyzZIWCdr6nADk1gIZ9Zimj77KfVrABUDeAhL7ht8U6nHdamZ/4CG3NbKAIVQHADmjkvk88nRmPqgIDykA8j8gS6jHg4rEPp6K99TPQAGQH+sDsXUPCtN06nGDJLZzCxUZfkqbpxHpUssDkpnVmd6CkVgXgYrQjvsWlI1cRyJB6HME08cnYT+BiqwOCJLjx6MNKhJ/xE//hEypGxLjFZDYpxGowFRT3NLezrKAZNRjmkVBbkIkJirIgkLxoH+X+60MSOyzzEsulMGCEmZ/SUCwSBZOhoyK0LTv02oSsiogMUPikurxsHhIsQn9lhyLLAcI1COtAYjP2/isCMjUdvbSLhCMjAsDspohUQsLVOT/yC2lIJFPkC0/1/8I0qkiMDKutJK+qiERKqKNwI/jllCQ1Q2J2hSB02AdQGKLgksYEgsAWd4OP72CwJCoxePVpxV7uCxhh18BkKUbuAyP7GZz0y8eTg0I1KMUj1cVib1xOb2KzA4IDIkGjKxsZJwWECx2GZBxq2JVO/zMgMCQaMjIqioyJSBQD0My3qoIfbORxiOPv2n39Z0VEBgSHRhZ0cg4HSAwJDqQwVMRKjXdq8ozArLUDom+OLyvfTUj41SAwJBYB5eVxnjTAAJDYh04rrOsYmScCZDo/ror7JBYF48XC8oSRsYpALFsrHOQ/xMz4WjDNYtfaT2lx6v2vlpBRWYBxMSQmOlbW4DQcx1i4+EK3drhATFWj9j6Sc+JbXVtUJFAJGcAxMSQuLh6XKlhrSLi+qxot6pnaEAspxuP41hZPa580qpI1A4/+r6+owNiYkiEerx53oqf+jMbGYcFBOph1YmwMR4m2mNoI+PIgJgYEqEeQdCsVWTYPY+HBCRjSBQZ5jD2CAKieupbqrqbPgorHhUQE0NiBjRhKKcrrlURmlUMLVwOqSLDAWJpSExsRTpdtituCCoy2s6Kliu3UA8WMloVmWZf36EUJKUeUkMi1IMFiFZFpjEyDgOIsaXkz+evH39ipQgKiVWEQjaLkXEkQEwMiWfjxQb5wOF9BLQqkvq09Od93+kh1f1vCECgHs3zaFkVGQUQqEdbRjxURAVd7TB0D4jl4hNmrorSS5XQo+/IOAIgJnZ2jD2K4LgOFrkUzpinxiIq6EzuhFlJ14BAPZitWK+YajU8odyqrlu92+38C1MJn5T4yYN1D7O0slYRFXRmd5OpqFsFgXrUSgHxeVQJbdme4isuOKBnQEwMiRh7FGRH/FCtigxnZOwSEMv9dTFz5QLIMirSKyBQD5e8Nq1UqyJDGRm7A8TYkAjPlSkTbyrTqshQRsauALG0s2Ps4UfGrWaxipztYuaM8L7L3gCJBW5T2NmhHt7Zs23Tq0g3gFgaEqEe/mSsoiI9AWImu5i5qgqIVkWGsKB0AUhGPcT9XKyaVwWETiZuo1Plu9+RsRdALA2JGHtU50M9FuleRZoDYm1BgHrUp+M8o4eKfNz3/anZHfWwq0nCkCju22Ls0TKVXFREnAPWEWiqIFAP6+ZsXp9WRf7Yto3GI6Gfqk6rSLQGxNJSEv1GoVWwUE82Aqon/rlA3KWRsRkgloZErHtkE7dmAdUT37o3YXXDLQGBeli1Yl/1lKhId0bGJoBYGhKhHn3RUTij1Z2RsTogDoZEjD36Y0SlIufDzsxRYRGWFoCYGRKhHhYp4FaHdizSlYpUBcTBkAj1cMvv4oq/7fv+QVNLT/v61gbEVD6xaq5Jv6rHaFWkGwtKNUAcDIlQj6q5rjpZiYp0YWSsCYiZIRFjD1WytjpoaBWpAoj1IlDmM2ytEgHnDUfAS0WqGBlrARL7ZLNqOhBjj+FYHFZF3AGBegyXzB4XXKIiTY2MNQCJqYd4f12MPTxyt1qdJSrSzMjoCoiDIREzV9Xy2fxEQ6qINyBmhkSoh3nCtqiwREWaGBndAMnMNH3Y952+DcH+YeaKHaqeC3qpCM1offG4cRdArA2JUA+Ppm9Wp0pFzhwwdWJwIuAFiLUhEWMPTmuOUaZERaobGc0BsTYkQj3GyHrhVaq7RLWNjB6AmMogxh7C1BujeImKVDUymgJibUiEeoyR7cqrLFGRakZGa0CsDYkYeyizb4DDhlARM0CsLSVQjwFSvPwSvVTEzMhoCYi1IRHqUZ6AvdfQvYqYAGKtHpl1lN4bHdcni0CJirgbGa0AsTYkQj1kSTZy6VIVcTUyFgPiYEhMTeONnAi49ngEulURC0CsDYlQj/VQKlURNyNjESAOhkSox3pwXHfcpYqoAXEyJEI91gVErSKeRsYSQKLJLP1k83mDUI914bBQERcjowoQJ0Mi1AOAdKciWkCsDYlQD8BhoSKpPPq87zt94FX0EwMC9RDFF4XlEehKRTSAWBsSoR7yJJr9iJIZLVM7vAgQa0vJOTjH2GP2dJffX6mKmNnhpYCYGhJPQGJ1ysOKI2aKQBcqwgbEST1SZrOZGhv3Io+Aalva6zQJCxTtpsO2w0sAMTUknupBswqf5LHDEQtEoLSblRqLsOFjAWJtSLxRnlrcWSAHcIupCGgWnO/1WfR6uICYGhJvgGAGC4zEIqDau/kBEMqvIjt8FhAv9Ti7WHQDMScmUmftCKgH6ZYqwgEkNvZQrUw+tjneHlybgsjdF40/AiqitsMnAUn14Ur7hwLKkUHrRUC9PWkoVCXbUeUAiS24FPcPI0pC076Y1VoPiOuORVOwkjAldmRMzmjlAIl1r0wJD0gijU2u/yRxQNlxI0CJ+uR1+QkVSXbncoAEZ68su1deAUG9iEDgwUsP/He/VD7nAAkpiNkACk2ICNSMQKKbFf1ejQYQuifxB3BqBgLnQgQig/XYkEENSMza7jYGQdMiAh4R0M7I5hQk5pVCN8ujFVGnWwQS3avkjGwOkJRXymSh0C0iqBgROCOQcYMkV+w5K+nR98+fxyJfNe/5ouUQgVoRyH2AKTcjywEk57ilxZ2v27a5zmPXCijOM3YETusSraFR3uYWnbNj6SwgFK5E/23saOLqV44A650QLiBw3a6cSvPdOwsOum0WIKeKpLz184UQdzRrBNhwiAC5QQJD4aypM/99iWde2Qpyj905EKIBEMGCHyLQcwReJpG0s60qQK5onKDQbAH9fjkduD0HC9e2RgQIiu/PD3Ba0P5Scsv/AUW69lBzVF3vAAAAAElFTkSuQmCC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21" y="1414577"/>
            <a:ext cx="731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29184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role of technology in psychological support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42646" y="2206963"/>
            <a:ext cx="8858790" cy="0"/>
          </a:xfrm>
          <a:custGeom>
            <a:avLst/>
            <a:gdLst/>
            <a:ahLst/>
            <a:cxnLst/>
            <a:rect l="l" t="t" r="r" b="b"/>
            <a:pathLst>
              <a:path w="8858790" h="0">
                <a:moveTo>
                  <a:pt x="0" y="0"/>
                </a:moveTo>
                <a:lnTo>
                  <a:pt x="8858790" y="0"/>
                </a:lnTo>
              </a:path>
            </a:pathLst>
          </a:custGeom>
          <a:noFill/>
          <a:ln w="38100">
            <a:solidFill>
              <a:srgbClr val="1E67B8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 flipV="1">
            <a:off x="230347" y="2191817"/>
            <a:ext cx="8683306" cy="2691724"/>
          </a:xfrm>
          <a:custGeom>
            <a:avLst/>
            <a:gdLst/>
            <a:ahLst/>
            <a:cxnLst/>
            <a:rect l="l" t="t" r="r" b="b"/>
            <a:pathLst>
              <a:path w="8683306" h="2691724">
                <a:moveTo>
                  <a:pt x="0" y="336465"/>
                </a:moveTo>
                <a:quadBezTo>
                  <a:pt x="0" y="0"/>
                  <a:pt x="336465" y="0"/>
                </a:quadBezTo>
                <a:lnTo>
                  <a:pt x="8346840" y="0"/>
                </a:lnTo>
                <a:quadBezTo>
                  <a:pt x="8683306" y="0"/>
                  <a:pt x="8683306" y="336465"/>
                </a:quadBezTo>
                <a:lnTo>
                  <a:pt x="8683306" y="2691724"/>
                </a:lnTo>
                <a:lnTo>
                  <a:pt x="0" y="2691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5" name="Shape 3"/>
          <p:cNvSpPr/>
          <p:nvPr/>
        </p:nvSpPr>
        <p:spPr>
          <a:xfrm>
            <a:off x="852139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6" name="Image 0" descr="data:image/png;base64,iVBORw0KGgoAAAANSUhEUgAAAMgAAADICAYAAACtWK6eAAAAAXNSR0IArs4c6QAADehJREFUeF7tXT2WLTUOdmWzCyCbDRDD28UQDewBYiBmETTRJOyBnlUQPsgIWACZuebVPX27ukq2bMmWre+ew+FAu370SZ9lSbZqizG+DyF8HA6/bdu24//DfwMBbwhsIIg3lUNe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a5KxMcb0zckvQwgf7d+fTP/92/7P7yGE523bnicRZ+hrgiBD4Zd9eIzx8xspfjz7KOvJkxJhvgJRaB2AILI2OuxuMcZfbp4hEYT7S97kHfciL+NBkMk1vS+nkteoIcdd+uRN3m3blv6N3wMCIMjk5tDgOY6S/7Zt2yeTwyH++iCIOKT9bihIjvtLY7l1UB8I0s+eRZ8UY0xZqrS0kv6lpRYyXDuqIIi0eXW6X4zxfWG2ivtGWGohBuHajK3xit7jLii8CDyILaPnvE2MMS2t0hJL6/f9tm3fad18pvtiiTWTtvZ3VVxeIVhHkD4hIw6v3IEgiEOwxJqXKDHGqPz2IAgIomxiirfv4EHCdgtCFEWY5taIQaZR1cuLKhQIjyigYAgPMiEzXoL02o2JpUI/bdv2VenglcfBg0yo3X1beyKJ1i9tg3/SuvlM9wVBZtLWiwdJB6BSJV3lh/jjBVYQRMXE9G+qWE2H93hQHwiib8sqT9jPgaRlVvImUj+kdw9IgiBSpjXgPjtJJJda2IMFggywZMVHCi61QI4TPcGDKBpvr1s3Lrf+CCF8gTMg59oCQXpZsfJzYoxfhxB+qHgMdu4SoJknyD47poYE92A09XpKvZ3+6fOEme+Ddhuq6wjMZyTIToxvC849JKL85P38ArGB8ZsQws+7DVwF9Ig/LkhizoM0tLFx27qGCtQfi36El8HeqxkIIpC2dOlNiN29r/ZUEUTCMss6QQTI8Siim8Azsy/r1dIpgzEq6JbTvA1B5hn33fSdJc6nn3oFAmd4EasEUWpC4ELhRHB+6hE4HqciZbzcJcODdOGl1VFBSy8bMlX0T8567WaKijgHYm2riZL3uIu5tBchlkukod+OtKeWPimFfvwtjVeNe7PgQbQ6BN7xWDbHz11e3QHJeO1l8ZqVINodOpZcZlGet+TAE2oiZXQZ6kE6HB1NKCyZ8i2tfVyZAWoicxBEq0P5o/TLBZ41wfnRHDLLrCUnlTJKvB7lwYOsSJCr3rysLSOoieQp44Egy8UgtcH5iRdJu6SvuqMgWL+tz0cTRLU7x24QSxGkdGNifm78MKI2VVx6/9nHDSVIRkEi2JZkdEQe1OkmrcH5iRdBTYTQnQWCaAbqS8UfGttEUBOhZzYLBEnLLOn2NUsWCVtrH0TK96qVKSvo7+REuz5mOEH2ZZaGF1nKe+w4XRVVm9KyVE3kdrw5xXBuP+ppgiC78iU/K7bcniKJ2gfhQahkSRP5uk73Cg+zRJCkpESSlHps+S15FkQ728Q9V9KioJmuNUOQ3Yu0xiN/hhA+PdvmPZNSzt5VqvZBeBHURE7AsUaQ1lhkuaXVPnFcpWJFvwSl7aVmnKSsEURi6/tya2bp2gfhRVATOYBjhiDEIZ70yvfeTo+dzNOBn7N4ZSkvkgnORbeDoCbyduowQZCMYk5z8Zmi2TIpXiJ4VqlR4JzIa5JYIQj1zb3LWZLajRpCSNeljNbUP+3g/AiORrV+ZgUMJ0iLJ2i5dgaladY+UBMpswALBKG8x2lnjkfRVvYio7JKqIm8WNhQgmRmyKJsVCZ+mTYWGbnUGfnssnm936jRBLlM63K2qWe8yJR7ibQ2Jpaa1ijvVfp+vcYNI0gmrcs65LSiF+lV+yBikaui7VJp9BzRhhCkJq2bE4RaN8+2I3VEcH6SzaI2MLImsJzuLP99FEGq0roUkBqkG6U4K8sb1EQGnEnXTM1m2piKVp01ydO79kEss9xvYOzuQTKfOcimdVf3ItJNGVqIjN5ZnT2IRFo3p/DZvcjo4PwkFnG9gbGrByGUL7Zte+ZYxGL9wfsGxm4EkUzrFngR6lyJ2VjEagXbc7DehSC9Z/XM88zm8a0E5yfLLLc1kV4EEU/rruZFLNQ+KjcwLl0TUSeIZlq3IKN11W/LnBexUvsgSOKyd1YPgjTt1s15igxJqFjE1MxndXl1x9diAqHFNkqvVSVIj7TuCl5k9MbEEmPx+vFPbYKI7NYtUWDFprt0iQkvYq32QWDpriaiRpCead0CL3LVkG54LGI5OGduYDSbPm+ZYFUI0jutmwMgY4RDvUjvpgw5rHJ/91YT0SJI97TurF7EenDuvSZySZAQwlNuNiH+nrJHZz+VVjUl75nJwhQd7y15DmeMpY2Jpe89cgPjrsPSVxUZRxFE5AGHmzTt1m19IWsfrZwlOD/xIlcrBLWYLrNMbjWNq+ufexJkeAOFUUXLM/RnriuMeHdqo6sWO26dO/sRhNOEQVFg6qOVqclct2ZzM9Q+MnHdlRcRnwgzhNQ0l24EGZopekTQihchgvMh8RDXyog0vvgyK3PGh/vqnPFdCDIsML9CYnSzuZlqHwSGVFMH0ZrIoOVVEp0kyDsO1YixaUYx1SN3dJsg6xsTS/XeoyaSmUxaMq0lYv5fpQ5S8uTRY0Y2m5ut9kF4kctzIlLx3OhCqmeCUEsE8UDzbmTUFhwriYzSyatHTWT0ZOKWIMkIRjSbm7X2QXiRq68TNwfrFmI17wShvIh4cqHn16JKvUDrOM2aCDGBqXn4Ix6uCZLxIunP0tmYq9lWnIyths+5XivpMHp5lTAAQWLs5kUsKJxj+KVjNWoiVvapuSdILy9iYT1davDccRq9s7S8Elc2EORDsK7uRawonGsgpeOlayKEtxVd9ubkA0F2hDInIJuUohnI5hTc6++SMlpZXiEGebAezWZzs29MLCGZZE3EUiocHuQ1SVRallpSeImx146RaJ0q6Ylq5Xi8DgR560VEm82tHJwfDVDCuK15WxDkoGXpBg+rB+cnJGk6J2LN24IgbwmSMlpiXmTV2sfV8oWYYLJbTyx6WxDkRNNSXsRSNkZiPV5yj0ywTh6cG71z90w+EOScIMmLNDebs7ZcKDFwiTG1NRECr2EnUkGQC4to9SISAauEsY64R43sFpdXqIMQ1rMvFaq9iETKc4RxSzyzpiZiYecullhM7bc0m/MWnJ9ks1iNrq3ihSVWhjQ1zeasLheY80PTcM4GRsvJDBAkT5DP97Tv2cjTgzveah9Eyrfoq1SW8QJBCuZJbpsgq8uFAlFFh5TWRCzjBYIUmERJs7l9SZHu9m0I4bR592xNGQqgIYdkllnfhBB+vvWeSh46JUPe/CzgBYIUWgHhRf4KIfyr4DbdzlEXvEu3IQRuuXcwgRcIklPT/vfMbFhyl6Gd7UteUGNMjPE/IYT/Vdy76QxOxfNOLwFBGEjGGH8NIfybccnj0KkbM9TI3PjJAhN4gSCFmhdqoNy1g3yhaCrDVsELBCkwj8xx3II7vBqS3dXKvaG18SvhBYJkrEvp2xQmAlANYq2GFwiSJwj1QdJaG0tLrbRD9bn2Blava8haUSINwwsEIdTSGGTmbNhEEJp7Sc7fV8QLBKEJctUqlGM3V2OXi0WEAnNTeIEgNEHe3z6HnQ5Paf1M5PqlhOvwJajueIEgF9YhUBgssbspvkdYIsiqeIEg1wShdvGW2EzJmGWyWUrZqyOG3fECQUCQEiJnx4AgWYjWGtBpydB9RtTS0qp4wYMgBhHhTCeCdI/ZQBA6i6VRJHx8YvesjAgbrieV5fACQWiCXDUeELEzCweCRATZbyK8B+vNq43ACwShCUJ9WKfVtpaJP+5AKC+zhuAFgmTMXLE6vOQBKi28RniPZBogSJ4gVDPrWi8yrJVm7QuXXrd7kavm36W3OY4bhhcIUqAy4aXDcpsUjxCuhBcIUkCQNERop+ry5HiIR6ivdRWiHobjBYKUqurla7i1y4fuOXyGaCpDG5dbJvACQZimsSs9zY7/Ldzp+3SL9ZKy06Efd7/Z8QJBKk32oVFcIstn+21SQJ+IkP75fdu2VEfB78X7JiymwgsEgfkCAQIBEATmAQRAENgAEKhDAB6kDjdc5QQBEMSJoiFmHQIgSB1uuMoJAiCIE0VDzDoEQJA63HCVEwRAECeKhph1CIAgdbjhKicIgCBOFA0x6xAAQepww1VOEABBnCgaYtYhAILU4YarnCAAgjhRNMSsQwAEqcMNVzlBAARxomiIWYcACFKHG65yggAI4kTRELMOARCkDjdc5QQBEMSJoiFmHQIgSB1uuMoJAiCIE0VDzDoEQJA63HCVEwRAECeKhph1CIAgdbjhKicIgCBOFA0x6xAAQepww1VOEABBnCgaYtYhAILU4YarnCBwSRAn8kNMIEAh8ASCwECAwDUCIAisAwgQCIAgMA8gAILABoBAHQL/eJDar7bWPRJXAYF5EHj+G057RU02X0IFAAAAAElFTkSuQmCC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59" y="1414577"/>
            <a:ext cx="731520" cy="7315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7779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Leveraging telemedicine to provide accessible mental health care for elderly individuals with chronic illness, overcoming barriers to support.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57779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Utilizing telemedicine for mental health care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3057726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463366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use of technology-enabled platforms to deliver psychological support and resources tailored to the needs of elderly individuals.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463366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Technology-enabled support platforms</a:t>
            </a:r>
            <a:endParaRPr lang="en-US" sz="1500" dirty="0"/>
          </a:p>
        </p:txBody>
      </p:sp>
      <p:pic>
        <p:nvPicPr>
          <p:cNvPr id="12" name="Image 1" descr="data:image/png;base64,iVBORw0KGgoAAAANSUhEUgAAAMgAAADICAYAAACtWK6eAAAAAXNSR0IArs4c6QAAEpFJREFUeF7tXT3S3bgRBHNXOXHgTFKVD+AbaHUCH0GrQ7gc7ip0+RCWbuDQmaUq5z6AA6+yDRxs4Jz+5gl8wuMHYGaAAQkQzaotafUAkOxBo2fwM1wcruYIrOv60jn3nb8R/X1/vfD/8Nk599OyLJ+aPxRuIEJgEZVCIRUCnhDfO+deB8RQtUFECf4DcbToGZUHQQyANCKE5EmINB+XZflRUhhl6hEAQSow9MT44WmkJ7U48iKikBtGZIE71hB5EKQA3HVdKZ74q3MuFk8UtFhV5aYqT8/yYVkW+jsuQwRAEAWY67qSa/O2E2Lsnxzul8KW0qIgiAApA8XYRnm6236U3/5/UyMK7MNZL8ETPhSh9t5ATbSwxcuDIAyOXjUoztBcGyE+lcYIPr6he5I7R6TRxDlQE421MmVBkAQ4voNSnLGtX3CQN+2UwVoKuXiaZ3pXSlLuhWf4HQSJWNm7VP8QdgAixvtlWT4Iy1cXC6aVJcrWlLjVL9N5AyDIzkAKl+r92TNHSqIQibF+oiQkCBIAtq4rqQbnvnQXBHui0LNz084gCQiiRMAXF5Kj2w6mUJNu36HMcm1rQUGcc+u6UjCemyUi1Rgi2BWqCUgi5NX0BBHEHDRV+0aIZxfFhDNwtPL+rosH7vghpibIuq6kGqQeqWvYTiR0uaAkDDmnJYhgKndYcmw2F5BkGNfxLJGZkiC+4/wnA/pwblXqXSQkWZbl1VkdsPf7zkqQ3HTuZcihUJLh1bIV0aYjCONaXY4cO5Lkts7QBkecLdkxbUaCkGsVW1Cjs+CXdjUY17K7BdBWqqBpdyqCMFO6U4ygzMwdXK1ZFYQZPS/rWsVGS2bXwBQDhVRFplEQplO8mumAETNYQEUC9kxBEMatmHKxLIPJ5WMxqXpQuVkIkprWnbYzMNtRphw0YsS5PEGYad2p/W2oCK8lMxAkpR5TBeaJYJ2mu1M7Cmj38mGnJPmuek6JSxME6sF3qsxW/2ndzxC1qxME6sFwhJnRmtoFvXSQDvXg1SPYhpIaSKYP1i+rIJl1j+ljjz11MoPJ9FhdkiBwG+TqQSUzeE0fh1yVIKkz5tOPiJlzIyk3a+o45HIEYdQDU5cJhmRcUhBEJ8h9l8a0ZZl9MnHI1Huzrqgga6KLQD0y3EEcEgfnUgTJ5bdanvJulo2t89Ra1zV6mGxm7C7VadanE1FQj3JCZ+KQqY4DXHIlPXdacOYRUEMXEOQ5WpdRkIx6TL8aLCVJxkWddibrEgSBekgpkC8HglxUQVLBpf+wDb6JIeQPCHJBguSO0yL2EDLDF8soMVwsHZT9lM6ox9QLXCUWyhBk2jWkoWMQJhnDtFOTJeTwmxbJHY199xAEKQX1zHpQD1v0MzEICGILdfvWoB72GGcGnGnVeFgXC+pxHEFmnuwYkiBQD3ty+BgktlVn6jM0oxIkdbgHM1eF3MkMOlNjOhxBGPWYdr6+kBf3ahlcp96qMyJBoB61bIjUxwxWHNShCIJUPg2Y8W0VPfVhoWlnsAia0QiCRHANOILtOmlQhyEI1KMBM76pRyoLzNQB+lAKgkRwTQmSOok5/aTHEAoC9WhKju+dc6Qg+2v6pHHDKAjUoylBUnHdtPuvQrS7VxCkEW1HjszqOf009ezVhvoIBEkFkHABKrmTWfuYPjgfgiBII1rJAKY60iTx+HatIEgjyhuwtASS7MmQ650gSAQns6O6FNIkySDrliAY4WQGLCmFNEly1HomCNRDbkdVSaiHHK4uCYIRTm5AbUnsu9Ih1itBUuox9dkEnWnjpXFUWYdidwSBeugMqCmNo8oatL6W7ZEgqXMJUA+9fR9qQD30AHZFEIxwegNKawBbKVKP5XojSEo9sPWhzL73WlCPMgC7IQhGuDIDSmoBWwlK8TI9EQTqUW7HbM3McQEoM4N5FwTBCNeIGU+ZqJEmqQ7bXggC9aizY7I21KMO2NMJghGuzoC52sC2HtseCJI68klv99PTybaPT584x2fUCmyNo8oFoO2qnEoQZoQLHxVEUdoaiS6UgCWKn02QnHrEHhlEEdod6iEEqtdZLGaE496OiEJZNz5xBWf8HephZ/XTFCQzwmne7oP/1DMRBpdHAOph1xVOIQgzwr1zzr1MfEwSbhdje6iHHTmopbMIwiah9hlNKOtf7KurIEqiHyDRxeAE0Y5wnihEEiKL5Jo2kEeaJEn30JU5XEEyI1z2W3ieWJREjtwvyTVdIA/1kHQLXZlDCVKbRjRwu94qiDJNII9EcLrOLyl9NEFM0ogiPnluWqRJknR3fZnDCNLCPwZRvhkc6qHv/JIaRxLERD1iL+WJQu1/J3lpv8eLzriT+zX8BfVoZ8IjCdI8EdysgTwSwQ1OkCNHuNkCeaRJakcOavkQBTnDP54lPoF6DE6Qs0e4KxMFR5XbkuMQBellhLtiII9UPoMT5Gz1SMx4bfu7hl6RP0M9/CBDsNJs4YbfC49ziGe4u/qLnzWkf6PP5g2187ppDJIZ4U5NI3qFQL61eniMqNMTGV4rptC5YX0jCJ3l+dz7VHszgpwxwnGW2f8+anzSCtsAD0tCSMxCpCHCUP6Brg7BtSTIMKl8RiOKpXoUqqmk05eW6YosTQjSaoQrRVxab4RA3grbgkVVKYyW5U4/utCKIMOox2iBfG0iOD9xotkNbdnhS9s6jSjmBLEa4UqRtKpX6Ho03VpfkwjO16WDZ9LZuxiUW4BNf372BW6zU8Hf6a90j+0+FM+E/1Z7/0PzpLUgyNDq0XMgX6IeBW5jCMFt5KYA2jJ4NpgMOOwwnClBrqIeCbeLRr7TzsgXHlXWPO/22hspKPN78zULTxaaSia3T7obe3vWpopNN7EmSCoZw2XS7BeMyNTJqrfWa1L5+GckW0jdmdN8/HAwCshCblkXOQjMCFLjH1vFDUe2U+DTF7sFGvXI7V6I4GNC3ha4FwxETRafLQlyefXIxCeaWSG1WyBRD2WH6kIxJMTyA5HU/aL3emPpGpoQRDPCSUAZrUzLhUYJtgqXahhiRAYj6R66YqWO9TsrgrCJ4Ebr9CXP24IonHoochw3cUFKcCqto5h6NxsIqgkiGeFKARm1ntLdodeMxgJcmiSPDw1Ouct0RO3BJkLFNCGJBUGgHoleUxvI5xLBUXb7p122HDmyyfh66Oylz6BQ6yrlrCII1IM3r8ItCNchbjtbMwT4s3PuT8zdLzO1nntP4axdMUlqCZJK5XPZkYunRLyEYsTjbvGzc+63TKHiDsHdvMffBV8qK3a3ignC+Mf0cZtL5Jyy7hCGRIk92uXiDSn+grikCJsagjRLBCcFZeRyBYE897pFHYBrdKTfBZiq10lqCNI8EdxIxil91oJAPnUrWiDr6jReKSY19SRKsizLK+k9ighyZCI46YuMXM7A7QI5gg7AuP9UUjyBUUoQqEcDRgoMG7sr4r0IKoIFVBFuaoJAPRowwzcpnLIMH0A8ErZ76n5bZvAUxSMlBIF6NOoTmSR7sTtiKl1gB4Yk7ACjIkiPieAEGA1RRDCXH74HJWATB5pDANDoIQUzW9n4TUuQlHpMtTDVwpaZVD6x2yEoVxiBie2yg42YILkRblkWcTuK95qmqFI9WLdgGuAUL8pgnBzgxR3bMlmZ4r2mKKpUj1eWB4KmANg5x7haSRUREeTKyRjO7iBK9YArW2EwZuo3Ou0rJcilUvlUYGxeVaEeCMwN0M8cQIviyxIE6mFglUQTSvVAYG5gCu0mWwlBoB4Ghok1kRnN9sWx5mFog9xBtP30eZYgUA9Dq+yagnq0w5ZrmTvKHG765AgyXSofDlyr3xXq4TCNboX6t3akaVyTBJktEZy9CdItKtUD6x4NjJOxwUOwniMI1KOBYahJjXr4RGjTn/OwNoXUzYoSBOphbY4HaacEzVw2knsFuFdNbcFm5EkRhK3Y7rGv3bJSPeBeNewOmYXDu5v1jCBI5dPOIoJDPPubY1tJO3Ns209oGSN23dadYgRBKp9GRlGqB9Y+GtkhbDZjkyRBUguDWMmtMFiBesC9qsBbWjVjl9sA9aAg2NIuhVVfLrN6+z/n3K8iLYrOTOufBDV2CpKaNLnFIXuCpNwrjGYV/YqZUvyvc+43keYRf1RgLq2asU2UIKkTgzCWFPFIuVyii0yzwLwCc03VzI7qby5Wxr1CsKhBO06Q1MDzR+fcX2LNY/2jEnRF9WygvrWTKQRfWAH2viijHvQJA3Jr9xcGpQrMtVUzNnp/j0EyKWcg9VrEg/IZXIkcdMUIgpivAnNt1Uy2nq8EyUx1wVBatB/JkZr0uO3QzRpmWX6suDWqKhDI9n9PEPpAYmwkwxloBdAR9yqbJmld17855/4QuQVl/ftScWtU1SHwa+fc7yNV/rkpSGqkQ/yhA/peWpJkb13XfyUMU3hXVDNG4BeOIIg/ChHPxB53t3Vd1387535XeAtUa4/AnSDR7SWYaiyzgPSoMghShu+Bte4EifnKSDNTaAlpkj0QpBDg46r9QjMpqb0omMEqMIRUPfzkCGKQAowPrPIzCGKMtlQ9PEHoQ6dvjR8Bzdkh8PccQTDFqwRaox6eILTW8YPyNih+HAIfoCCGYGvUwxMktf5k+FRoqgIBEKQCvIeqJYkuCg5RWT0u2pEh8A4KIgOKLSVNRBY2VPjRTvZZUMAMgRtBXj4FirGD69hRKsS5RD22ppXfJRQ+EYoZIfAKBDFAskQ9AoKkUiwZPBmaqEGAFspBkBoE8zuhqWU20YUy00nl06K6AoGvR265M7mKBqcsmungIhe14NvoU+J8wkvfFsq3zYopmWdHwBMevJtbWiTZQ6DejTn3D3LbyQ6CVNinVj0QqFeA377qbSf7RhAcmFICbqEeCNSVoB9YfNvJvhEkNdWLHb0Jo1ipBzWPOOTAni+71X2jLpe0AQSJAKr9ECRnE8QhHEKH/36PvUOCIFAX2kHzEUhhk9qP6kibRbkCBMKDgiFBUjtLcS4kANlaPYI4BBsXCzpzgyoP/T0kSDaJb4MHGbLJXCK4miPKcLO66Q4PeRhCglCgTtlNiCj7C2dDPCK5RHA0b15jZqyq16BnUvfZ4q708wcI1r/ONmUTwdWaCCpSi2B1/WdprvYESU330p2nX1VvqR5BLILNi9X9vKiBqAhoPsE2tYrk3J+a2GNvShyiKurcFpWiSRJjBIGK7OBmOq15fIZYxKK/69pIDXLaz0BPqSJHqUfgZqm+pa7rCigdQSCZYjdFkJyBploXYbaBNIvLCr9Khd6vRyB7LCFKELoHI/PNOob+/drVYGaVROc9Sp8OM1qlyKnrZftyjiC5WGQKV+vsQYI5667uCajwDAHWG0oSxKtIbvsD2/jIBmFcHPPAPIaVV5HU4u3I8Pbw7KJBPksQgat1SEc5Gk1m5BYBa/XMcLWskHzWjihMkBAk62o55z4uF/pcmGAdQgSspVnhalmieWtLPLCzBBG4Wqobmr+qYYMCcjQNzHOvgkNVZoZW2VBEEE+S5D4k/+hiVpq9qmFDPZPD45/bTGqIxKWbom8/kgdAf4ouDUHIQLRPiP5MXUOSRODCqEYdEfIFhXw8wtmgoOVpqqjdYzFBglGMM9AwJBHOEh0alHNdFSThEEr+riYHtaQiiELqScJo+f5T8es0ruhdKnIbc4rYFTk2SDCzpe4cReQoIoiCJFS0SzURBrxdkxwkEZOk6lPmagXZjWK0kMh9IYk6WhdTwULVoFfsmhw7G3Aur7gnXbBgsXJsWBQTJFASCUmoOLlbRJSqY6klRvSKQd8CzLlTW9ND7RBATGIbc+xbqyJIAUm20fkjEaZljOI7jpS8Gy5VclxCXos6IMkDiqbqX02Qndxr9w3Ry1CcYqIqASleJ5JPpPqjen7comNbtlE4IFg+Qg9tmU/HmxEkIErpl1upk27/faa/xxTGd4TtduQy0dkVLSFCY3Y5kVDa24QTEKXN91yviR3NCVLodp0BvKkUn/ECqXtO5nI1tWMTggRqQqM7zXLFcm2d1afePwXrFIiLtxuc9aA1953E5WqiGiHuTQmyi0+IKBQ0n3F1M9V89MtflCiHxYyHEGRHFCJJTcyg6WPTEmMPknBbjQbbM8oebs9DCRIi6g1GrhetT1i5YDcA6T5XOqNi2RP9Ymlvbi/3iocTY3ug0wgSIQv90zYjtS3o7f/c4oZttovqfAEhuP71/Hc/QJ3p9koe2nQZQHLDfZkuCFLy4Khjg0AjJa95uM0L6GIiBQSpMeXF6p5Ilq5Icfgs1sX60RSvEyzIbnEiubuSvWwcPuFicNPtRtyDSH6HgkhQQpkbAgFpNrJshHkRgegWG/rrRoqWe+9amej/e16Zhmu+JpYAAAAASUVORK5CYII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46" y="1414577"/>
            <a:ext cx="731520" cy="73152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5263314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4668954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Integrating virtual social connections and communities to combat social isolation and promote psychological well-being in elderly individuals.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668954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Incorporating virtual social connections</a:t>
            </a:r>
            <a:endParaRPr lang="en-US" sz="1500" dirty="0"/>
          </a:p>
        </p:txBody>
      </p:sp>
      <p:pic>
        <p:nvPicPr>
          <p:cNvPr id="16" name="Image 2" descr="data:image/png;base64,iVBORw0KGgoAAAANSUhEUgAAAMgAAADICAYAAACtWK6eAAAAAXNSR0IArs4c6QAACv9JREFUeF7tne2V2zYQRYlOspXEW0m8ldiuxJtKvKnE7gQxNlKiyAQ/xHkDYHh1jo9/LDlDPMzl4JESmaZgn5zzx2mavgYb1ijDeUkpvY5ysFuOM23ZaKRtAKTpbAFIU/k3JAeQDSLpNgEQnbY2kQHERscHowDIg8K57QYgblLPJQKQpvJvSL4AyI8Nu7PJNgV+q2wGINv0a7fVAiBfUkqf2x1ZnMw556Ljp5kRAUjv0wwg+hkCEL3GsgwAIpP238AAotdYlgFAZNICiF5afQYAcdEYD6KXWZMBQDS63kZliaXXWJYBQGTSssTSS6vPACAuGrPE0susyQAgGl1ZYul1dckAIHqZ8SB6jWUZAEQmLR5EL60+A4C4aIwH0cusyQAgGl3xIHpdXTIAiF5mPIheY1kGAJFJiwfRS6vPACAuGuNB9DJrMgCIRlc8iF5XlwwAopcZD6LXWJYBQGTS4kH00uozAIiLxngQvcyaDACi0RUPotfVJQOA6GXGg+g1lmUAEJm0eBC9tPoMAOKiMR5EL7MmA4BodMWD6HV1yQAgepnxIHqNZRkARCYtHkQvrT4DgLhojAfRy6zJACAaXfEgel1dMvB0dxeZebq7i8yCJLwfRCDq9pA83X27Vm22BJA2ul+yAkhT+TckB5ANIuk2ARCdtjaRAcRGxwejAMiDwrntBiBuUs8lApCm8m9InnOuXWHZsDebHFEgpRTuPZDpiCDsiwLRFQCQ6DPM+A4pACCH5GPn6AoASPQZZnyHFACQQ/Kxc3QFACT6DDO+QwoAyCH52Dm6AuEBWfj1W/S59Rjfl5RS+W1I2E9oQC43Db+Hnb32Ays3Bp8j3iC8ShsdkG/TNH1oX0ehj+A1pfQSdYRhAck5FzAKIHz0CpQu8qZP458hMiB0D796+pFSevJL55cpJCArxjzcF+r8yuU9U+3LoCENezhAVoz5W0rp2bmgwqS7aPu14utCGvaIgCwtrcKulb0oXPF24Qx7KEDONnleUNznyTmXLvKxkj/USSgaIEvd4yny9XpPWFaWsaEMexhAVox5uJ+CegIxl2vlp81hDHsIQDDm/ricxbBHAQRj7s/IdAbPNzwgZ5ikBrW/OWV0wx4BEIz55nK23zC6YR8akLMYRfuyto0YeR5GByRXpjrUpUbbcraPFtmwDwtIzhljbl/rD0eM6gWHBCTqZDxcnZ3sGNGwjwoIxrwTKG4PI6JhHw6QyIaww5rffUjR5mdEQDDmu8vWb4dohn0oQDDmfoV+JFMkjzgMIJFEP1J8o+wb5WQ2EiAY81HomKbyPa3y09zaI5eGuU81BCDRjN9AdX7oUFfmbYifIIwCCMb8UKm22TmCYe8ekIg3n9qUa5uso3vHrgFZEZcnlLSp+d1ZRzbsvQOCMd9djv3tMLJh7xYQjHl/hX7kiEY17D0DgjE/UpGd7TuqYe8SEIx5Z9VtdDgjGvbuAMGYG1Vjp2FGM+w9AoIx77S4LQ5rNMPeFSAYc4sS7D/GSA/56w0QjHn/9X34CC9dpKwU5l6l0NX3tLoBBGN+uO6GCjCKYe8CEIz5ULVtdrALhr28a6R8mbH5a916AQRjblZ24wQawbA3BwRjPk5BK460d8PeAyAYc0XlDRKzd8PeFBCM+SBVLD7Mng17M0CiG/OLAa29Eda85EZ/DXOvhr0lIKGNec65/B7bC5Cu7h08Qn+vhr0JIGcw5gCyH5MeDXsrQGpn1+HPhNeyAJCHACkdt6s77O6AnMWYA8h+QMoevRl2V0CiG/PbkgCQxwC5QFLzp+532L0BWXoBfaj3mAPIIUCWHjr3mlJ6eTz6vj29AandFAzzXm08yL4CrG29cCHH1ae6AbJ05Sql5HYcNtO3HoUOsq7R0hYrl32fvb7I6FaYC+bctWUem7btewPIdq0WukjNi7itOHoAZIhntO6dbgDZq9iv2y9c1HF7aKAnILV7H6HMOR7kOBg3GtbM+nkAieg/Lpcq+arJQVYWfIibUffsILNXsADkYBX9s7tbwZgc7Y4g+ef3T2Y2dxtva0DcBrpjTkw2xYOYyFjurM92Yq8TK4DYzOMvUQDERlgASenJRsq+ogCIzXwACIBYVNLplqossSzKpmEMOoiN+HQQOohFJdFBLFSciYFJFwlLB7ERlg5CB7GoJDqIhYp0EJGKM2HpIDZa00HoIBaVRAexUJEO8p8ClzOTSNb3sF6P/Cm5yk9RpZ9Wz92igzTqIJXv+EiLbOTgXvcd7jUCEAAZghsAEU9T629lzpyZar+PFysxZngAEc8bgIgFFocHELHAACIWWBweQMQCA4hYYHF4ABELDCBigcXhAUQsMICIBRaHBxCxwAAiFlgcHkDEAgOIWGBxeAARCwwgYoHF4QFELDCAiAUWhwcQscAAIhZYHB5AxAIDiFhgcXgAEQsMIGKBxeEBRCwwgIgFFocHELHAACIWWBweQMQCA4hYYHF4ABELDCBigcXhAUQsMICIBRaHBxCxwAAiFlgcHkDEAgOIWGBxeAARCwwgYoHF4QFELDCAiAUWhwcQscAAIhZYHB5AxAIDiFhgcXgAEQsMIGKBxeEBRCxwb4CIh1t9O6soLw+vFgnLC3REwvL6AxtheTZvo2fz2kxfPQqA2CgMIABiUUkssSxUnInBEkskLB3ERlg6CB3EopLoIBYq0kFEKs6EpYPYaE0HoYNYVBIdxEJFOohIRTqITFg6CB3EorjoIBYq0kFEKtJBZMLSQeggFsVFB7FQkQ4iUpEOIhOWDkIHsSguOoiFinQQkYp0EJmwdBA6iEVx0UEsVKSDiFSkg8iEpYPQQSyKiw5ioSIdRKQiHUQmLB2EDmJRXHQQCxXpICIV6SAyYekgdBCL4qKDWKhIBxGpSAeRCUsHoYNYFBcdxEJFOohIRcLKFKCDBO0gsoo5WWAAAZCTlfy+4QIIgOyrmJNtDSAAcrKS3zdcAAGQfRVzsq0BBEBOVvL7hgsgALKvYk62NYAAyMlKft9wAQRA9lXMybYGEAA5WcnvG27lzWST1yvhPF9/8H2apt/u5fEa6L5pYeteFGj96j5PQL5N0/RhRvinlNKPXiaE4+hHgZxzOaGWE+v95y2l9OxxpD0A8pxSevMYLDnGUiDn/HGapq8zR/2aUnrxGI0nIJ+nafrU8mzgISg57BTIORc4CiT3n5CAlOVVWWbdf8L+lsGuVM4ZqWbQp2lyW3W4dZAyxTnnmg95SSm9nrMMGPWcAgvLK7crWOW4vAGpLbPoInDyPwUWXmHntrxqAUhtmVWOxXXg1GO/CuScayfSctBuyyt3QFaWWeVSb1lqcUWr39qVH1nOeekk6nZ59zpQ1yXWBZDate3y5wJJOUNwX0Reiv0lWLjvcT1Y1+7RpINcIKldvgOS/urW5YgucJS6mLuZ3GwJ7t5BbrpIuaL1y1dPLrNROsifKaWyFuUTXIGVZdX7STM1+s5eE0A2LLWuJfHlYt5ZcgWE5NI1yo3AuRvItyN2X1o18yC3o95w5rguuegmgQDZAUYZdTM4mnmQO0hq37eZK4n3pdfPdWq50lXaLp1lAHAuQJTldPEXvy/4jPvRNL+B3GyJdQdJEW/JkyyVAZD0C0nNY64dcTeX/LsAZKNxXxOVv8dQoKtL/d0AcgPJFtMWoxQYxa0CXV657AqQq1o7TRxlNr4CX3q9pN8lIHegFGP3xw5jN365nGMEXXaMe+m7BmTGyF+vgpQ/FQN4/XeOkhpzlNeLKOX/v94vnQ50A/hv6go8QeDfmvkAAAAASUVORK5CYII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34" y="1414577"/>
            <a:ext cx="731520" cy="73152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7468901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6874541" y="236661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Training for technology adoption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6874541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Providing training and resources to enable elderly individuals with chronic illness to effectively utilize technology for psychological support and well-being.</a:t>
            </a:r>
            <a:endParaRPr lang="en-US" sz="1500" dirty="0"/>
          </a:p>
        </p:txBody>
      </p:sp>
      <p:pic>
        <p:nvPicPr>
          <p:cNvPr id="20" name="Image 3" descr="data:image/png;base64,iVBORw0KGgoAAAANSUhEUgAAAMgAAADICAYAAACtWK6eAAAAAXNSR0IArs4c6QAAEB9JREFUeF7tnYuR3rYOhaVKEleSpJLElTiuJHYl2VQSuxJlsZY22n/5AECAz/PPZHznLkVJID4dPo6ofcMPEUAEohHYERtdBI7j+Hnbtl+3baN/fzn/fdq27Z9t277t+07/u/qPrmvf92/VTzzpCQGIomGP4/hz27ZPmUMpST96g3KC+scJKQFLvwuQF2D3ff+iuE0csm0bABGkwZmMf53KwTmSEvXrvu8ElPnvOA4C4m9GxZ+9roFx7qGLABBB8x3HQcl4PaUFR25f9n3/KDkgV5apYvdqqiha7rpH+zsAYbaYIiHdkvM4DupSkZJJfzQ2+iA9aOXyAITR+oKuTKo2k+Q8u3n/Mi47VsRczQqupftDAQijiY7joKc1PbVDv5f+/Zm49HcqFxvA/1Y6aM9cyzU4p39jXUF0tRhtfhUBIIxgHcdBT2yazn380SzVuxmixFileLCcuJY3ypBRveLrYIRtiiIAhNGMx/MAJFRsf5aO0P+f6AY97fv+G+OU0SKRawnWmxirFF9HyT2MdCwAybRW4kmc7MtHErloHJJI+OC1JEAtuo6RErz0WgFIHhDqWoUGxcmncASQogFyAtZol0miOKXJNOPxAITRqpF+f3Swm5gSLgUkBmtQEaSKwwjFckUACKPJE4NugoRmpl69T5k1iuCgnnEJr0Vi46FnV8QbFclMBxdfh+SaRy4LQBitl0l6guP67zIvxmr9UGokzKzm03WQ/+oyUrpdByNsUxQBIMxmLLCZXGcwmVrFQiGzwYyKARBmIAsT03RaFVYTZqMZFAMggiAqE/PdOEVwytR6CMdyfz8eK+iKwAMQYdCElneTblXsEgUGSlMFE4Zs6OIARNF8t7cJ6U3CR4/WNVCm90Dc3yqMvDBFd3Vdx3e8C6Jo5PMQAKKP3X3qlWaN6FVXdyByl4tXbnMRkv0dgMjihdKLRQCALNbguF1ZBACILF4upc9xBHXTyDKCHUlcoqyrFIDo4lZ0VGJgfQ2ur5V5mgUDMEXRLjsYgJTFT3y08PVd111RxBe/4AEApFKj31Qjt59W6IpodowMhlCTSu11nQaAVAq4gZcLLzlVaqv7aQBIhaArLSqhKyt6n6TCrU53CgDi3KQMk+N9m9CcTR1+Kuf2eqwegDgHPNO1eqcIjLEKulrObYYuVsUAc98AfLykTLes+MWriiEY+lTNFeR8YtLMTmijs9ysTe7v1DjfMy2UqqPoMwaJKV2WuzahPsUb0FFMbguUoT2/rrCl/nYP7U9MErj1XeVoBq/ZelAPgAT3nGIGu1Yx1TsdCRVgvROu2cWEExDhWgynSu8yzbqVTQExnN3xbiCqX7xol9gmlNVF8tiATvAOSY2YSs5hopqSE1LZ1oBI34qT3p91eZGSJABhN7bl/lqDPZAe246lutYN3hqQ2D5P1vdpWR9r/HD28WMPANabhomEZh0fGPiP0J0NtlVsm1fLhg3V1RSQ20BR8tUm75jk6mf3hxN9fVYdiUG6+Gk6sHo0XftpDkgqG2+fFEgV48yKaMv8HtnVndVFyiwS5vb2TX0khzWGuQcttZH1+eHRUIw5s4TX+Cz3YGGV681v1jUgnIh7ljEaQ6Q+2/bOhMhYKGR38R4AiXX3xGrkGfPe6gYgiRYpnYW6dSFzX4Ti7ohIVbLUKzD+ACAK+gBIGpDY01/UxTHs/6sG55kJAyhIIgcASAVAzgTVfiH3ukJV1+o62HpGTPEwHvIQAFIPEJooSH2/MJVAxTZ3AKLjE4CkAQl+m7BkTv4chJOacGbWzKY4vWwrurQb5ygAUhmQ28CdzJm0M+PjOyAuOyJqPyU3Tir7XCkAaQBIYIbpRU081wAAiA4gAJIGJGTNYK2C65rD7ygAoostAFkHENXHSHVpNc9RAEQOSNF0a6vU8bDOt7qXmucFIJFoz5ZQs91PLUgACAAZckwFQGpFQA5I8aJdq1uLvHwFQBINAgWJA0LrFLSg9/gDIK0Ib3BeALIWICFnABQECiJ/9MzoXTqOw9w6I4/sWEdAQeIKEnujT205b50aAETeAgBkLUCClvsS86U85cY6AoDIARn2BaPEJhCiF8DGSvGyqwUgcUCme0UVgMhhASAAhCIABYnkAQCJA0J7ddFA/fGn2jRB/uyyP8Jilxb7q+q7RgACQCgCw0LvjRcAASAABAuF8ueMxZ5Y8rP6HpHY2X3YmTnfiDXe3d375krqn3FRLQHIsIufJW3MORZdrECUUhu9jbyoVrqZNiehZisDQMKAxGawhnXy0m1mNtPGQD2QCwAkDEjQ1Pf8vcPh++qJxcKh4fdSLgDyENnZvy6buD+zTeq8krVFvQDkPSAx9ZjiCVvyzZIWCdr6nADk1gIZ9Zimj77KfVrABUDeAhL7ht8U6nHdamZ/4CG3NbKAIVQHADmjkvk88nRmPqgIDykA8j8gS6jHg4rEPp6K99TPQAGQH+sDsXUPCtN06nGDJLZzCxUZfkqbpxHpUssDkpnVmd6CkVgXgYrQjvsWlI1cRyJB6HME08cnYT+BiqwOCJLjx6MNKhJ/xE//hEypGxLjFZDYpxGowFRT3NLezrKAZNRjmkVBbkIkJirIgkLxoH+X+60MSOyzzEsulMGCEmZ/SUCwSBZOhoyK0LTv02oSsiogMUPikurxsHhIsQn9lhyLLAcI1COtAYjP2/isCMjUdvbSLhCMjAsDspohUQsLVOT/yC2lIJFPkC0/1/8I0qkiMDKutJK+qiERKqKNwI/jllCQ1Q2J2hSB02AdQGKLgksYEgsAWd4OP72CwJCoxePVpxV7uCxhh18BkKUbuAyP7GZz0y8eTg0I1KMUj1cVib1xOb2KzA4IDIkGjKxsZJwWECx2GZBxq2JVO/zMgMCQaMjIqioyJSBQD0My3qoIfbORxiOPv2n39Z0VEBgSHRhZ0cg4HSAwJDqQwVMRKjXdq8ozArLUDom+OLyvfTUj41SAwJBYB5eVxnjTAAJDYh04rrOsYmScCZDo/ror7JBYF48XC8oSRsYpALFsrHOQ/xMz4WjDNYtfaT2lx6v2vlpBRWYBxMSQmOlbW4DQcx1i4+EK3drhATFWj9j6Sc+JbXVtUJFAJGcAxMSQuLh6XKlhrSLi+qxot6pnaEAspxuP41hZPa580qpI1A4/+r6+owNiYkiEerx53oqf+jMbGYcFBOph1YmwMR4m2mNoI+PIgJgYEqEeQdCsVWTYPY+HBCRjSBQZ5jD2CAKieupbqrqbPgorHhUQE0NiBjRhKKcrrlURmlUMLVwOqSLDAWJpSExsRTpdtituCCoy2s6Kliu3UA8WMloVmWZf36EUJKUeUkMi1IMFiFZFpjEyDgOIsaXkz+evH39ipQgKiVWEQjaLkXEkQEwMiWfjxQb5wOF9BLQqkvq09Od93+kh1f1vCECgHs3zaFkVGQUQqEdbRjxURAVd7TB0D4jl4hNmrorSS5XQo+/IOAIgJnZ2jD2K4LgOFrkUzpinxiIq6EzuhFlJ14BAPZitWK+YajU8odyqrlu92+38C1MJn5T4yYN1D7O0slYRFXRmd5OpqFsFgXrUSgHxeVQJbdme4isuOKBnQEwMiRh7FGRH/FCtigxnZOwSEMv9dTFz5QLIMirSKyBQD5e8Nq1UqyJDGRm7A8TYkAjPlSkTbyrTqshQRsauALG0s2Ps4UfGrWaxipztYuaM8L7L3gCJBW5T2NmhHt7Zs23Tq0g3gFgaEqEe/mSsoiI9AWImu5i5qgqIVkWGsKB0AUhGPcT9XKyaVwWETiZuo1Plu9+RsRdALA2JGHtU50M9FuleRZoDYm1BgHrUp+M8o4eKfNz3/anZHfWwq0nCkCju22Ls0TKVXFREnAPWEWiqIFAP6+ZsXp9WRf7Yto3GI6Gfqk6rSLQGxNJSEv1GoVWwUE82Aqon/rlA3KWRsRkgloZErHtkE7dmAdUT37o3YXXDLQGBeli1Yl/1lKhId0bGJoBYGhKhHn3RUTij1Z2RsTogDoZEjD36Y0SlIufDzsxRYRGWFoCYGRKhHhYp4FaHdizSlYpUBcTBkAj1cMvv4oq/7fv+QVNLT/v61gbEVD6xaq5Jv6rHaFWkGwtKNUAcDIlQj6q5rjpZiYp0YWSsCYiZIRFjD1WytjpoaBWpAoj1IlDmM2ytEgHnDUfAS0WqGBlrARL7ZLNqOhBjj+FYHFZF3AGBegyXzB4XXKIiTY2MNQCJqYd4f12MPTxyt1qdJSrSzMjoCoiDIREzV9Xy2fxEQ6qINyBmhkSoh3nCtqiwREWaGBndAMnMNH3Y952+DcH+YeaKHaqeC3qpCM1offG4cRdArA2JUA+Ppm9Wp0pFzhwwdWJwIuAFiLUhEWMPTmuOUaZERaobGc0BsTYkQj3GyHrhVaq7RLWNjB6AmMogxh7C1BujeImKVDUymgJibUiEeoyR7cqrLFGRakZGa0CsDYkYeyizb4DDhlARM0CsLSVQjwFSvPwSvVTEzMhoCYi1IRHqUZ6AvdfQvYqYAGKtHpl1lN4bHdcni0CJirgbGa0AsTYkQj1kSTZy6VIVcTUyFgPiYEhMTeONnAi49ngEulURC0CsDYlQj/VQKlURNyNjESAOhkSox3pwXHfcpYqoAXEyJEI91gVErSKeRsYSQKLJLP1k83mDUI914bBQERcjowoQJ0Mi1AOAdKciWkCsDYlQD8BhoSKpPPq87zt94FX0EwMC9RDFF4XlEehKRTSAWBsSoR7yJJr9iJIZLVM7vAgQa0vJOTjH2GP2dJffX6mKmNnhpYCYGhJPQGJ1ysOKI2aKQBcqwgbEST1SZrOZGhv3Io+Aalva6zQJCxTtpsO2w0sAMTUknupBswqf5LHDEQtEoLSblRqLsOFjAWJtSLxRnlrcWSAHcIupCGgWnO/1WfR6uICYGhJvgGAGC4zEIqDau/kBEMqvIjt8FhAv9Ti7WHQDMScmUmftCKgH6ZYqwgEkNvZQrUw+tjneHlybgsjdF40/AiqitsMnAUn14Ur7hwLKkUHrRUC9PWkoVCXbUeUAiS24FPcPI0pC076Y1VoPiOuORVOwkjAldmRMzmjlAIl1r0wJD0gijU2u/yRxQNlxI0CJ+uR1+QkVSXbncoAEZ68su1deAUG9iEDgwUsP/He/VD7nAAkpiNkACk2ICNSMQKKbFf1ejQYQuifxB3BqBgLnQgQig/XYkEENSMza7jYGQdMiAh4R0M7I5hQk5pVCN8ujFVGnWwQS3avkjGwOkJRXymSh0C0iqBgROCOQcYMkV+w5K+nR98+fxyJfNe/5ouUQgVoRyH2AKTcjywEk57ilxZ2v27a5zmPXCijOM3YETusSraFR3uYWnbNj6SwgFK5E/23saOLqV44A650QLiBw3a6cSvPdOwsOum0WIKeKpLz184UQdzRrBNhwiAC5QQJD4aypM/99iWde2Qpyj905EKIBEMGCHyLQcwReJpG0s60qQK5onKDQbAH9fjkduD0HC9e2RgQIiu/PD3Ba0P5Scsv/AUW69lBzVF3vAAAAAElFTkSuQmCC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21" y="1414577"/>
            <a:ext cx="731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kGBggGBQkIBwgKCQkKDRYODQwMDRoTFBAWHxwhIB8cHh4jJzIqIyUvJR4eKzssLzM1ODg4ISo9QTw2QTI3ODX/2wBDAQkKCg0LDRkODhk1JB4kNTU1NTU1NTU1NTU1NTU1NTU1NTU1NTU1NTU1NTU1NTU1NTU1NTU1NTU1NTU1NTU1NTX/wgARCAPqAjQDAREAAhEBAxEB/8QAGwAAAgMBAQEAAAAAAAAAAAAAAwQBAgUABgf/xAAbAQACAwEBAQAAAAAAAAAAAAABAgADBAUGB//aAAwDAQACEAMQAAAAxvUeA6SIeg5pIlwpGTSrs9Nh7Iynm93EVZKFoEgmsaJLxSROk6SIag1jVBiHpLlG0no8nYbS3LuzYWrkUE6STLmN12LtUMCjtWNAlWasMrJglhIFiLBZgmQivrUbvT4+1sU6+ARtoUspWNeTfiw9XJGywCdLGq9PSLvSu9KA09J0nGcZYKRlOqejy9bSp142jn4unl1J6ThOkoWiHpLRYhiSZKxqK0QVLxDaKZa9WvRuZuonZRgauRUDpJILG1KOi3VoKliF2PF1c8UkE9DyiTOMrDeJcCVGvR0N3P03a7mktMrgZEbc+bfkyrsGfbjGwura2fpa+foupfwij0512bye3ldJyzoeYXikCPVaPSZe3wXzm3iKPm4zpOEgmsMQxD0lVPSTJSNUnpKw9DIFirQT0eXscpwNXHCa7QcZMO3m6uvm3MrahZm8zt4qr1wT0nLJggmjNMF1U4b1eDv7dGzoEbKUrKELcmddiQtoqZMF1bcy9bcz9LWo1OJZwKrVoXUfNuv5XoOh6S0W8UlZ18/X2M+4NlXnNvDXajpIJpGpHiSZOkiTlPSRJQt0nSRD0kwSIY1b2XovVa8TTy0rMhYxluILHatblWiIM67Dl34IgrDWGIbxbhwsOaSsKB6HL2dWnXWLlaMeLo5YGroXpG6QoTYzdLfzdTUo1PV3sizlAGrVsT5z1/J1g4S0hFe4uulmlVs06tKdmfF1cpazOs9VYRh6gxDMEmUDVJ6TpKwzJ0nCSR0kiEavbzbdbPvzrsyFvPcTazXdInEgapd6BGuwZldIGpzLcVIbkaFOtOzLRk6QkOnn6LqaAtXkaOaB64BqT0kwN1X+kx9rXp1aFOlxLTq1CqzIs9Xjt/HpBDLElZOkKlmlVqdS5C3P5/ZxAPQJkrDWNVTBMQwDSGCek6SkaIZgkCxEQ2AKa9ajTt0dRU1rvmMLbq0QDIE1UwdLWUtZS0RXD08pCzPxjKO2mkL5hmsgcguGagPUOSGMCWIiGYNfN0fQ5etqU6dCnRoVaDBhwK20oWUeD6PCIp6HgtoxA94z1V7yaM+3L5focJY0VLTB0kKaw0jjLdJEPSVhrG4SYOkmCxEwFletTp3s/WoFGaujVK0kiLaGARsjKXNV38Tn25sHVxhFLE6VG6AavUFqKldGnoNposAs9OXo5y7VxJcNv5evtZt+rTqfrvbrvuGiBayrOso+f9LzzaXlVjK5ZZ0WBHK73UuSsp8vv4edbiqXrD0lVNI1S0Q9JEnSQDQtIFoOkmTiLQFlezRr38vVKrWBmNMEGVgrII1BZZDHRoMXevOvxI2ZZBKtoHoA+ehj1Wr0eTsupbYQD14GnlY+nnRCZX3cvX2M+7Uq1MpZaNwWki71rPX5HdyG6rma7WVttJSC8ZxLWVtTsq83r5GHr5MQillYaK1SaxuWcZwnSVLdJ0FoOk6SGJAhpX6LJ0vRZem0lxgxVewNoamVgEUGQA1rtWs9a9lQjXRlFFVejMv54yeWMx/TY+y0ttYEXzYOrkr2JaBmu3Uz9HTq26lOphXqRWQZHMtlbxe/haFOx+vQwtlQLSMLa0rlWxWyvB04PM7eANgGWVDVBrGqTwnSdJEMQ9J0FoOkmSDCivSW31mDua1Oo6taNIEhpksJeNZZ0NHCbUZttKVmcDVjZQNSnZmzbcIy9SbQOozSaBypGymklSSRCyPU7NCrXpU6nk03EiSYSBqyeN28XQr1P16brOkOHaW0osssEy5N2TynQ8+q9QpZWGsakPQ8JSGRIBgm0XpJggmYLBXFnpcnX1qdhlaplStYsSTDcE6WMLYwrmWzoqj1Zl2fPtzKvQs9KVmRSzOKSoarm4WZKFoE5j0llUkSQDCzVp6OnTsZS0qy4cbRR6c987aWGFnCEWxxbGFs6ThOLJtT53dyMPTzKRqRqxohiThIhqDEPSdJMnQcZaBtR6DN0natNGQDVK2ZxMlJXYN0hQ7lWx2u9tLXa7m67ihlmrzLc+bdkWelV6M3RzwQVhqxuFmQZeoPNOk5ZeLYrYAgDQ0NVXnS6Syj50nzbObqmVyl7qT12OrecNQChHQ1Izbs3l93BWesceJOhiTpKRoBrD0nSTJMFoGVTezdRtL827BnXYQusQxJMkKektFIpcr1v17XatGhXo0Kr2FsA9ebZmQtzp2U5d3NTsoqD0loIhozUDc06TllitwJgtF6HiOkiGJOB9Dl7FlYkYqM7XoeW4gNAAutItoyzV42nn4evjjj9BWN0lYYhorcZWHpJkmQsTdzbnqteZo52bfjoDWGpPQ9J0EwTJZVsRYFlNGjTu1KNmpTpcW9c15tuXPtzJ258u7mgIiHoIhqzdJxnCdJMFwvSWi9JANYYhmTjPVYe5BgyjCW6NWltLJLVijICa1La1LKKEIvhz78g2rpGqrQZWNAMQxJ0kkEi6dGnZp6OXfgzb+eOPWNWGsPQzBMF4vSdJYLJkgcseq17ubq69GxiWIvny7sqVmbLv5q5WIYM6SCZgiGYIhmCVEtLRSqawDhrG6SXHrud36yDKspY6l7CWSZ0YcTPuzed18hC3I0l21m6swZmjChZkGy1jRDElYeh6C4Vyqzdz9cD1YWvkDhpGrDWNWGYLQWUXiTJEnNOkiGQJWPJf6LJ2tSrSOLj6MOLo5StueqmIeIiHhOkmTpOM6TjJUGE06ugu9KL4+k6TnnueT6yCBRZMKrXjWEmRKynzmzj5d+ThDhvR4+ydLgGoT1gatezOE1CZKEQVIHfp26ufdaTA18nOuy0jVjVhrDEN4vQWUEKdJAME9JJlZOhuq6+fdv5uqdWyb8eJp5FWUMrrG4zpOAmHjOk4SpPCTBeBhLqtWymjQp2iavOuyfQuV6qsFCgGgGrrFuHC6ef1cfI0YaRrldnL0NOnei9AjVpV6zK9XFBOiVkGymDt16GUszr8vl9nBAyjLVjRDWHpLQSBcKSJBMSdDEMGdJ0llBVnosvZ0ataT58u/nhelJ8tI8SdJeB1dTdeiwKrZkbctJJgiSSZi6lG/Xo6IWTPuxe75fpRsKhFnVKymCIhx9HNw9XLGWuF1Kdu7k6o2XG0c4itq59xo1Sg2a4nSUCkV20vKHy78flt3AG0pGrD0MSRDyi0hAkwTBSNVj0MwdJ0kSXVdijo7mfo0MzLsOVfzQmu62ljXVtarfq59jK3TIk9GJq5uTfz6gQTMFwNajpOV6gNUpZm9rzfSCZJECyqvXRlzrsmBq5AWlguhVp9Hj7LC3AamhrZW1iuzpF3rA6VMrJUKRWYW48fNtzeW3+fGZWHpOEgmIYWWgsBaLENYaFuk6STOWdJYroVafSZexImPo5+RdytCvbt5uqVSRW06tjK2dJUhJqcjRjx9HMy78VYbxdSja7TrG65t3NvH9lzvT0gtJAAGTOuyee28hV65Ebrf0mTtu1aOAtI0tjK2MLbUhRqVbKwRFXqq4mQ9VjaX5t+bzG3gLunQ9J0lA0SdJMlwvSVhqW4zpOEgSWnScI8h9Li7locPRzM+/B6TF2tSnUJlILdWjUVXGUpIm1Wddnzb8eFp48maNOrVp6Foy7VJ25iK3o8XcgrdTxKNufze3ioPmqSwrejx9nQp0zJaFtbWkc62GWypCbVBsrpFSaoFtQ5DVs6mlG7P5XdwFXq6HpOkoG6TpOkuF6SsNSZM6ThIh4zpJAbSejxdy0mTowqW5NfP0WkuSszXVtXPuOtkQ1MUenPuyqvnG+d6rY7VpKtnRRsOi2jGrvKtlgVbKPP7OVl6MMSHrPoM3Y06N1geinDNJYwtpFNw0ELsoHqsGWatN6QvXZS+moBr8tu4WbfkiGIeA4npOkmCVHSVJhTzHoJWcwoX6CwDKn0WLt9IlZlHZVwYDUJ2YuLuVa26rzpo4nNu5yduYqtt5+u4l1oxUYyuRWJDxOS+dpbRlcDVycjRgqSQDeydbYo6FxOjEgYV2UsbS1hLbQ0IWapSyki2BZEHoWevorqaZh83r5GJq5NSYhmDpOk6TpIU9JxkLIZuglZzCCZksq6lW/dydOJAlZkiKvYiFuFG3IMpMjaaGq9Sb41rKSqdnN1mFuJHcpv0FvPXYSSCPN3YSFsjRzsTTzRlrxdbPu3c3VIrUZbhjKTqz1ejRq0u132BUsozbswJWytwGTJvzLPRdS4mkqnI0ZPL7/Pig4zpOg6ToZWVhiSGPLIJiSwFiOMaqv16N+7l6enVoIrTJMlDAsirVZ9ufH0c7PsxnFjtesTVIW4QtS1Xqfp3O16tOrU9XccPcSpnm9GLOvwYOrliJmB+qzfy9m6ss9VGU6OytrKWv16NWjU/XfMbPsy59ucssZrbOuoybsgWQyWGFhg6llPnNfHzL8EQ9B0PSdBKmsNYYY8pgzoLhbrNenpegydbYo1aCXMV2STwnSdBBlJFzWhdRl3ZE7M4WrEyCZBNUVbG679CrVo1aXEturWB5p4nfxPO6+OB5IDdb72XrkjrmpOzNWRxLmUuZWzQq0aFWhtb7CLuvAHVxlcu7JnW02MgFdqrQs12512Tzu3iCZeEgnpOg6HpIhiGsMA3ikWbWbqehydbXp0tLbaSolGWJKyWMIrFDEVuAXavPtz5l+TPtzBaqCTV2P16NCvU/XcdHtDMkSfJu341KyuSGq39Bk67C2rsgjXWJBloSLYcNoVaXEtZWwyvdTcPRgg+fOuoGa6GJWZsbTzLh/RZO1dHxdfLyNHLoZEPQdJ0nQ9JMFY3JLw7ObqbWfo6KaDK0QClYXUTKODpCBmFdhLGltZSxhbIgRsoyL8eZdjGUcr0aVelyu5hLCB4k6SIvyDveKrGZU7+TruU30ZRuIgiDgJjTIUM4l7KWFUmVyR6MFmqSeoD10KqPRkaOUrbQzXo9Hj7elTqXerHv52Rp5izJwkNOh6S6r0kQyH1aOns0b2K7KMomrCUA1SllC7VCamwd2vU4mliuxpLnEufqvcS0giT04+nGm2dpLXU0HDGSy8PQUIEw+VdnyDAffx9Zqu8JQTLMloSgnSwoeIOhIGkCTLRpkpFowpAJq0baMXVx6xH6dunV0NXPt0Kb4aJvVm348a/nZ12AbToeguo4RhdOhRv1adxldO3Nm3YU7My9lQ4vLKMeksBeA6XMppcr1M13aFerUp06VN5A6FufNtySS1XY2txlMhqwCZV7KvmfX8p6DH2HKrlnRR6RlA2VNV3aFOrRr0NJbWQTJRlHBWL0EGQ0sphlVsqxdHKVty6+bq6ufdp1an6tBkeGgGrQsz51udC7Ko+YD01gKLrCMJo0adbVdqdlWRo5eVpwVhiGIawxDIFgLRZkmC0Yi2adHS18+7Zz6tOvV0mfZmBZU7Vc8l7Fdt4aQAapSyvw/Q4mjTtA9SjZ6GDNeddz9Grfs5t+nXqZWysAitWUJQUShWDILDatKzLlauasc+rn6ezn6WpTrfrvMpqRBkALOij0gasTALV1giGChFdlbxGrJvw4+rlhKULUjVjdBMnCXCyR0lgOg4SY2xn6e9l6exTrervA1K1lT1V+jTqarvsG6QTVrWU+G6HGHEUspEykRpJCanE0a1Op1LiB6FawWkEyptWIpUqtYmVdzc6/CNkaS/0GPs6VWl2u46ONgu1UMbq1Ig3FhJEgt0nSVg6QRTNuy4unkJ25alqRhx6wyo6STLheM6SQJIlR0hhdv4+1tUbNanWWQJRyu3Rp1MJdIaIKkBsp8B0eGjZQBqaMtlZtLmEsdS9tLmFbiaxbRrCBZEXqUepG7JVQ/m2AsTzPR87u0dbWzb2VaxaAoGVV6qGuIZkKrGWwoYy3FVrSVJrAlZTj38/K0cpa2mkaIRSyIeURDMFosycZIEwWA6SZNajqbebpbNOx6m6GRuu92q68s4QZrE1YXTxG7koWZhMi70XDadO3Uq0tpZYP0XpLRrxrgjgz3zZGjJ53ZxvVcv0Pjux5z1vM7idufUTY4l1lEGRINqwFAMkNLiVixIdLWUuOHIrXjdDn258PRzM+/nqvTUmIaRqRuhmCFMkdJaLKyYLEdBwjSadvN1drNu1a9NpGK7Gkepg2Cz0rtVUDzGnCvZUs1Ktmc63adO3Sq0MJbUipWZLhiBiRglcm7F5rZxUrK/T87uto+tTsyteI4YqlgWs12HWzgBMoWWCBwLvWlbnpKyC1iuw62tLbeHLsy+f2cnLv50ExJElY9I3SdJCzoegki6rMliOggnlmvR0d/L1tinXcToGq3ggTKu9YipA3i9vJZS4TVLtSdbnUvdr0GDQBEEmXDXDjIzbcnntXITtorGIF9zzPTI3UGQXLFVtCvRp06WUv6ARQbLBgyufZmydGNZqZjGWxlLna7yq+Zdm81t4SFuSIeMiGsasMSTJCGIeIky6rMHGdJwnSPJo9Hj7W1n2TIrZSdXOrdJQiZLA/Mep5fdzdUwImh1ZhLTK140wWDXBmETLm25PO6+Qs6dISLo0bvY4PQYujnGVzBmVd+vS5VbaMMqB0EVgisVOyjOtzBNN49491Zqu91NCdlHlt3BRtzRDWGsbhKkzB0PJOkgyTLqnSSZEkidA0l3pMnb26NvSZtuSCGa7Dyy6npBlfD7uHpUbSSysVlbWltpEC6WUtrewrCZcy3N5/ZxVWTiSqr1Ww9d/qMXZStzaNV5g8yO16AMidtCb0qPSnblCam01mDDasJrrANlCU0Kduzn20YeY3cLKvxxDUGheUEScT0EidJ0l4kydJEnQyRMD1Wr0ePta9WscTKvxBsrKjnW0quJqwmlFiBq12q4o5VqaS6hrUfO1NOjRovGy78eBp5AHrmQ6Po1dBdqEnzfQeV6poO9XdUo1VoA6nR8HVgzbsObflyr+ZePq5uk0l1Gij5s2/nqPTUTUo6PpMnYMHwNfKwNfIrDWNSNyTpIJtBwkwWgmDpOkiToZINXZ6PL2t3NvcS1KyjJvxJ25brYytpAy7VLPQIXY9/MWauZD12NDQZLGBboVaDC3OtyXRMi7IrpyaNOzQp6CbZ8p8PsMHoN7Pv0VvTuycr6dG3I085mrTn3ZEbc6ttQDVxhQ9lKz1Zd2DMvwUD9Jo07vSZOy8luToweY3cIUFYalqxukgS6r0loJgmCIekiToeI1s+/12Ht69OvoMy7Nl3ZEbM1SpVfoVXzgsoSgRsoiN0kSdJq0a9yjpmDZOnn62PoYOnn+mx9LI1Yna9YyuBq4/ocHY8r0eH6TJ0/QZupu5OlmX41bM2nRtQenH14KMKlKwUZaxRlErMuZfioDBhUfazdXUq1vJes9PmtvFz7cdC0QxD0nCWUdBaDjJggGIYh6C0HoMvX9Tj6z9V42Gddmy7MqNuZZso3rC1YHqKjoNKA8Z0PCO1X79PWaSzI083F0832PJ9J5Lp8H2nL9C4lwGrpEWZWa7vB9ny/sOd3NivZpZd2Hr5d4Kl8y3Hk34wtn6SsUbLzCorqwGH4Qq261XQuGGatOroN12Zl+Lz+zijMiHpIk5T0EiWItFrDEPSQD0ksPT4u56XJ0mluXNWXblxdGDF08sZTpJgtBaRFdHSRJYjTp2bmfpGFmRo5mLq58EaObb7fmeizrc3j+nwFZXMEkeq5vdx78O6m31WHsXIzNGQcVJqfO6uTnXYok6SsPSXYTAZbLLaUXtV3rvnRvx0iu1a/SY+zMbD1cnL0c6JIkiNCnpOEmCSOEiGxWAeMID6fF3t/NvYW1GyjGvx+c18IDJBlgLRZgglJNPQzA/Xb6PN2TKcTTysjVhiR2q/bzdXlmDp5aNlVYZkmCIfUc/q7NPQ9Dm6OXqw9ETsqxbsWDq5FIOMgShawFyra26FHQvLFrKM+7EA11ZpgYR/S4u1oVak3z5Gjn51/OoVqTVWqTIHSdJ0kyTAWOZLtSjbs0dDRp1WkSspzbs+Rfy1Hz1ZJUVesYm7R1fK3Y5k0Ft9Jk65C2Fp5GXfj6TTo2bOXphIxNPLQszxDEnQ9J0nSWg1s+70+Lr4+nnrWZcy/GFlgGYJEqTaC0XUp2nGhGzElbRRjWNZVYDatPQfo1sLaRWEyI250rcQTSNouaBmdJEnSFjalG/Tp3MrayljC2XVqkUKiZRFRtWI1gerPsxRCq1eS9ekl3o8nWsTgauRnXZLQ7Obo6mfogarz+njp2VzJMEgDL8ZENAeJZqt99y/RKNmwNvMyNWCQIhtF6TpLxTQlFqzVChqzWi2k0KdOnT0bLFHooatWnoPV3kjViUaCKJ2Z8q7CpZmrA5Xq18/Qfr1EV6soXQcro1cSXDkVjK5lsKHiKk1KdufzmziOUdHezdWrJ5/VxkLct4+5l6mhRtTsz4OnlrvT0nSdJaC0MQDDULVh9Ph6uVfmSvxe05ne8d0/ORDMlosyEj8y0ijLUjxJdQwBsZ+i9XuoUQsz5N/LmTezdfdz9DWz6jCwRRZ0Sspz7c6z0XWxxL2FtEakbM2Vo56VuMREGcJeMdLGqr9GvdpVa3K7mUsxrciVuZurYN6vPauRn3Yjrdv5Ou3Xqy7sOBo5o4skXiyJJD1WvVz7qOcHRyQEdCVX9pzPRcR5rbw078Iy3SOLc3XqSsxr2VCllYZguVfqu3cvVdr0jKIW58e/mKWZ7Segzdf0eTq7FGogsA1ajVJWUqMl5GFssGSszYujm5GnnCZaE9JwPGdBMkwEU6lG70WPraFeujAUrybsvntfIUfM9Xp3svYZrvy7cXnNfIDDENipAkyWK7Wbr6NGobTz2vjptVEJApHWFB0ubXUu9FGrOLVXzrsaBukmA8R6nTrUdJ+nSyLQGrPtz4GrjLWJIm7n6fp8fXdSykgWRV60LM8A6NelhbErKcLRysbTzBmUZ6wxD0nSdJMErJYFrX1GXtGW7Uo2adOn5h2PHgenTz797N1SrZmW5MHVyljVUtElosyTBMGvR0NKjeMrhaeUnbXKgkXQr0cCwuttLwWU5ejmrmsUepbpCys6s/TqurlW5+q52vTUxGzN57Zx1GXpHEf0uXsuVWhYLvQpZQCLpV69SjaIpi6ubh6eSJ2pDWNWHoYE6SIZAtBcro06hNSQj1vP771ej5z1vJa+bpbufqEVsy7J5zTxRFek6SSJg6GsMwaFWhyvYMolZmrA0l71ehpL+jAdE7smZfiXi1jQTYKUo1XY9VtXbGWUa9OzYzdjMYLWIpblwr+Yu1nLCsjCQ4tqVG1dGXQp3b2TrsrZkaMGFr44SBxqlqRqwxDwnSRDeLIFhNenVlX4imenx9UqXZ9ubZy9GJEHzpW48+7CBq6Q2gJDo1bBNXnPniSYJk4R6vVsU9Nyu8oaIq9leHp5mXdjGz1hmS4UkS4Uld1Sj0pA1dYztVvqsXZ8jqyZ1+UAYUfjLxbxbBZYTJwmvR0d7N017K/NbOIvZVSNSNSNVTBPAwJxnSTBaDQqtXKBsr1a9IDmOZ6jB6FM04OnlLPl2aOoUNiaeUCC0GlTt0KtqdmTH0Yag3I6TgNKvbt5um5XcNlSsz4unl591Ig8MbxbxbotI1A0Q6Eqg0ry6kYgTYSoQ1YlhqDBMSWgtASJxnScJu5+lrU7sfVzsi/m0jULUj1U1BqzRDAnSWgkCxGpVozLM1pNenVmX4SyvdxdvB08obI2rbmXrLvRh6eaOMQKZSyukJoWavmhQKQwZpVbtajoTBmX4cu7GKCsNWNoCqkCDlgJZQvMGpMtCokehbpHpnfrs85Zo6S0EwdJaC0HSVhkDaq3P1asDdxwFaRqxqRqBqRuEgGYIJmC4VkNYFR0eRhlKGu7LWuypBIjKluvShZnWJsFIVlRJEkdC3Xe8m1c00ZWk0hanPuyrsKFrKt4swWgoWEtgo4y8AxDpTMQ0UDRCOOeVbVa+YfZMFit4swXCyREMQ2j7mfpjenG0c4ZakeqmsahakaVnSdBeLMnGaVV+TdVdV1K7c66i8WxUdL3i2g6Skaka4UkQkQgDC3GFhlver1nF6zVLWU5l+BN6qR6Q3KlRHVuuGzWoA1sQwJSNUNWMyatBsQkeCRxiRdpM2Mdy7gwSwXjKw2gdTQ7Vqbr1MC/G08nJvyUjUVhl6g1JiGAZkuUIEkyVZtdGY9RgTwLMksNvNryXwWi1jClg4/SaIp20q9Dm6Wnm6i0swtGGCWlvmHNvyZGjlOLUeVwHSbRl21OJZsZuqu2fAvwrG6YLRYhpHoGsRrnEoHrGiEsr1Ux1G7MtXQq0aFWpCzOjbjiF+rRq09Nyu60bA2cfKuyij1VqF6gwZ0kQzBeC4SRHEvSYAYaKOk9XODLNmjZmNy+kEXBLhF9VKds4bqWFv9dzvT+gx93MfP5jdxqQ512bD1cZ00BasZcy1+qw91Bn8nr5mhTsdTZ57Ryc9raRimu0WIw41Y2mciwsDLLQEiaMx61GzDuq3svZer0garD08lOzPxmhTr1qNugmjC0c7C0YxM9A9A0SWgmSkPSWA6ThNVNGNZTJOkjIPVZl06bKvSJaRxhywEttD6eYVmogDYzdX2PO9Jv5ezYHyG/i4Wnnec18Zh6V3oBLeEKE16NfrcHe8rpwoW1vVbMO/mZVpEHKULK5grGpGclQpF5baBqU6Yo9Pj6/htvOcr1adOtlLxNXn3Y4isNl0K9ern6MxPOaeb5rStFasaJLQdJWNUGDJkKs0q7sm2hqPYIBkZK6a1J2VCpspGDLBx3pNV+cqAzXp38fc16NutTp0qt3mNPN8tv42ddgm3AqXFHqprGKK/c4PReqw9vx+vnec2cjFuxLS6ka5UsrNK4hBLTAtzKtLRx4jWlXt8XV8jr5yrpJD1T7VHTbrtrbkTt5sprWtqC+PSrXztutIPENS3AdJBMAyBMGomhYorZVrU6s27G4amVQYsTcXrWsNI9Iz8mg/OUjbeTsa9HUMp40bufeOvVjasVigLMS7Hz+jn4ttA4x5X7vn970mXqM1XfLux5PCuzUjjjWINK2JT0i8uCLYMDLOkuFYan1OTZntVi6KTFdmjbsZ+haRDTwsq/EubqknFW/m0YlluPYYU0LcJBLNdrdek9ekgOmtuDfzkbcu/RuTvxDbA1Xuy7KeastacRaGikjNrTCCPuY/QEF6z5UreX7vm+m2snbzL8NWALMoGmFfh8Zt4qxubCe15/c067tOrRlW4/mnU4ApYOPaKyKTNVEK4uDLJgHLIkLK2YvtOf3CxfK7OZpU62RcnZlzrsRTjUdqRjpdo1Werx9LwfR5ea8GrQGiF+rZpUdFqq8we0Z1ZlPUwDZq/I9DzbUr0atmRdhemdVbX6dOrX0IUo3YnX5yFlUJqAWE1TJr+icj1vpMHe8/r5oHqVtyCbMBrPJ7OLmNCyewwdx5bhmilmHz+jHgWGkckRwIWRWIE2ij3I4C8U8noMnU9Ri7mzRp8D1PPZ92NC7IB0kB6UCW7To6TtGy5o9Jl3+H6HFxr6lhKF3aNurn6ztWlqu46WEhYBKuhO3Hgaubh7OII5/YZdefo5Ui1OPs5uroVaJhSuoX0efzrqlI4pZaLsZ9Xt+f6L0+Ht+Q38dd6V2rRv47CWZ1lfntGMMscrsdW5O3FZqPQ5b8ptmJozWA2aOhcNk38xeMKWPJdp16rRNGvU6mp6nVr1W/LOx5BOynmkqG1VtV0s3blbc23DZ8PtcHoPP6uU/Xp8LrxrsdfJ3dGja9Xqcq0MJYxAwt6TBW3n4OnGpdg0ER+VeS6HFFF9Lz+86ttw6lmbA18p2Y17EUD1L6FO3czdL0mboekw9Xzuvn59uVd6xNQC3BmvjxL6QS2JLhSw7tOv0eLsaNer550vOZ12RivVwC9uYYapOnRu9nh9Gm+RK7GnbSdNWznt8vu4mTdmbS7Vo2kOYBqTL5710ZPRV0beTuoWKdWaSzyWhHaOpoU7NCnW7Xo06y5ACWoMA2ZVHR05V2zeR38KHSbKNrB2qlcy/FkaOau41a056ArZqZuw1XrYU7+bb6TJ1M6ynL0Y12qWevOux4mvzqjNRWgvpUbfU5OyMCJZt0bZKfLOv5JVpMmjVoeTQQW2Wely9zD0cvzmzhAevTo6HrsPcQt52ZdU5VpuGbEwtPHx7soQ5Cvs8mrUxegA4DYj9TKS7KsZyrY9Tr1K7t2us4CJtWlhTTV6vO6edL1rNRDIC3n5pORo5yVlFCeh0lRtc+rl7unR1LqxVs1atGzn25r0+e28oZGdZn85p44Lc55mgvs5Oxu5uumaasCSxtL9GnRj6OV4jbztCvXp1aySKWUZF/M1aepAGXfzXU1+hx9j0Wff5vTx827NUrKnSq3+V2cBZ8hZNrP0PdYO7gXZG119JEGxTq8/YvC92rVqVXayKaBQtm2CWpzrcy1mYsGdblE1FTn8d0OSOToZgZSb2bpemy6tbN2mK7aGBNYpNFNK8r8B1fNED59mTFu542d4VaKH0eL0eJblDbWWp7SxivRqV7Nmq7PsryLk5gsaULaMnRyKFPWYfQ6NGxpLW0swtHH8pu4dGp28/Xfo0Opvx7uWG2qyM7Vq9FRp8R0fI7mb0L1W7pCK27m6Hl76nE0PpdpVseRcgLIlbRl3Zc6zJSzP5zZw62VSK0jbMFpHartjN09KjV7HD3s2zKs+erJ0Xo+zRufpv+Y9by94BmYWjkKWSIfRUbS09DF08RaymZNCjoaVXQ1KtutVq06mx9Gda3Ou9ADmoLkyJgaW9Rs2No56bZ7BXA3osfZ1Kt9g6FuW4lwzSaBnJ4jqeZerO5i9E5XqOtx69DC35rroV3uBjCCIC9eZbRk3ZM67EtbhxdHObWxc1dA0p1qOkyl8qGq7vX4/Q5z5ELctiDq5631atmtRr8P0OCBq6kYujned08sUsuH9Fm63EJWYZjHXQyl7abn6tmxVH0XPe4LrU5zinNdPMacGRfylitYZgJEaDbuXq7efrUIWfIYWWD61O3NtweK6HnyWY97F3oTVhW4tWjp+4ydfNNRCXEsoYo6iZMm7Nm3Y0LeeJ6s27J67m9fL05svRzN7N0NCraq1PFHqtHqMXeUarIv59iNCu92u/Tq1alOrB089NqKEZ12fyuzh5VuSCdnP0PUZO9mXZcbTyU7K36elp0dPWp271L6FNxUOTay1udd+eOzneB2YlLubCkcaZCRLlTrZ7Hm+so1cGgy2HS/wBNm6WDo52Fo5uLp5upn6nmNfLXanbzdP12Pu+qybcPRloVTYIuhCmNblzNHNDZmsGQuq9Rzer5rdgl8mjU79WwBytJpfq1+hy9mwsxdHMrKtFNOjTq0q9OnTqzbMqV+WoiVlOHdi81s4gLaXatLVe4w0+b18Ogmrn7G9n7HoardSjc/Ta3WmTZZi31rX8oF3n/ACNpVv54ZWOPMBIloIh9xzvYrNmkVlWzUTd6nH0vG7+Eldlw7+dmtUxXrXfJp0bvX4e36KjojKeZ1YqmIPWrZl85s5Cz5m1vrEVsqcSxB1tAzKJEmAys/Tt9Rh9BrU78i/mKPmbW7Rp16tOzWp1KPRnXZAsqNlONfi83s4qVtFYaxnqdvQWD69HV2q79nPscp6LdTtivEsvyr8tLuGlZyvLXMjfyxQVjXi3izBSN63B6gTVDaoq2b+fo+gza/E9Lz1WVM58m/J6HJ2tHPtuIhbl26upuZ9Xgt/A8xt5VknscHd8/o58yUerG1YQvW6hReTFPKoDDjXi3i+twd72XP9Jj38/Mu5vSaFWvbp6G1n2CiYGrmIXU4ujn+c18pSyscbgeEvF9Rj7mlR0bGptY3T0Gk3FSy5GPZIs5vWcXzrsnZnx7+Uo54G0FosMeSP17danoRFvH9Hm22leRp54zOEdo1adGzbq6GNfjoFFZLMvzbqeSE8qrbmXdi3Ugsr282vTza/J9DjvwJPLhDiqkYMtmB4T2fO9B7TD6DItyef1cpNsujVt36OluZ9tlT5x1PNYezlZluULtSN0lgLhCwauXpewxekOKcp0Mmx5NbCsmwBZnmzi5DjNY82fGv5KDWDL+mw9R+m3C28vN0ZpA1atGvTviVovkRvyvpdSD0/O7l2ZlHMt2zR0M+2pO6nxm7z+Jr50KfRYOvETkt8r0OYYJoUatbPvxN/GTeGWo8qHHVN9oNyiz1uLtewxehSerzOrj59mXRq2bVPR2KNjddfwz0fz0LpSNUmTCRWEawkwFru9Dj9A4lpY68e8uqs5qrPzsi/l4D7AWYyTMrAsbgyz2nP63lOhw/Y8/teS6XCkQwqco0ehy9vlbxvT4FjXu5eonZg2auo5VfVq7paQv5XbwkmGrn35l+RV6/Y8zteJ6vGZqv2M+lSyqQ2jS8y7zm7iMSmkdOaJI3aH9Tm6/psPdOt3n9OBCzO9XfoV69Wi9dsXx70PhOAgmyzRr26tGu6tnXYsm7Bt5uy/Rt8zs4qbV6au/T0CroclJGx+P0Ik9dwhFQccBtHH9bg6jddtyvjelwuktF9Rl63ndODdybcfTlTuzekwdXI28fdzdZpLdbPuVegqWY92HmKRVqm/yfV43pMG/zW3DWEqiZAOXVVIscVMSqhZMaOE01T1OTqtV6fUY/RIWVLNQ4tzddrqT5n1fH4G7k2UdBo16tzJ2H0uDK8fTiQfL7PneoHKfEdPzKFiUjaVaunPo12ZJuCbmEstIqc2bYgTbUkgUkr38fVz7as67Dzxip/e8v0uJp5vmt3GmT1mHtDdNzJ0zixa2lqu3F04PHdHgBjxH1M27H1Ynq7E5XVoSFhGUeveybse2qt2NgVDLKDRRWKyNiu0Dde712D0W5T0GFfMtxeG3+bxtHOmC8WxFxNijobOfdAmfZQ7Vv3cW2j0/Oez5FeWVLMJX6WnQs1eZaPQ5Oy/VoFBhauZg3YRGzpCRCxIJ9Xzu553byQtV6TF2sPVy4erVq3M13bGTpY+zmytsSsFtevj6HlenwrU35GnMIWRDv4ugSIZLUbqcnVgfrtRak4P1bies+Td/xxxWEWKC8YeZLsl4LFbxSiWgCYCW8JaC8WQJIvFbVjq3pcPoAQTKtKm/wHV80KGWHqMnR1a7/D7uKxH3sfX0K9MxsW7n4GnljLRJeLoJoYrbmt9xyvSY2nmNV6fHdPzxQ7C3hapim+DMbVzBQVZvSc7s+d6PE1MnRKuiVZYjH0Z9vPdrUbfEdHiWZdJGz7Eup+08D2Pxr0XhyhFhcqNA41pLlLRbkWC3KkiVBVOioMyWCzBzS4W5XYo2+gy9XWy6vnPW8p6HL0gtVhbebr06/V4+l4jdxgPn5TaWa2ffp07wmvL0c7Ntx1hJDo1b7A7GfXiacGXfjgW+ow9jynR4cyRDAmvl6D1WnOvypW0es53ZwNvKzdWIYeit6bB2wNThasXsed0fD9HmQy+qxdE1d25n2+X6PEzNHKpGTGlcW8TMF2S0F4swEKFiVDLC4QeZJA6SSJM5ps0aNnNv2KH8J1fNdXd7vneh8T1PMb9NuI759qXiyB0jKzUo6ERU7cqdlFYYh6SCdrL0xFcTVivVp+hcr0HjOlwG67NCnT5jocupp4HQq0O13RF2KOmKVwYmyZGnCo6aFOkRqyrqtPPr3c21Syk6XI9DjoTKtLk5porTJcrZkvBaLMBCpRXWHXx9nzWrJwrmTpJYRDAjTUe/5foPObePlXYhx/oXH9N47r+OhNWG+rjLQEiXiEiXiwTSNWNwnQdIQW+t53aoYGIRG8n0+P6DLs2s+zyPR4vred2PO9DkGSx6rZoVaWltvIo9CpSFOBr52dZmqTqV6ceyihdpZr5d6b0ZWnO0M6E1hFnSECXKkZbKtmHSWIJEqtnv+N6nHuzeK6fG6S0XhOhrC0K/qHH9N4/q8LJtwBk9rzuxn38/xupqwwJeLZRzSxUhXmlQYBIrOVOzDu4uh5LqcepSQLQFUbOff7LnegWsqqa8+3NMji3P13NJaZWoZi35PN7OWMI7m24erAczFuoHH9Nh6S1lWJqwUjcsVmiJLEGlbYjKMcEqkotKjtSGSzzGjP63n9bwPT48RfX4upBWIeA06rltFBZFbKMfRw9Om3Qx+h8D0+MOPrZdh4ZijaUklll6qssBPZ8/tZl+HUo1eI6nnokmLeLZQ8mv0GTrtpZSLVxUCJG1s069OjTobS7hMi/L5fXzfK7eCuzbuHq1K42rI5TrooBqxpSc0Ur0VhvFuVuFkiwBIksOMsVLEErrJewmj1+HqCg8pr5qV9doLlCxCmvQrdlbkXzItZ9A4/ovnHX4GjRt9Ni6XltnP5qKsoSaMJNZGoLF9nzu75fTyNyrpeV3ceDJEmCQLwatWvZz7zK8QVaVlZVs06tOtTrbS6RErasC/B5jbyMmzGFrPVc3u4W7laWXd5vbzdSpsy1NiN5pdHSElZIvSTBaC8WzLLAipYgItXS3jPbc3tr2DxO3l1LGFRbKyxCBLxaRgiyIfc83u+J28v33M7nzLq8arqdarMKg1U2sDBpPKtCnY/Rs8zq54mkQ9DMFytgCGtpRpV6dKnUSPEkwuVW6VWlpbrBhlVmqz7c+Bp52HowbOPppXZ2atmHs52rTai9QWGemuYCFZAlhaC8W5S8BBWWJSMoNABbAnC2hIjJMYFLBpJEkwkSkZcXUjP5dfvud3fL7Od5Ddz4hvF6CobmhZWdqjSsMsGHpGqGHG4G0UprJFki8U5qdVd3N1W67RstYWa7iSDgmFxbbSZ1mfzGzjIOH6tKFmfmDSPo1aMm7DjL0ZktFtF5jeISKQoQIaV2iqzQhNQlsgSIeM6S5VkUnaogSGhIowy4uCtgpZ9a43ofkPY4NWMQzB0kgWYGlZ2qLKwS0SWDjjDijwYeVnlRCnSTASIw1XoM2z0mXqLtXiaeelZmAVXdT1t6HP0zBl2qxNPMSsDdV79d4mqiDUp2+c2cfFXpzBcJaCXlotypIhkrNKxxkRqUGihblNZJMkAjKwKTPXeJYiYApYsLxSwcai3Bhhj0EwWgtASIUo01BhUuLlluAbRq9I3NChDmosrmTiLEMCraSz2mDthKeQ38PNekUsHHPKvQUa3F051vPyrs1QztVvp83Z89p5CduTRq35ltGQNEyXizBLC8UhQwrMErCoL1BoFHrG6SAYkmQhQ4qI9ZQlmHSKLoWW6sasIVsHH4ySLQWgvFJEOamGpOKgC1EalZeNXrDJhpWY1Xi2I6S5Uoq0ZV6/H2ZB8ns42e5FLIBJEdWt1bFLKKQO13mDOLdh6cQ4t1PoaOj43RmmSxF4pIl4jCx1bgGrOLJzQGW0U9JeL0kQy0JKyRbshYhYg4ya6QLbENIwlcYeTLRbMCRLlCxCtWzKTCtcXIjUoLwi2ka8Q8rM1cxbETJYgkrOatWqENmW9C0uHHrD0hIt4hxVs16mRbjX8yy2si3PfN0mjVryrKJIsVvFcqu06db1enOuy4GjCoNC8upGiG0W0EydBYghS8QsQgSxCsvAttVNI44wlsHHiG8QrIWV3K3ilatgUkirC5QaFpcFbKR7xTSsrV3i2K8DzC8UrIwKeECLBGykasbpIkYlOok26d+Ro5SdijL69OrJfJEMNNamwy2HV2a77Q2DVhx9PLzLEVN4ZZSNAMwXC9BLS8UkQ0rMK7xQSxQaIU9JSNSMMOGWQCU1lZCROkuy3CMGq6qsL1ZcGWCFgw9opShCpIklektBdlLELK4hCLBK9C0QxCQI3KfQU7l7c+ZdkrDQM0togFyKsfV4tLI0GR8+3FjX41yCgGZRMVi68upHgTpLQTBYgkQsraB2M29O3Ni2VrC7lNosQ0jVUjL8ZcqWJMHQWMIUNKoUqi8MsFLBq9I1oCFLlbRZI6S8UjKaVGFdSQC0YspDUNEhmr16i3Gy7sYmasasaqlsDPlnE6dWI8jK2otSq11A1wjkTQXVn2ZFrGEbKg9JYgipMDCl5L2atBQ+ddjyralJfUNyzjOksBWGWkhbQdJzS0BpVaASOsbxhxR6hqB7FSyu5WYOh6TjCtWwKSmuIQC2gaoNS8gHNW5VenblUYULDj1BqWsBUEDW6tOAkQsQcZY31hsFLEsVgtVzMEmTBdQ0lx10QoTapNk4AjrRyCWgltFaFMmEKXi8RIkkdJcLeKSIE2LpcOOOMOONXqWsFMayFJk4yAaEkKsmhiUxCBbRx6g0LXAflGxVqyb+eA2ilgy9VIo9C70ypzRt18wyx9NmZbkWFlYeY9JAgTZ0J5UY1WAsJYNSRWWLS8YezKc1msqmQIsAbRhrQEiEizFmSwW8Uyu8lytufPjri6sagasIpZSNYAhrIFki0ESVdpgOamJTQMEWxJVWpGJE9DUd2rfhauZlPUubqgjjhWykZyZ2JU4uW6mwdV4MNUtwkyUBEbJaNCjpCRKAlirS0csmneyLM3Ri4hg1GFXo6tHmdNMrBRzFOAvBJBVm1R0fVc7stLZ8+63m8m7OqNDQGcLekiEEsvBMBYlIWGqrDENipjXeKuLRx5A5TWFmU+sz6tirbk38/zunnqm8YcccAtoGIEemU61VjRDElI1YalrhZAuythSxVpLxOjFASlwTZvYezVkxtnLBDwFmDbZzwGV+hOHkEys0t7tWvRq06OXXYnxPS4GLr5ycudVcc6Jk4wYeQIkKUrCU18Go0NKziqpKovpGsBEPSNSj0+fU7XfkaOXmWVKTQGWjjhFlA0Q8ZqJhqTAkyUjUjULWAKK2zQ3KnatWZbVWLWG4VM6KxtGjfv5r/KdDjLS4wDhVwUiMeq1+ixddiNk34YeHQspY1XoWAxNvLZW1gJk6OaAxFrcs6BGRDcKKOUpWE8rqYQozKtCu7PalaW0jRDSNELMp9Hnufr0YmnlZzskdIZbSNRWgGxESNpn6S5W4WYKRuk6GYrUq9Jn0NB86zInbTnyzpAS0kUcb0ePoYWzmTH9Pl2QDhauUeD1GTqYLj2eHt+J6Pna21atG/Vo3bmboeX2ct9SZLUrK/JbuGq9YJawIibQlzioUchAYzQqPEoVKY7VoUfOqzhllAw49QTSvUWrSS3JtyozSqb6RoEpH5ZcpMkVzoTmo0qKUtFkC0EwGitKw4BlrhAlzgFNJICFtjD1vJbcS7H1/N7qD1+Z28w0rclHoM3RQszamboMxterdv5+heHz2rl5tuRB6Hl0J21IW48i3GONQv0LQqHGsUZrv36NeVdTh3ZRGyYDLXRmALQh6F6g2Iamc0rDLVDoCLIh4Ckfllyl4F6rRCxo0NNnNK7QXimlR5NmjopPmQelcksVWXWI5S1EEL/Q4eoJwdG83rxrC0F2RmU6K0LmdJZp6fJ0vX4e6nZn0ataFuWotyrufaN5vbxqMiLUxHrDVo9W2tVo3c/RstiLrlX4/O6ueqb4JYlRAlQRxxF6xrQFFdygpYrNAQ8QzJElgLQRCpReGWNSht85Slwp5S5Ktijc/Vtz7cmPoxiVXIrFOxynd5PZl9Tnmjm63g+jySmj0OPo4WzlhjsirYqu3aOpn24823ABg3Xd7Pn+lx7sXpsvSRuzaVOvJvwrNV5DocCgASzIsLC0l2xn6ImQ62BephbEnp87p5mdYwGtmA4qMK5gGXpGiTgbQQYrLxCysPSdIQLMA4ytOhdbSlDyo0rO1Ogcvo8+7Sp2gevzmnkqOBhngu3j62c9ZE2+d1485bfUZthgvPnx9fIrC6KNGrRr09HH084LUJlWRZp5+j6TF08LZzHV0bNWxJqc6zJ5TbyRw0LkiMKhA+9m6qF2P02LreT28TQr1LMnCzI040mYBttAaVGFdiIEEbKRrQWijjglow8Q9JAnQjjTUFU0UDRIRkdbO+ce7Tq0qtaVmPNvyLsAhzGs1Wh+vT5q+kZdVL4aGav1mDeZUzdXPWsxyTZSNgaJEMiFLev5foRX0HS3RGhY01kxNPOzrcQWTUp2HlkqWV0JW5OEAaXatqj5k7KqtEmpSsYZeBLEGlZpV0I40Q9JWEMtCLKRukiGBIhtWohYMPAN4jRpM1RpWYpMWsMFlxaSKMm8iS6KxlJf0JzV6LFssKqO+Rq5y8sLEiFuZ4hKU9Dj6JynqcfaRuxsSxOzMVbs+zNcm0L9NxhbSQgiVlNoyL5jJbn2ZsbVzLyzWz9JC7Nj3Yl5YA2zAzKjSqsagakaDIhoGqGkraCZJgVqvmDpIjGlT0rcruCagWU9IRWGQMteKGWzFVGikK8umQsrkA6acy2FFcwWgmQ8pLEMa9WjXs5t23VrixXK3WspozIvnaWxmu1xbjKbB7SLPUuVWasgbOejzO3gWNm1m6kSZl+LEvyJnSGWFlbEpKEpGFLIJJK7hZEsVsBElWbPp2WC0jVVmWp2632ad4imHp5aRi0umShZiVAFhCoJYYIGPWNEIJZClKaXGzkiHlQJaaVxIzKSxCmv02fpaVGjWr2BeuJM63I4ttQzC2NI/Rjq6NmdZ0SejSq0qtVlWZUrsskXBGZk35VJcvLukLKzGu8SI1IShW1lWrFJQtUGCcqjfcqOuxdbTvS6c+gC1Am2ZQ3gloo9S3pK8uI9jMopHLK+MgReXLS/oBl2BUzKSSsUs6QEt10oIRo16N/P0aSaKaIlZZau9XGKtUwtrNbzGtChZmQtyo2Zd/N2SKcO7nea2cqhhYlYw41Ywo4jZ0lyphWWVsrY5VqE9SFmYJesaYOEx8/RMawrastxWrbOc71HlV4o460vHHUl7szxI3M9CzEqmCSAratLTitQ33guUdGaIYhWF+nKPU5eho0dI0GRdhMbKkP13gdCBgFG0uKrCZTqzFd1w3ndXIINBQ+Fo53ndOEcdgVTAGWSZYqMuOP0loryL6HN1UbMmNfiFHGXoGvFsAjXpLEXFw0czVnlN2XpJkJEmMOFWXMSqkZmIzK3BUxEJXpybEEWmIlNAJbWHSmLfp0iMyrKeienydP1+PuLWU+f0c2SLGP16mqr6OhBYylnFQldCvRAUDqm1TC2ZluTF04PLaucKO7KSh86PEh2rtFFHGXsBqVWaCbMLRzV41S1A1I14siO0vaBJlBHvFuUgEMt6R4J6yjSsasm3HMmYbxGysmiMx2qbS5xL7yLtjzWAWt6HUTPUa9aneo+ZGzIdLn6tujXpWaj1GbrVgqZdHs0YrsfS8ZUDp0Cr1ZtubzOri69PS2aN+DpweL3cIcLkS625jHhGZQ+tgoVLKySzWzbMq/Im8pGqGoD0nE9B63n9UkCb58a/AqWrD0Io/SECMBdFbM9wGKA2VDULOTOcU3aXEBC6sPKCCzNa9QlmZ9iu4kuSfAEsIqZXqU9Nl6+zRv2aN7lekwPQTJeADpnWZ/Paebi6efl2831mL0mtTrzrc/iN/n1mViVUjLC4gTTVtWjoTGEydHzrceXbnGbKRqgwD0lSYB1smp1biBM2/FlsKlrlSRKRgS2oaYBx3zk2M+0wbz9+QDPQMUVyZQswKYh2UoxX0HlJwjYsiPMSJFSlnrKtnqcvXG6M16Hq7vSY+qJ6n67jK6llONfk8pt4ij59Gnf6TJ1DyzAv5/hujwFw55VBIhYyKt6jpyoE9blW0TL5/VyVHYYeAYkiGIRl6qRUu4atBLlmyqSySGmq0VuRNCA0Km8ceitrti9dj6z1d3k9XN8vdYvXaeyu5XoHZmpGMFXZ3xlvEvAGWEidJQMV0YRPYZO5zDpOk2c29pWfruIGSspyL8fndXNcrv1Ktmzn2L2V+Y1cryezjrS4gSxHLGBXqV7F3zLPVp09RN6cy6gIsHHrD0nSVVgywcfQprkq3Xd0sSbMAg5q1UuWehJmoGDLQCxxqPSZd7aW+c0YfNTWGWMPSUoY1MmmkYQspGZNBxUeVkidJIFSZMcU+tx9o4cFlYWRqu5xLWq7CwiMWNKtiuJbo13WBy7c3nNnIwdHMBLqk2i8DYKaVtrc/VulH8/s5qxtpGGHiGQKRqBhhxF/oPP6AIqzVpMubZlVauwGi1enXoC6JtkXayFbbp3P06BMmDo52M2kUchS7KaVkKVjAWygYsRiUtzO5K3U1MJbQzItxDh2adulXsC9RpG672FcgsIpOLCA2jGWyYqjVZ12bIuwYGjlBNkMZgEHgE5q9Dm6Grn6Kj1eT28dV7KRqhokkQcaoYYapb6dyuwqyZdlGRdiRdXK3000aaO4GRenz2jnpFdWrR7HL1n1sUavy+nleZ0U1Y3i8JeJJgw68u6RmUMCm8BpXu0dHQq1pvR5nRzlzb0BGQpR4N6PH13kuIHOrsK5RZMgYiVlCdmdcpn24sS/CE2c0kCIag3i6aX7ebpBKeX2ctRrqhoBpDwNQak9JEPuub1s16ei861Dv126iO0HqVzHo8zp52SRorZ7HL1dqq4LJ5TXyPOaMlSbxbFSxJkVlwBcQI3M5pWGWdI9F28/RSejDtzhlgjZSMRkcOf0ubo7GfZMW0YqteME15t2XIvwLNRWQZUUMEnBcruJGCVVszjIMr2j59gVl9A1Q1I0gTJwkkdJ6LB1Ma7DoLe+tsBHEv2K7ShhMqbV5FmfC0c9SM7Xfs1aTFcfRyk7II2TAWVsykgReXKm+VBpWSJENopCjCGGipYJsFLF5bMhzTtVt6TL0Okyr8C70EjBKKtR0MFqBegmNt0dDbz9BhbJkEy59mfA0cpGyqsI2dY3BFtA0QyBaDpOk6TVxbsa3I5I8l4XqbR9+ja2LCCKMmLdlxL8GcdCleg0rasz3grCI2EiNNnZFJIsSULcs4mYLBbxaFrQEiEDqsUppCLegIy6C0eoydQgOXo56VmOjCIrlevVo6FoV3zqPnbq0+hz9PTp1WMDEXepCyjzuvl412WgbmixvALYBmCAek6TpOkYy6skw5qaNVTIEfSzZq2ayXpNV5nRzVWC5uWlxlrZagMtVl4BYaVt2Zzytk06aJuUdBxL4gAa6lFHoybsNCGQdOro474c6y2sa4UhTSrfXz9CpWrKVRBArKWFuZS+waGWsh0s1atWhVf0Kj1JPnQuz+b1cfNciL3CjZ1pdSNKjgekiSZOkNl05Zl4DmqIQh7suyr+lzbUHp8xdgEbBM9CzczvNQoLM8bUq9MkM2UFiOvm9PUfS5Og4tsACKUgC9ePfiy9HLkWGr05llQTZeIeVnk28vWsrIW5htU/TtZUyRzJaWXVrE1icjaVel+vRxKbVI2ZkLsvn9XJTNq0vLK+aLy4IsuF5ZMkSTB0n//xAAkEAACAgICAwEBAQEBAQAAAAABAgADBBEQEgUTIBQwFQZAFv/aAAgBAQABAgGa1rWgAMeqtbWtc8a1rX8garKbDLgfhVNRSa+Nfa10Y1Fahi5LPZdczTSVDF/M1HX6ERcaszJs41rWtfwPIOLYDdD8JEC0fmtxGWa+xMfGTGWlJ7Gte18izKLxVqxq8YY5xnxmx9fAHXHSsWG8/wDiEQ1NYLByJTK5u1rofrXFUxosZntbJszXyy24i0UVVJWE6PWata1rrpRQiC2XDne/7LMYsMhYqelakAc3W3Ga1wIU5WU2Jc9ttr2b5Ex6akRVgm2Jno9HpFPo9YWpVFssHr1/4VmJxcvrRQNRmhrFIptqPCkRl1pVrId7rLfjVKUoioqp0KsD9aRagBdLG78a1/ZZicOvQDgzXTSqFdL6+KyVavqq9zaT9Y6VBBWEXRV1MDg8BOoCQC4XfW/6iYsEI69evXr11EghFqWJFgO4WUV0DG/I+HZVwspFUQLFbv2diyAAKE6ddVrq5cped73v+gmIFHT1+r0ej0ek1eoIBHllXoFIDP23jypQNPMrmsVSooQ3f2G02FkihQF1oKi6tGUp/wDGJh1IgrFfr9fT1mo0mg0lGBmupV4xgNL1Wez225Ftu5VENbI2ye25pDXEHACKBLBkKwh/8AGNTRWo327+zv37TRR63rYcE2E8g13jLbJZt8Ky212Vur7mhOyrWFm4oAm3l63L9a1/BRVVRUh9nu9/v9/vF4uFws7aeuytwY0ZW+t8jlLKr0tFnf2G03qFgO1i8b3LRl1Q86/kBVVTTs3Nk/rOX+v9f6lykvW5bltV9utlbIQyv/YFb1yhknKbL9wIbYKxeDN9mlyWoeNfyARaaibchrNze972rJet6XJclm3WytlcWqf/ACAQERIvBhm9ucisia/kox6Sbr9743vncDJfXkV3V2BnFisHWxf/ABgcJEA+DHs9/aylq5rnXwBj1TItJ/rum+m6uyWBozWH+oQgjWoAR1WJAeCbbL791WJGqfGZNa1rWtBaqES52b++6LqbFayWmxz/AFQKLBrWtCs1esJOwJNlmRkcVioEmes45xfzfn9XrFFWIlTTJb+A/iJjW1Oxu49Z/oCLS9KCp6TX16lSDNgu+TeeBMaiW3V2oda69OnRURNXS0/wH8kah92gq31XjDE/K+MR8CY0EaOpm9vGMLZN5MAxqFR5ZXTSi6M3DwIsMvj/AMhD/HFdZYHljRa/zjFpw0oFJpsqvpI5EpXszmFu22hG77mfjHorr0QKlpFRqavro8CIZfH/APGJjGuNLzKKEp9SVV1evRFgsW+vgCmoK8Y7PJDS57bIBTVVWOAqoqdCjKUZCOE4uln/AIxMeVxjkxRQAWat0Yt2LOzm2GAU0KmmBqFW+CbLMm0zVddNQEARQBASW4KspGkglwuH/iEplZeXBErb2vfXfXf7vabXta5rBUlCoAV9fq9QYcWWZGRwiUUBZpQoAmow4dWEWLLRlj41/USoJGJnWO8BTJGSLTbZcTVKlgIgUV+v1oQXfJv3AMahF3BBFCqE6dXEAcPDBElgy0/8eNStZp9Ho9LY74pTiptWJENb9gUiqBrSQtk3k8Y1Kjt2DAqa4gC9XjkQCyWGCJGF6OP/AAJRTh1Yy0ej8/5vznGfFsxLcM0V1hWVq5WUiCtVHxkXs0AoqRezWC1XDK1bVsrFrGMRZbHgACntYMqv+wGPi041dC16+NFGpsxrMY0FSCnqWtUrREVevXrdbY8Eqqrr2zNBEgKsjI4s7mBdO1rTRJtS3d1brr+GppVx6KakUHv7fb7fd7RaH3pqrKbKWThVRERVA41dZAKqqqo069NCCLEKkETW2ex2bZay17qLayy30Efx0q0UVIp9vuNxvN/6BkC9bhcty2hitlVtTIBWECwHe+3cwCuumqb41166ULAwcP3NjWM2y1ltluqUpAV6rsV6v4BaKETZt9xvbIOWcv8AQuSl4tW1bUuS1XlldtfRIsEHJm5XXTVC3ftuKvTpoTfbv378GWu7hUx66aqghR6rKrscr8aRKqkSO9l5yDZub3Nrcl63Lal1dqORZWVAUKvXrpgQiU0x2LFvbW6RF6lepHO+Nu97qtNNdVdSp1IZXR63obG/N6BT60rRJY91h43v77LdVdVbVYrMHUBFVAnr9bVlKKNMWPUqUoSpUGiNFSupqM1lz3yiutK1Ub79yWjKUNZq9Xq9SoA7W2O39Qce2p6nBcarCKBrRUoAxbgTXqqrrUCGa6sG429lmQX3SlSIFPdrDb7fabO+5rr06dWlrWt/ep6nqdGM1WF+Nxizb7KwioiKJvlo8Y23YOKcjI8agx60UTt3Ls/f2Bw4cMDvgyyWl+D/AHoap6m4rgnbubDb7LIYYzIa4gE327dtxpYbrbLGM/51/wA6KONdSjJ6/X01sMrBtiGWy02H/wAFL1PSynaN27GxrDZ3YkGNEiRD27du3bfZnututM8Xm/8AzlNSKICoFYp9Jo9HpNL1sNhw6ssMul5/8WO9LISQ4fsWJmkujDSBQk3yJsvdfdeToDxCKAdrKwgAMPGiLI5ggKlCTdMg7/8ADjmkpGPdLO+5qVGuEdVUATe+Wa6623egKasOAgBUVIG9puN3u95ud2MEBDo+7hkjnf8AamURI5Zg4sD9+/sShJsFeCxdXWCM1t1tk0orr74kqpSj1dFxrFZ2ta9ssZiXdjx2N36KbKzaMsf+LHSlVDxz2DBu5f2EFzatqOHZy1cSF7r7LNxKlqts7YIqr6ylWuqe6t0sRqkorrAaPHfe8Z6i8yk/8NaUUV1dLRZwCp27bsd7d7W4ZItRUUtdePCZOIFqxRXe6qni6M0VF0UVdsSX2NGXoFE27W2E8Ywphl6uPvX8MNKEUNLY4aAhu72drrPnHREJyMjxa2+S8XlrigOcieIWyzElNt0sz0u/bkZ/t9nfv39htsvJ4RK1rYNYMlD8a/niLTwxtLszm33G7uH38U0VV7yMljgL08Jit5r/AHj55vN51yzFULeIIxtsbI/T+j3+32Fua60QuMqq6X1sONa/niyoRja11jWb5HwJj011E5GQTMRx5LO8nZdvfbw+VmYGG+NTlOVMtfJs53z6xQKAHuZ5RZWXW+nX3v5RccVntY1z2Wfxx6K62bIyTBKqErd77T84fnavM05YtLu99zH4HFSKmnse3c1WKeLEtoZP5CtcenGqrUGOLK7MY0er1ESnBgmPRXWz35O9UYypZZbf9CbwM/yrfufMazfwIJUC73k7gCV1UqVsjI1TUfmOOyfCpTjpQtQUHv32V6Gk0NTdVh492YBRjV1u9+TAtGMFssut/jj0X+STy/kMD60oNpbcEArx1rJexL63Uer8/oND0PjmrpXjV46pO5u9/v8AeLxaLAdGs0Zo9eNiJW733xEoxpbfZd8hCmuP+cmcuvP/ADoV8b3NJVVjBWNjs9cplKpX6zWyOj1+oUJVou91mUbvZ37iwZCZVd6WButlXpRbLL8iVVU0GZGQ9kHxVStT12LxS5dKMzLIgldZj2bJgmqaKqQjCyXNBMeUxCWLMzsSFCGO92Q7743ub2r05OKzWdelt12RKMeuky+524HxUVjy/kcarT0tQKzazk7gAWqlAnDCwXc4j0t3Nhta1rVaubssyLid/W5sT21XIy122zHxkrLXX2WGa1rgSiAub+VVaPQlYDl3J3wAiJX7EtRw5aw3EwGmyq/3m9r2vD0xY75F7Enc3v6w0uupuwmNwmPjJWxvtZ/4VWe02uooXETH9ZQyy97O2+Otdc7CmiDFvp9lrseNrZ+j3+ztjyoFr7nff8hLSIsa1bcfGVWte941PKqlFtfO90itQnWO195O5oCb9wO+/soyaMnJLOfjfxihZa9r/wAhxhpfZMJLbVuEtvsye1SsLOaBu5vnHiQFne+3IJ3xqE73RGbe1fHt8lN/xxJ2yrPrf05glzAzIynsEpVZe5PCv73ea6zVKqTbdltZxrWoTve6SeNSlsofOuQMSWM7fyHGOmTZMZLXmy8Erc5Nlmx86rp9bVLVHyHt3xrU3sk84xPGjK4o1xqamtJXTXkE/wAtalXJ4HzstsQcALV6VqVOjIxst3vgSuiyown5xieNxJjnIQDWuBK6hjrV1yv5AARVzGlCZDcY+KBDDNyjGrw6FGFd4ZqBWqmXWhFxghx7PHAVIsyA0MHGtRC8J3FlBz0AqoGPdRxTYjKWOWf4jnEW5xMablaW5A4MMMxMfsHpfFCjNxejS63fY2+1LMI+VwA9NjC1D8kQRuNg0nLRZVBHW6nil6yKM7GP8tkjm/nDRqZswypIWBx0w2BmWLrLrVDNvYbFyqbfI+Lqq3kFuBBxoykvwFSuqpagUya8ruwegYqpSi2nJzsT+SrnGYyXtK6p3PJmAH4oWtamS6t/LSxPzPDwT2VsAhMrEyHYngQTWmGNHTt+n9KnAsyU2pqtQCuyB2ymyxbU2VV961gVZLaxVASlTkHnWsCWcYqLOwvxLPKVLjnFOE+Jl0sdpMQ1W31Z9bQ8CCCGMIZqCLMA+UTSrj44He21m3tZiVeSB+VqWgU+nHrspZGxw1kwgzca66xYwArJufI/R445KhTCWmZU6ymURXqu8tiNDwIohh511ArrwqPM4aYldPazKe/bHSU14uLVmPyBVUta1iv12Ia6sLyFrGsuiqtAlNK0tj/maNPe13aqeOjj2GxrBdYcmsrVKH7nJ/0M6nWlFdb1HlRrqlWNi4yZFbO+U9u1jRa68UIrUhvE2VcU1oioqCta7avUJky1EmeK8f8AbVVWiqQ5Jsh4Ex6cOLHhYl4pya2EqyP2tajYtfkfH9RKg4YHjEQ4S4VdKmqxL8njWqq1RENluViDLy6890yaEVFRURVCVVqlsVXRqPH+M8jbbdFqUdrb7sikvDAtNNS40rmTWUKlJkWvCBNKmLgVt6s3CgvOQYRrCQ0vHuOXXkU2eUTVePXi2r7Hy2tEpTyFa0VzMw0qRUVFRK6FxwltbVrhrgDKfE/GuKIz25T2TEjwV14wRJjSqZikMGlzuSNBaMSjEuuqFL5eNehIlVAxRTPbfZZZMWvFq8xj144XsqZFDV9EXxtOYOhTGbyGEqIqLQiLLR1/O75FlVQr9fpe+zIm5iRlx8ZaPzJi046L5Ge5rbbrr67IBRjKtuQIGS1bfJ4AxqsVEMd7bcLItX8tWFRjUV515s9hlq5KhhbiPhJ7gdAUPfjqEGPEbdp1bY0Jew3foFxbjVdeNi0+OTE9ftOd++m7yoFvfIPFT46F7bxkDI96W1PVM3CCGNHDV1vjlcdaVmd5d8gNUtVV6vV+f89NReu2q4OWpe2gRDWyP2Zpc9lj25t7ZFTO/AFdFSUl3dtzQGPMhPWEeu2swHCvse1+EFYrNVi2XY3rak4rYPoCfvs8xdmBpTK5jC06C9aU8w9T12JYitfjZudQjIVPZnD3WWOW8k+8QbErqrxtArAbCXDCKKOLKPUa8qggxGqj4zYq0gKUas0zo9Pr6KM6my17DyJU1b4ksIggmNX5xGoSYleRn/ootwrsjHSAmxra3tssdHzzPCV/4qzGm2KRJim6MUKFZTBMlOhS6vKoIAwSVtltvvreuUrWqCypladrHu4I+EtxyxHFa4yeQFlV0N97CYxw3KEGx7Wtpsey23EmZDPFN7klNvv9lZU4DXBwkrKSqCZQ0RYL0tqWC/Hzr3YzHWlaUUViZAYmGWRuR8Gb2GolUstc5cpstxBjY9VGHRMzGNDeOvwcd3umHMkyrgQTe1sryfF2WiwRGraorMoQtY99l12+xNFrYyYtdVCJFKP7Mm3esl2DEnnZKXF/YlmLMize7U/NhVpgPejUPVbneYsyas/Df/LHiB428yrgQQzexPEyxLVaK1bUFJkRrHuvy7by29zWG3oFalXDBmtLcX2FbRvew0JxMidEXDmfmb3KMNca4DDdVj5DMTPG5QWeO8jfjSrheDwpx0xEZb0tgNUolZtFuXdmMxPGtBccUtdSSrowNlm+2Vk9y1pM3geMSnMwYBRlLmHNs8klwy/1UV2ZuGGyixrsOfnbn+dj+LuaVShPMYlJ2sEaGLMKVlGuGQoFQqlbMXffGgBV6Q3toi+TM0Lzkdt5WQ9wv9xJ489FHlOBBMXGvvFM34qm3KrKW7V3zMrIRPI0X4spu1jRPK3eUr8xT5EeCEEaNFmFFmDZZL1CItYqnlcnWtBKsRMU13cYOPeMgh6sgEWVtkPZZ1Ahh4ws5MPzwPAn/OtavgEyzMuVrXAMjH6jCtyqfOX20vFy5qoWrrG4WCNGizHsruqzBdYFrStVB8t5MHjHlUAcXzGx/HVeZrvjQSrI9eMuTkJjDD/JbUeRBPF53kMAASqeVvv8sF6eYr8cf85MK+/GTOym4BzfJ7w2YSqZQnipl0LBGjcK6XG7Gz8fyyTeR5jP8r2327K1GUtzWEMK7PKMSeK0xMXPvoWpAjplRuQBNYFttAXwtNtiVJR63XYsN5zMrJtvycOb2vjaGbw+aizM4oOHiLw0PxvhSS03ve97DJf+miuuv/osvwbNDFGBiZ18qaq0WMclCutAV0mhaMux/O15ttS3fobLwvJ+QoNnbeSd4mf+P9fg6bsjHyqlE3kcLKAvDQn52OGh43ve9hvHLZZ4wWWf89keaxtYmMLMi/cWyjIDtLazwsFvv8MczMZg/m3DE73h+R/Bb4r8vh8HMwIRrw9OV4sU4mIeMO6nw3jse+4Ri5+xBGh/hh21zz90R/8AokrlNmbmd+29o63HIe/c3vfh8rymLKa/I4GTgYPi/wDAeudasweRYYt1mG/gvbl5ldn+tlmYtFGPb5dJh5Eck/Y4M8T4kr87rn/OU52QTvx8qXMv3vewQ299u297StaE8z+D98xfMefupnmqRiLiJjJjij0WY9Vz4mVgcAcY08fgZ+bHLtyJrnUJOX/02DN/Fcy1ap01/wAzb5ME72ON9u3be0V8XD8fZmOda6olOK1Nfhs23qFrVUFYqem+nIqx/K9cvDxIePH4flM/hnPAgistgu/T+5fJL5Yed8lm+DttqVW/5n/53/5z/wCdwPB5vkBXbR6qLv8Aq6Jqnw/+H/if43+R/lf5n4Px2NR57zd+h8Y5q4PBO0atkgjC9clXEwvJWYl6+Kw/I516wA8a1yORw3GNkf8ARY3/AD2NmZU0AAsqyz5I5btx43A8/wCZ/wBb/R/acv3+0GeXooxvPP27du2w1OWl3fe9o1To4fvYb0yKCJivmjx8ErWYl/A/hqNz/wA9k+eySdgiDk8/8rfk04IJHO9gqd4nkbP+iL9u3btvsHS6vKWzcBrdLBZ7TYwspyccjw19o8ZaJgmyvX2OBBGjHe0teyCLB8NwT43LzvC/9J5Gb7dtwQTZO977dgRxsFWrtrPUgMtvv/UuQthe2XrrEBTrQfIU9f4CDhyx43wIsHw0MaNLfOdt73vYgg4MMJJ2CCONgxWwmVbUusOScj2VXV2GxrLmmI2VirjlXm9a18aAEYvDxrkQQfDEngvv5EWLwwaE74EHwCJgvUb5lknttDjMZc5MpqtL5BbBtuTWvgAAKSxJ51wIIOBDGJPBhg+BAAFmnjQ8iCD4BEpei6229id7U12/razSUM+Hew2jGvWtdeoVa1osd2LE/GoIIIOGh+D8gAACLw0aHkQcDkQRDTfZksfjYYTHqcs1VmYnFGZ169QqY1eJ68h2LE/WtQQACMTNah4EAAA0IIOHjQiaAHA+RBNn5EUY9Uus4Tje/wAy4i4gp37TdklgQRrWtcaAChdP86IIAAA1qCCGNDwRoAQfQEMPyJWtYtuJ4xrb13tbFbtfe93cOAyFSuta1rQXrVTXj5St9EEAAa5HBhh4PA+xBBDD8qMeuxyZubsfcDLb+h2PCyto6EFevXp16rUtAYX5LMCPjWta1qAAQkw/Ag+hF4MPygqFrnje91vYNiAaaHkTt23NaCLQEa58guG7GEfOprWtAaab+RB9CLwYfgSpdND8Eg8aRdPD8GEhg0329jOzF+wZWBhUjUHxrS1rjWo5+DwON/Ai8E75WYdXqyaWHB5qY1bDm4tN/ABHIhImNhZHiTxtTnZBXp1Reqgqtf424y1YAWY3DjR4PC8iKIZvmsYQJyYwPBh4BW7tve9k73Aox3p69enrZdZQ8BLKjWwUCLX6vx04gwKcP8KYrU24/W+l6wL8woEdfW6BCvRV6ABQGBmua5jRmudoTsk873vfB5WLAchGTfbsxWYnkMjJaMRQnjv85sXDpj4u637qzTyV9uTTif4lmD+R8F6mO3m97XgKiihgRrmuYpaXF2J3vnXbY569OoVBVfb5hvJuxRZ1RCla2VV146uozUzvFX34VWPbZTYsqSpbMZFbyV2VfBO6X2oEdOjL1VVp0rLdZDD8KaLTlO7MfrXbspHGprqoOS+R7/d767ugQU4F1mV7/I43hp7kvW2nz7Z9PmRi4ldS5DPfkZK5v6bMg2F/abFt33lWNXg33mdg2zCDNQRDtixPyOGPZCDvYICIlWQl3wpV0yhP2f6l6nNys7qiCoooRvG5eV5JvIYrPiDF/wBfLV7qHgDoFKU5SXt5HveGhgIaa660IOGjfI5bhCDsRQiU06yrbX3MXB/zdYHifFeN7F/IyyABcZAlqJAcY5VYtrdclbX8T5G4ulnauy1qZYIT3R3N1TLoQGa1rUEII1rWtcMugQ4ZCgorC2G9nggKJ4qrN882Wthf8nmlaACY9hvsyKjKCmePKW5NJeOLamUDShxUbna3x+ebqmDEW1MsEDBporoDRBGvllK6gKFGoyBfZe8bgGnIv8uQoMHHhWmXjdu/t7I+1YNh4vprUkwrdjrQKa8OzDXFtqbHej0Vp6y5j0svWAhgSJqGEEfGjCvToEVRAQ24/wACGJGixh4V/wDF8zkl+3YMjbWeIqr8rkwLYNRhRWlNdT1em6k0vV60R1tlE6XYzIVMBDduN8a69evTpNa0q10/jOPqGNxrUIAICmatzN86rIizAy1w7MhYy9CuqQqoCArqyvOoSyu9aAI0vqaNwpB+ddeutQcb7I2LYGeXQlrLLO5O0mq16dLJu0zQUr1rANZiyuVsSYR1x52rdnD2O9l1i2VF1sTt+n9DXPGBAAgM11ASphvfAbbHsro6ZX6mZo1bqqtidEr6JX6vTbX6nq9ArFXqNArNfjsb8tHj/wAYqK9PX6ErKV0tX67Feu+uuqhDVkMz9gSeCuoIOFoWi1yd74Xh5oRYsB2YwuAgglZ3WOLR1dTCVYTQUVUYdPhPyWhy7q6P2pgWtbBHVfGW+Hu8Nj8ZsaArG43CNQSkKL7S25vcVerL0VQvGxDVbX6fX66kW5MoWP456TS9b1MqrWuP41sZqUGJfXl5FTVtUlSVjAqqFC0vV6IS9ozjDVmI8ArW5GggmiCFGMlljt9DGOM1fXUMMBx2XHycL0OGvW5bqrBbXlX5ivfSa2prpE/0MS6+wWfrXyVmfT5CtPzaGTWVio/DM99+VZ5DEyPbko4Aql7GAKEpejqlai2w/YmrKrKzNnkFbG8k+XNBQKj2VnckZg8i3kLM8RJiOXWWQxirLZV5aryguFnu31YXm+3JuRcWtVyRdBBG4UUVAa9PTIcn7GWl7PcW411KGG5rhajVUnGsgtF4ve/9DWe3KxRYCtlWV+2vKbK9pZLfZ7Utqvx6kdWLO+Vdk5hemUQtlNYdhjwi1hmW1WsaxyfrcrcWOTBEVabFYFXAlEpijODMHDNFhm3vWA7U7QsdyoBCmkbHuR0sNlj5RsqSimlBY2a7DQ5QrdY8Rr7TD8mE7/OKkratkiOltsKlGXpVKrPfmPbABBFWEGCBgVnQKV6aolTmMZWyutvsLOPUlaKzXPlRoQBqAiV1Ljulh+jDx6GoZHZ3MAqQUPjFGC1UYX5mpyK7EFYQKBCGgAChIirjDGbHcBqMv9BvR1IOxAOoQAs72G6NDyYCpxoBcLfs8aJdrDaOiY6YteP6rhc3fENC+mynNrYBeugNGGKEXrtHpsEuZ2339gei2phBFg47Na97Xm2+wnkzQmPct1tjnc3v41Za14PqFNVaVhTLRkoZiPj3rddZmseRNEMNKFHAlNi2ZLNNGbVkbGsDd/aLve2RZlPme/3FzNLSuJ+NsQ1xbHvaGb3vfxkObK3D+yp0JJlkuW1e9ebX5Bs220ze1g4YEaB3NbW13I0YYIhxLEZzbf8Aq/W+TsL69QDGxExxR6mqspvq4aNzofOU/aqz2NZRfVb7O1rXWWF4WVw3c2d1ZSCCZ16dOoGuNepg3KymVsxur6a1VStfrek41ONTWE6kGWTLLcGND/DJO0YOzB68qnIV73tt200q9GBndXWwWK9NVeMMb8xxfy24zLqsdry069AlFIhfsAa/QgHGtJKiCSzM9j5DNNww/wAMiGCCHgTEiTJj8HhIJZHhggglUwpXBDy8t4SPDDBxXK48siRfkcGCVxYY8aPLI3Ahjfw//8QASRAAAQMBBQYDBQQHBgQGAwAAAQACEQMEEBIhMRMgIjBBUQUyYRQjQEJxM1KBkRUkVGJyobEGQ1BTksElRJPRNEVjguHwVYOi/9oACAEBAAM/AeRicoCgLG74LAViCkXZ7krJRz3O0Czzuy3AtViN5de4KORJUNUBQPhIMKQsis9yCpClBDpksJjlzmV6LCsO4AuyxG7EYQ7bonkS66ApqfCQ4FS1SFxHczuCEILj5XGEEFCheqCc7RTfiMKN7PfxKFkslx/C8CyWd03woulTvQNzPdLjvZcgpyKNwvyuBd8LwrK7NZb0m4dtyEHNWE7kBQEAsZ3sT/pyRvZ3ZXQckfhMyst8ndyUGb81N/e4onfjkZ8nK73h+FzPNyWSh10OUjcLyu6noh91BFl8ncjdzWXKgz/ggcioUbmdwuEIRfxciVnyslw/Cw3dG9G/kpN+B8oReAEXm/PkTzNVDj8HjcoHOjcy3XMXoidESc9yDKHwU3YX/BYnQFhCgKOXO9Oqz5pap3BdnrzOvb4EuMBBoUKEBeeRN07ufOhEL8EO6Hddk89eZKwO55cYCwBQFGiceQW6LvuSp3Mv8CxDnZrCJWFdAp5cIjXckbkqD8dCHdBynRFvMkyVC6D4CDndKncl3OJUbuXIgKAsRgXEOWIKV2RbryS9YQsLVPwOExdIWS1WvOkoQsuRG9OTb5fCgXAoFDtc5OTuyd2Tiu6hQuKPg+l2V+XNhQi5BwQQWe5G78rTuRmoCwrFujdyWS4z8HhdKkKRdmoG8Tqgh2RGijeyv4t+AoGSzvniKgXFyLeXksz8LldF7n6BP7J5UdNz0XooO7hHJhYQsRk34zJ0UXzy8lwrM/CcayugXTmVlcJ38pvlQoXCjuyoWELG6/G70UKOdkslxn4T3iyWSyUmFkFAuG/ks1iXUrK+d2LsTovL3LCFHPyWSiqfhONZXYkQ7NQFkgECst7Eg5yA5OShSYbfjdAWEKPgclD/AITjCy3ITgLoK7oG/sidVx7kqd3JZLoL5MKAo+CyUj4Q6lZbsqNE5uo3Cut0OWV2e/AUZDc6lQFHOz3MroeR8C569Nwb3ZOaiL+1xR34CwNUmTfjd6KAo5sDdhSpXXnycl1NwUb4U3eihRzMLVjdN+0PosLd3Lkwo3YukKQsLo5uIwLwFHKB3I5eN1+N3osIWXOi6TfCLtEQ+CpCkKVHLxFQoQHNlTfB5heclhCj4OFjuJfN2SlSnN5Mm6FG5HVDvc5Hqp678358ovKwNUb07kcmEXLFdG92RG9ivi6EU49d8hTvTdnyM0XmAsAUXxdPPnJYjCjkzuQNyLo5h7pwU3ypHJzWEKNyVnzYUBF5y3o3RyYuk87CctyRdnyI3Z5sLsi7qpWJ3+CYXXzz5UqOTCDQn+I1SXHBRZ53Lwai7ALOa0fOqFosptPhrsTW+ZnZTEdVA/wXLnwFPMwhF5WD+yTcH94/j/Ndk79Ilg8r2cSDbRUjTGY/NRuG8o8uPgoMcyfgNo70upCg+xWz7Cp17FVcU0K1N7O6peD0XBj9raX9eyi+VPIjeyuj4XLkhynmQEAEX7hZ4XbPoo5Q5OS1Wfw+d07sP5uEIvO51Kjwi1bsb3rdO/Iu4/g+K7LkwVF2d2W/C2jtzDmVC/4FaP4v+ym+FUOYan0zDhFxui7EpvhALNSsrs5+DkzdlyoQQJ3M74WFF5vLkGBQYWa/4E/1fdFwa01XdNFUcfNH0W291VznRYXEdriQnT3TjqovjdyWSlvwWN18cmAsV5bdiUqFAXytzJ6BW+uMWzA/idCrWR+Guwt9e6LiupUKGp9SoAwFznZABWSwsD/Eq3H/AJTFYjR2TKLxTTHNxUHT6XPqHgCPs7qcjFrAuxVcXyt6oPqud3KnfyU7uV2FxHwPW/LkzkN43Qo0TbNYaviNUYnN4aatVd+N9d49AYCPiTX2K2+8kS1/VGjUc0/KYQCA6rE5Nslgr+IvElnDTVSvVNSocT3alQ0J1Jwc1UABXeCcfRPdws4G+ic1+JpzVJ32tGSi9uBgwM7bwvm+SoULJSodPwOSy3ggpRWW8XHNQsIUZDVSvb/AK1lZ9rTOJoTsWEiHDUHosFb2h+TGDVVMZ4WR6hHrSpJvWzUlZyc7BSd/9+iba/7NY6FLZN2mbB9VmpaLo8OpA974ULNFFOTu6d3RO5jUINTVKkKQoPwGQuyvhE8qdVAWEKMmqTdUo1hUonC4dVTqZ17Kx7+6dWp4MmU+wReb+qp+9sVq+xr9exVawV8NUcM8L+hUgI1f4e6FRwDfK3S6Ls45BuCAUaIuOdxa+FIUhZ8/E6FCy3C53KLzJ0WELCujby/6IMCgLG6N6tZ6WyrAWin2dqrDPDYsLl7fZ3tYMLm54R2QQugLEZ35NwCDUXbhxhZLJSpRby3FOd6INui+UZyT0/snLDczZjaea/aHPRBoQaFOTb5zcg0INWLTkvsdoZU+Uaj0Qs1ZtVn2VYS0psarsi88iAsKnTdLysKi6VN5RRGu6XabkIDcCCF+S/vX6DRPdUOF0DpcXmSg0LCEX5C6Tko11QAUBF59OU+012UafmeYVHwigyx02+0VKXV+gKs1vdsbfZmMxaPb0RsFr2ZzaRLT6ciNV2U7s+ZQoUKSpUqdz0XZOCceinVQoUKLvVeu7KBuxuhRT2TMu6cOinNyDQoWMwLi8wFhQaEGhF+8SjuAeMMn7phObbq+082MypC/VbC132uDPfA3i/RBqhRdiK4rpU3DehQoULsnH5ke6KKd3Tgu98rAzF1UyTcGhQFiyFzqhyQaFhCwhF5z3pzN8PN7qNRtSmYc3MKweMAOrv8AZrT1PQrwvw33r6/tLxo0J9utJq1PwHYbkiSg0KdN4u10UDc6XZ3xyIuhF+p5JboV3WM/RYnegU3BoRfppcXmSsIQaFAWIzvzfx3wpUKSpRUHNYdEXa7vZZyUAsllfx3yBvzdAugKeX2Xslma2eIqVKEI1D6XTm5QsKDVtDyIv4tzvdFwAWLeLlhQap3eO/A5ZbkqboUKFiOfMxVMZ0attVJ6dFgKx8XRYjkpXVyhQoBReZPJi4IuKJuDb4Qbki7XelBoReYamjOocXorL1otVmqjg4D6KpZTxZt6OuyWe4W6FOTz1TkSpugLCFiM8yTC2FmFMam6XQOqFkoNpjUrhUROqDQgLsQThuFxyUKBO9O6Aujd+Flki90LAIF7mGQUy00jTqZzqE6z13UznhOvdYuVkoUBY383FUxHRq2lUm6XGoflW2qlyc1sINCDU55yRnVSslDr4CyXDvZXZXAIv05XAXfhuQoWJzH9xHL4FA5+wsuH5nXSclsLOKTet+Dqi8ybsT1AWEKb8N2LejW4AL7qLjny/cfjuwsdknseXwqAsTubjqjsM1jrH0ul+I6BbSoTeXG/AUIReeR3WV+FAaIv15sscPx3tpQczuFnyS7RYWrh52xszn9TfsbL6u5sooboasWQ3i7NBreRFTfwV3D13w7VNQUDnYnADqow0xoLsdUBTVjoLw6iC8ZnffV6Zd1TZ5uP6qhEbJn5Ky1R9i38FGdAz+6Vh9L8kGJ9odloqTPPxFUh8oVF3yx9E+C6lxgfndLkIXByMLgVJ3uNj/vNuxaodlh03+LmzULvuraVXG7Z03PUm7HUAQpOw9hvYuN/l/qouOPJSoQqsxtHEP5qFAUBG0P9EGiG5XFd0MAQj2ikP4x/uiFiUhYHnkTSbvY7AHfccs1ksrsOl5Nz3jIKrTguYY783Y2Gerr8FFrL8y/8EXuLnPElZbm0qBvdBjQG6Xwbhds6zgoReVgpxu7PI6LG3ujQqY6f2Tv5IsWSBqcj3ZHruFRqQPqm1LC9kgy03Fqa7qpWJScrgzTNdSsKBylMM1KOXccvE8DuVGFg6XY6w9M1irH0yuLs9B3QpUobve/J7BZ3YnT2uw3SotH1ai4JwdPTf4QmVqRY8SCjZ3luo6FYByfeYe6A8xAVNvWV91ieesfS73YWztNRvZ17phSLsLck1uqaF2RcVK2dZw/LlYq8/dCx2l/pldgoPqFFxyzlBnn/ACW0qBqDamEdN73rvULO6GKFChYljFN34XAiEzsm9gsGe5DVCbaqOE69CnU6uF2RGXJg5bxwLBasX3xcSclGZUKAp3S5RayOwG8Sh2v2dFzu6nNFqd7E1mnqmWcwBPdR9F5nnosby7vuE9LsNdt0uCDRcB1Rc/JS1YqP47mSxNN/EFkouFspY2faM/nystzE6AoCL7Kx41af6onXJBnRBqA0Tn+ihgvc5eqgLaWuq797LcnewWcDup0CG0G076LiDR0C4ljbg/JGz2HPV1xi7FrdIWF4c3pdBTk89buILhCmk76Xwp6rEFDzdDgUICCwIH1W0JrMH8Q3C5YdzK8v0CwKEKtiqN9EGhfdTnam6XXF5yQGqDUMSdsHFg6K1ATgB+jk+k7C9paex5EuhGo9rGplJuQz7r3n0WKq4qM0S8AayttRpx5hqEGDE+A1Nbk2nI7nJEnO8IBS2d2SCVhXCsLiO15ZpopClv0vdT+iy0Rec1mjV6ZJ1mdjb9m7+V8BSFDjfjqlvcIIAoNCAUKWostNRh+VxG4ZkovKaxALo1Yqge/RbKwS3rACLtVTtlLC8fQ9k6zVjTf0/mpdvcf0Wbj+F0McVmsSx2ppjRULLWIPE8CICdWdLvyvhQg3qi/IKaDfTK+Supv4VFd/1vlbLIqchuudoE954kynwU8/VNr0iyoJB1TrHXwOzHyuuhFTeRaWu6IBBqAQ7qeqlYbaT98A3Od6IBQ3JCk1HonO6qVJDApZRp/VxUBYChbbPLftGaLD03JUqFrd7lFybTbiqcI6rNws4wt+93RfVc+cyZubGYQQCA0Rec7ppuHY3F5yQChZ3ZL3gPcXwhhzU3yUX5lNY2XQAFj4KQhnfqVFzLZQwO1+U9inUappvEObrfOqamhBqD6QPcKJRe6463Yq1H+FBqAUJhoAuOZUulhB/FFFcQWKtKm1kfdEX4SoO2Zo7X03JKyujMIVNFMKnZhnm7sE+0Hj8vRqw0SghcGhOfplucZHcKXZdVA0vKIUBYaTXesXwEahgaKMjobpKyGSZQZifl2CNf0b2QUX+10sbPtW/wA04nPJBqhQoUnJYqGz6t/oi5PnJd1CwoVbSSNBkEFKKwsA7BHHKcNCUerQ5UXnioFqpgcCFWu93d18FNewsfmCjZ6pb06G+L+FcSd943QgygghcTruF+i4wBqUG9FCpt1c1UG9Z+gTG+WmSnnRrWpz9Sp8Pefu5r1RRwG+eE/gsVZNs7e7uyL3y4obsofasH8ShRdKcDonU6gc1MtDZGR6i6E1oz6JmE06Bnu5OdoiXa3YqjR63Sh2Q7LiXs9iqP7NKwGRoUHjVTdxL2qzR8w0KgwdR0ugrK6VmuK/BSanO6wi6q2T1RL3fXcJ1WELBUa7sU7oUepO9tLLUZ3ab5CwPvBb++LiTeboulYXyPKbgelzokZ+iCwGRkn0hri+qq/I1qq1/tXkjt0vmpdxz2G7mtn4Zh++QFGS2blIRcqdly8z+yc58uKxDbs/9/8A33uJcRul4HcqXsFxNbFBhuZPa8vKDVF+Ki0+m/koe4djdksQvLXYm6hbeniH4+ilZoNUbuIQeqwGL4QaNq38VCLt3C+VkvdOd3O5JWaxbJnpiRboiRB1CilidkEGDDS4fXqpKzWNuEr2etHynMXQouklcRum1Ux6qbSPosk6r4f4gymJeWCAvEP2V38rhg3ZsjfS7PdyXv3fnfkoMi80nz0OoTS2R1UINN03SVldjYoUKFjpuaeohHfLFFkZ3IlSb87tpa3emV2yIcOiFagHN07dlL7pUIWihhOvRYHEHVRf5lrdNrav1tyyRHhPiUZHAFV/zqn+s3YNUO6Bvmi9vY7+S4wdwLCfRAFBoWF2B+TT/JaqTndldhG5BvzUvd9eRhaB0AjckqGrG8nupWS2b4PlOqkyE7qnSAASeyqsE1MNP+Ipjf70FGqMVLzKuX4BSdKtXZg+rlaqTS51KR3aZXA9EqV+sj6FfrL7j7NWg9t4tXfJTVc3u2+DuZLhB3AsRyvlYxs3fgj0XdQovhBS437OkT10CyWe/jotd6XlSVsrC93pCN2IIysTNm/UaI1XwMh1J6JtlBZYxHep1cnOdLiSVCa4EOKrPqOYHYGtMQ1FytNB00qr2/im+M0H5MpWoano9WZvn8ToA+glU6v2HiFmeexyVqsVaa1PgjztzC9+/wCt36tV/DkH2hnrkslCgqL8l7g3R1QaNU6p9N4Whn7w1UKFG5gZKm4AEnottUnp0uh15RulYPduOR0Uoog3NfFFhkN1vlVK/kbl3OioUTx15d2YE0U9mz/3LauPQDUnoqDWlrKZJ++4rCtjSc9xyaJRe4uOpzvdYy6qwAkd0+o55YwmOI4RoLrRY6nBUOz6sdmFR8Ta+vYRgrs+0od/UXfq1b8N/HVAWBzT2O5nuTRePRBo1Rd5VJz3pRovDxqhaAMP4+iwDJQb4WI+lwCxcDdBr63ZKX3tq2c2q3VdhZhoerl4LaXbKnWr0ndHP0VWwWg0av1Du90o0snjE1WdwzJb9QqDdHF30CqPGGn7sfzRp3ss9EVrZ83kpd1UrnM4W9Gt0WO00x6rDa3v1BKa+zNwHJ2ahBjSTkO62/u6fk/rfTttlY+wfbNHvKLnZ/UK24Xs9nePrkqXhliqWalUFW018qr2aMHa7iVso2kVrPRqy05QwlcNO3UqRY2t9oyPK5fq9b8P672a4yoasVJrvRZLPd924+ixZneceiIGaDFJiM0bKzLzdUzR+X10VOs3FScHfisJTWdfyRf6BSoCwiJzKhFOO4fZrAxv2WxBH1uLvBvDn1PPBH4LO99stTaNPV38l4f4c7Y0rL7TUbk971YvGKTvZKfs9qbng6OXHnlFzCalrr/Y2fOPvHoFVtdpdVqHiP8AL0WScwy0wUSnMzaYVYDzKpWecbyR2TqtQMpjE46AKlZRRoN+3Y33zh37KrQLdswsxCW+qLTLSQR2VWv/AGddtXvcW1oBJ1EXWfbfrePZx8mpWyfFhs1KzjvGJ/5q3Oef1qr+BhW+npann+LNUrU2oLbZ2eXOpRGFyNfjslejVpHQuMHdzXGVksdDB1Zfnuey+GVHdSMI+qyvlE6oNGihcN3968Z/KEWuLTkQuOEaZlphY8ic75QpUcRTnPM6nfs9ewixeJA4G/Z1B8q8IoOx1Laa7fuBuqNfY2qkcVmLYbHy/VcV/wDxSOrqZATqVV7XiHNMFPf4xSLNGAl30hB1sruZoahj81kvZ/BrJZ9DVms//ZS+9tOlQgQ5zZN2OntKzxSp9z1+i8PoGKVkNc/equXs32dioN/hyK8PtFNzgytQragTiaSnV/7PWkV8xRI2RPftcypZKVmpNLWUxLp6uv8AeBe8N2b/AOA7+B6BGq9nqh/4FMrUw+mZaVO42mwuecIHVe314Z9kzRZ3i4Qslkts+T5G6rb2sZcLMytnasXR4lcd/R+ndE5g5KMychqjaauXlHlCm4LCJG8yjis1qzstbJ3p6p9gtRYc2HNju4UXPZVYaUipPDHdWAVmMt1Evr4RidTyzVNtmdQ8PobBrvM86m44UXPsjm6bAIWStic3E1wwuC2nFZXiozsTmE2hxWp7WgfKMyVt6xecuw7JhDqtX7On/Mp1Ylzj9B2vhOtbG0mMbRoM0psu96fooefrd7xv1UVvwustSoaNcOZUfkyp0Hon2K0Oo1hxN3yNCidSqtifwZtOrTorPaNXbN3Zya7ykFNb5iArLZfm2jvusVe3ZO4Kf3Ao3I0XdC41n4W9U2jTDG6Bfo7wV1c+erp/svavBaVqb0zP4qTfiMBEDPqgPcMP8Sl+5wnfb4jZPYLSYcPsH/7J9nrOp1RDm6o9AmbZ9sq/ZWcT+KdaLQ+q/NzzKLk0IdkK/hbHDWgcJ+iCA6oDqmjqhR8Kso/zZeVtEaVjoWgOxMq/y3GUKQqeI19hi8tICXleF7WB7Z9TCNqfisFZldhOfQs+oVjot2NAvq1Wniqzw/gs1xNN0V2fVUPEbHTq2mmHVAMEn0PLLdHEfRF2pJ5Lm9U4/VbGjLvO7VG125lEaOOf0WO1ts7PLQ/qhbPCLRZD0mPxUOIPTK/qULFZ4b9o/T09V1WB18hYm7vdBQ8YdZyjuqNnZSqWyk2ra8On/dVwcmUgO0Kh4vQdZHj2eq/MFujinWW0OpVRDmJqaOq7L2evxiaT8nhPsjw5jsdB/wBm8I979t4BZKo/uXGm5SthSfQtFPbWZ+reo9QvDXmWeImm37r6Wasnh9J7LBNWq8Qazxp9Am1fFW4xIptL4+iqWuu+tUMueZXh9FjB7CatT53PeqFr236NxWa1bMzT1D2+iyumjTKlcYDc3TlHdVrHZ6dJlDHlJM9fhg6tjPy6KQm2Ox17dU7QE6o9z3+ZxkrYeKtb0qjCvZ/Fqv3X8YUlS6SqdkoGo/QfzTrTXNR+p/leW6KbpQOai7iCAGqahW8TYD8suTrRaqjz1JUojiaYIzBW2ZY7V81alnuSn2RppPaK1nd5qblZrdxWC0Brv8mrkfzVuoniszz/AA5q0HSz1f8AQVave0bTQcLNWHEXZR6qpYauB+bT5XjQo3+yP/SNc7OizT/1J6BGritHh/v6Ds4HmZ6EKrtIFKpi7YTKPhb/AG+2e7DWnBT+ZxWLPvdZDYNjbGHDqKjPM1We11sNl8QY+emDNWCw29zGTaK1Jpc+odGfRWi3ubX2j+IdDzp5AYyO5Rr1G02auMIULPRsTOmZuNKq17dWmQhXstmtjNDl+a4lGmSNofHyN03cLpQhDupGW82y+K0nP8p4T+KdYrfUYRwk4mn0KKfaKraVIS5xgKna9jZbPaqQq2ZuHZuVpsbotFFzf3tQq9uBcyGUh87tE97T7PaqFdw+VpTmPLHNwuGovtdHKnaKjfxXiLv+ZqK02j7eq949XFPoUti8CtR+4/ovDqubalWzH1GIKnSoitUto2R6tpkrwyyZ0qb7XUHWpk38lWtlXHXdPZo0CqUHYqT3U3d2lW+P/F1E+rSZUe8uPcm6zV6btvbPZ3TkCyZC8LZRcH2t9o9GMhRSNGwUhZaR1Pzn8V+jvAXvd9vbcm/wJrKEOPXmyneJ7f5QxmR/eTmvLXCC0wRv8KzqWp/kpD/7/JG1WqpWPzHK/wDSH9mK1n+elIH9QpWBuyZ+J5z61QU6bS5ztAFZ/BGh9pivbPlpjRn1VK2sNHxWnj+69gzavCjmPE4b2LM1YvDaRb4Yxz6x/v3/AOyNR5c4kuJmfVWuhw49qzTBUzRx07KwYKQbiLW6EqpRqCpSJa9uhC2/s1pAh9WnxI3Dtf6XVrEfdkFh8zHaFWLxD/w7vZK/+W7yn6KvY3RXpEfvdL8fh30v4z9E2oX17Vw2Wjm4/e9EbdajVPC3RjPujmBBdAh/Z2w2SlE1KjtpW+iDK7LbQ+ytGv1XTdlGcIzJ0X6O8EpWQeep5v8AdS1Ft2ztzqfSq3+i/R9oqt6zw/REnPlSnVHYWAuPYKvTGKrQqMHctKq2+tgoty+Zx0CoeFMNDw7jrnz1/wDsi5xcSS46k7kmEEzxOiziDK7BGfzItM13NYwa56oWiqMHkYMLeTkrTZeDFtKf3H5heH+JeT9SrnofIVWsVXBXbHY9CsVOoy7qmUqQttuOGjpTZ1qKpantZAp0WeSmNORSGtNx/wDerN+zOP8A+3/4Vk/Yj/1irF/+PH/WcrEP/K6f/VKsg/8AKqH+pWcaeF2dU2+Xw2gn2+2GvUEZQB2TfEvC63hdc5gTTP8A97FPoVnsqCHsMFF7wxglzjAA6qrTyqWyzMPYlH9vsn+pH9vsn+pO/b7J/qTKFup1a9ss72sM4Q5MtniT/ujhYe4UhSofCbYXsrOPlMr31C0s8tRsX2+vRbUpWZzmOzByXiX7I/8AkvEf2R68Q/Y6q8Q/Y635K3/slb/Srb+y1f8ASrV+z1f9KrgfYVPyX6BsdOnZmA2mq3E+qRorXSq++ft6fzNcEaFCjSsmGlZazcXD13hN88jJZXcRuAZ7Lbfe2U/mz6J3h9vwE4mPEsd94KLQ4fivbLcGP+yYMdQ+iNute00psypt7BSxju9xPPfY7VTrUvMwymWmlS8Ts/kqjj/2TKQq+JWn7Kh5fqn261VK1XV5/L0Q3atHJrsuxzTozYE7UABF9SXGSv0j/Y/9+zf7f/FzvEPEGUB5dXnsFVpWwWWw1TSZQEHB3VvP/OVv9Stp/wCbr/8AUKtX7VX/AOoVaDrXq/6yqv8Amv8A9ZT/AL7vzR7rL/5Rt1CjbrMMbcGF4GoIVW11dnRYXO/omU32aysM+z04O/GTlKnkypWci/2zwZ9I/a2PjZ/D1XEHd1g8E8SezzQ1v4LJbSxkdRcynSId35/VMr0qvhlp8lYcH1TaFKl4ZZvs6A4/Vy68obavZH+Wq2UbNaalJ2tNxC/QXgD7Y8e/r+Qf0RcS5xkkyT35NosDpoPgHVp0VuezC0spz1a1dzJ5Dm6Fd1N8b03dRcyh4l71wbTqMLHTops+RnAYlU22W3Uqjw3a0eGe6yXG5h6hYKrm9j8C6lUbUpmHtMgp1R5c4y5xknl+x+J0K3QO4voV7X/adjo9w9u0f+HRe2W/ZM+xocI+vX4YtUi6FChRdPVShdhqXYw5igkHpdgrtd6rDUa/v8bktl/ZalXaff1G7MfXqVnHw8hZKFgRTz1RPVOadclIRuxOuw2lvrkvfyNHIAZprV7RYMtR8c4sDCThbMDtPxHHClqyXvN2WLJQL8wSsdmD+2a7KVD3MPVbOs5v+K4HgrJZLFUO6WnJeiL0Su62YhY2PpuWB5ael2B4cOiZVhxE5b5doFHmUaf4bgUjLkwJWFqkrZ1QVD8fe/Z0sJ3XO9E3sgAsLf8AF8ZlYQsZv29jI+Ybhub1zTWoBC7EedH+ESVgbC6DcwVI6FYKp9bwUEIWHROJ1uI6ovCI5Zeg0KP8I6rC3e2lIdxuOHVGFO5BTXNUHkF3RAeZNYm91i/wiGrEd6DCh3wEqdSmtTWom+f8Hly4ORjZ63yVDVxHllEdUTfPPc7QL7ywH4ic1ksJnfgrPK6EY5Ol3DdkbuLVWi31SyzU8UanQBWuxs2lRgdT++x2ILiu4RndZKtjaKLIfl0iLuC7XO7NZpztAhs2ZyeyHhsUbO1uOJe8iU23UcFTDtoxBwF3AVOQVSh9qMM6XZriPW7O7hF3CeZFMIQpYeRw58t8OOHJuqeCOGJRRiIRiYTmZEIxKIdons/s7ZBRyp1nuNaPvdE9nizaP91Vado3phXG/D5Qck6YRgZaJ0o4RknPMAJxo+TrqqmPDhz1VSCdnIOWqrYsOHOJT8TXYZbP5ourO4PWEYBjIp+BoDPKjbmNr04xHJzT3XsVAufh2uGGtBT3NEDzaJzQQWpzHBw7qpaIDmDLsiji0RnRGTkjOiPbRHCBCKIactUc+XwC6cvg8jmnOwbPHU4fyT2+Zrh9QuHW7XO6XZlOsrH0H0217O8yab/9iqdDwqk+wUG2cWnE2oZlwjpKz1kXPqwGS5VfmcGp+Ee8CrU+hPqE614aLHnGXaTp6qwUH4DtqztHVA5Mot2lOqTReMv+yj5lxAFxAlcZh0+qMapzwxrHkud0Wyw2dh4aWp7uXumYahceolWm0jha6O5yTsE1a+foqVN0Oe4qh99wX3KoPoVUpOh4IXFqis9Zu4RndwnOL5KGFQd/gu4/guISY9VZbN5WY3fecn6BsCFVfromVG5tw+oULX6XZ3bXwCq3/Irh355I4jlCpszqZ+gVP2QWi1VNhQnC3CM3n6KjaqL6nh1dzzTGJ9N+ToRwhFUnWniAa9zS3Gq1gqltQE9nAeZVqfhGzwYqpOPBoYTqdVzSCCMiCIR27TrxaLFVcP34WLD6rZ0NsRmBDfqtq7WJEkqz2amw4Q4gZErt2lPfQcf5p+0fJ0Rkpy+V4xCdEMeWhuz7ZXcAyu4DkuDEdLsJQhSd/AUMKk8mOTBkdFVgjFr6J0jimE/vqnQM06IlYjxOgwnluWY9FULvwT4MmAmkWug3ic6iXD8E9xdxyCU4n8VaneE2J4pn3bYqN6t9VWo1nW2uCyz0WOnEIxegRwjNPkGeids/MrWxsOcHfUKu6oX7d09D1WPht9LGP8xuTgqrmtfY64tFHFJjztVU4qtZ+BmLh4c3JjmtAa/LqVgYCzMaJ8DPonNZIeCS3TsnyBI4W+nZONB5xjFAyT8825RGSLqlQPqAZp3fQp2KfVOkZ6FO9M07LCZyT8/UJ+FucwrRVJAbr6L2antLQ/TRo6qo8OyAYekafHYnQoCDcwiSJbhyu4NLjnlKc3Qwq85PJVW1V20my57zAVDwipsrFSbVrNyfXf8A7KnaX4PELLSLT89MQ9qoeBuaaH6zaHjEyo4cLW+itbK23bWe2qfnnVWq2x7TWdUjQHRHCMrnbHFh4Z1uInJYT3VFlpYAx7XuMS0qky1OYWOc5mSfWEeRvYIv90W8L2lVv8ty4cdqpkUqTcX8ScHYfZ6Oy0wQm0qLX0W+5rAOH7q7Jwe6GY8ruLISoeZEG6rSfOHCYTf7+zA+rVZW02nYvA6ZBAfY0o9XJ9Rr3P451PZcB+Hz3i7RYVCpYXDAZPl9EHOHaEM8k3Zg/wD8r2vHmKVNnmqO0Cs9aRYLWK1QD7JzYxfRTwhri6egVSuwvdQqN7Tl/VOsviYfWqUMXFgbtJcSsNU4mxnmCm59U39H+Gh4z2bsvTohh7ps+VDAFSL82EiEwWSPXRUA8u2XDGkqmWO+U9+6p4iSwx2lU2vZkRUxeaUyufa2Nxg5PDehVMBog4uqFlobZ8tkQxnVcI4nz1zTXsNOq84agjM6JxLeDIavxZKi2y7GmZZREfUqlDeEyPN6oBzsPD2zTcsvqqW1nCQOmeiompmC4zxHuqBe44DHT0VOWzxdyqPFwn0TNlT6gagKlxcJ9PRU9mYkdx3VMh3CfTPRQfT4bPeACAUKahWmUXfq8YeuqNo8Aeyj5qdbG9o6hVKniVLZt8jg5zuwVq9pqiy1BSpYzhwMCtFd/vq1Sr/E4p9Gs2pSOF7DIKsPi9XaurCw2p3nDhLHnuD0XhtjrY7ZbW1//SoDX8U91s9pxY7PWHuXN0A7LhF3AMvxQaEPZdMp8yDsgvPwYuH8rsNduWLPRVLNXcaZ2Z7Ko7wl9pDKe1FTDOFVazWPqzP3pu903hhSIU2Z4wdfN2RBIvzCh5kR6LCVx5tw5aXULNY/fsieseZYnkgQJyCOwfwz69lmsQWE/FjRZIKlxxi14UJGcpuabGuSdZn46L3MeNCFabSwsfVhh1DRhlNw+qbj1hNjrKZi6wmGe6Ffa2OrnZSwveT8kdV4OYpfrI7VZ/2XsNrNJxkRIPdDBqmT1he5wyYnRNn0WWpCZOcwgIIJBlU9ocZd9fVOf4E9uzqcVQO0/oqUNl7iOg7KmGjWeqZg859FTyzPqqZpP4zHQKi7DmZ6qmXPGMjtKpnBBP7ypbTV3oVSx5uc4zxFUQ8+aOiZLZcXdz6KiS7zeiZs6QLzh6jsqIx+b91UxTMPIHUd1SAfrPyqAsYRHxZv0yu4NLsjldxaTdmuLsmY7RZqjwz2mlga891b3PFL2Vzf3/l/NU321lKm7G2z0xSxDqQuAXe70u1u4kx9rq1qjZFnpmphVqq18ZrOGeg0C21lo1yAHO83rd7pvDF36u7h66qShjPBiyQ7LiGXVcZyi7j8sZXe5bwx63e6fw/islnCzhSFOYUfDFyKc1Rczih30QkZpueaEapsapv3k2Nc0MWTkI1zlDFrkhnnmmTrkquw2ftNXB93EYVNvXJDDqmzrkhg1TZ1yQ7wmzqh3zTbFbMb+JjhheO4Xh07Snb2sZ912oVnqspMpPimwZeqZhBxZ9fRMLPOmQOLXVMFNw2mXZU+Hj11TA50VPp6pmUOnumYvMmz5kzPNNMcSZnmmw3iVPi49NEzAfeEd0zC7i00RxXZKVIn4YaIILO/S73X43ZO63cV2ahxu4RccDcrjs9Ltbs1xXO9npS0D173HZsyuOwdl1uOIwJyULiC4zdnd7lmSzU0n5fVSLg1BBCFJ5RKDeW4KQsVxz9FpCOfoqQsIeH8Ud0YuylQ5ZLihakI4oXCEZjJcAR9FwIzCgIymVnHaH6Qi60vZSzA6lPcxrnRmjha0HNozBKcA05cRRwAA5t1ToB76L3bxOYRy9dEWudOUDoU4Yf3tE/HHbVGZGYJyTpI7ao5QdU/PTLVO2VMA5u6HRVQXacGuaODM5u0zTod+7qsLSpPMc5BijIfAnKbjs/S7WLnYtLs1xGbuEXcAullxzhOeclxD3gTnultZp9IT6GVRsI7Js3O2LJyFzvZz2nM3OxGBOXVSoeI7o4zNz31Iw5x0T3+ZwasdEN22norRRkt94P3U9tJ47azqFwrh5kvCyWEKfgHZ8Jy9FpEo9lw9UexQB45+gWDyMj8E+eKUyp56c+qxZ0c+uE6pwJ4XZJwMYT+Sy6ozoVwjVOnQqWdUajMb5aEyHFofGHIxqVUHyu/JOB6xKqMquAxkCESyHtlsxmECBs8WubeyLsORgnspZT85PUI8ORz9F7gg4p7KoaG16RMdVBdOIQFBORUHrkVxHVZ9dVHkmE/1T2sbEyVUac2nJU7U0/JU/qnNkOaclLDfJhYORnKwNWIyd8oqOm+0VQXzHojXYTRtBcDrBVoxA9h3VadXJ1NvHUjPvmnfeOqf97+adAGJPc7zdE/TGVW2wiodO6qio5rj0GSbaZwViyp2J/oqzci4/mq06uVXCMzqquLzFNs7ON34KrUeOMsaBkAqr6Z45hnUqrEiqfKqmPC15PFkJVanVf7wzITv8w5PVRrWHHALtZ6IksD3Ej+iNam006qrNww85KuKRk/j1VYUtnPTXqqpJz1CqHqU/UlGTBTgfMdU4RmnD5intosOKFVkgPOeqrupuOOYRq0CC4ysiocRdDlO5IzRFxcVgYsbuQEEDqsJ3ywy0kH0VdsBlZ8R1zVWpOJ7ipb63aqFnndxBDGYkj1uqUgOLEOxTT5qf8ANMAyYfzVR2TeAeiJbJJlQmgPxuIyyhcKaarcRhvcIbV0ZibhgZBJ7qCsDKZpvdiVVnnh4VB7eMOb+CsrtHBUO6b8rfzRec7oUaKJQdSZhJJ6hFz1FIzqslkveu3pzUKUFhXTkhTyIRz9UQQjn6pxaDkiaMEDNOficA3IIsyKOPosoRL0QSESZRw9M0ZWwswfinupdKOBEOkJ9NkCIVTGXZSRGicA1owwCn7Uu4Z0RwgdriGtGWRlVNk0kN4gncIgcOifsnOgQTmjA0yWOjtJ1Wl8It7JwxZDiVXZ0XQ30TjiyHHrknbPQZLI+qyK4juyYUNQCBNwUvnklELhU3yhhWE39rhA7yhhTMDp7ZQhCh2d2a4srshcX02jETCMoYPW7I3Z35BS4JppM1/G4bI6zP4KEQC0uMRuy7JYym7NkTNwDCslwHegrJYlBRhfLynIjosroUXSIUm+biiAjGRWIog3zyo3IqKWiTMXGIuLdCoUX4tVmsoPRQoCyUt5GNAKGrM8r0QUXTcUSpCi/EYC6qAiEQ7Pm4iu6b2TY0WEwoKEQUI1TUHb07srLkDCEFkVxHlQhcSiSpXoo6KAoXFcCUIQhCFDebBQcLoaVJ3Ycp3wNzLkYMislkszyoWaxKVnfF+d2FyyQIQhZHnYSpC4DvyAsro3AOqJ0T+6d3U3ud0TuqKcEW6i5zEXDlwuK/O7LdAKwlFqnqhC2h55ai7fzhZXYTCcinO0RKJTu18nJdSheEIWA8+Fldmsr8rpvhFRyjvu7b0PCyunRO7I3TneCuyAO/05ud5uhYdSsSkKApO7lvytogggggOi7ItOd0uQhDFlu9VAulBAodlG6J35qc3PezuyWW9w8jhWW9kbs1kd3j3M+fkuI83/xAAoEAEAAgICAgICAgMBAQEAAAABABEhMRBBUWFxgSCRocGx0eHwMPH/2gAIAQEAAT8QAqUhwU/ANWpiDmg3eJevV44JyvAED8EicLB4WFNQRqVhibm+tcVKjMImhGimPAxKlQgAmIQIExKmJSMXyYYahkADBzCLgiCGEdPHBaL6YzsjjgrglKkYEqErgIJRAZgFjg3peWLK/IQfi/gIceTyszDLfyEdMxcJ6jVqUWhDuuGKlSolS4QIJfBthhiAhEVDZCzDjiXEbtGtWLHixNp6Jj4gOpa44VK4rhIuFIISxn1kT/4sJcv8sI5G5QXuWEp/COE0JiLiUVHUQpIGV+CcC4TL54KEYIAuWnMIgd0suukd2rwMxKxKBjMOiEEKJSBUK+Pw5xEqg1MSNG2JdifgYuDZL/8AkQxFL4smjSVGMEkUTEbeVowM8qJVuZlF8YguNYa5JgIwGZgmFzK7biXLGFlwgvBKhiacYlWIZaPCBbiPXH0Qn5UAbgJqXJRUrlMgpi/uJiiMY8HD+N/icHG5sMQGcE0g9EwlRgQjbZ544oTMY2iGmuLQwZcwkOOzuKGIeRhWWMtS4sSVwzEUBiYjiaCCIDEIMsqEJR4lETNkyZgTTwBhl++XGt8qSuGP4LxcOTg2FWJYsKOpUcLFGURDP3CgpglqxHYcalZFiFvUAcGII64WEXGc2ypnkIEqHHZwhKwJUQ5SwJ+yZ7YF9RN1MXMrl+DgfiYhzZLIsQEX8Xg5IQ2zN4wsOH4wcVLeGHrBeI0iN64ZkJgFY6lnisypiMPJ1PliKE/VP+BlqUh9H6hXp+pl4qK065FZKKh4mQIQETDrcK8tEvJbD8Qw1EEPWNCcDNK74ZfBhUYuXL4WMOTi+NysvJd6g/FTOZdT4xUWR/EVHOpRGARnUtxu3wqawQ3FrC3cY1g1BEoEzI7Tmy5mooBKzgKc17Zi2zK4gcswtl8pIYTOl6xwYxfwuEvg4PxIYgr3MZxBAQhWIgQXiuYJvlGuCGI9SiEFLGLw0ClBmVrcQR1bEawgZ+2VzTnjLxYzdgME6O4rrgME3LOTJcMwRSOTw/jfJ+AS6ZNMQAhBAEoSkpAwEAwRiWEjMLzJKiyolM7rHm7CzxGrMeOy9PMYGDKuMTM99zCQEmZcsYCUIiPEExMZhBviqggQkUVm2OvvhIkTioxh+AfhUsiEGIRYgyr2iSJj7wg498KEwuRohOibJTBmGNaBUPBghLjF8EUGXHTslfcHzL+7gWAQwYdoMgrhymUMOBK2QUZceUJUEeVcJyHBwHBQyalAmF2neRJ3PDMl0wXd/cJC8stdxvPPiJRIIZuxKtEvuUjcMpHmqjh/AgwzBiqxm/uF2x/+7A7/AJx3WLLjXOiHMHhVLwjI1KDHXGIIn4k4TglclbLhjiDLUcVyxtL/AAFnghcV7TFVz28QiBMBHE2USrhV5CZY4CEY8h+YsuXLlxCrgcD6gYKOKU8LTXMBISSnEThUqJ+FcVAioAuVKMwRNyxutYwsuMWg8EJGJG0Qme6GkCQotEoudUpOpg4/nUB/JivNS0yRxDuHJzGbIxBuDeKNQ7jK+OZszUqMalR4VxUrjxl8Qo1piGbgWLwsOCBK/AYRTDnsuUI4TfHS+IRfDP41K4qHJDcEVU8FoKVH2IstDKEDhqsQkhpmNb4lvLCg2wREuJu1iTSZR/EhxGBrEMKOoadRGrmMWX3L5IQ/MTENOJbWZ3kyUqhFHXKpUqBA4D8CCY8Ya48OH4AeMMQi2UkMIiW+4sIxxQ34ghFB2C4/MeFiemI9ET84ebGzFQBEWwQYqGsdy4jGPPcIQQPzOGCzmWm5ZOrG7yY7llvcH41K4qa4JclLWY4wEpK2iN6CGMslQ1EwOyVoqgfMoIYOZeuRFwFalC5cqQncTKWGZRImIeuJPiV8EDxCqVIwUsm8PJ+EjzbBU5IgCUsIMDiVQ7Vq4vJAYDcqNMqGM9LtHZ+KmRGVqVzAViIImVSKWQZeZlsLMZSuWbeBUBDxQ0J5jjvhFCClh4DMIZlbOKxMXP5UYkqVKeKgQORly4IcXwRkBjsSwhsssxygV8JKq2lMoIAaIFMWqmUahOB4KuNyomBUHORiFu40yhhHZEjG/wA5iPC7gRDNkMCOGJfyumJEIs0S3A5rOyfyuGVKlSoQIQjH/wCCpEU5jLyOWY43DBiI8RWRBrUAQMPMOZXEzgRgRFUoXWZQjRV4hmC8Ry2HAqGCucR38ReBs5hBJiAHGYxDhwNY4TzLlmCUvAzbic5TH+Dw8eofnX4VRisMqUeUoYCAQOXodQZWCjMUFWMVcFKOsEQaGVYRwl0ZYmLcJGEpdQgckVC4iYWhIDHmGYEAXL4tEIjIFcTMxCFN8o4dIItX/wAIVCHCcVK/JgZgDFZM6WjpKyNNo5uOGaiEM58fvm7Ms1c1iZsIB1KTERimC8Skuii1ABzqIrfcWEaogHiEMkYcWgjQEgiIx+K5FI6SZktWIpPX5KlQOKPyOKhl0lQizPEaMV0vjC3HJI4YVKnMv4lVI36B7QKIFEoxByyHkVWgij5eMGY5CUakoR4HMPAjxMMAWR4dvBE3jxLHHdOonB+V/wDwqVAjGiOjEZNMV4g/EX4naI1rxnJwNRMjMEUafcJQwUZg3uX5QqcQyvEVmWGZXWyy7K5WDbAl+KFBIwwvvgHhQwoURMSb4FdTHBhlELbzWTcJPnj/AOlw4qBUb0krcq5X1x1g3UR4iYUB6l14ZtojOuubkmKfrjDYlMJjqNR2NKCBzZLADmMyWsXiWxIAitRGkpWWfj9BAhhU2zNxw1BbmSxF4hjBK0y/iOar8Th6tpamWacQRCECEomJiIRMRAEBvE21SNK7QU1O2ZPHf1x1EpINhxAzFRRYY+mAICNZZdSzLXiJOXNXA0UkazPmAGCAJsiWwEEPEJblruUmTkteCuD8EiciHAIJTUMhMMRJgYwkifPAkIcCxkNGDlCNmiJCUwOK/RK4RBgVydi2hjwMRUAdEaIEyiCVHBBMI4xy6gIAgjE3x0lCAErsfSACRYdRHuhmM6d/nUqVwSkIFFII1DYAjPtnt4VT2RuWugQB5hDEsGUrGyHI1zA4jkMNeClQB0al0idRzKI2haXIerO2NCFzdQmFj53HYqVQLxnWiMEtolYl8VHEuqYY6iROTgIk1HIJUXUI4JUyiNY0G1xmQjoYxG4QQctfgFhJEBCRZlaIUgVxvfDJwouBKGGIIBGjDlO2VTDC0MzoQwliFdzBGkIGS0U4irEuOiU3MVbYyogO5cwSjMqJcS66JvxBymO5JXAcWggsgnUINRayk3M+txPU3MWdrF5hvMEaaZspsX9c3Uy+AkAy62pXwneEm8axYluMhDiYGMTZGXgJHcw0ZkHESceAjxcYGDGpCJbQxJgJjkayAOVvGW3LGoK6ih7qHVGdbB+ImBJXWMQA4lAxw1uJeHgvggy4MuB6UR3D7xb3x1JYTOzLUuK/CTyMXXcKOOxjeVoxWITTjhCHAhgVriYqNo4gjcBsyoJCBbXbKgs4zhBKQiUYCQEQsB0QEgsTx21K3UpJUcyq8y7jGLL4IZ4uXB4I9ilocdvAWw/CTrKw5lYYCpXEtwICJFRs4IpWJhtldMSZQtGxBCYOoxJANriG2ZfEsVVS2EcmsTAQyAQIcse8rBlGAYg6lWVjFPEKzAeC64xjHg4IQhD8KOYjPFUhhlxHEHi4iKXKjHA7xBMkPBUpTBIiYgSiHmlWdTcJ/wDSSsb22/lcxtmwrfwi0ZKgjiCBiYkxjLvcTOZeWiv4v5FjwKGOrmRzmGy48n8BIMI8EOCCmNiWkESFXwYQhgTgc9xYZeLDc1ErDmGyFAEoa5AMJEYynMIIS5I7eo7scK9KlIkFzjH66gWqkfgIJUldERl5cx/DF8RSHggg1FEGMqqnlCcpqztNyD6jHhjwfkQ5BlLtcFhKEMgajLUxYstP2psYdwKw5I6rhMWMWgoQQYZhg2wy1Y6lw56/Ca+/+pHkGkamlnPvt9zCW4OA3CeI0ZTiouWsTH8aGydpnEW1eOuE/MhCHJLQz+Rr3jNmWsFBf4g0jlsb9S3iVQjcphgxEwoZ4xXbF0HEshbM6Y6q5P1hhCjEpxBQS6HBgICUcRFypczNRY/wt6EaH4qxH8h5PxpXgakqGKOCUSlblXAzEQMzIzLjUBA1x45lYFhAmjOIYLcFMks64ijEIdoDME8so89S6O9RvDwCKyIhQZXySkHK7Lll9REpZR3M+GGpMDco5v8A8QQ/PUdRgZUsY4roCIDZKeZuoaR9+EyFRVBJY7jWYZYYMItsZG8RhKrQXBNGYlYmftJ/MJGGBOoXYIfZ+0JaG7+n7jFwkY7hdpY9xMhihmKLErc7mIxljctiwZSKReF/+AQPwOW9iLiMQ6JmYUj+ZXCpHjIELRmVmbJn8NH0lmYEIww5mfYOAXG9YhNqLUl0vmCf+/JDgBEIdlmqWlfpGV2VneIr+0kS3cchAawyIolE4RFlHNOX+IpeF0Jg24yVHh/MOAh+BHrNTEYlZCiYGCOHiwcxkoM8OOAybhWFULRirMrXAkmAV0ZFYBfr2odXOkY+CYlYC5ZW2AdSyzEGEZJV6CWbHkR/rLMyDvP+d3HeFzfcUxkTY7uUJX30fcFeu4jsVk2eIHpWrAu1ggLQWJgkIRAMohi4TBlLFggubx4QYyuQlQgIH5EsGCqGErad5mYK4AI4wHEt44JfKwY4thhbBL1AKPMD5jD5wf5xEbZcLI9BEIo6qqn99jBXylgwo1DOoAlI6QRleGJvmKbRklvhxSMn8niI8tKHbUMQ8RvCzTz/ANxyAHaUxifuG49bjNWJiZ7IYbldhHSrL4Y8YmPcJEJylZmEagjKlPCoECBAr8glRgCBom/hIWFE9hEjfEV2xiG34BBaGoJMRMMl7hUu7nYq+Z3A2nBwFeG475bb+8QtKtwZ66vMdcvd8r/6yKbAOJioFel8AwzuxkfzEeFS4Ccw7U8u/FFeI2jG48Ks6gkgmahncAkUndkRx/8AgBACM3K5Lh6oVTBFY5glyo1G8vA4IwPxWhGYWqDDKbMWxbYZjWW6fyJ2PiGFYZw/sldAvvjXLV8SFNQcwMInGn6uOkugMPWfMLKxUpXQ3GhKrgikAImBeb4EIDBjZEdsM2kNth3HMkS4Ybh1K+XkvSRpK4b/AAH8lRgEcBKJQGYdM25jAVrggSuCXFhAQVBQAOQlgyTAx0UqMYCA2SLQcEy4ORGrSKpT+uGMGAm4RtB79PCOnMNsxUTL4eRxQnuUNVBfcQ8EZVYQyrruNAMocoNsSxpubIgRiP5BKXWZoSZ5KRTWZT1KFTKO2xrRV1mC64tBkne3LjGzWXNVLgimzNYwRBbLq8ZLSyQ0CC5Y7TjVyvwoQZqC3K/c3FmutNW5f9wdFYSdpnTiMX+IZh5oY3Ue5K3a5/BY4YgAxDNeIOrghYI47XUYFtJpUT8GaEU2QK1BOocaiUCUiGMi0VPAcDrozN2HPbz5id1I9cAAcQRjUHYVGV0PPDADMKibjEiDBWCww4SJKichzdR4+X1KnuzLGSGPfuvZGz/Pf8AckDktzDKbrcYGCKuMsZCPqF1gGW9yrCNAmYsEb5jNfVTGwY9Ijq4MohVauFTEHoTBiYA7iYTHzgPct7hsOCQkZjph2+CNV0r9PEcCWqU0jUMuYzNjinsAimYeARnaR/dEWHNTTDAbGMMr1F52PzgzpvPeXP2RdFZTUFal/jJXAcDdERLYo4MxYzeEIawxMykEwA5iZzEtXMWLmXa4hiV4hEBuCrib6mrEGAnMIbhlyRFZsrUV7T2s97BalyaTCE94hvcIwD0LaI7yF2seKBbMurteYTA2O4awSkAYHMsKl3wOCEqIQVUGmUzqJxbkYkrrwBYr+cMcNv109YMTZ+46+oIsZhCmjqwcYeI5gYSiOMAABACUGJYGZiMR1GQQkAQYTCgwFcwnMKrlDDBzM8HMWXBwuXDgGUhCF0QcDRmT2be2DUN4Pn3ES+sd2xFMOAgaIWiovYgNmK6YjC+BBg0wwVKVK0zGXhQBFdCJd/EQdQThxM69QBWT+INYxlraLXhilIAxiZUXwuJcOxADcKnDgYdOZfpjcSfZKxzLSmK1XMYuXxcuXwvi1Q2WiVyrD99sKuYZ9+JQ2RZcBFYUM6hBlpbH9MHKcHiqHFgYZzAuIuCd2UcpVCAE9aj6a4XgZ4aajEOfKqDowYdYcwk3Cp7ljj4Pj4aMxFQs5mHc1rjMhXqOkMblFpuOjwGL5M83Bgw186fMXpWB6j1LiDnbGn3HVeIHAMzWRcIwSywDmoxgvNQInBAAQIYjjcuJx+TLDMEKmoPiAm4MvbYjaMmWBATbdQerF218vRGrC8GiK4fNpmZ1jC8fYwwZ2jT/AKY+DDH5l6WMITsyDxRCm2OwwIO5SY4i8csR1GGMXm2WwuHBSBa4CG987/mKBLcqI9/UvrtlwzBuNxoRAdkDzGyyNROCVuKEvABGDBloQgzDhShFCGbJYrcLwOAVAQspjA1tyo4T/MeMfoQWwGoJ/wBDwdMfaOMuEIGXLgzDZilxkjs9Rixfwv8AJbF7PcXr9HxBgaTq+/MVRa0Hghq2oOkQ1zUcXoguUIC4fQhEDggC4gSDER4Dgua5WAQAS5zLweOFgWBDk3l4A7d0jkZZZS4IoncT3tr64LwQhCXLgxCGUipgYxYsXi4xcuDwYgyjLX9m+AiC1aCBtmD/AGyiDACFmW9ilLcpAVzmXl4uPowFN3fCqECTTERyQiqUlZdzOmZEUuziyoQLgpxvCRcfnN4kVDEsExAtJ+u53DMDkUBlMTiVRb5ju3iLFjFoiy/xEJUqvIlAHGJ89wl3/wBGeNdH1CEXNbeDDtYLCIVjbhUIEqWWiO0mY6QV0VDG4UMkBrNmyRm+RGCMs2RSuPWPI8Ch9o8UUgQLlJUIrlTxnRSt8Fix4fwCEHDNTBZ/giwmCf8AthFBhAhjmMAYITrR22mYIQ5OLTqGZhDFtp8xcUwYFwwAWCYmR8BEiR4xr2JxsjwWZlnjfT4c8RJKcjLhgYIZKJ4kdfbGLGMV/MKib0qhDDG/9QlmGNsx3wy4Rsjk/BLgTNFPNqNDdHwP1MW9+MICPQ4p+pRWkz2fTESIoaRKRjEpmMALeIjqB7dEMLPsaP1METN19sGUl7RwyJYfBM2jriouGGEiAdMdj542LjJTBoHkfZ/xhSvc0febhlVCVYYCbhQKYVCO4sYseKlQCKDFhJ6E8Irj44ZL3r6jYXK8VX2/xBpNEEY44rYR6Dg8v9StQwGKJ7Yg2iAlKPMTzCekRKzzUdqg/iA9QMVEO5b3KWHSU/eH/Ca1ONbjKxwGHCcAZjuX1TMWXxzzKSg+j6HH+pWtxlIBg0cYiKxjgxMBFsPMtofbmIekWQ+5WMXk/C4cB26H/n/kYCsVXi9/UIEqUawg4KXWZghh8ED2wjTRUoDxMu4rQMYlglRRvgTzA2feYBYrOtV5g0duX5iRTCKJgpBkYCZHInuUXbf3iFzBX4mMdfiKjAl/j24VmKxXURly6tUK7K1eQvhqRME8QlThIYzU8aJkt1BaFpQmN6IZyyyQp2MqUUybh9nDycMuXCIfsCXsYN0foiVNSwIxPJggSlw8qKTF/ngoxgyy3yN/eP7mKlxb2oqqLx6cCb4v4WNyVWwbgywx4DhsOviAAHSR2CmfIefnzGwb1LMu3jXKQ8bP1UPmZ2I958T/AHEGAPltjhDHjCIuYP06jedq+LslzhoU3GyQnMIR2mcWZqW/iK4jJGPvmAbrfwYx4GLxSwUHGdmLPtl48qfXAtX6+D/sR0UnBAByd/8AUQrHx4ihLBn55YwxQKO2MrFMuYKEqJoRJpTpV98LNGGCkA1KpUo4SHnMrPqFCtq28bGY2+ASoIeA4hblSS7LS+AlTHDQF+zELQ0CKQ8wzEbCFes9HE35cxPNYHgx4pWG5xDBAeIDxDr82f4gp7uZ0cITFof5PzAFo4TtivhtFieIPjYH+YzXZYHPqWizYks7zZM8rXuCOqgBshuYDOkoJ9IGAEoQYRgRh1GFmmZD7mJjzgpmMnV6myY4RE4LLPAc7uJcMi40ItyqAgn6f0P9hN5jX/aUtkHRCw7DDUG6LiK8GfEzFwYlTu0UfAwfwRInCYEUpSasfgTzLQ/uI6RXABmdp2Hxx5mLsajq/wDkVdsJFsz/AKyhiv7f+RliNYZsGHRgh5yPngME2pVZPS4J2rFYHcVSqxtUTWHir31AFQSS/Bh4l8xNq6iBuBkoVDCFgtoav8xSc1mjUY2ZOCbiMVc8YS9UgyTPmAibSuZ8mSXRalSilnaRgpHlm+CUcytcmBahgEbbUaOi68x6/SBYy8NkSV1OxmDX4S0lNsIDq4VV3d7ZdaGksx5r6lxEO1QD5uGUBovWB+JZQHbqOs/SWYIRNWIMqZl04IIFwkWWb8G48UUEzkOlsn6jR/3A9pvKPuE7WeEOZiNwtoKX5/Udil7MN9w2Fth8/D/UKwwxDBUONQIIksDtiHAkuiagag4MVCoXCU/Go2FwHxeJmZMIPSoCKzrzAKAhuyVOyZMpb3uW9JcWitv8ReoTmRPYvJBkysJodJPpprxweAj8OE1gSqnmwQNsb3P+IqmtxsKv6jo4ZxDg3/aepZH4GiDCJWlBAG4RdE+eGDTDMAR7pYQhMK4PnVj7zxPACOmBa3HT5JmyHCIQ7TMFuBKClGEaPiNNHoMT3LnyH+/MwMrazGGCJV9vBnFebA/cJgs1Ady+hJVq0UgM/wDfriCZR4pKNS2EQIUjhjbrU20tVRhmcBPH5/QIGMl/CQBlBfNOz+z3BwaepXXHg1PAjHUyV7JVWu1jWxcAyzoYlYEtLQTO4MLM/CM5W07h8pYWLcAgrmMtrlvcWK88n7gyyimA5J0CXBFqKaIA2DTEWiUaECqNjriZSgI4Dvpj2orV0Sku1On+kha4rgQ4BmJbqFDktmMzuE60JaWVZmJPWJ+6lazUtS44a2vLExB9R3BtHEIEopWOSEnp4L/UK0jcYOfJFNmCB1Bfxt/lgJnwRaVgEObE0vPw/wAMp64QhZ81CIol+rJET+52RpE8dWNzM3YaNH+32wE1u2DIpFW1U3Ql4KkXlutRWoWwp3kxaMSzom9XC4KL1P8AIRECXGSPFqL1/wDQxLmEPNS+zKHn/kL4IlTgcHR8+WIag9iZsMumq6cevh/qVjIYSskyCWwRkiBKEwyjMnKp7UvTdw2GJlG7MXEHJKCUTY/qguyCWJYYvMS10E0t+SaVQ+q8In+JS/YXZ/Ms+BvJUQJsSs9XiEkYyRAYB0j2Ry5WfMMLgpbgqEsUMaYb2YgcBFaGUyrl2sOAOdhBdx8pKSlI7auLNwhihDae2hmdcpS1Ovq8pHHL/CMxVd5Qg+v3zM1JxexKqxcbiMkeKYvy/qUxU08rx/vGF9f4+J5k6Lh7Rl3HYgZmRvaf3AGoKRvGxPGWRifz6hv3ru/PxD8Q5ClAC1XBBZ+wESdCHrjCWSxCxCzZZA6wfch6pDNJlOr33VRbu90MJtKHAhjDBYzSS5IlK2JDZliA2GaZhYdEErAEQC8xIJV2/wBR7CEHkbEUh2puBcdY6OsEqqepllJtPFR63vlWV6xF3KMzzYnf1Y/UudRsR0siMTBiEXGAqfjzEyqr5ZUZmFx/mpRudaUQhTmykl15Yrp8RM2gljuIQYlo3POZ8MAEsdmIZ0g8M/uaw/cujwpj9OC7ho9QFEvfnfzCVmc6JSAyzDD9KZYuTT/DG76ZVIxGgc9RS1eNo+WZG10aD4JUn6H+PwTaZYAS9+iXTXMe+0T0KLNYODGgFMHb1LzWYuY4GmsrQjWVz2GVLwX9xcYzDMYt2H6YekvUtaMzfAkDokCfQjy8TIsgidRHzC0g4OBYFywLhZtHVGNj5IxQckKNdTROnzCLmIvREvBphlAoNMxV4AH1LVzNprA0RGLfhX2cEewuJ0ygUPKvUdMjSyl8eJVs293GC3D2olIxaGc7/Xyc0QmZm19VLlvtnt4x1jwYucrsV92Yf9WHMTWokN8atzFPbrEO444t/csIbmDxCYNpDOBlilsfycNEX5uNPHn5mNaZCdwCZ7F4l7zdRncux6NHbCKGjiD3mnh0h3XAyoT/AEmwvTUpOJIEIEEj2LLX7lpCQBJdJhAX1Uws4hQOXGFomvaLWKzBigjMibBsvDEB0H+YXB3TE/cZcu5UpcS19v8AEq0aAIKYRlaFafcP/Cf5ilytIqaRZsg8eeNCfZLLmdmDUKKKniE845gtx14jqkGy9SgGWO6W8PlMNIj2t4QMdSEJ27lRC4JpesTG0+ZkOrV+5UN8MECEYgTAB+owEhMIMJf0TyG1ftgCCbxev09xsurmyYmhEJxoZWGXF8YxBR08QPUjCXsjeh+tHm9RW/QGLgEulNyPTm/RNDFVbubnj/BLvm4QtAQIO88PkJ17CcK0+WivY8FawhngcWc2eMxQIQMAGZCuIDy15KlTJs9+olvtHG+MwGYwYSgkKo91Gy8AdcsPli2l+nIJyqLgEOxfzCmEQ7jQnkbF8uI+aN8MuSKrOIg5Czeye/5hU7njK3Lb+pa+nKqsWBDBWvMcK4WTWMsQVLXy3Ma66MH5HDPD1fBdqEcE5sWMZ1tFy2fJlJi+7gv/AH88a8FwJUYd1f8AYlkOmGGtL5p4818Uwgcwww87eI45rgKhGWCGZidY8+5SLmoOMKG8dgvFHzGdqsMy3igWsRNRgeCY2WMaQk4guZUmXkF+j4iOWKjDsMWSKj5DHF9H1KSvqUKZz28UGWtbysxXZnK785i6GfrCJf5RkfIEtlAqBFvfX8zeYK+4EWagCmjZSMqQBG0u2+AiBmUh2Vj+Gb9O/mxGIf8A13yOKyyftidH1P6YeYALDS8ZZj1MM90OMLrLU08xLFbxFwGEksqjI4u/J2ROZnAe/uJQYvFWYgi1xMeOGuFC1guy9zyhZzmBBpHLy/qKL+KXtnG5ZmJxS0fJHDwDz7tk+GCLTx/ohVoeFzHo24scvuVWbPcw5jd1RM/7n3jpfUDVD4QIKuuvmsxNk4nkGiviE4ORCSxowNrRLFuLa+RGNwy5pE5+zEcxbZjTW91AfYZDxbMuIqrGdTK+s1kY7sODHvx4YCXqB+A5sUEbJqoB3ZZepQpmmQjriqZ0mWVLzi2MLKuE5cZhmJySmYgjKVojuKmfH4qCy17MvkMFCDsBZ8kFkQINkr4ymI+AP7hLc9RGOF+iC9yziIOe6lGOPi3G4Dh1N9c47esTicrsu30Da+gi0jLPF9h/wCGblraWRBUqR2MMYLNkLyYWl1wGh0PRHr5gNxuzZFirlzGLa8jUU467CAnmnUb2+tt+oXgoU4s2fSVUxI6FXBEwrFUnwxStBlehd5OBpVUmq2GjOhjfBLp8qMT8dL+Kh6E/+9jGTugV3+mHGf8AW3pOOk1ZgxQyDqTdPV9OSDDL14FUQeBWdP8AapfDlR0FzK/rMBgTqGlHM1WFhv8AMBW1SOxjqi8hnYwGL9Vwymk/mMOZhAxW5Wg8sdcoWXMUhqGGVFp3vfmt7OJJdZ1bD7BFA5iYY9Xf3hl8vR9jmY2kPxYSjy5+Cq4FKt3sXiKAIKCWbnkKF2unhYaD3PwRj2PRPoIKa1wrf3QP7GDTaLvbNKLMtyzBO3fbjo6jtPDGGrO4wXog5q+YHxw1mvBZhmumD0gCHGi9nj5gMS2JLzwgSuEkHamgIR4f33zAOBDf3AYjIO0GWIzj2e3omUmr1+j9w3GAffUq48BGAz6HciktLSaltpBaeiG7pi9Hl9xTlbgvUS6hyHGVm4HcNEQ6FnvLoy+UQKxvYDfbLFQB/bXLrc0Z+y+JLJTqZFK8rOvGDh8R3vZKMkTOO6zMABrwCajjJ/FOgnXR4AR2qsWpbGhBFHv1Mn3NS/Kxj7H+8oN6XCp/SZ7zCVNd0t2GxKG/caTpOGsfC6lE3eQvOx6v52e/TMT5n+pjCwHsRJuCG1QqF48fJ+3RFbQdauAkghUKqBgeY43BTcK5lb8Hmf7ER8zX+qr7xB5PU+DBjsx5hEIMzZ1CqjrhG52+OCGjUMLxABhrgpyGMUS569M3pfQ/90ylavumbzr+c5/3Z4vr6xHDola0SnpMwzPLfUCitiHyMzjwlaWr/Uj4DhlSOvVXOmLFSxK7/Kj/AMdDA4rFVf4kw31Lv9+AhemJQJ7BFRfCMNk0jBqCzup+4zxS3IhBwo8y4MGEDCfzUkn81iswuPCc4liab9pqhlqo+Jov0PH+53qD1GWG3xZ+ZNy9Q9Zn8wOxJXyY4ZYmuF85UfDuKVsqra+4eWGhmEw4WUcUSoyccEsxmpcC4vN4V7g0dWmvN9MT9/rkO20oK8swqn/Z6YZIAuPmxHK759Pf1N715Ynheknk4wuPvf7PiLVwkbJ0L1B7Pa0j1ZEqv6+B6aNfz30YjGlUvV6PQdR/0ZhC+6CJIV9222QrMIV7rH+IMBRFAHZtgI5Pr0pqpmCMeIXAwhBhwGuS4cBBBx1B2ant/wCREtzOk9/Cf7Yjlvb25ZbWGP52SjhVP3bhiSiPUwGjrteD5iz5cHQ6D4haLNuxEILnuAkYG8wxBmCyMAlRGaMmDcPewfoiP9L4ug/UVZYqOWA2Jph6/wDgeZvwes36+vEc74ytD67Ree4FYJpL4P8AXAFb2peaNxt8+gxFwYEexkQ9rCpiVtj2xy7ErmAmLfpUKsFmc/qo1PZK/bLuO8vgAzdo3Ujj1ddZv5RoW66wywcit8EIQ/AwIbMWEuXB4uZGzYx5YIPtqaqyfXqURN0O3sbJmfK76yJRzuU1FDNvUEWpEP8AcBDjIapFbEL1mCEbwSY8c2KGDrOiFXDekpFtiPXO+yCjneJVruUlHQy/ZO1OXr3rzF7uWVLS6QyPhlXwBp3i6TXR+UcOP1LCz7j4OxhL4im9UPyokz8Me+YNURjEP0TrPlgY4cFZfdpzKqPRHRA+SyCltrj/ADBxeh5+WAYEniQdzYIKotDNvEPBCEDkR0jOSt7nojLnFdI0nJLl8FcG41YPvb+o7Gaj40H0cDPnP6TK8QUb4pmzfcJPwtZZeEi0aV1bbLOtnK90F7KrSRW255VeqJ6HcW1SNqqnLcpa3pBSHo/4BE2sBACDu47Cwu4fUB4hRsRaLUS+5EcZsV3t/aVRfQy/sxKlQVe/6xIpGVeYzda138YfqIdQdH9vA54LmYHAgqYlEIDSH5HouE8+/POZrN80f9kvEj5ZVoqQsUDt8QNHv9+Fo5Jdjt/7kGL318LIxApVcruMEKXxJJsxbBwBTdDb+ifHQUmubnD+dj+GK9P1C2ltVq+2CYSSlYgKWXeDs0BN7/IvA+aMP9xMLEFqEw+EaYYMO+IXQ63XQ3bjGVZfnbXn42MU+f2Q0V4m4e/dQ3/6hNLeC9suji6K3kS8z+K8H9Qe/wBPB9p8xC7vmRofYs0f2Nmr0z5Ug+WgrYCZM/8AWhaHs/hqJ7IziloCIm314w468k/OutTM7l9xwECADJiJbpKCzWDK5z/Fw3NX7EIwGeabkfbP/wB+f/OR6+DPnlo3+/E9/co54PvH1q1E3wl0eoK6GppnIaxAjmEAhUOiyISUJE7KntWCECHDslWHEFUvU24lRdRruGScHOfCveJo996XJn/JPFS0+4OIK8AxEOttD/uUKYEqCYMRQhBBCH4BDXFjYY4PPkfSYmQ8p6ukzA4ae8+kieHQ9BiVAHogeCBBA8jWmkfX54pHKve9sSs8jFAd/wAWsrWJ3u/WZda99vH6hvfvzuT19/Z/vmzfz/vi+3+f9kFcv8t/uK2n7ZnIbTVqJFY5X0h9jCLw9GPZeoPd3/tqPAQDjW4dTF/ZBBkgIzjDzYuNCQg3GtRiNey+NxHzxx3vUQU2hUb/AIV6c8HZS/4iTaVd4OBwQhCBCnC4Mxt2769j+yNliLlgg4xghzTMHuIzlWfwy6YyH04/iGFVAvvX+2P8eRtLav3HCXHksEIadei1GPelZlirI2q2r8xhikIJFwMQuQkzYzI4sY4cZDlPJCZ4ZCRxMaeTjL34uORDfogN2DV/qEP9jVlwEF/WeOLg9kRjwcyHAwhwIIYoeeDKcSjbE0xBzDtqtrxtykIPBaeGyGjn6TFRxPtcYvV2+zVcjkDHHyGXGMsHAXBC8L28TXMMeJa3U2IntEHZLEGC2MJVGGlaYwD/AMh6j70qhC9EZfEoEwafrXAIQOC4ZgQIYZom/jGXwuEDcEMIQ5lE2JSj9bOIKbnPbceA4hRXHxdcVXIvNnB5A8WLemX3lCC95g8H+ZrKztOAcm0cJS3KjMBYty6Olb7jeHX9zthl7gxNvIr+zgKEEVAgQFYcYTExWszlPCoQ/DkIvILGOJMncLZD3X4iEHASuZmjCkGKKDLg8TrPmUSGNLsBpwvKmWZTtCQGXLCM4LNkL5wr9MLJnEyWXywbD3/+SuNDiEEBKgQOTaVYm/iY7gciHiocHRMUTh424BK4HJDgJ34rFmTzDLlxo5Ur3BTnEJcvXEw8XOkUn+02DBIE1snQiK7vJ8O4u7KuC7YhlelhT6hxihBwN8Mp3BYRs/GQlcAg4CDECiOiO4jHUb4O7hCB+ABhicTDEjxMNQQJXB8LkHUdjgseLSErLsEEZhtERYvR3T7GEI0a++aI7rXxwIJt0RkUpCZbQ0QS6CbZZwZUCHIgg5TRxDgxUEYORwwgQ8XBwHc7omPmK4DAg4CBCYscYdxj+C2UqMRqKqDgixYrlv8AympfIN3PKwWRAOACC+oH2QEcxxiZjcgcOAGBCG5JQzFiLA4SP5BVIICHjpEPFJZLSjLyHIQ4gggzGPJuIBACKrRWfyc5s1hfnqeoZHMFsnmz1IJrJiK0HzLTUKOq3Nwc48VoKEnEJSMY8zRMwKTVjDlPxVSKlQIYRx74ryECBCXwP5KYkSVLpucuJety4xfAGfN/cVLijhmkjxMxErvicQvYny4FZzrxkEk6rCVirhewitBgVTiq4uXLmRxJBDgCWcSVxPmtHMwOK4GOKV+WEySrZoTEcWiPAzcrv/MsuA4hdEEMIYilgjFOCSWVBKlw64+Zo25omoq5V4bRkPGlRvghcIqHAQcQhVG0Y8PC4kOHk4OI+CxncUryKNIKvguUlxYsS5WeozCRqYGFcH4LixwpviGVIBkgbEbR4X/CEWJ+EgZbiuCSWQZWKf08TFnAsuMSDjpCEDwxOQeNhYxhlVRuJ3IjExwOGPBhMW6jNxhhSZ6TDyyXHk5Il8ImDeMwWY1YLK7NESZZUwxZDzdPkrC/eoj+alRBk6YKSptQf0kJcjpdUzfngR2zeuJbUxjG4Rh5rO5kg2XuO5mCPnmQGGIyRNnXFeKtEDZ0k0NZuA5M+I7otXFdxQaZyab4ArnuFiaXvzFQgQzqBKXXuEA5ORwOCPhfFSxgcBAQ1XB+DqVwwCzH8GeTON0zK0KGrcMB3HNjW4UZF7QNMUOanqAdMav3N/fDhlrzE7lAMJTJD5dNyphnCE1eIbBlNQGrFCJs/iJSPb7V1M/2qXN3VVC1rli+o1LIjAzGJYLCzUG3WApUWrysEwMDciAPuUkiLUTLHpBDtYeGFDIokvysd1YU2kc6g206PuEhTr2YSrNwdGyUpFtxF0TGWxuJLjYEyfBmIFJmxqd9e2JjwcbfHJEHCYCVEhBHUnI9+eYwR54viw4vC4rLS2DFnMMUK4PvDFEyMkFt4xP5mwh8zxBahglajuLY8zk9tHjedhGWvarjRPcxdexF8sBC/daI4X7ZX+IAA7ukSZNJ5biGnPUNq+NwuUrAAs3RCudH2JtEUltervMGsPJHUVnxdFtkTW1DgvuaCsy0wDi3A7N59QhFB6OIJS9XqfFxJZdtDiJanpGNzTn2MdL8TgZkI3bGwuwS8zHB4Sw7cxp3YLOXMXZRolqOXiWogJdBOMEQjwobOsK9MqvjZYWblfhVBiXH8KEhRWmmpk/WN/xD0fMKcVMTS3TmBaUv/klzYkCGHaJR+JRreOJdqnfBhCdhjqKWb4bH3ElbQ2E8aFRV2AyptHsINTTmx3UTVsPhydHOpiaFsorgkCrtBr0PcYNZYB9QYKdyzhl3MWqjdQRkl0fVQzCP7VXf0RsuaQ95jyxah66P9y3H/NVwbnQ5eZYjLWM1ZqUO9MRMh2RbcU14miAnB4CPZ8RK8PcJrGiNZeo4wrQ9viEZncTVcyrpDwY8y+tjLm4zKzdG8pmEOCoM9yyOEpK5nDYrilYO3CNfIPBuCWOKzghf7jjBKeo2uCZAiqNFfcu7iGaEcL6YCCI9+aIvPrxeYe3MFCgPX8RvLMUAD3LDtRmxxUzmo7U56CTF0vPveMYzqdoBGiHNUSVi4YRWdfu9L1fiJjHADIhISyAD2RkR0BGDwQsk0ov7mPZjbCD5lXrhujdMCuqNRMP4gcDCmsnowQLHRrRrExwxmUzrcFxopAOp3h0YIbQzTRDUWLRQt+YJtcCOCKDqidDnM2rMHR5loBIa6jIq8/8ACDTjpDLxXcD3TSIcavEQLOIR4WOTi4FBjGAwc4llvEQRZLJVQeUJjao+hCjz7gSn0XuMEVgnbr1iGp6K43cGa+Ys3vzuew9Edf2+zCX9bf8AtPkztYgZ/PyTAnXQH1qCG4mnj2l/m8WAWihgHYwv7D5jGZqel1cq1NTE0wg3d9jEm76irfpHa0EbflfB+Y9cY1ytJA0IpXViPR5jmOjIsolQqtnjjAB1PdxGPo5/TiKhDt/ugKH13fwSsigCufh4JpCHcsMc4hGNowuEjjeIMQfhTBKZniLGTjIa8DWEp6tlAKWCL8Td8ZXDWljQ6hSL2uM6gNt1eQ5+ZbSbHWXRXazPiqodN2YBo2ikUp0hm502+mvzpDfyAygUUESJGMZkb7h8y3TEGNWe12EyVpj1Mnp/c8oy47JZ8dVfd7hWpRdtlLj2Wg8nmE7JiqdL1C4i46GVGEG+BmJ1nELTxqbqgtd2fHmZa1+xl3UZEEOV8nrMb7rs1zOWXubBYWIVx952MqpedoQC2K8B4l+Lw99wObKv2eYIT1hdfUp68FV+0o12BU7PEaKqEN9PuaY3FWTEw1sfLw7jsZD9fqDZY/UruI6DGdYwk0w4ZjLLXkpg43mEHJI8xW4lkuYZCGaIAfifFJm4MOA19/W/iE/ZtrTuPnxQltWPzugCmcrLrgnDv7lbQfGRsn72gdNhQArer32gyCbSoJj1SE01xUDqZ+0pq1BWD7Z+p3Bcxul14+0If+3ETvZTg/SaSF6mJMNZscgif1MJbMrdG8ZxGtKni8THBx6fSOgqNbi8Qh/NnUUFu/pHw3GBSq/L3Kr1Fdm4qaTI1Js0Lg+pqfEvGbFCy5nwfHSRU8hhj+EDyRiuVw8AzNLFzJxpKqlITmB3msrvNR2VjbLx7l9ujOdS6bbx8Sty8if/AIjkH16ldXUXG5q/8KuaBYNrjMIauT+5Ya/6ykurKYtc2+hi54dKUPbJULEei6SNSDdcHnuXbNw3hf34QBAx3nZAF0MZ7jAh2I16SXTNwBFsjdMWw1hETtXuZBznqHcOLUrDw13Ey9r+uOoQGTk2tS8o21P8QOHDPCyoxYq9NfESsZj5vcWGm/YTLtQNd37jwewbq/2lgul+7XcW150I2ro+ZoG4/wCPf3Bqnf8ANFQNXj1Xc2UA5M7WOFpNcOKAkMlcqP4RUpicRLJkcPVFJcjkrblni+1MRID925cbhtjMe4uutxBb9wY/JMnHwibl2tL2RN3XSv5MCyHtW4k62vcZG59txZcALxM41GLzqGKOH29RuucGouioszoIA+UKsRsoPTjOIwHklb/rCg5AK+Gse50sIRTdpjzL3TlomcuC2UnqnVqLWGY1lNZSi8MShEecK1AaoIQpipEzxYPPEMVjF8LgoSc0IcNIbNKTBuXGJaBO2ElppxrZE7GyqQtNupQ+14PJACggSXLaB5hjfuZ63/SBIP8AyuXquiKYOChv1eJ4+JcM/J9y2be8H3A7+H8yvt6/uFkv/tKK3UN+dUfuDGD25/zaVN83Xj8RClNYzbt+YVa2QHhAwtAwRtXPwaxCEsseTUb7ZrGtS0oopapAZqf0g8MSkYm9lXKxCNTTEkp6fRLYcTUFZxvJ4xFDsWHmUaohQJdR2mlbxBN6mdWP0lBCYGSGGmCkp50iTMBYSSQyg4UuMggwPQY06hREFeOhiGWMQuxehXbuMpaDSMI4AxssMMLaKjKN5WIis9A6TbMU9IvcxiGJeOJg1EV3hVlgjFEVgOY0XHXAOkd47gEEiyAlbbyai7zCKhXsWgPMJJWA5MLuMXAZyHXCxmBgwTZFLAFtI5fmW0uPQCUWWklxDy1qX7UxD4IeSP8AlFYktmXgcs4ebFtwTAHBm+MHDCxo8akwK2cBlcbohbYh1K2YuAtZlGJNW8FdlQRZKIgovUv1TAL1si8vcUCNsuonkMjLM11ADaNQ6ZerwvfUy37lgEloqlkCzFxmSgwVWxQG6J18zCExqJXq5gD4mIooM+ZbKlZXBjqCKqn2l7qGtBxomFlU+0tGmpe6pfFE8kJchioevUSVwSXL8wo1Wby1HLdCAr3mKr7Rf+I1es0mGLK8RBXNX0S9KBEmD8y5Y+SWi5csOa3E5Oo44TOUHzCrcvK54r4L3KeQstLcWUEsgsBqYR142w93HEqrrMs4jsGsywsw6jtCoO8x60xDWYoKFcSfTxJixWfRMY/a0Tfms+YfojTT4pkfYyggCsI5fmMdsxmdCLbjuN5ZgYYrHNxsYXyS2uV7t1HReW46ArTbCVQbyDgmTth7IxRniBX6PKw694s2rNiJv9O4wZiglUFVb+IkcctYLOF1CK4GKrjWmEF1CoN9cRheBF8KqiNwgeMKlwjKU17WWIrQKz3DJlhzhgytWtxmHoBZonYxrCBpLOx7lWIiQzHhdCmNluPR+j3L7A2sbPmIFaFhaIHGLSN4lgdkcoFlHdEcDJcQOywe4xUSUi8zoyaqOUkgKWxDKhALCWYrRRVHuWrtZaxYuBCWojCbUbecRjGIrXRiNzx+luYAJL3rHmYmHG7Jh0hyXtiIcFVvMXQKDBkGOoCLAUbYNYhCjR1BWACwubfuILere8S8jsURjGybYZdqUMNIeqdynhq4wfcXCzBM8q4GksRzIjzSzcyGTbMdUi3Li8DL45iwi2GGQDnhRcS+k7dx8zV25l+zcGBXTGYORzAai6FoZYAKaWKbGoNroR6HWWr7ghstjL6gBAFOLhFU0C8FqGp3dhcWXESuAMbrbuX7wttZPzL1LvnqP1Cne4sOU99QnXUcFtuKkYTRMd+X3As3uXDeWBTSkf3HnACmDhjciooOKNyqiQlZ68xz3Kxa/aEnrmnOW47REtRy/JHKsksq2I2Y6oYjjMNQW9XUspeYqOVOWOsuEYtzZ+xHy1zYHioLqURnkiZHMW5kLThTK5PiOMJ77PDOi6nrB4FUwmZ438eWnLhZGcaMQOrBLDOCOMX8LjMUJdU4jCVIow4qx3pSVLsdF32+yYpjvMulthaQwvjGNkf6QSqQqG7BEbCxjEXQcnjEBd1rPPvpJL6596TXieP9wWibkeEM8nkthNKdahspGlEomAbapdswjweDBWiJZKloMtpXxDgOtbhid6VMpnf0p0C/AwPH3YEAL48ERDgXkokfZ8y+k3YtEEFNXnGodkmFBdMrmpT+RFH+G2UMBEiLt1KjRiU4/fAx/G+MPeAkNm3BaE0EspQOKjX2sRXosyokJqh3rMHvHxUZhJI3G4ZAn1F6t/3CDjxEzUNClJYIsLi9fzKMORpi3OGJoXKhoq5gVcYGwLk1D+oQEGpWiz7hFGC1FmJYmqcUBxmUxQQxuB031ZlZ5jh6rMWvGVpuuokU8Pv5lmiN6DRWIia4jrKLj2wMbCgmSi7jdcOmzXxHNrPneKyR5GZfgxWIrnGAjh0eUMlYnuFXid8VMCUMm8QEuAGWXTqdUWXMcLF4GW47tjs2lGJ3xszZRqpkY0ITLWblxiOV2U6jQlBSP7HuGsQcpCnUZZi295jt2xAwmFdRpGyLouCIRnbcvqEjlXWK/uWmHepkagoo0rKBKhU1nKtdQ4Hc4aHhLmIZi9Bd/XGFkO0GzqWQkupRuFlgTSN2N0fE0XDbI9VqVLk7aGjgJRMPvmPgQWwhs4+RFExYcWxcl2Ax7aIaz1cVdoUEhL3S2Wx1mGcoQ6OuoKhZFLKQdx3PECUjrClJsgVbxZSuSkY9VeI0t1MosK8LaZUYhGGguohMS9K14uEUyF8wZ5tViORjZJXyxLpHRYmhBOIiloemWIIrSDgThfE41GZypbeY2SLHvg3w/gVgNtQJIlaoGXo+Tfk2JWZKgmI5jKQ2ZfRUA1GVNy1eDDztcA5JCAhUQHghlFrGcJQYWXYQ52TSMuqNUFGxISAhhKBm0lJhzizwIsXIWSpQIfyIsXl5PAB1GTE1CsFzzsYncDEbkAhSlaPEcuIvMUgixCSZOAEK8K4d3BFeApCjKBITiEl09REfMXCnLQy5QONGVJSCEoeOAINwoTeYI8kyRZbMwMxuYTY8QnaZOpc3mMXGGLi/gvMRFty3GIQOMQKyWwRKy66i3SBMRdsIBAkQ8wXNxIMBDmzwgjUYop5xK3MRgIwKi4xE2cGvhrAwcr0kIJeXGBMUZ2w27wGsGw4jae9mnzOvuNY4lCPwThHkDiiMnMv7RqINSnaH5hvAVm4IKOJhENKOBcODN74VkYIS8UxCeEpwD4IIKoZuXgcPwKjKL3uXGKGItC4TNKS4yIptVmnIhmFG4kegXKCm3jAdRATwCMRUyxqPIR5D8duZvmDS2HllPcqAsHtmBYBMSiKRzL7NIoxocZeQRLO4EPhFxkbolXUOTbgwtLjaV2TC4wOLVyojASLnCW4S2cN1BDUTWoHqWuVS5QwIVREKd4yoPyjqDwE7cJ+TM3GISlue2K9x9hlEzMjcscy5jePEb8YiEBjS5a988XE3HUaFBw2hxG9EAaSwQEcghFTZEOkQ4zheHCRR6nY4wwo0QDURcRX1UUu+FeyVCDDmNhlwszAsVs3HCBhxzfzN+Ok7R4Fmf4Zvm/PubkJb6gwztw6zT8zZj1AZhNUTfC2W/OEBSAms7RcBDfBwPw+k1Z3m7N/A1/GM6hwc/wD/xAAhEQACAgICAwEBAQAAAAAAAAABAgARAxASIAQTMEAUUP/aAAgBAgEBAgD4ZCYoQfhIYCJ25XB86nJ3YmCCVxVQNF/YHD/C3MRR+PIsTsYWGQZPlbZGflKAACjGAIWbIX5Bg3PVbtyYIn5GhClerQwABB8THBAAQY1xDHoRizElrgPLtbkxYn5ckETV8uRlBVQA9R1cEAKAOrsSTKg17OfLlysw6WCA/jywRTd7AgblyVt0Dokygqjq5aGGXd/Aw6WAV+PLoS9iCXDCQUOiLBsmgoHZy0MMJgg7XcOkiH8mTV3fYixFgghhEEAtnGQ5FyK2jGjQwyqAAh3ezpZjP4xMmru+fPnz5cuUEEB5c4BDHjQaWYtCNGhh1VAAUYfgsxH8YmVrl3y5XfLlYIggg0NDRDKF4qigaaEEEDsYfgsxy/xOXOqrjxqtAgggiCALobZRjCAboqQwrqSfgIhxn8JLEjiF48ePHjxK1UEUgwQHY+RDKV41x48fkkxH8DFmgUJ6/V6/X6zjKceJBEBUiCAjY+VVwKcOAx8PkIpQ/UQlmi4wvcw4yhUrUBDAgrB+8TGftkYBU+NaKFCpFQEEEH8ojQ9QAAsVw3at2xiKPuylagggAH1vuIYegihUEZDAyuD3MLWor4XfWmUggRYoH3Xrd3e6UY10xbfIZPb7OfLlzZyVmMfidSBFgl/C+nFQ55h+V3AdCAIg27QKVI3y5cruLF/GQwggg7Fvb7A47ZNCDoINVjXbvBFZ2JBA7pF/JkBixYur582yl7tSjCHdsYB0EGkWtZGLQQMWJBDX2SL+TJGgiQR2Lci1y7UqcZ2zWAB1AVQNMxPcQQQdUi/kaGCY9PKAYVVUAAmjGe7BDcuijGo0xZu4gggg6rE/IYYIhJaAKrLVcaACqCxcy7vly2BjXTFnJ+Ag0ICNiYvx0QYAINAaOM4+AVVEaHrd3pQiDeRu96EGhBBsTEfxWzlg3LmHDhw1xtCAGH40ijVu5NVowwkm1iw6EWHokB/AWbIzc+XLnzDhxkGUOWgIMaGGHqIigUYzGUBVaIIIpQIYIsWHopQ/a3yNkLk9rsOrhoJdkkknV3FVQISzE6GjogyqoS7AXdBSsRl+pLsSZVcePHjx41UBUqwI0YSYT0VRpyW3ezDK3QAAGlCo6sFiOPozE1xquPHjx48aorQIZSDDDqq1WiXaDrd7qqoAaECKgjljYKurX3JZiaC8RjGMYxj4esoVK0VK1FKm/iS7iAdbvdVVbVQCTkZmN2GVlcHqSWJEAVAlaG64lOJUqQYICD2GiztANBWBh+YAGMEsxJJl2IIpVhk58+fIsTFCL9CGVgRUXd3dg272ANguTD8RAFVUjsSTcqhBBLDcuXK70oUfWnVgRF0YSTdg3odORPcapVGMCnLEwygKrjXW9CLEA+7BgQQNGHoBBBB0u+wggirnyqmHyQzkmVQAFcaquyxYsH4GBBGjqqoChBoAww/AQRFAcsPOVXPS1YNfK5VV0WKFH4GDBgYIRVUF48RBBBDD0qtgKiLPIxf2tkcbJJDcuXLkGBldFmMficMDBKqgBsrBB81VV0Z5W6hh7qF7rMf43jQwQAipdwgwfIBUCgayPmOrswzjx48ePEAdK0sx/jeNDBFhFVVcSxlVoACtAKqgS4xIyQknlyOVWpVCDH6ikGq48GBgmL8bliYInUCpXHiRQABBgCKFAhPIAjLCbEcjGwRrBDM5bQgGnDQTEfwGEsxNrE6iUABrh66uVQ8zFnBd7RWdvIbCMgBcsDlONZd7UKBty2kKk/gyFoYIsXdUFigdXJKxE8ph4nk4/YSsQ+SyrlGRVAw+o4kwhaqpVImjCSTpTjP4MkMMAEXQHAIFrpRJNIgmacvLzL438f8AGvi4QS5Bx7EUDHw4cKoCqosTw9RWIQfvkh0AoQV8WcsIiVMqHBi8eqoTyseLNkXI2JdLMYvsW584EAjq0Uo32t4dKFCj4uzERMagwsXpVHVvFPiugAACqO7EwRVA20bQZWB1VduRdnJ0ICHD8rEIOXTkmseOW+Quqqva5nw+NBjGMADsxACjpbMYVgIYZPZz5dDGctyuVQgNhuQKO7jHDkJUKgFvkJVVA+OR8eBsGDN2qcepckQAqROXLkGDBw3IuXJlcePDhx47vljnJ8hKhVlvkgVBXx86eOWHh9r3WizZLgABBjQnkGBBB5Fi0pUXFw48ePHgcZQrUVuUC40jFntE7M5YEbzYwrPgx7JEC9LZmaCCLBBHj6oAADoAqAfF0eAS1VEBdy8xr3YGCJtVltAwa6C9WYkkQQRYIJkjSgKACkGCAIoA+FwngymWqiM5NIoHd4YAu7L8yQAAOpJNEUwpQIIYQV4hQoWmhgGNBB88hQOrjiS+S4i18GHHip5nIXsERUA6kyowLK1INXVcAgWnh1jUL9FghPDjkyWAEScunJW6CPCZcARe/GVpkfGgHyyaQIPo5AEyFBwMVRjEYgjbmL1EeGGABFQD4V0ZUHyyaxKIfusEtMarRJKLszgFg6Ma4riA+Qh6j5GPFCj6NEEaAbBsjgvW9FrDFoEC38xD1PyMYoBu/iYv0u5V8ixPJSIou6AhYN3EPVoDsbZy5YHHD9UhhiRdF+xluGdc6td0iy5YyWxMQ9x2MUmM3NX0ykEAY/qxUGNFgjEJ1MqnGQk43UqFUCuNEZRgykMBAe46mAktoFWBtgVLYsl/RYYNGP3A07ZN4SoCgdHRxizORF+pJNFDj4gh+caFeONvmsWPBuuw05MIKsvjnkrg3szLDMWRE7iHdVMgQwRgTyQFRiGMK4Qn45TjlsQSSV7jWQyguUYCWVzlDo28kdQcLn7ZZiOnacUWt5DihGxC5yc+btja+S6cru5RgJjAIMfrzBCSINY200aGFcDD6sXfx8rOXoYwg2XOR2xgjRLMWJuwQzZMYEMBnIxm58w40UAhmeCAAAFVCkRo2ggwoegPd8jnGUC4guyWyE08TMG0zEkk3d8lCRCZhJPBmMuKFg6OzwxNAAkIw0VGMCsjYsumgg25GQ5SxhBTGKlku1gLjYJjOKKTCTCTLsxYIsR8ubCFE5QBUVINszFo0xEG1MRQN3kzEhsOSFQu8s5CKvrONxgNl2fGSAgWOcTFzEyFzDDDLsxYGD8+CP7ecEVFEMEYl+RjB5iMuIBoEx8rOoMYI6txjP7ORBVFUTIch8fIXJrlje4DmfEQQzBHJMMPSgVVUu75qi49tOWTJy5Fy7HDAoUBBqsmSwohBBXDkORshggCLlRTzOV8jHClcdY5UyHK3CpbhGaGHY0FGgOPDhqoztkbOXlcPWVxQgBJenJCLx9fAghpjeACAgkMpctWLAFhLFYGGQsSIEdaEaBhDDsCKAAEUJQGrLsWgAFVpohDFgQdZYoQaJMIKxGvn7DkGS/SPHXCQI0MaDdk+OJkUgwB0QnVQSlABGEWxsRiclmGNE6GHWNgbxtoxgMgycpUMMtW5XakKF6EEZIOjnxSHmQohQrkVWMqgKUKGGGCeS/9UyGgDDHiQaMMMMxkG1KMIJmgixVGNgYYYSGBBACpB2K5INmOcJVlLBRTBxawACqUIuSY9eSvrMZePEgjKEg0YYYZj0IIpRjCj4klU5MYmExYImlg+CyqMaKoGOMFycsmQuwRhl9y5rCVkGPR3UogpmCwaMMMMx6AAVVSVGQZPYSYYZXFQIsEWDuQoqmigCIbeHKqFGVlxeMPHfA8/p/qGdRDq+vkwQEQgho0SAAY8YQDplgYEwjVAAQAQb43VMmqcYsWjGys6w5RDFUAay4RKy+MuS66mE5NKV0Y0IWIiYql9HDBTDsAAAChBt/IOXDmIhT1eoYgvr9bvjxZQqACCYsdGHN/TjAUTKfGy32yRg0WJowwxZjGqlcuUYMPXVcQtKAAoWt+LCPF6Z8oBCkjynTE4KLCFx48bt47pkMZRMsHjDxj4px/1dcmsqrE0SYZhQbs5Dl5KZldSq8ShXjxQEdnw+3xCd+cME8w4dYwS0aK4JzJibw8eIrOHVjXUji2IKG5Wzzx8LbeGXaR3zP4sUDRgjxRzOQZFI658WDNrNMCJ4yjJPFPkFc7ZMa5D4+MAwDDg4toExZecI3QSiqx8D4NJ4+Px4DohsfHiSDWA9Gy4w0YkqyQdazY8eVsnlNjxli9ggnGMQxYkxpjzQEt7jP6MLGJBGDv8qr4cSjx28PH5IQqKyviQRgykCYz0Lc3fEqeKcWJvX6xjy4cGS5aCZcK5QvkvjxMrqoMUiM7n5XfxytWdlXzU8NpkekTVOmkO69flzx8Vsnh6Gqy4Vyr5Pt8nJgy1ZPl5MWdM+XImss/py5UwfQ/AHKrnxEMI8NjGRE6cSgxqnQjzVw5uOZsOVPKy+UPNx5NHAfHCZMS5f7uGPCyfzYxHdnHjMSPos8nP2GvNfx0lZdCX9GZnPje/wBfBvE8PGyeMfZ7C5csCMrIMmPPUMEojNmw4u9658rJK+JllVoC0nK55yeM/S91Gx5Gx5cudMeJNCNHzI2TyMQ0STy5BkfGcnihkzsFhOXLgwn4mcPR/N/N/Hgx+Qis7Dy/7f7R5eTyPHw2rA5x4R0fK/r/AKf6f6f6feH5IreH4mMFhoR45aAXogjaRAIxy4Eyg+Tk8fEDOPzuGOvh5PKdMeuPEg4/TSgQDys3j+P/ADDB6fV6wBOPjZDm8IdmQrVSiCKqIVKPBMi4jn0YsI+pleVj8TGOty4D5qYnyn17qtXk8YeKF7UVKEVoiq4gAqyMJ5S455AjxTf3IHyEzIubw8XQfhIaA3XHj6+FUsTTwaIwn9YgHqHUQQd77DWWWpReHAggigF04V+alTX+plBCDH1aWoGnZYqLMoX/AFadVC9SvDRdVdEMMDdufMDtX+IYyhe4jlBCMezj6FzkBQfEf4td2IiCAN09ns9nKqCp+ev8BV2wG60q19ieaH/APYxio6gbrj1EHW9WWorjHaq/e0AHe/gO5YtQGl/x7+Z/DfIaEMv4U7LkB/O7BlYfID7CZM2PPoElAO5JyysRMMU9D+DJAEg738RLvY2B5G7l8gTlLnI2QZC/JXJxkNAv5HgiD8I0D2bBjx9LByPa5RGAB1hCo2YeSDdg/Ll3eCJ+MgYgg6mMTrJl9srOuPN7MYMMZmKuT61CkD4CctcR3K8Px8KrreeAGY8nkPcp/FGJsAy5HYpKRQpUKN10L+xV1Xwr5jsYXQ7oS6JXE2AQ4FwS+VwTMuLGMTgZWyfz4GCnaknmYRwEQ3+YdmeY+mXMuc5G8nNlTWCAHTHkp1kmNreetl/o8deixyN1xABH5D0EEtmsRBt55ORPGTDkwqcmbxiCdMAqqdNGwnEuNoIIpsQCCMFAXJhRGggin8Z6DbJxCLDKj408epQJmcDJiyarq7hyRq1eyxyLkORWDhvYSCACCPyVQEqV9M4byMC9BpZ5LHx0Bi7WMSxIbkrcgbJUpHgZcn5+fLV/Klxg9hMuL2JjaA2IIxva6Bu1KF5URh+QTIIIOlg/AwDQ0OrQ6uAtACFBCrxRSpCxYB6/WFHe5XIfFSZw4dK63sgDoNNLOTn0BJBYgkqbQsWgKAD58uar+cfK4S+Y5RAACCAraMXVnMvkL5DEDF9HMRR8Kr60Rz7lw2silEYEMWJGctz5K3KUE9cV8XQHu5UV258/gWV9iAaKhKB1UCOEBX1nEMTYiec4VCRBAoRUXC6VjI0Yo2WDS4o+KsD2IGOvjVQbcKLHQo2A+PVVQgixYicnaY4OxN3ytAPhw4gJ1u9XC4yAy+vK9Vx48dGGUVYM9EAAY1RI0aAYwOxgHEhQAPlXTl1EMMxGwR1rrVQQwnlbBsZBAACQMWJijEOxVVhCL8bskEGWVHShCKAgG6r5NGAg0YYRUEBJMAUJB3LF1K/LlysRRBrkGEq2yWIIIBK+JbmG0yBQhB1W70AsXQ7PCVi/MQRZZbnysFYC8MLqcR+rCKNjThh2ChePFF0DunBVQPkABAbJuxBF0wYcVmL7EEIOzDXHjx4Kgx8eO75+wZAZQUfJYAdUegiwaK8AgA+xAXqJkGlQp6wku9W7luXIMGQ6HyXRFUy1oRRql/DU5fBGvTEtyDcmckm7EEx7HySGDoUKQQdAK0SsvRJfnz58w40dADYjtKqBg56mNsaQKB9EjQdX0uhsdDB0eHqImjBodHgghh+LdUg+v//EAC8RAAIBAwMEAQMEAQUBAAAAAAABEQIQIRIgMAMxQEFREyJQBDJCYWAjJFJicYH/2gAIAQIBAz8A4MXheFJHkJE8EXSuuKbZ898074tHg48SURbHDjixuZGyCeWNmPFh+VHMhC83PgwTvjdC8RfgpvgjavLx+LjbP5uOTPj58WX40rbH4uF5CdltnxZXhQT+BT/CR42PEXLPPBN0v8Dn8zAn5078cy8LBF54YtPhT+GxvQhCETfH4eCPCkjkx578uCfwyQhE7Y8CSLx/gcXjwseJjwY5IV4J8LHiYvHLA3zQT4ePExxP/BZ/GT4KRPGuedkf4FLIV4J8iVywT5kXgnxUjF4/GaSfEki2NkCfDFp3Oy8aCSfEgjnjchLevCgnxYI/Ap+BO3HNJHjQuafwKYlaF+EledIqFjudetTMFSq01k/4HBP6jJqoEkTT/gUWaeunuYhof6ivPY00/ko54v2J668bHnY5ZEtnYnrrxseHjyIWyTsf7hbUJk/mJErwTbCP9wtmYEacom6F5scsXm0bNJRQKtYNOb6hdPudTrYpRWsj/kJ2mqRCI8CfNjhkdVa6aKVThH0KlVQaqVfQjXWqCihQiWKCp4QhMa9k55I8bPgxt+n11W+xTVQfU+1Eo/tj+StPufT/AFGSTJFJ973IQhC2wTZ3h+PHLN11KSpdmZFQrrXA1Xrp7oXUVoIz4Ktjwo3RxRugkkjdOVgr+R9Ko1rji8kbMbIE+NC4EIRNn6vpJt87o4ELqUkuPgdkuCSSNscK3Rz+hWgm0Wi0kkcS6dOSrr1auxVQtVLNdPhxwoXg5kVpJItBJNkuPAqaVB9sk11csbYMeAtiFujZFkrTaOGVddQ6nQeMo6vXxEC6ajZBO9LxJI442SRaCSSSOLF2hMS3RyYvnyNb2Rsm0ceN03jdBO/F54Z5sQQiSHukjhm8CtO1LdF/gqKkKrfIhC2yRy6nN9bm0kkkkCfnpjTE1JHFm8cuCFb0QhWkStFseBHNJJHly76nN5ItCJJ2TaOKPBzywuXBi8bptHBG5Lw88cmeaXF5fIhC3xugnxoH4Pu+LtPHAypFS9nyTsk0jYxnzaLZ8GBk+Jgi03gnhhXhwSjNoV1bJp+1iZFpXNFW2dsCJ5JqvnZG6bzslGSN0kGrDJtjmhzad03gfZ8nu2NkvhjdAnvyOl4Ndo5skrZF2OyIJ4oRi0uLwTw52QQ7sZO2R0MnnyY2zvlbktk2TMk29EcGNkK0VbY36X/XNFoqtJIxLYleFyTs1VbIvN0K2LZ3StskEY2zwSSRUibJbIJvkpE+3JBNsnwN8eLZMXnbNoIIJJ3wrzfJ9q2TaSbRSTWQOlkrkgwOpSQt0cP27J3QR2GxpmtXWzGx2hn22SGSSIStCky2TbSyeSe5C3RsjwJ2OhiqUq8DtJm0bInZD24I2Rhk8LYqdsiW2Fukzsi8Wb3QxInbmSNkmNuLtexsim821LjzwRaSRlQ7Iiu+dkIngjF2MRJptJI1liXDqaRKI2QyeKRIhbp4MEVLZOyeGbq8moQl2vjgmsglXkgjHDF8XgnZngxeNkXnljbKtkxtiWJ2ySO88GDBBFdLOj82ztzwYM3m07URtjkk+4xtikySQyFshk78GLffSdL4tI/Bm/sjycEsi8kCJF6H8ECEyk1kWwYtlbp4s7Y2e+bG+HswTUtiIINX7rTZdxFNXdD6D+UVeqWNd6SmvsYtnwM2m0bo44ti6ESQe7IRJ7vAkN+iXNm+9p2aymmBVlNZV+nw+xJnfCJ4MokjuRvkjkxd9qMs6qyxVqUTbUVFQvYrupxSIhGDNpIy7uhxV29Mp+R9WpN9l2NA0UVqKiftfFD35RFO5IVoRqYxrgQtiTqfsTPvqMX0qWdTqZbhFfQq+7KNVJklKhd2KhQtkiKaSmlSx1S/XopfZmBLq4tVH29xfyclC9HT+Cqj9jGsVLgh79XUSIW2bZt6JMbpcCjfVQ9VB1XiIIbXsxdKkVVKFpIpRg+p1an8YMXlu0YR1au7gqq71HUp/tGnrKPZg+91PcindNtQ6CbwOo+mpffhgikkxsi0LZO51ffT3R9ZaRuy0tMrmaBpzU5IJIdUjqQ6e4+p2NCJwiL/AGmirU8sQoIJtgkqX3UlNdMrehC6iH071dQp6f8A7ad8Ej6lUH0+pp3TkhcWNI/09WtCqyhD/YvYlQhIZKNPU/8ARVCNJqNVb/o0mqp0/F4G3FCk6rXoj9ygrqy+22qhwvFTESzRTJCn5NHUVRKMkW1O0rZD3ZMFVeFhElXReruhdVYGO2pY7i6v7u4qO19HVa+SUVt6qcM/UU+ivq1TXhL0VUUf+iophHVdWHgq6TWvKJVoZJoFXU2342IMktUipwiaZNVF3UxJRdMjdgY5NNAqaRIVVI6KqqdqrzThlXRx1F/9RRV7KfkplOl5Qq0VDQqWKtaF3IUV4ZR7PqvTSaVatVTSVUd0V9VfCKUo5ZI4JPp0mup12lQaanQzFo2zZkbdTJ6YuqkIpVMj6bdTWGU1ftYv/o13UC6ivQ+6Ol8FFPYVTnszq0f2VdoOt1P3YRR00U1LJ0/gVLi1S7KTqt4UEffW5H+orVPpc/044ZapR9Om/wBPrJn2kkcqoUsq/UOFhFfR+6hnV/4lddX39vgVFJTpn2aqmyiug0VOn4uxjGUsorOr0v35R0+oO0VXQ19lPdn0lPIhFNKH1620fxfojO2BIfV6uo0om3s1UK7s9ybFQhV+ynpoq6zmvt8Cp2uqmB9Gr+h9TsOjhTKa8+zq9HvlFPUWLQaRt6KO4qM++Bj+Sr5K3/Irf8iv/kyv/kVPvULpKD6HUVSNdCIyf0f9T/qf0xtNJM0USS7Sa6WZdN6EdP5On8nT+Tp/JR8lD9opfsSXcf6mtursimumaFDPveruhUjq7bdLE0KkT4WhwU19hr7qe59RGDTSY8JVUNM+nW6Wa6lSu7FTTC3JkEH2QfT6xLkSoFUpqKPgo+Cn4KSm80n0K3SxKjI5dT9+P9LqJ+makf6tKMGfB9GhqtGua2Zjh9ERUaqT6nU0+kadjHeCnq9yhPJpXAnzuunBpG66WjBgleCmofJrpaNPTj2Rl+/GnkxaM3mnzpI6sGmmfKkQrJ7IVpRizaNNf5aVfHHkkgnJK/KyrwtsiIvqIySrSRvS/HyRxS7Stk7Uh2n8vFovpq2Lfj85JjdIueBv8THGhbo4UrNj/E5I3x4TYxfisckeC/AVImT5U8a8CmnuU1PbVOeCCGPq5Y+k9ifi5tnxFvS6jE6P72O0CbFSL5KRGLvp4H1CHePFz43zvlauzHXXFT7b/p5K+p/Q6sMnaq22/YqSmk+ENj8fHh1MQlvjqXdVWmlSyrp/vVkOJQmia5YmhNEWlwQN2hmOeN8+KkRvRlO6prYqlHu8lHcoiEhrNAv5KGRhDJdpJvCXAkasIXnRad6YunSx9Zyx0ZpZV1/6RS1EFNPa/rY6qRsgjIj4MTJmH3stqZ8MqPkjz5s9mga/csCRSmasISRrRFdRN2hyMdsM0vTaXFoMDdU/I7uBwNDHZjGT5+Nn0+smxVdMULUJdkKor6GEpR1K+ygSTXu02kyReUKpEVwJKFsh7sXqdWCEZtBPnPYuoslKd9JSylml6qe51O4uopuu+7/UHGxjGMYyqzsxyO0E/iG4fwJ+yrTPzfG19l7KKaewlU1szw589CfMmU9xKysrK31Fg6jUQVTxOzs7Mx5uPAxw5fLna3d8cciFucx4MHzzoV5fKkST4ePBgj0aidmd6QkQ+wmKs0meTHlK3zwQO6dmtmRTBO2djoNW2eGSN6Fwx3QuBQIgT2oSYhCavBAmUspmSkQrK8sQkJPZJG1Wi0cTJ4ERxJjWySbYMbJE+xX6KyofsjbDIJvjdG334+RLhnYmITFsU7IcbpFnZnkjkx4sc074HszwRf3xIV55IXhY8DPBHM92OGVzsf5HFsbM80cErxJ8n7dmeafBQhbFdE2TI8abJ2ZHPJG+byLZAuKeefPXLHnyReOWN82xbG2PDx+Nx+H/AP/EACIRAAICAgIDAQEBAQAAAAAAAAECAAMEERASBRMgMBRAFf/aAAgBAwEBAgCb3vgwmhKxYbXHG973+A4IV63l3yAadQH439qlONWqwkkktdczcKi4xxjR9bMMoQzJtHG973v5HI5IxrAbYfhSkWk49uMRxub+cfHSnoD3LMzXPksQEFWMtAqNTVHH3N8E7oRI5yT/AIjFNZcWD4riQS02kH53xXKSIYXN75j361AtNCIq9erL03ve+21WhFlkv+NAfsZjGZIgUULSgBay2/e98GFeQaWFjWWWO4A+MetAsXljPR6PR6BjioLWI8tUVfY/MzFMtVakHLWbalcdabqeVLje1CHbXO8HxQqBQoA1oj7ArEeWuLON73B+jTFgjAKBwYUVAFADC+vioshq6Igc37+sZUChQo0QRO+9wJqJxYLx8CAD9TMObmta1168KFjRw4gKMSSWUV0+n+d8V04ArCBAIDvbHaKFChOuogjjKWDjWgJr4H2ZhgL09fr9fr9fr6dNQwy2r0CgIz8Y0QajTJHFcrKFT279+7PtSIg5AAjTLQQQf4TMatE6hQOvXr0KlDWUIPGjH5IR0ffa25n1KYkSBgZvjSFInwABGlysBByP1JoSpF5327Bt8EGMGHBLkQcEJaMtsneuFKXJYrKd742ipFJIgggm5cLlg4HO/wASUWtFnbv7PZ7PaLBYHDb0UZWBBDoYPnXJHCWVXq/be+/uAEBJEHGxwwyq4IPkfeyVSqrZsa85Zyv6f6f6VyUtFgdbA2yGVgQyvB+mgUyFylvOQ2X7QQRBFg532AtW1B9DgfJmqa2N15cDWta1FZL1tV1cMDp0IIvUfA/XXA5EWDnU2TkV/tTWxuvgGprXOoIl9dyurRgwYOrqP8yRPlo7e4tbSybB4H0TjITk2gQcD86b0sRowaM1jD9Qpgm/jSxflzdfKrUjVvjMu5ve977V1olzcD9tU21sC8sNrj539qEW5d73vp066E3Nu11/CLWDDOhobF/m9Pq9a014q1mZLCD7P4mY1isZbDOg/VbXeita3qNPGtcLHOReOcarV1tVo+OnToEAAtlhH4HgfgrUvHBDkfKY/wDJ/K+MfrGKxo1c3DDBGN9w4Jx6VVpclNa8g8iLDLIYIPwMH44rLGjx2ioaVorxlq6et0up1zqhSS+97hhgl1rHimmtNMBWKghQrrkRSZZD+Yg+zMYrDMkzHqWs1rWEC60yuuRWOaa9ObH7fDF3ssEJqSteNBQoUqw0QRwnFst+BwP1MpiwzKgFUB2jKdiGNGlwgFVKqQwaoV/FhvsE2iU0gGCACCCEtwQRwnFgvH+IyuLGl4rRD2e9L0sNgcuztY9gpSpUAI69Oggm3e/IHCrTUBwIONAENwAwK9VixxlL8b/TZlcHBBQx7RAVyFyFtax8gtUawIIJrp06iCMci0CCUVKCeBBAAACG4AaGGLFjTJrH+PHp6dPX6vWcd8Vk4pYx64krfYKwDkDtk3jnGpA7du21ixAB1YsYI0cxYsMsDD99pRVipUK/X6vV6zUamofDaiqrTK9coKFYoA1zkW7hNNagsX7qwKxYhBLPNKseNBBBw4yU/ejGSpUC6+epRkepq9aKGlKlRVUAa1q6xiIZVXWhhh4UgrFisH3AAGL8mF0s3cjDf4bm1FNFaib7du3bt3774KtW6EbihEVQANaltghNaVVMTDOnQABYsEE3x2Zid7e18jHtQst9Gvvc2BTQgWFvYbTb7fb7RYHFgcMCQ1b1skQLBAQd77CEolNfzrrpQs3sEMWJJm3tuuBoWuAMt+MavocKKaFUFn9htNxyjlf0DJS9XV1dXD70wdOqAQTfG+0RK6pve4IBrrrje+3bZhlru6qmMlSIoKsj1WYxHzVXXSgJay2/+gvxrUEW5L1tWxXWxW1YpAAgGta1EWmqElixyEtWKNa1r6Ad8mxFppFa1qNQhlZHpbFOMMdafVWiLHa6wca19grdTejoykxhpQoC9ShXrTSIYT1KGmmtAo1Na18EtdbeBRVWAJve9mGaKlOnrKKoDmyx2EH4a5U0WoyGNNIFAXXUr1EaNF40UrVUA50YZqO1mT31RXWqwTt27+zuW7bgmuutNHN7CCD9amqZCpPCBYOSeHLEEETqiib50YYxe3Ex2e3DVMevQm+3Ynt37hgwIm+Xlhsgg/fGdCh4QCAli5s7sWhjNWVgAE3sHcMaWWWNueGZ8dBxrWiOvXrrakHYiwx5abGHI/XHetkI4BDd+5YtskwxokSAht72CJtmd7bBMHJs8RXXowEADp6/X6/X62QgFSpEWGPLz8D9sd6ysMDA/GkuAIKqAB8jjd1r3ATfjF42IoVda+GLQxYIpUyyZP8AjxzXFhm1bc1wprM6gADkAcMz2vYBuY9OKBAAABA3f2F+/cuxYmLAeyGWTJ+NftRKosMYhgwO+3ZKFXhDCSykQBjZbbYJuU1h8aJX69dVodWY2Nc2WMxbNnjsbv6K2WPMtf8AFjrWAGjQEEHZbuYXNwuRtksyxYWuuezhK1ptsVsQINaqRsiuy1Cr1vVXQiTTSx5rHeuNMlB/hqSqlE08ebBB2TGNj60ti5HuRUTd1i+MycSVY4W001fw1ZIriIEMoF7spBUKIYZkOAOMZayZaGUf4MRagI0aNGgghdn9ttvzj1qpN9/jqbfI4OQuGEYZUwKrbMZaXslmWtoybM1nazt27d2tfI3wioqnbjKQfG/zxVQQxo0cm7+g3FxcB8V0ohORkTEho8XQ2efKHyzeRybZQALhwTYzZByP6Dd7vaTyiIpf+pLJkVa43v5H1jROGjm61n+N/FFSqTkZHGFcmVlZ1tmtBfF3ZWLiNTVe+oxyX51yKxQMdBdcWmPahcX0fhr5C0BOGLl2/GqlFZr8gAyqlVY3OPmnyqeSS4uSWvuJ+qUWsSy5n1qVCsR1uoKwQH7CLj1Y6IgYEMlmJ6PV6yoCYnFNSK7XZAEqx0Rjbd96w8vOhyXynYD5Jx1ex75qE1pXSpVpp6Xxxjmg/IWmhaQgAnbtuaao1mq+nFpe8mqlK3e6+CU46ix7Lfoc002ZVWbn4v1sQ3QDjdeOiGNal9bqCvq9Rqal8dqgiYtdQXfcubff7xaHDAzr6rx1ox1rd77oiU44llz2/Im98eJOdEHlD8bCkAAam1FWP1Jd2KyqVwL1IIIZDWKVQBi9r5Rsm9hxkJlJarA6dPSA733yuqmgm65j800hGrccJY9irmZI4Mrq3Y4AEM2lCUqCGlx4plYE2SYeNKpjPdks+prWprQNOVjHeutt1l8porr3daSOD8VQRpeOQN1IaDQiNcWUahMqpQAgGMLYOMZkPcubC5sV1O3e+2Afhrr7EtRutlsx6FrYvfbaJvfJmOBDLzzXR/NVXqxnsAA4JVEr7o6WhiXNpWEVPXf3Ltc1yvUBGN92wAJr7xlvem3HfvKMZELW2O3yOabfb7rUWgYdeP0AY25BcKBxtK1Ftpem9Hde1riDjSt/Qby5mOEBl1zsAIIPxeGKhsD04yL3e5i1Q5VUxraedaoCqqgNGe+8ADgnjuxZgnRbcbLueD418YoWWNc4g/OpWaY6XOMgS22zIJqVww4x17X2D5x4pB7PZZeABxuAa08VQAGVWLaH44s3k2DgfAGvk8asOpfkEmVhRc4HCuuRa83zQmzbZksQJve4ABrV0HAMcIfnfJmIXZ2HAg/FQ/CBjNEQytjkltH5ESn1mqunb5DMBqb3AAABzco4BEeUn8NqKa8kiCD8N7ijX4aCgGHkU/zpUqkFCbbAAOCa6L61gEHA4tA4AjRCITvYMMrpGOiay4IIPwJgFnADniugmCCajkWUvXS2A1CqqtHsdy4t7IpNCKMkLBDwICIwaAajR5smmgY1uPxTYjLCcvkQQfWhKVJgPADXGCCCCWMSrY5xVRMmgo0ssssLAlg2EM3HFlNrhgPgQGPF40RZABKQA6W08UWi9RlViCD8NAaHDc1sbIAIIxtaax6saBpkCx7LSqqBorjZFb5OFTTL4OTwCJbE4LM7rRWRXfXkd3BxzjNKa1ay+w/Q+ALYIoYwlm6CCCCWQmUIioVsqszhal1BdeAOrLhBVvqvsEHJmwVjBZ09IrIx3caKpYsFWcUsOScl7EdYIOQON7oW0ykx3VDXwIIC8MExawNvbjWZqLVdQMI4uRSo00xjXY4y0WDgw8CKYs3DGmMLl3Kcfr3y7lAGmlFBA4HK0ri+j0JTdQUFFyhcdGPGxwWArlL+yzIfIwJYFDkmZFaGaQBktzqlgmjGMEEHAPYkTGozMVMauol8lr2iiJU2JXW7CDmmkIE9YrZfRVRkMQV0zFzKaEpei/Hggu9pgGDDNkuyXM1qhto3d77M4tvZKq9YgghO+wmPj0i5LWsyTaAYZWlWMK2dF/kKjjHrVAoXWlrFbm0XJrNKDdVVaqplzOTF4MqxsUJGBhlqUvkop1XY2S7OtFV1HYyhXUwcUKcP+RKxK3e2/ndi011Vl7chDflJkxlQIqhQoClaxbGDCyunEz5uLWBuyx7jDFglVCioVS5SDHrdb71gM2FTCpQ05WPFua+A7wR1eNZ/TXb2yREpXFzRWzZOyNX0DGFb01VIqBQAIYsYaNT1B76P4xVC9uQ7CMGiLVjdVlZomQDCJcHCkEGjGrpdq4DkVtUAZVSMMY8DXWO8xaq6svHrx9FnpvpDd2bxtLqFZKw1SRAnG4p7kl7n0V0aXtfIA1wsx8daTQKEpRcqd+1lll5UETGxwr2iAhi2TjLj14oQhjdbgX3IcarDqpVch2sDiMckcUV49K3LDAK2KVlONQQxmYvHY2Pb7oONqgxcbx6U9Nm/+it8sK3bIPDriKke1cgWixLEOmr6dSzK9KPS4pWreV5Frw1SpXcHrFPprrsau2m/ZZQUEUg8bJYsXbJte4lhxtKKqaTqxt6IRapYpQK1diCawkslp4rCIkQmMzVNQ1ao1CQ5reVtv6ykIccWkxRpBnl1x7abEHam11BB4J2xck5x0q9TESuiKVKl4SCIJVxZWVK30ggq9RtoOMlKqsriB50RGrasI4tZ3A4MqZXxpZwsUVr5Ct6HXDR8g5NL1M6o/bsW7OzuXyipwa/+e0xRt4pWY5ujFSsWVwS9evV0yKQScNyrrbal9Zq4C9AGDLcWtyjAfhLKY5ixBUuVHXISs2kzFepiCO3Yt2d7rqzkFZgt72FNhva6tlmEbpZFiFYkEvEIIuSyoEX42ba+5iqhSVgiILFvLvZH4EPIijhZVBLLO2WaLnxxRi1046Syv1mh6O75Epl3CmGGa0j15PjmsFsEUqa4JeDCSbXstA6gVO2OmMig1BIZpRa2QwSwMQOdAV272hqllm46fz4gXGayuyp+2R5JspMvFsOB/wA44bryYYJrRnixYLVcIUlREsm2tuyXsA1xvGtFTlJXFgYw2XW2lVcNANa6gAY9hU1rKrb8ne5VjJjtDjlEOReSBMPIIlGW9UAh4WCEVriLq1XEqlIAeX5FmTAON7mKKXsRJWwYEu92RkUgs8aAaxcOujKxxCaskZjZVmUrjI/opqfJxh79Gq5szK1DiVYNhlkxxnY00eFiwzFiRI4vAWsVgRja2hxvfRq0ZbMcf2dlPsNhsvyEFlpvZ1CwTPdjnwQwyih8g1MusGnKuQo7GtmybcqqnKRqFaqzdUbO/s/ubLPjTDFiwzFgOHY0tT1oiCZ1+97Brxlo6XgTBx7mvZYtleUL3vuKHsTFg4pyxj+SA414mZA8YmVxkFBVNXUBRiW5Vfkr7azP6RNkAbbgwxYsYI4uryq3YBQEjP5LLI4xYgEcWnEoxq/JLeV4Msags4oGKca2pYODDMLJy8Ykyp8uzI8j235RMFXxkx7bKEzblggmRkysagjgTHrsoMMWLwyiGYuXj56MXyPIZOd11rqJTkq7MFZBZmNBwYMSxaZWoUrlxYOCTAca2+kL4xLnSpMYVuItrW/0X5F11mOBrSYnUYWRUZZwBj1twsHOtcdy6zWta1oqthuxq0Xy+R406EJxsfIcmp67lJl6b3smuhsZach7PKJlOi3jIsysXNzKewGrYBjZJp9+Al9gvpUjR4UVK3ChR8a0eFg41rWtFcOmyzHSx/FW+Tq3TUHtt0IrUXhmN1fCwWi/xb5d0rbyYIA1rHzGxXwfRg42TiiA7wVtw/XiYxMxrx4zHpsyDFCD7MMWD8KbVPlLZW/l0dlvJ6ddaRlubIe4DWta8Y2bigVUZNF+HRgN4x0nZM0Z5GPa2KPGC67IS0ZztKakqszOwgiBR9ngTCw2H088TXm2AAY8c01a1oqQV0B1C61qutaasxMZspraPIeUvot8jUMcYtdHr9fVq1tai7F4684WPk3RAi/G+dyutG8jTNcDjparVld+HvzMWa50V69daCPi42K97PvfYCrHsprwcizUUKoXoUsryBRnhcjFoK8Y9OTk8Ko4MPHf2+4ZP9gz18nfkYdlqIv/ADP+Z/zf+Zj4GRkdbKrjhP5OsQFcT+H+H+L+P+Q4385pd8fyXkbzD8YxDCFgeEZSIAQ4vBAmLmW0WDEoy79TYHG+TyeFglNuenj0ts3skkyu45BVYRMSnMzGyjf7vZ3LGKcyunH8nOvXr10VryUt3CTFKlW7baWC+kESh7BjiARTwfw3FHHj3zXA0YYeRBx4qyyuhCTxrUIYax8pvImdevXrrqUBTIFnAisjdgxJDJkY4OBYxxnlEYb/ABMMUKNAJ8GH4WCAYr2YmdfNdeutGHgADQAHXRHBBVWSdSFIb2m9bFYs8tUGob7VNlrv8DDwgQca4MMPwsEWLGydAa1rUMMEWAAAAEEHjWtMMUhStz/0GwxbEdneyxgKWuxxQVYa3vfxs8KEA43yYYeDwoAEE3r5MMbhSsA1wYRrggzGKGwZEAC6YY7MLmUStLC92sR3XfyYTsBQoH0YYeDBFAEEEH0YS3CRYOAIYfgghTU72WFQBpgJ7yYtLPj2usUlN72T2LACi0ooUDne9mGGHhYsHAgg+CSSTG4WLAQYYfoxxVZZeoEHOiplNVrys3Lwl++3YstSYy1ZDKFA/Eze4oE2DBBDDCSdmGHhYsUg7JP2YQAIIOTCa03Y4gizWtDGGKmN6+3ua29lIIO973xskkmIByICCCSSTyYYIsWCAwkw/RMEEHwY0QW3AcVkjWkuV+11/bpAsVg29ze9luypXj5CpB8CAgkk75PCxQIIOD8a4MPAg4EHDGlbnA41rtrWgxyBBw0UkmAhu3bt27BFxw635DKVPxve+NwkkRQoHA4MP0Qwgg+XNMsYQTWgHVDowmKRyR166m9grUKzabepXQgI+dze973tYAIOBwYfoxuBBwODADFgg4AAI42J1g+AACpE1oHSqE6kFdQEHcPxva1jFdUA4HAPOvgw8AAQcNMdTXfUpHAg4tVbNAdgsA4EE2DyYBKKbsYcdSLHBD9mPbe1C4pinIUHbcrAV4HB+CRBNcucUFshlg4EHBDU61rWgNahbeg3bbRTtmwH7q6kwhZ06LSMWvGOKKmltIGQmt9QxdX7oxYHuzdtliVIO+XmPHN9ixQAAOda1rgckNBLK+uuvVQ0oybrFihXa72TGqBehmVzYLGGbdblpUcC4+1LtqNJNAaIhYn0iKdwcOMYvLQigAaHO9a5DduxJlVz5j3AhzAzMHV0t9lGI/j/AOc1eMssxaUeK9Z9SJZSiC+xnrI66Wwur9gexctue4sIIIOGCM2QAqryIeNhepB+N9i3eHgKwBYieMAT1ZOLh0lCgi+RbNr8gcXHoVbp2utW32O5bfUAwTv3SuvFtgAUroEEQGGMNKFA5HB4UaYEa0QSoqqvqA4EIIZKKDkVZVi15D3bdyA5JHj7rss5dDWYqY7eQy0e6pxwCWNdbIDZu4LBCCsBDA72eFi/J5XhgRownVNMyLOcXHfBFf8AHh4ToEyAgJLUp1trE3j2XokRjetr+Oz7RDNCO9RdQGYMpeOituEQEHfBggIO973wp2QVKtHmPUA8sKQwmkYdFudZbWzJVTnBYSZj2e6+5OKomaud/TU22axITsmVs7vbjZQuqKOYwVoYVKwENxsEHfypVtwhg4ou723QTWqLjnAsRzh8ZFHUJCpAEAxaRWh7b3bSKxK8ZsVcZ6notqGOla1l4yqwaEFdA8iAgzcB7CA9u5dmMI1qJ8ELGiwlTiumBmRUC9Srrojx1Qz8gLDBASET1ojIK2rNbp6gHFrY5C207BEIK6EA1wD27du/eb3tmEOO1U1peN72ISCSIDXdqbm3BjTCvWiy1VK9OukHVVigghpro9dy46qWl9SleCCIPjfbewYeAOrrjtDHihUrToBphtyH7pAKxNkhuzwhxGlYB7a6SvhIXV2dnsKmomWL7Bk/0nI2pBJIIgPYlUI1rgjSgKyMgsN8WI6MW32Z+zv7PbW4sSz3FzZ7BcbA9z1hMQ45QgKENap0SsqFKslyV10r0ubXXQGhA24YeFrSm1xANcMdpwSY0I0IpqMIMcac8VnsjLAGXW99zbRgHHJdndbFdWqGkDEHS4dvjn8bSVGXFhDReNQEGGIEXIcAATWoWBVu5YtxowGp/b7O5fTQN6hAVKWKzF2qx2qAMx7Ftsret0StKxh11etUNYr32dxkAmrKCQnTKsMM2CCTjh7dgQc69ZrDduBADNLTdj+yLWVatxtbLbljkWi42rBbS95Vveme2bTmInp0mQkAVWmyxtuyLM7GsNl4hIaxhCWK0moMqqruIIPnr1eogTQA4I0r9ICWJsBXWgArYoqWolpjs5qjgQmJK81MpbQ3s9nVleWvlXIKkC2iyGGLw0prC69AS9wB9a9yuZbF432DCCpavU610PjqprNJpSn0Cv1pChGls9os79QvbuTU6PUgKkszWvkZDPSK4TeZogc1q7JajWMxUTXImoZ2MEMMWgBSrITLJWTLwqlSqwwQBKmBGiNMFGtaFfTSmq4FWLE3R6EoRFDnMZZs87ryLbAa3ucAQDkQDWiqIUZdMq2PAwdW72RXFj2Vwk8M0BWGFSDO/YN33UUJYsZWwcP22wCqgG3OXFgM3CCKqUoKr9iDjp69GO4JIUVPjxSGro9ZUxHNncsTBFhJJLQBMf8AlbH1qq83m9XEEEEA0qzbkm6LBwIJphjTTgfYgm4Y0sHUUioVlWFs6YwUFSmSFJO9k7EEJZu2iKX3cywDp0KVFCOBwISXaw2F73AHIOzKLVex1gE0Br4JL7KhQoHUhhcolJWbJyoPjYKkFixEEMVq3vKwETTKwx2m+4cO1j3tk+zuYJsAY38jY54Sx7VgmgNfNhZ0bYKkcmOjAAWrkPe7LNaaGCKQYRqb0HLAgiCGMKGWNLMj+kZT3kqOvAlGOKvX0KMltQ4WLBxv5ubqrdmeu1W3DLbAUgVlK9AnQqQRoTt379id8hVKwcNNqWl1PQjdVArKPW2NRTWoB4MaZTqIIsHA+rTphAOiPW8YsQFgLN2UqOrI1ZrZa6kqFXrNQotoI3VNmLO3ctVXC3foa/QoBmhBEIMJLO1pWagg4H1ZFh4HBlPFkTgcPxXEghhhlkxosEPLS7iuPBBDwkrjR4kXkQQciJBDDDLOF4MEX8P/xAA4EQACAgAFAwQBAgUEAQMFAAAAAQIRAxASITEgMEEEIkBREzJSFEJQYXEjgZGhsQUzQyRTYsHx/9oACAEDAQM/AOw5SspFI1y+E4MvLbpt5Nc99y4K3fWkhyd5yk8mSQ+xZSKKXxN9OW3TTLExC8bFOu3e7EV00fQ5c5anQhISyQuxqd53L4lSstFoqXZuXa96Ns6EiJKXA3m5Okae7qdFLP3fFuOVSvJyGUVlXYa36NzbPYc31bdhkiRI+xLpT+LtlZuV0UWamISLVroUkaXnbKRQo8mvquRt8KuCXxOexZXRaKd51Is+hlclEmXz10vh+/4vuffp5U7NskUObyQvoTHB52/iefi7vvqQ/vKsm8t+lac9/iWvitL4d56JWJ5UKI5vPf4mxTr4euW/w9umUB/RJ8Dlu+jS7F8O0aZfBoeI6K6kLuWU+64il1Lt2WvgvEdIWGiihIWTzTZfTZfT7u9RKIvIn5EvJ9E+5Y4PvuWyNCyrgb7DjwfYuzTv+gWWu/SKPCG+21wNcl9dml186hCZq4JR57lvUyjwvgaX7i+mjVLvN8Fd9y2WTTotCZ9Djz2XMo0ob5+C4On0vjvW6FRt3KKLdLPVJFLKyxM+iRMmS+ibEucqN6+H4LzY671DkJq8k+zR4XR5ZRpRq610Ui5v4el2Wuil1N8kSP0NcFOurbN310aehv3PNyHHt+09z+JtnRbylLgmSYl02Vz0WaV2tKHJ3nrdvgpZ33Pabv4m+dLK92Vkuva100Uhp9dGt562V8DY97+J78/aW+3tk3sh8vovq2G3pWVDm6El8HYqfxPcs9SHe+aQn16thSYlx2qL2jm5ukaV8LY3v4nuXTQ45Nborki8/ocuT3G3bd0s7ZSK+Ha+J5fTYmVwOPOb4GNb5VJG3Zo8Lo/mZXart6XXwLJTNLK7Fn0TiOPObXGT7OhDb3z1sor4vn4HliXbsTK6EV2ElZqd5ubKXxKLLLRpdd1ydIpfCrtObzc2KJXw6Q5cD1Uy0WWV229kKJXfsvLfuObpGlfDoSNfHGTbvo1EovsuTpFIoroSI5SH5Qn2L7jmxRK+HSHNjk9heSui8lyhx56tS3FEooookSfPVRJF9V9tzdI0rooRq7tFGrY1OiuzYh5Us6y2K7jRJMT7yiV0uyl3aQ5cFlL4mp95rdF9lfGjDkwmTqmyhydlfDv4GmRfwb7iiTx3c9kj/wBOwXpav/kwsfCeLgjxJaUJfEvf4Nrv0X3Eka3Y8L/072n2NTcPDFhYjlEr4i+DpdF959yhzeUPwvCxeD8ivDZD0MNKdyZT1Mr4dfDvtqRfdSQ59Dj6Wd/F2N/h79upLu0PEe/R5ZXpp9NFd/Y93w/f23dsrtpI1vNvg07s3ZfpJdMn4HArNITL6KEhXReWxun8O3fcoSE+xpHPnNzFEcXSHdn/ANI/89CrUyhYvtZWVokmNvcrOh52bGxa+FrlQl26HN5yiLyKfBZRQ4ezD5Z6zE9zJ+mlTPofMii4OBLGksNHpfTe7FZ6fTpjwRr2DiyTZ7dI2OzUy117FZ1nZpdfB2vts1bLqfJRRp2XIoYb9RLd+D1OLKov/wAH8ZB4OLufgm2xIoqZH0+E/VMeJJyk9yKiiSkQS1M8LYldog+UJbLg3KXTRRb3z1MrOynfwfautCGxsrqlPngoo8Ivk/P6KWDHlE7aoeCnKQ4yEvCIrwj07lq0kMf0DnFV/wD0spFs/wBJdFCH9Evokyf2T+xvoc2aUJEUJ5WinXwPb00hy7Vu2UUVss3h4uxCc6lHcpVwh4jz8GE8OXp8ThkvTOma0ai3S4XQ7pdhsfliEjTshy5yadFost339To26XJ9pz38FFF7LNzKKNb/ALdWNDae6PTS5VMXqIOjes0kOTt9eplCQojn0XNUbZWWOPPbk/BNiiV0WPlE0T+iQ1zlBL3c563uJIobdLO92UihydLsIl6aSXgWFWIuGR+z6HLnsUhRG+OlzYolZ2JiYxoceelyexQkUV1WIWX0X72Sb2eTnu+DQUatlk3sit3yUUPEfaeNNQiQ9JFYPLRh+rf48aNWfw09uH2F5Pob56W95FFCiJvsfRJEn4L5KzoiRFkmX1OtKJfRbuQkUOTpZObpCiUKKHPqbK6F/EjfqZJjcqiacGClz1Ni6nJ7CRRWTk7Z7l2kUUUUfRN+RsY/skvJJG+5eV5WIoSNWyyeIzSihRHJ2+q93npk1m8OakvB6f1kFrdM9L6RanK2Sx56n0at2KKNXHU5lFZ26z27dCQ5c9lx4FFUzW7Lz0oc+MnLdiRRSHJ2+zse/obexZrYhrg33NOyHLnq3tlZXn7s7XXfRSL7duhemw0WXk55O7eVChyOb7FJZ+/o+zc0ooo19TlwaRRE+BvoueehiZYihF50KJbvub6vo1yseGzWrz8soo2HJ32a2eSY5StE2SfLFErKhLYlPnq1bsSQ72Ev1bmE/Bhz4GsqL6JR4Jk2N+crRWVIcnfd0Q0rJzdIXp4qOSj/AJKEhGpEl0OTpFFb9W3TRe0etj8DfJ4jnLCYsRUSUtI3z2vaUUa5d23Zqd5b6vo1uyaKFAk+Bs2yqWe2VLtUOfHapX0WfiZrafb9uTWy72mFZ6IaVmkhydvLVIoSXQ4cFGt5vOkUJH0OTt/ArctLt0ikapX3bZbytmp3nfOel2fQ5u32L5yTKdmkrgcufh7Ubdly2RpRUe9pjeemH+e6xvkQuhI1bLjqc92KKtdjbqqZW3Xq5I/RXfvYpqP1lexbzi43Lr+iKe5B+DDkuDzErOhRHNkVyRESlxlqkJI9vYtHu6admyeWvdkfo07xz3pl5+5d23f0W7ypN526FF111k3ItFCmtS5KZsKKHNi4RIkxp7lo21xJI1Fo0yrsU+q8Kzc2yscN1xn4KHMmt627umH+c6ilnTsT3fTSyvLTkstMmikObLXT+LZn5EaXqjwacvf3WxSw6WThsxMssTew15Px8Grdn4yJHmPb8FNLK2W89qXVsU8rdlFFFnuHONEsIcn1VFCmqZoZS7NjJMQll7UVJrNp0WXkorcij6JMb7SLlZcnlScisnNpCi9uvfKo5UUWWkyxYiIx8EV4NO66KRQsWNM0vfv+0qWVujyyii3XTe5TrqchCEKKN7Q1yN4dCw9kbnkt313MuSEkIURylsbIuBv0alnckbDKPyxvyu85OkUh6U0SlyKAkIlI2rNyN+SomqbfS+X00jWaCs/x4e/LyvLXuxCZpVxKkUyZN+Sy5IpIuBvlRZZollUkzYQoiZqepdDm6Q4b9FPNyexpKFODQsIr9JOXnLY3HPgSEhahuOxiIcXUs73KXTrFDLUynZex7VRbuXBFbUNu2VmtJbs36HdspFxPdm8MstXm4Frgc3vlKfgeDv4zpGxTrPXKhMSYkUUWhvEd9DoeKxYSEjxE/wBVSZowNjULEVMcHTNT666NQtVkIyp8l5UVkkOarLfPy89ipvNTR+Iv2rpcuCTdyIxVIWIqY8CVZNLgk+i52KiihfZZsViZSmRiyo7CwSUiT5eTliKJrw4oSRR+Rf3EuxZZYkV+kc52bEcqEhzdvK0zccuBREs/ae6+hM3vOxz3kLDReyzWJGh4ctMs292QIoSmjVA2HN3k+TY1SQoFFsUom9xK5Fk27KddF7rK+xRqZtnuKKJS46LY5SopdOk9t50hz/wbZW6NhYSNZZRubGtWuSbEismht7DktLLQxXuJFRPeUWblRKd5IhP+Ujho1zedHg0vtblLKsr56HN0hNbCw/BSEiCIrwXwNxsvBeb09GqZoWUWLKyyzzlETIslEcHaFiIssjhkWmoslJjbRsXNHtLEIo0YTZ+PEb8CkWXlqRXZ3FCO5KT2HJqy3fQ5cijE3KKGPP2mrDaKytGiVZo0lvNlZXlY2NDRqEaDQh+EYuN+p53NFIvfq04TPI4MtZKJqL37Nsulk+c3PgUSs7iU+unnqzcHaPzKzUslDoovKs6EtzShzfTplYmbG/TqSRKI7oqCsURM3NjQX13iJFyKY8TBxUuWkeo/ZknHpuJT69+jR7lm4bieWnga5Led9NHg263EqKN89zYuWWmSkhSgmi5ZWslNGjqrY96ZcjUzRg4v+EYv3lodMj9iZeVx7rg9uDcSRvUi0N7vKkis66Kie7Lfr2N89ykXlsfjZqVom3uSktzRzsI1EuKG+RpWOA5cZLWe95VF9TjwfZa7G3Tqe2dF+1j8F/qKzpZ0ii0WbFvr1Rst57mmDZeWtUSRcdLNTI4SqH/I5vJH8qJzMWD2ZH1UbapkP/uIT/TNMxcJ3JbFSeWz7FNFxy3K6PabiQkPE6ljL+5XXtl+VlLKpPNCyo0+18GoY4lCftWd/pHicmHhu7LVFkI7JDs/HG2W7zeE2SxW55TwNr2IerueHs/Ky2fXqlRpaLRsb9PtYoMctojfX+J35NaK6timbFusrk84ThrxNkeixJaYt2P089LLKHDZ7ow35IeCT2iSWT+helWrF/2Q8bgcmrNM3ZaLFh7ixfbHOOJBPC58oxd7RH0sHhR3b5y2MXDacFuJL8kVyUn1+89yNUTY3N+ioscsRvqm/A1yKI8WVUfhiLyQnuRQskaFR+ViiSJPoeGoQjxWV+mg3ybZyx5KETB9LD8UVbMH1eDWEqkOGzySvFnwiWNia2XA/GajSNGLi7S4JYjqKFgQjhrnyTwoKUkNMlL03u8PKF3PgcP/AG40YuJ/MY/7iM1/qr/dDlvCe3Tse9lGqJZfSsHBcjfNsv8AUKJRUctPvkUXKh8onF7srPVuyWB/l9eHiQ/FjnpsB65StfVGrDU1wbZ1jNf2H+Zpk/4hC/NLJ4XpoQ+9zW8tUhQgizWreyPTRdRhf+SMNowRg+ow9VNM/P6Rxl4yjoUEs9Wxo2y269DsU+BYRGa2NxjQxR5P4idR4XQrLzqI8SVvg1OzT7i59Djwat2OcqLyRo36lFvBn+ljwJ14fBeUlNOHJgNKOMrYpRcMJVl7hyhBr6FgSt72LF/S7IYO8ma2KK1PhF857jxYqCVJZe4rbLc3ywZ+yfL4ZPDk49bhwOfJiYD/ALEMUQkYeEieO68F9Di7R4ef5JULAjsfg9LrPy+j/Ii+c23SL5NHtRczbPbrXq8L+Gnz4ZLBlpkOXgjCLxp8In6nFbQ5iQtRrwV/bLQS8ijyKGFH++48QcIRndp9CS1Yrq/HkwFLyLF3wnaMLCWmO7y3yd7EcfCUpc9trgb57MokpGiFvk/icTQJ1gR8Cx/TSwGaXTz8sWDHblls0PcVZ2iui/1CuxPgw8OnJWxw4RD1kHh8NkvS4lSEiNcl8GiVSWxLA3jwyT5z1+ii142KIwj+OauLPSz/AEzr/KZhYMHHC3b8sU8Xfxua5uTMGEEtFvzZhYsX+HZm+UqWTbpGJhwUUvjapamaPaLAhLGkPFm5s0Y/+T8WO64ZSN7YsNWx4stTzceDVtlZ5We5GJFxsWJi0yeJiO8nhyTQsSEMX7XRQ8P2yVxfgwvUe7BdP6ZjR/lMT6ZibwmvayWDi6BZ/jX5ZbL/AMjlc8PdEntRP0y/LiOi3vlhKGjEFJ7TML08qW7Xk9TOVrvV2FDY/NPQhQw1gLJxkpI/JhRxUVCjUOfTodiaI/Y5cdWjHTMTCxG3wIlizVEceKw4vdGNgcoxcfd7Itf6Uk2PClpnniw/TI9V+5mLN+92OEdL3R6efDaIpatZ6b0//trUyeO7kSg7izG/cOSTbvLDmvdKmenSpys0L/RVX/yaPTvFl+qRFXb7tH8Qm2Vt17i0vGY8XFeJn/EehcHyi9kV3niS0xVsh6Napby/8C9TFwx1Z6S/1mF6ZacFW/sleq9zGjJRbtE4pRjsjEU7wuRYijOWzaH95QXCIiEhoxMLjgwPVb4ftf14MXAfuWd4V5sUl+bE/Sh4+JqXHcYyU3SI+iw4wfLN/wA0eGeemh4jpH4PSrC8muGkceSisV4Xhmj1Lj26HLhGNhq2jFxpbcGH6KOjB3fljxHql0OTpGiabIepgk+URwt26Nb24XZ2MTC25Rges/8Axf8A0SwHTPa45VsLCX5sTjwvseK9PCXYRhr+X/swv2f9mD+z/tmCv/j/AO2YS/8AiRhLjDRGPGGh+olqYvUYTwJDw5uDHN0h+ZD/AHof70N/zoWHNSlJOhYmPo8FSoTRodH48dYjFaxV5zxZq0tjH/aY/wC0x/2mN+0xv2mL+1mL9GJdUL0WElFbvlmNqqbtE8OKWHsmOLp9NCmSJMrspop5aFoxd4/+B4GJp8M0s/PPfhDxpV4RVPJd94c1iLwLEgseIsOLx58IeJN4jHkx5ThwOXgt2VE/L6D/AB/+svzz0jU9MHwYv7jEf8z/AOWYn2T+yX2PLS7P4nDjiQ3MSc9KRH2wXjrr9Rfb2HdrP8+A4+YlTK9PiNZXF5KPPfrYWJF4ExYcVgQ4R47V3hMeHNwYvR4LxJcst9nEwP0MxGqWw5O32HDg+y+1ZW6yUJ+57M1f7CWHiJvlG5cqNLr4Li7Rb7f4sRSNfqFieD8uJpXC+M4cdFFFCL6NM8tVrOpoqpfO0+mUvJtfx7VZ6CTJsZKBeeqWWmaHqtC8kYM/LhfOtfIqVGxse/p2LNs7dlxsp0sq2NMmv6rpkmWjY1TfS4O0S+ht75N8mjYc04yNLrJxdkZ79blwfuNTr+muDoctl2fLEkWaXZvebiqrplIiJGhf1fW9+CjW89eHXRL7PtiXIkJCQi2v6tfAoKjwuimb5piy07IlLzkxyY489tzEimv6RqdlLbq3p9EkP6LfRpdkZIp12JS4K5IwIvyKTX9I0o1PqtWWvgNl8sjESJyLyr+j6nRS7GiWduhJG/boaLzrvznwiS/UaXXyLbZZoerrtG2TT2JPbt79GxLE/STgrrY2y3eWG4+1b5b9TlwJpEcD2xW/kjjKnyVublDXjLY2y2y3eW/cqOVxfYd9ttDXK5EK7yp75JrkeF6ZaeHya5U+GK6QhW9xUJMvgkldGI3VE3yjEbJXbLdlMaR+X3IWFHfk1LY0y3FJULmxCoQkKuRFNuxCvkXb9qyvb4b4Htp3K5Rv0UtkaIaZK0KHp08JVedN7EV4E2fQ8ao3uYGFs7YoK09isty2NpUPCqK8D0qnZPERW8mLBlRChMTRtwI/tlu9st87NiuevbL3/DwocIfhE5G/G5ee2Wv0Mr8MRfghKGvFdIw528CRVpMlEipaZbPdWTwpuzEwcDRyxYOK5NElNDbZbNEdRqI4aWTcR6nYhFG3Ru8tx85U7FW5b69ErFWxfPZvtS+xy3Y2h2UqHZ/YbJaWOWBOHlofkiYmLhRcVwSwJOctkeBDhLYxoRrkx5vU2YeKtOMv9yXMJWv+xtapcEWUtsnFDui0MttN0Wec6yvYlPhGhapMm7+vnanQkjTuivGW+S2ERNcklyR9L7MPd+WQ9S6xUQ9G/bu/D8E9epS3JYn6nYre+Uv1ZIXJHDlVbsUJtfQ5/wBhy2+yTfBSua2RonopUKENa4YnwNN7Xm1tlKHgv9UCEVwV+lDd2Wn81y2RRRFqqGxn9yWM3vSXkUl/pytom3VGPNcE8N6psluSHHCw9XNMdkq5HZGb3RHTRhJ3RFoVkVOP2KcfyERYcdT/ANi2Jqn5NclNoi8P8fhEaWw1xlFPgw7MKTewiIqRFioTND+ZSzuee1UTxvSOMOUzF/MmvBNzejZEpL3McWmYfqN26f8A0YOFvKVjlPX4fA7eajsxaLNWyKvbL3oeA9iUvSvES3ROcNUhjobHKLVFPfooallRDDwbmXiNnsZuWaH8vw8lwK3Q/Ax2YuC7i6PUPZkrJUSsnX9ySoeJeHPg9LL20/8AJLDlpHYyX6SQ0MceDV+ov0bVEVEiIiRog6ZFtqxOqZFsi2QTEQdiSUb2Ibsio7EE2VyKaHD5S6t8uMtuay2NhJuHFqjH1cDclH6pG7y93RsJycpeD1GJir3E8XCUststst+OvbLbK3RvRZe6K5+M5PYn9k10MY74GP6HY63QyVcD+if0Yz9vgxH4HfBKuB6uCVcD+iVcDPwzuXB6PVrUzClFRi9kIQhCEIQhCEIQqEVKzznta+Mltn7s+clqrLjLbLY2yVvJanktWS2y2KWVYaNzYQqzQulUI2N8lEQhMt9pyN+3NEvo33yQldiEvcLPbLazhCqymKrN8vcLktioSekeLtElJqxqKSNzYY6yoY+hkmkkYiu3wbZUi9+5JiiVsvgreslqy4EKs6WW7yVvKpZWJH5NjXyxw5NJue1ZbCaLfTiyJy5dEXGrJQexKMRSNu5qmjY2K79Zo3EJ/wCCS8kvs/chte0a8DGnuI3YipDmrYqdIa5QmSi6LRfBbNkcGxJR1FPpl4MQkiiOLH+40y4526NL7FuzQhydvrmyaK61e5qXtkSu+RvaiTeVC+smTvkkm0fk4dMnh/qExeRSeyHJ7kovnYclySW9krpMlF8n2Uk35FNqxTXI0TRiNUSbGSeTGihqJK9iVWWjYp1lpdmp9DfJJZOfBoRrfaTHB11tcE/svkp5cCfReTnzk8kn/YsStNloWrfgVuskU7RJJaWPzuYbW5hNbMwyK4RedFC0qjU6KWWx731aneaKP5V2UJ9lCaYhJjcaY5WynuKjcSQnuJKhWJItplKhaiiUFSJ3ZKCok3eSGqHpQx0WXHV00OPBNqLof/OdIt9NujYSE89bvsoceC4lvPwWtxp08/vKnkimhtbZbG2+XOWlsVG/RtnyW0hOKypFDSrqU+RJIrOovqp2I1bFDov29qf0SfgpZOJeV7HuKySyWeuYms0sl2LKzqaLQx5V030VlcX2HPcUTY37aKyvJGpiktxrhjXOTbo8srJxl3XJ0XyRIop1lWzERNXbstdhNLL2m77raG2WLouVZb9FK+3eVCaypdWiRfb27Gl0y0bd2+xUrEVPo27zg7LRt16l1UJEnwT+yf2N85yfCJMl9klwOPOUo8Dlt3N+1pew+ScRMSHN335R4HLnr0us62JD+hy4L5G+CS8Ztlbvq/H/AI7tLLTzlXVSLd5WJiL66zXXL66qaebe6JLwVzlq3YlkmVwJdfgvub5svKUeS1nrfco1sSzQkXwOPOVzFRctulzd52WWIruap93fs7dWz7HPXs8vcbdPuRt8Pfu/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3156509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kGBggGBQkIBwgKCQkKDRYODQwMDRoTFBAWHxwhIB8cHh4jJzIqIyUvJR4eKzssLzM1ODg4ISo9QTw2QTI3ODX/2wBDAQkKCg0LDRkODhk1JB4kNTU1NTU1NTU1NTU1NTU1NTU1NTU1NTU1NTU1NTU1NTU1NTU1NTU1NTU1NTU1NTU1NTX/wgARCAPqAjQDAREAAhEBAxEB/8QAGwAAAgMBAQEAAAAAAAAAAAAAAwQBAgUABgf/xAAbAQACAwEBAQAAAAAAAAAAAAABAgADBAUGB//aAAwDAQACEAMQAAAAxvUeA6SIeg5pIlwpGTSrs9Nh7Iynm93EVZKFoEgmsaJLxSROk6SIag1jVBiHpLlG0no8nYbS3LuzYWrkUE6STLmN12LtUMCjtWNAlWasMrJglhIFiLBZgmQivrUbvT4+1sU6+ARtoUspWNeTfiw9XJGywCdLGq9PSLvSu9KA09J0nGcZYKRlOqejy9bSp142jn4unl1J6ThOkoWiHpLRYhiSZKxqK0QVLxDaKZa9WvRuZuonZRgauRUDpJILG1KOi3VoKliF2PF1c8UkE9DyiTOMrDeJcCVGvR0N3P03a7mktMrgZEbc+bfkyrsGfbjGwura2fpa+foupfwij0512bye3ldJyzoeYXikCPVaPSZe3wXzm3iKPm4zpOEgmsMQxD0lVPSTJSNUnpKw9DIFirQT0eXscpwNXHCa7QcZMO3m6uvm3MrahZm8zt4qr1wT0nLJggmjNMF1U4b1eDv7dGzoEbKUrKELcmddiQtoqZMF1bcy9bcz9LWo1OJZwKrVoXUfNuv5XoOh6S0W8UlZ18/X2M+4NlXnNvDXajpIJpGpHiSZOkiTlPSRJQt0nSRD0kwSIY1b2XovVa8TTy0rMhYxluILHatblWiIM67Dl34IgrDWGIbxbhwsOaSsKB6HL2dWnXWLlaMeLo5YGroXpG6QoTYzdLfzdTUo1PV3sizlAGrVsT5z1/J1g4S0hFe4uulmlVs06tKdmfF1cpazOs9VYRh6gxDMEmUDVJ6TpKwzJ0nCSR0kiEavbzbdbPvzrsyFvPcTazXdInEgapd6BGuwZldIGpzLcVIbkaFOtOzLRk6QkOnn6LqaAtXkaOaB64BqT0kwN1X+kx9rXp1aFOlxLTq1CqzIs9Xjt/HpBDLElZOkKlmlVqdS5C3P5/ZxAPQJkrDWNVTBMQwDSGCek6SkaIZgkCxEQ2AKa9ajTt0dRU1rvmMLbq0QDIE1UwdLWUtZS0RXD08pCzPxjKO2mkL5hmsgcguGagPUOSGMCWIiGYNfN0fQ5etqU6dCnRoVaDBhwK20oWUeD6PCIp6HgtoxA94z1V7yaM+3L5focJY0VLTB0kKaw0jjLdJEPSVhrG4SYOkmCxEwFletTp3s/WoFGaujVK0kiLaGARsjKXNV38Tn25sHVxhFLE6VG6AavUFqKldGnoNposAs9OXo5y7VxJcNv5evtZt+rTqfrvbrvuGiBayrOso+f9LzzaXlVjK5ZZ0WBHK73UuSsp8vv4edbiqXrD0lVNI1S0Q9JEnSQDQtIFoOkmTiLQFlezRr38vVKrWBmNMEGVgrII1BZZDHRoMXevOvxI2ZZBKtoHoA+ehj1Wr0eTsupbYQD14GnlY+nnRCZX3cvX2M+7Uq1MpZaNwWki71rPX5HdyG6rma7WVttJSC8ZxLWVtTsq83r5GHr5MQillYaK1SaxuWcZwnSVLdJ0FoOk6SGJAhpX6LJ0vRZem0lxgxVewNoamVgEUGQA1rtWs9a9lQjXRlFFVejMv54yeWMx/TY+y0ttYEXzYOrkr2JaBmu3Uz9HTq26lOphXqRWQZHMtlbxe/haFOx+vQwtlQLSMLa0rlWxWyvB04PM7eANgGWVDVBrGqTwnSdJEMQ9J0FoOkmSDCivSW31mDua1Oo6taNIEhpksJeNZZ0NHCbUZttKVmcDVjZQNSnZmzbcIy9SbQOozSaBypGymklSSRCyPU7NCrXpU6nk03EiSYSBqyeN28XQr1P16brOkOHaW0osssEy5N2TynQ8+q9QpZWGsakPQ8JSGRIBgm0XpJggmYLBXFnpcnX1qdhlaplStYsSTDcE6WMLYwrmWzoqj1Zl2fPtzKvQs9KVmRSzOKSoarm4WZKFoE5j0llUkSQDCzVp6OnTsZS0qy4cbRR6c987aWGFnCEWxxbGFs6ThOLJtT53dyMPTzKRqRqxohiThIhqDEPSdJMnQcZaBtR6DN0natNGQDVK2ZxMlJXYN0hQ7lWx2u9tLXa7m67ihlmrzLc+bdkWelV6M3RzwQVhqxuFmQZeoPNOk5ZeLYrYAgDQ0NVXnS6Syj50nzbObqmVyl7qT12OrecNQChHQ1Izbs3l93BWesceJOhiTpKRoBrD0nSTJMFoGVTezdRtL827BnXYQusQxJMkKektFIpcr1v17XatGhXo0Kr2FsA9ebZmQtzp2U5d3NTsoqD0loIhozUDc06TllitwJgtF6HiOkiGJOB9Dl7FlYkYqM7XoeW4gNAAutItoyzV42nn4evjjj9BWN0lYYhorcZWHpJkmQsTdzbnqteZo52bfjoDWGpPQ9J0EwTJZVsRYFlNGjTu1KNmpTpcW9c15tuXPtzJ258u7mgIiHoIhqzdJxnCdJMFwvSWi9JANYYhmTjPVYe5BgyjCW6NWltLJLVijICa1La1LKKEIvhz78g2rpGqrQZWNAMQxJ0kkEi6dGnZp6OXfgzb+eOPWNWGsPQzBMF4vSdJYLJkgcseq17ubq69GxiWIvny7sqVmbLv5q5WIYM6SCZgiGYIhmCVEtLRSqawDhrG6SXHrud36yDKspY6l7CWSZ0YcTPuzed18hC3I0l21m6swZmjChZkGy1jRDElYeh6C4Vyqzdz9cD1YWvkDhpGrDWNWGYLQWUXiTJEnNOkiGQJWPJf6LJ2tSrSOLj6MOLo5StueqmIeIiHhOkmTpOM6TjJUGE06ugu9KL4+k6TnnueT6yCBRZMKrXjWEmRKynzmzj5d+ThDhvR4+ydLgGoT1gatezOE1CZKEQVIHfp26ufdaTA18nOuy0jVjVhrDEN4vQWUEKdJAME9JJlZOhuq6+fdv5uqdWyb8eJp5FWUMrrG4zpOAmHjOk4SpPCTBeBhLqtWymjQp2iavOuyfQuV6qsFCgGgGrrFuHC6ef1cfI0YaRrldnL0NOnei9AjVpV6zK9XFBOiVkGymDt16GUszr8vl9nBAyjLVjRDWHpLQSBcKSJBMSdDEMGdJ0llBVnosvZ0ataT58u/nhelJ8tI8SdJeB1dTdeiwKrZkbctJJgiSSZi6lG/Xo6IWTPuxe75fpRsKhFnVKymCIhx9HNw9XLGWuF1Kdu7k6o2XG0c4itq59xo1Sg2a4nSUCkV20vKHy78flt3AG0pGrD0MSRDyi0hAkwTBSNVj0MwdJ0kSXVdijo7mfo0MzLsOVfzQmu62ljXVtarfq59jK3TIk9GJq5uTfz6gQTMFwNajpOV6gNUpZm9rzfSCZJECyqvXRlzrsmBq5AWlguhVp9Hj7LC3AamhrZW1iuzpF3rA6VMrJUKRWYW48fNtzeW3+fGZWHpOEgmIYWWgsBaLENYaFuk6STOWdJYroVafSZexImPo5+RdytCvbt5uqVSRW06tjK2dJUhJqcjRjx9HMy78VYbxdSja7TrG65t3NvH9lzvT0gtJAAGTOuyee28hV65Ebrf0mTtu1aOAtI0tjK2MLbUhRqVbKwRFXqq4mQ9VjaX5t+bzG3gLunQ9J0lA0SdJMlwvSVhqW4zpOEgSWnScI8h9Li7locPRzM+/B6TF2tSnUJlILdWjUVXGUpIm1Wddnzb8eFp48maNOrVp6Foy7VJ25iK3o8XcgrdTxKNufze3ioPmqSwrejx9nQp0zJaFtbWkc62GWypCbVBsrpFSaoFtQ5DVs6mlG7P5XdwFXq6HpOkoG6TpOkuF6SsNSZM6ThIh4zpJAbSejxdy0mTowqW5NfP0WkuSszXVtXPuOtkQ1MUenPuyqvnG+d6rY7VpKtnRRsOi2jGrvKtlgVbKPP7OVl6MMSHrPoM3Y06N1geinDNJYwtpFNw0ELsoHqsGWatN6QvXZS+moBr8tu4WbfkiGIeA4npOkmCVHSVJhTzHoJWcwoX6CwDKn0WLt9IlZlHZVwYDUJ2YuLuVa26rzpo4nNu5yduYqtt5+u4l1oxUYyuRWJDxOS+dpbRlcDVycjRgqSQDeydbYo6FxOjEgYV2UsbS1hLbQ0IWapSyki2BZEHoWevorqaZh83r5GJq5NSYhmDpOk6TpIU9JxkLIZuglZzCCZksq6lW/dydOJAlZkiKvYiFuFG3IMpMjaaGq9Sb41rKSqdnN1mFuJHcpv0FvPXYSSCPN3YSFsjRzsTTzRlrxdbPu3c3VIrUZbhjKTqz1ejRq0u132BUsozbswJWytwGTJvzLPRdS4mkqnI0ZPL7/Pig4zpOg6ToZWVhiSGPLIJiSwFiOMaqv16N+7l6enVoIrTJMlDAsirVZ9ufH0c7PsxnFjtesTVIW4QtS1Xqfp3O16tOrU9XccPcSpnm9GLOvwYOrliJmB+qzfy9m6ss9VGU6OytrKWv16NWjU/XfMbPsy59ucssZrbOuoybsgWQyWGFhg6llPnNfHzL8EQ9B0PSdBKmsNYYY8pgzoLhbrNenpegydbYo1aCXMV2STwnSdBBlJFzWhdRl3ZE7M4WrEyCZBNUVbG679CrVo1aXEturWB5p4nfxPO6+OB5IDdb72XrkjrmpOzNWRxLmUuZWzQq0aFWhtb7CLuvAHVxlcu7JnW02MgFdqrQs12512Tzu3iCZeEgnpOg6HpIhiGsMA3ikWbWbqehydbXp0tLbaSolGWJKyWMIrFDEVuAXavPtz5l+TPtzBaqCTV2P16NCvU/XcdHtDMkSfJu341KyuSGq39Bk67C2rsgjXWJBloSLYcNoVaXEtZWwyvdTcPRgg+fOuoGa6GJWZsbTzLh/RZO1dHxdfLyNHLoZEPQdJ0nQ9JMFY3JLw7ObqbWfo6KaDK0QClYXUTKODpCBmFdhLGltZSxhbIgRsoyL8eZdjGUcr0aVelyu5hLCB4k6SIvyDveKrGZU7+TruU30ZRuIgiDgJjTIUM4l7KWFUmVyR6MFmqSeoD10KqPRkaOUrbQzXo9Hj7elTqXerHv52Rp5izJwkNOh6S6r0kQyH1aOns0b2K7KMomrCUA1SllC7VCamwd2vU4mliuxpLnEufqvcS0giT04+nGm2dpLXU0HDGSy8PQUIEw+VdnyDAffx9Zqu8JQTLMloSgnSwoeIOhIGkCTLRpkpFowpAJq0baMXVx6xH6dunV0NXPt0Kb4aJvVm348a/nZ12AbToeguo4RhdOhRv1adxldO3Nm3YU7My9lQ4vLKMeksBeA6XMppcr1M13aFerUp06VN5A6FufNtySS1XY2txlMhqwCZV7KvmfX8p6DH2HKrlnRR6RlA2VNV3aFOrRr0NJbWQTJRlHBWL0EGQ0sphlVsqxdHKVty6+bq6ufdp1an6tBkeGgGrQsz51udC7Ko+YD01gKLrCMJo0adbVdqdlWRo5eVpwVhiGIawxDIFgLRZkmC0Yi2adHS18+7Zz6tOvV0mfZmBZU7Vc8l7Fdt4aQAapSyvw/Q4mjTtA9SjZ6GDNeddz9Grfs5t+nXqZWysAitWUJQUShWDILDatKzLlauasc+rn6ezn6WpTrfrvMpqRBkALOij0gasTALV1giGChFdlbxGrJvw4+rlhKULUjVjdBMnCXCyR0lgOg4SY2xn6e9l6exTrervA1K1lT1V+jTqarvsG6QTVrWU+G6HGHEUspEykRpJCanE0a1Op1LiB6FawWkEyptWIpUqtYmVdzc6/CNkaS/0GPs6VWl2u46ONgu1UMbq1Ig3FhJEgt0nSVg6QRTNuy4unkJ25alqRhx6wyo6STLheM6SQJIlR0hhdv4+1tUbNanWWQJRyu3Rp1MJdIaIKkBsp8B0eGjZQBqaMtlZtLmEsdS9tLmFbiaxbRrCBZEXqUepG7JVQ/m2AsTzPR87u0dbWzb2VaxaAoGVV6qGuIZkKrGWwoYy3FVrSVJrAlZTj38/K0cpa2mkaIRSyIeURDMFosycZIEwWA6SZNajqbebpbNOx6m6GRuu92q68s4QZrE1YXTxG7koWZhMi70XDadO3Uq0tpZYP0XpLRrxrgjgz3zZGjJ53ZxvVcv0Pjux5z1vM7idufUTY4l1lEGRINqwFAMkNLiVixIdLWUuOHIrXjdDn258PRzM+/nqvTUmIaRqRuhmCFMkdJaLKyYLEdBwjSadvN1drNu1a9NpGK7Gkepg2Cz0rtVUDzGnCvZUs1Ktmc63adO3Sq0MJbUipWZLhiBiRglcm7F5rZxUrK/T87uto+tTsyteI4YqlgWs12HWzgBMoWWCBwLvWlbnpKyC1iuw62tLbeHLsy+f2cnLv50ExJElY9I3SdJCzoegki6rMliOggnlmvR0d/L1tinXcToGq3ggTKu9YipA3i9vJZS4TVLtSdbnUvdr0GDQBEEmXDXDjIzbcnntXITtorGIF9zzPTI3UGQXLFVtCvRp06WUv6ARQbLBgyufZmydGNZqZjGWxlLna7yq+Zdm81t4SFuSIeMiGsasMSTJCGIeIky6rMHGdJwnSPJo9Hj7W1n2TIrZSdXOrdJQiZLA/Mep5fdzdUwImh1ZhLTK140wWDXBmETLm25PO6+Qs6dISLo0bvY4PQYujnGVzBmVd+vS5VbaMMqB0EVgisVOyjOtzBNN49491Zqu91NCdlHlt3BRtzRDWGsbhKkzB0PJOkgyTLqnSSZEkidA0l3pMnb26NvSZtuSCGa7Dyy6npBlfD7uHpUbSSysVlbWltpEC6WUtrewrCZcy3N5/ZxVWTiSqr1Ww9d/qMXZStzaNV5g8yO16AMidtCb0qPSnblCam01mDDasJrrANlCU0Kduzn20YeY3cLKvxxDUGheUEScT0EidJ0l4kydJEnQyRMD1Wr0ePta9WscTKvxBsrKjnW0quJqwmlFiBq12q4o5VqaS6hrUfO1NOjRovGy78eBp5AHrmQ6Po1dBdqEnzfQeV6poO9XdUo1VoA6nR8HVgzbsObflyr+ZePq5uk0l1Gij5s2/nqPTUTUo6PpMnYMHwNfKwNfIrDWNSNyTpIJtBwkwWgmDpOkiToZINXZ6PL2t3NvcS1KyjJvxJ25brYytpAy7VLPQIXY9/MWauZD12NDQZLGBboVaDC3OtyXRMi7IrpyaNOzQp6CbZ8p8PsMHoN7Pv0VvTuycr6dG3I085mrTn3ZEbc6ttQDVxhQ9lKz1Zd2DMvwUD9Jo07vSZOy8luToweY3cIUFYalqxukgS6r0loJgmCIekiToeI1s+/12Ht69OvoMy7Nl3ZEbM1SpVfoVXzgsoSgRsoiN0kSdJq0a9yjpmDZOnn62PoYOnn+mx9LI1Yna9YyuBq4/ocHY8r0eH6TJ0/QZupu5OlmX41bM2nRtQenH14KMKlKwUZaxRlErMuZfioDBhUfazdXUq1vJes9PmtvFz7cdC0QxD0nCWUdBaDjJggGIYh6C0HoMvX9Tj6z9V42Gddmy7MqNuZZso3rC1YHqKjoNKA8Z0PCO1X79PWaSzI083F0832PJ9J5Lp8H2nL9C4lwGrpEWZWa7vB9ny/sOd3NivZpZd2Hr5d4Kl8y3Hk34wtn6SsUbLzCorqwGH4Qq261XQuGGatOroN12Zl+Lz+zijMiHpIk5T0EiWItFrDEPSQD0ksPT4u56XJ0mluXNWXblxdGDF08sZTpJgtBaRFdHSRJYjTp2bmfpGFmRo5mLq58EaObb7fmeizrc3j+nwFZXMEkeq5vdx78O6m31WHsXIzNGQcVJqfO6uTnXYok6SsPSXYTAZbLLaUXtV3rvnRvx0iu1a/SY+zMbD1cnL0c6JIkiNCnpOEmCSOEiGxWAeMID6fF3t/NvYW1GyjGvx+c18IDJBlgLRZgglJNPQzA/Xb6PN2TKcTTysjVhiR2q/bzdXlmDp5aNlVYZkmCIfUc/q7NPQ9Dm6OXqw9ETsqxbsWDq5FIOMgShawFyra26FHQvLFrKM+7EA11ZpgYR/S4u1oVak3z5Gjn51/OoVqTVWqTIHSdJ0kyTAWOZLtSjbs0dDRp1WkSspzbs+Rfy1Hz1ZJUVesYm7R1fK3Y5k0Ft9Jk65C2Fp5GXfj6TTo2bOXphIxNPLQszxDEnQ9J0nSWg1s+70+Lr4+nnrWZcy/GFlgGYJEqTaC0XUp2nGhGzElbRRjWNZVYDatPQfo1sLaRWEyI250rcQTSNouaBmdJEnSFjalG/Tp3MrayljC2XVqkUKiZRFRtWI1gerPsxRCq1eS9ekl3o8nWsTgauRnXZLQ7Obo6mfogarz+njp2VzJMEgDL8ZENAeJZqt99y/RKNmwNvMyNWCQIhtF6TpLxTQlFqzVChqzWi2k0KdOnT0bLFHooatWnoPV3kjViUaCKJ2Z8q7CpZmrA5Xq18/Qfr1EV6soXQcro1cSXDkVjK5lsKHiKk1KdufzmziOUdHezdWrJ5/VxkLct4+5l6mhRtTsz4OnlrvT0nSdJaC0MQDDULVh9Ph6uVfmSvxe05ne8d0/ORDMlosyEj8y0ijLUjxJdQwBsZ+i9XuoUQsz5N/LmTezdfdz9DWz6jCwRRZ0Sspz7c6z0XWxxL2FtEakbM2Vo56VuMREGcJeMdLGqr9GvdpVa3K7mUsxrciVuZurYN6vPauRn3Yjrdv5Ou3Xqy7sOBo5o4skXiyJJD1WvVz7qOcHRyQEdCVX9pzPRcR5rbw078Iy3SOLc3XqSsxr2VCllYZguVfqu3cvVdr0jKIW58e/mKWZ7Segzdf0eTq7FGogsA1ajVJWUqMl5GFssGSszYujm5GnnCZaE9JwPGdBMkwEU6lG70WPraFeujAUrybsvntfIUfM9Xp3svYZrvy7cXnNfIDDENipAkyWK7Wbr6NGobTz2vjptVEJApHWFB0ubXUu9FGrOLVXzrsaBukmA8R6nTrUdJ+nSyLQGrPtz4GrjLWJIm7n6fp8fXdSykgWRV60LM8A6NelhbErKcLRysbTzBmUZ6wxD0nSdJMErJYFrX1GXtGW7Uo2adOn5h2PHgenTz797N1SrZmW5MHVyljVUtElosyTBMGvR0NKjeMrhaeUnbXKgkXQr0cCwuttLwWU5ejmrmsUepbpCys6s/TqurlW5+q52vTUxGzN57Zx1GXpHEf0uXsuVWhYLvQpZQCLpV69SjaIpi6ubh6eSJ2pDWNWHoYE6SIZAtBcro06hNSQj1vP771ej5z1vJa+bpbufqEVsy7J5zTxRFek6SSJg6GsMwaFWhyvYMolZmrA0l71ehpL+jAdE7smZfiXi1jQTYKUo1XY9VtXbGWUa9OzYzdjMYLWIpblwr+Yu1nLCsjCQ4tqVG1dGXQp3b2TrsrZkaMGFr44SBxqlqRqwxDwnSRDeLIFhNenVlX4imenx9UqXZ9ubZy9GJEHzpW48+7CBq6Q2gJDo1bBNXnPniSYJk4R6vVsU9Nyu8oaIq9leHp5mXdjGz1hmS4UkS4Uld1Sj0pA1dYztVvqsXZ8jqyZ1+UAYUfjLxbxbBZYTJwmvR0d7N017K/NbOIvZVSNSNSNVTBPAwJxnSTBaDQqtXKBsr1a9IDmOZ6jB6FM04OnlLPl2aOoUNiaeUCC0GlTt0KtqdmTH0Yag3I6TgNKvbt5um5XcNlSsz4unl591Ig8MbxbxbotI1A0Q6Eqg0ry6kYgTYSoQ1YlhqDBMSWgtASJxnScJu5+lrU7sfVzsi/m0jULUj1U1BqzRDAnSWgkCxGpVozLM1pNenVmX4SyvdxdvB08obI2rbmXrLvRh6eaOMQKZSyukJoWavmhQKQwZpVbtajoTBmX4cu7GKCsNWNoCqkCDlgJZQvMGpMtCokehbpHpnfrs85Zo6S0EwdJaC0HSVhkDaq3P1asDdxwFaRqxqRqBqRuEgGYIJmC4VkNYFR0eRhlKGu7LWuypBIjKluvShZnWJsFIVlRJEkdC3Xe8m1c00ZWk0hanPuyrsKFrKt4swWgoWEtgo4y8AxDpTMQ0UDRCOOeVbVa+YfZMFit4swXCyREMQ2j7mfpjenG0c4ZakeqmsahakaVnSdBeLMnGaVV+TdVdV1K7c66i8WxUdL3i2g6Skaka4UkQkQgDC3GFhlver1nF6zVLWU5l+BN6qR6Q3KlRHVuuGzWoA1sQwJSNUNWMyatBsQkeCRxiRdpM2Mdy7gwSwXjKw2gdTQ7Vqbr1MC/G08nJvyUjUVhl6g1JiGAZkuUIEkyVZtdGY9RgTwLMksNvNryXwWi1jClg4/SaIp20q9Dm6Wnm6i0swtGGCWlvmHNvyZGjlOLUeVwHSbRl21OJZsZuqu2fAvwrG6YLRYhpHoGsRrnEoHrGiEsr1Ux1G7MtXQq0aFWpCzOjbjiF+rRq09Nyu60bA2cfKuyij1VqF6gwZ0kQzBeC4SRHEvSYAYaKOk9XODLNmjZmNy+kEXBLhF9VKds4bqWFv9dzvT+gx93MfP5jdxqQ512bD1cZ00BasZcy1+qw91Bn8nr5mhTsdTZ57Ryc9raRimu0WIw41Y2mciwsDLLQEiaMx61GzDuq3svZer0garD08lOzPxmhTr1qNugmjC0c7C0YxM9A9A0SWgmSkPSWA6ThNVNGNZTJOkjIPVZl06bKvSJaRxhywEttD6eYVmogDYzdX2PO9Jv5ezYHyG/i4Wnnec18Zh6V3oBLeEKE16NfrcHe8rpwoW1vVbMO/mZVpEHKULK5grGpGclQpF5baBqU6Yo9Pj6/htvOcr1adOtlLxNXn3Y4isNl0K9ern6MxPOaeb5rStFasaJLQdJWNUGDJkKs0q7sm2hqPYIBkZK6a1J2VCpspGDLBx3pNV+cqAzXp38fc16NutTp0qt3mNPN8tv42ddgm3AqXFHqprGKK/c4PReqw9vx+vnec2cjFuxLS6ka5UsrNK4hBLTAtzKtLRx4jWlXt8XV8jr5yrpJD1T7VHTbrtrbkTt5sprWtqC+PSrXztutIPENS3AdJBMAyBMGomhYorZVrU6s27G4amVQYsTcXrWsNI9Iz8mg/OUjbeTsa9HUMp40bufeOvVjasVigLMS7Hz+jn4ttA4x5X7vn970mXqM1XfLux5PCuzUjjjWINK2JT0i8uCLYMDLOkuFYan1OTZntVi6KTFdmjbsZ+haRDTwsq/EubqknFW/m0YlluPYYU0LcJBLNdrdek9ekgOmtuDfzkbcu/RuTvxDbA1Xuy7KeastacRaGikjNrTCCPuY/QEF6z5UreX7vm+m2snbzL8NWALMoGmFfh8Zt4qxubCe15/c067tOrRlW4/mnU4ApYOPaKyKTNVEK4uDLJgHLIkLK2YvtOf3CxfK7OZpU62RcnZlzrsRTjUdqRjpdo1Werx9LwfR5ea8GrQGiF+rZpUdFqq8we0Z1ZlPUwDZq/I9DzbUr0atmRdhemdVbX6dOrX0IUo3YnX5yFlUJqAWE1TJr+icj1vpMHe8/r5oHqVtyCbMBrPJ7OLmNCyewwdx5bhmilmHz+jHgWGkckRwIWRWIE2ij3I4C8U8noMnU9Ri7mzRp8D1PPZ92NC7IB0kB6UCW7To6TtGy5o9Jl3+H6HFxr6lhKF3aNurn6ztWlqu46WEhYBKuhO3Hgaubh7OII5/YZdefo5Ui1OPs5uroVaJhSuoX0efzrqlI4pZaLsZ9Xt+f6L0+Ht+Q38dd6V2rRv47CWZ1lfntGMMscrsdW5O3FZqPQ5b8ptmJozWA2aOhcNk38xeMKWPJdp16rRNGvU6mp6nVr1W/LOx5BOynmkqG1VtV0s3blbc23DZ8PtcHoPP6uU/Xp8LrxrsdfJ3dGja9Xqcq0MJYxAwt6TBW3n4OnGpdg0ER+VeS6HFFF9Lz+86ttw6lmbA18p2Y17EUD1L6FO3czdL0mboekw9Xzuvn59uVd6xNQC3BmvjxL6QS2JLhSw7tOv0eLsaNer550vOZ12RivVwC9uYYapOnRu9nh9Gm+RK7GnbSdNWznt8vu4mTdmbS7Vo2kOYBqTL5710ZPRV0beTuoWKdWaSzyWhHaOpoU7NCnW7Xo06y5ACWoMA2ZVHR05V2zeR38KHSbKNrB2qlcy/FkaOau41a056ArZqZuw1XrYU7+bb6TJ1M6ynL0Y12qWevOux4mvzqjNRWgvpUbfU5OyMCJZt0bZKfLOv5JVpMmjVoeTQQW2Wely9zD0cvzmzhAevTo6HrsPcQt52ZdU5VpuGbEwtPHx7soQ5Cvs8mrUxegA4DYj9TKS7KsZyrY9Tr1K7t2us4CJtWlhTTV6vO6edL1rNRDIC3n5pORo5yVlFCeh0lRtc+rl7unR1LqxVs1atGzn25r0+e28oZGdZn85p44Lc55mgvs5Oxu5uumaasCSxtL9GnRj6OV4jbztCvXp1aySKWUZF/M1aepAGXfzXU1+hx9j0Wff5vTx827NUrKnSq3+V2cBZ8hZNrP0PdYO7gXZG119JEGxTq8/YvC92rVqVXayKaBQtm2CWpzrcy1mYsGdblE1FTn8d0OSOToZgZSb2bpemy6tbN2mK7aGBNYpNFNK8r8B1fNED59mTFu542d4VaKH0eL0eJblDbWWp7SxivRqV7Nmq7PsryLk5gsaULaMnRyKFPWYfQ6NGxpLW0swtHH8pu4dGp28/Xfo0Opvx7uWG2qyM7Vq9FRp8R0fI7mb0L1W7pCK27m6Hl76nE0PpdpVseRcgLIlbRl3Zc6zJSzP5zZw62VSK0jbMFpHartjN09KjV7HD3s2zKs+erJ0Xo+zRufpv+Y9by94BmYWjkKWSIfRUbS09DF08RaymZNCjoaVXQ1KtutVq06mx9Gda3Ou9ADmoLkyJgaW9Rs2No56bZ7BXA3osfZ1Kt9g6FuW4lwzSaBnJ4jqeZerO5i9E5XqOtx69DC35rroV3uBjCCIC9eZbRk3ZM67EtbhxdHObWxc1dA0p1qOkyl8qGq7vX4/Q5z5ELctiDq5631atmtRr8P0OCBq6kYujned08sUsuH9Fm63EJWYZjHXQyl7abn6tmxVH0XPe4LrU5zinNdPMacGRfylitYZgJEaDbuXq7efrUIWfIYWWD61O3NtweK6HnyWY97F3oTVhW4tWjp+4ydfNNRCXEsoYo6iZMm7Nm3Y0LeeJ6s27J67m9fL05svRzN7N0NCraq1PFHqtHqMXeUarIv59iNCu92u/Tq1alOrB089NqKEZ12fyuzh5VuSCdnP0PUZO9mXZcbTyU7K36elp0dPWp271L6FNxUOTay1udd+eOzneB2YlLubCkcaZCRLlTrZ7Hm+so1cGgy2HS/wBNm6WDo52Fo5uLp5upn6nmNfLXanbzdP12Pu+qybcPRloVTYIuhCmNblzNHNDZmsGQuq9Rzer5rdgl8mjU79WwBytJpfq1+hy9mwsxdHMrKtFNOjTq0q9OnTqzbMqV+WoiVlOHdi81s4gLaXatLVe4w0+b18Ogmrn7G9n7HoardSjc/Ta3WmTZZi31rX8oF3n/ACNpVv54ZWOPMBIloIh9xzvYrNmkVlWzUTd6nH0vG7+Eldlw7+dmtUxXrXfJp0bvX4e36KjojKeZ1YqmIPWrZl85s5Cz5m1vrEVsqcSxB1tAzKJEmAys/Tt9Rh9BrU78i/mKPmbW7Rp16tOzWp1KPRnXZAsqNlONfi83s4qVtFYaxnqdvQWD69HV2q79nPscp6LdTtivEsvyr8tLuGlZyvLXMjfyxQVjXi3izBSN63B6gTVDaoq2b+fo+gza/E9Lz1WVM58m/J6HJ2tHPtuIhbl26upuZ9Xgt/A8xt5VknscHd8/o58yUerG1YQvW6hReTFPKoDDjXi3i+twd72XP9Jj38/Mu5vSaFWvbp6G1n2CiYGrmIXU4ujn+c18pSyscbgeEvF9Rj7mlR0bGptY3T0Gk3FSy5GPZIs5vWcXzrsnZnx7+Uo54G0FosMeSP17danoRFvH9Hm22leRp54zOEdo1adGzbq6GNfjoFFZLMvzbqeSE8qrbmXdi3Ugsr282vTza/J9DjvwJPLhDiqkYMtmB4T2fO9B7TD6DItyef1cpNsujVt36OluZ9tlT5x1PNYezlZluULtSN0lgLhCwauXpewxekOKcp0Mmx5NbCsmwBZnmzi5DjNY82fGv5KDWDL+mw9R+m3C28vN0ZpA1atGvTviVovkRvyvpdSD0/O7l2ZlHMt2zR0M+2pO6nxm7z+Jr50KfRYOvETkt8r0OYYJoUatbPvxN/GTeGWo8qHHVN9oNyiz1uLtewxehSerzOrj59mXRq2bVPR2KNjddfwz0fz0LpSNUmTCRWEawkwFru9Dj9A4lpY68e8uqs5qrPzsi/l4D7AWYyTMrAsbgyz2nP63lOhw/Y8/teS6XCkQwqco0ehy9vlbxvT4FjXu5eonZg2auo5VfVq7paQv5XbwkmGrn35l+RV6/Y8zteJ6vGZqv2M+lSyqQ2jS8y7zm7iMSmkdOaJI3aH9Tm6/psPdOt3n9OBCzO9XfoV69Wi9dsXx70PhOAgmyzRr26tGu6tnXYsm7Bt5uy/Rt8zs4qbV6au/T0CroclJGx+P0Ik9dwhFQccBtHH9bg6jddtyvjelwuktF9Rl63ndODdybcfTlTuzekwdXI28fdzdZpLdbPuVegqWY92HmKRVqm/yfV43pMG/zW3DWEqiZAOXVVIscVMSqhZMaOE01T1OTqtV6fUY/RIWVLNQ4tzddrqT5n1fH4G7k2UdBo16tzJ2H0uDK8fTiQfL7PneoHKfEdPzKFiUjaVaunPo12ZJuCbmEstIqc2bYgTbUkgUkr38fVz7as67Dzxip/e8v0uJp5vmt3GmT1mHtDdNzJ0zixa2lqu3F04PHdHgBjxH1M27H1Ynq7E5XVoSFhGUeveybse2qt2NgVDLKDRRWKyNiu0Dde712D0W5T0GFfMtxeG3+bxtHOmC8WxFxNijobOfdAmfZQ7Vv3cW2j0/Oez5FeWVLMJX6WnQs1eZaPQ5Oy/VoFBhauZg3YRGzpCRCxIJ9Xzu553byQtV6TF2sPVy4erVq3M13bGTpY+zmytsSsFtevj6HlenwrU35GnMIWRDv4ugSIZLUbqcnVgfrtRak4P1bies+Td/xxxWEWKC8YeZLsl4LFbxSiWgCYCW8JaC8WQJIvFbVjq3pcPoAQTKtKm/wHV80KGWHqMnR1a7/D7uKxH3sfX0K9MxsW7n4GnljLRJeLoJoYrbmt9xyvSY2nmNV6fHdPzxQ7C3hapim+DMbVzBQVZvSc7s+d6PE1MnRKuiVZYjH0Z9vPdrUbfEdHiWZdJGz7Eup+08D2Pxr0XhyhFhcqNA41pLlLRbkWC3KkiVBVOioMyWCzBzS4W5XYo2+gy9XWy6vnPW8p6HL0gtVhbebr06/V4+l4jdxgPn5TaWa2ffp07wmvL0c7Ntx1hJDo1b7A7GfXiacGXfjgW+ow9jynR4cyRDAmvl6D1WnOvypW0es53ZwNvKzdWIYeit6bB2wNThasXsed0fD9HmQy+qxdE1d25n2+X6PEzNHKpGTGlcW8TMF2S0F4swEKFiVDLC4QeZJA6SSJM5ps0aNnNv2KH8J1fNdXd7vneh8T1PMb9NuI759qXiyB0jKzUo6ERU7cqdlFYYh6SCdrL0xFcTVivVp+hcr0HjOlwG67NCnT5jocupp4HQq0O13RF2KOmKVwYmyZGnCo6aFOkRqyrqtPPr3c21Syk6XI9DjoTKtLk5porTJcrZkvBaLMBCpRXWHXx9nzWrJwrmTpJYRDAjTUe/5foPObePlXYhx/oXH9N47r+OhNWG+rjLQEiXiEiXiwTSNWNwnQdIQW+t53aoYGIRG8n0+P6DLs2s+zyPR4vred2PO9DkGSx6rZoVaWltvIo9CpSFOBr52dZmqTqV6ceyihdpZr5d6b0ZWnO0M6E1hFnSECXKkZbKtmHSWIJEqtnv+N6nHuzeK6fG6S0XhOhrC0K/qHH9N4/q8LJtwBk9rzuxn38/xupqwwJeLZRzSxUhXmlQYBIrOVOzDu4uh5LqcepSQLQFUbOff7LnegWsqqa8+3NMji3P13NJaZWoZi35PN7OWMI7m24erAczFuoHH9Nh6S1lWJqwUjcsVmiJLEGlbYjKMcEqkotKjtSGSzzGjP63n9bwPT48RfX4upBWIeA06rltFBZFbKMfRw9Om3Qx+h8D0+MOPrZdh4ZijaUklll6qssBPZ8/tZl+HUo1eI6nnokmLeLZQ8mv0GTrtpZSLVxUCJG1s069OjTobS7hMi/L5fXzfK7eCuzbuHq1K42rI5TrooBqxpSc0Ur0VhvFuVuFkiwBIksOMsVLEErrJewmj1+HqCg8pr5qV9doLlCxCmvQrdlbkXzItZ9A4/ovnHX4GjRt9Ni6XltnP5qKsoSaMJNZGoLF9nzu75fTyNyrpeV3ceDJEmCQLwatWvZz7zK8QVaVlZVs06tOtTrbS6RErasC/B5jbyMmzGFrPVc3u4W7laWXd5vbzdSpsy1NiN5pdHSElZIvSTBaC8WzLLAipYgItXS3jPbc3tr2DxO3l1LGFRbKyxCBLxaRgiyIfc83u+J28v33M7nzLq8arqdarMKg1U2sDBpPKtCnY/Rs8zq54mkQ9DMFytgCGtpRpV6dKnUSPEkwuVW6VWlpbrBhlVmqz7c+Bp52HowbOPppXZ2atmHs52rTai9QWGemuYCFZAlhaC8W5S8BBWWJSMoNABbAnC2hIjJMYFLBpJEkwkSkZcXUjP5dfvud3fL7Od5Ddz4hvF6CobmhZWdqjSsMsGHpGqGHG4G0UprJFki8U5qdVd3N1W67RstYWa7iSDgmFxbbSZ1mfzGzjIOH6tKFmfmDSPo1aMm7DjL0ZktFtF5jeISKQoQIaV2iqzQhNQlsgSIeM6S5VkUnaogSGhIowy4uCtgpZ9a43ofkPY4NWMQzB0kgWYGlZ2qLKwS0SWDjjDijwYeVnlRCnSTASIw1XoM2z0mXqLtXiaeelZmAVXdT1t6HP0zBl2qxNPMSsDdV79d4mqiDUp2+c2cfFXpzBcJaCXlotypIhkrNKxxkRqUGihblNZJMkAjKwKTPXeJYiYApYsLxSwcai3Bhhj0EwWgtASIUo01BhUuLlluAbRq9I3NChDmosrmTiLEMCraSz2mDthKeQ38PNekUsHHPKvQUa3F051vPyrs1QztVvp83Z89p5CduTRq35ltGQNEyXizBLC8UhQwrMErCoL1BoFHrG6SAYkmQhQ4qI9ZQlmHSKLoWW6sasIVsHH4ySLQWgvFJEOamGpOKgC1EalZeNXrDJhpWY1Xi2I6S5Uoq0ZV6/H2ZB8ns42e5FLIBJEdWt1bFLKKQO13mDOLdh6cQ4t1PoaOj43RmmSxF4pIl4jCx1bgGrOLJzQGW0U9JeL0kQy0JKyRbshYhYg4ya6QLbENIwlcYeTLRbMCRLlCxCtWzKTCtcXIjUoLwi2ka8Q8rM1cxbETJYgkrOatWqENmW9C0uHHrD0hIt4hxVs16mRbjX8yy2si3PfN0mjVryrKJIsVvFcqu06db1enOuy4GjCoNC8upGiG0W0EydBYghS8QsQgSxCsvAttVNI44wlsHHiG8QrIWV3K3ilatgUkirC5QaFpcFbKR7xTSsrV3i2K8DzC8UrIwKeECLBGykasbpIkYlOok26d+Ro5SdijL69OrJfJEMNNamwy2HV2a77Q2DVhx9PLzLEVN4ZZSNAMwXC9BLS8UkQ0rMK7xQSxQaIU9JSNSMMOGWQCU1lZCROkuy3CMGq6qsL1ZcGWCFgw9opShCpIklektBdlLELK4hCLBK9C0QxCQI3KfQU7l7c+ZdkrDQM0togFyKsfV4tLI0GR8+3FjX41yCgGZRMVi68upHgTpLQTBYgkQsraB2M29O3Ni2VrC7lNosQ0jVUjL8ZcqWJMHQWMIUNKoUqi8MsFLBq9I1oCFLlbRZI6S8UjKaVGFdSQC0YspDUNEhmr16i3Gy7sYmasasaqlsDPlnE6dWI8jK2otSq11A1wjkTQXVn2ZFrGEbKg9JYgipMDCl5L2atBQ+ddjyralJfUNyzjOksBWGWkhbQdJzS0BpVaASOsbxhxR6hqB7FSyu5WYOh6TjCtWwKSmuIQC2gaoNS8gHNW5VenblUYULDj1BqWsBUEDW6tOAkQsQcZY31hsFLEsVgtVzMEmTBdQ0lx10QoTapNk4AjrRyCWgltFaFMmEKXi8RIkkdJcLeKSIE2LpcOOOMOONXqWsFMayFJk4yAaEkKsmhiUxCBbRx6g0LXAflGxVqyb+eA2ilgy9VIo9C70ypzRt18wyx9NmZbkWFlYeY9JAgTZ0J5UY1WAsJYNSRWWLS8YezKc1msqmQIsAbRhrQEiEizFmSwW8Uyu8lytufPjri6sagasIpZSNYAhrIFki0ESVdpgOamJTQMEWxJVWpGJE9DUd2rfhauZlPUubqgjjhWykZyZ2JU4uW6mwdV4MNUtwkyUBEbJaNCjpCRKAlirS0csmneyLM3Ri4hg1GFXo6tHmdNMrBRzFOAvBJBVm1R0fVc7stLZ8+63m8m7OqNDQGcLekiEEsvBMBYlIWGqrDENipjXeKuLRx5A5TWFmU+sz6tirbk38/zunnqm8YcccAtoGIEemU61VjRDElI1YalrhZAuythSxVpLxOjFASlwTZvYezVkxtnLBDwFmDbZzwGV+hOHkEys0t7tWvRq06OXXYnxPS4GLr5ycudVcc6Jk4wYeQIkKUrCU18Go0NKziqpKovpGsBEPSNSj0+fU7XfkaOXmWVKTQGWjjhFlA0Q8ZqJhqTAkyUjUjULWAKK2zQ3KnatWZbVWLWG4VM6KxtGjfv5r/KdDjLS4wDhVwUiMeq1+ixddiNk34YeHQspY1XoWAxNvLZW1gJk6OaAxFrcs6BGRDcKKOUpWE8rqYQozKtCu7PalaW0jRDSNELMp9Hnufr0YmnlZzskdIZbSNRWgGxESNpn6S5W4WYKRuk6GYrUq9Jn0NB86zInbTnyzpAS0kUcb0ePoYWzmTH9Pl2QDhauUeD1GTqYLj2eHt+J6Pna21atG/Vo3bmboeX2ct9SZLUrK/JbuGq9YJawIibQlzioUchAYzQqPEoVKY7VoUfOqzhllAw49QTSvUWrSS3JtyozSqb6RoEpH5ZcpMkVzoTmo0qKUtFkC0EwGitKw4BlrhAlzgFNJICFtjD1vJbcS7H1/N7qD1+Z28w0rclHoM3RQszamboMxterdv5+heHz2rl5tuRB6Hl0J21IW48i3GONQv0LQqHGsUZrv36NeVdTh3ZRGyYDLXRmALQh6F6g2Iamc0rDLVDoCLIh4Ckfllyl4F6rRCxo0NNnNK7QXimlR5NmjopPmQelcksVWXWI5S1EEL/Q4eoJwdG83rxrC0F2RmU6K0LmdJZp6fJ0vX4e6nZn0ataFuWotyrufaN5vbxqMiLUxHrDVo9W2tVo3c/RstiLrlX4/O6ueqb4JYlRAlQRxxF6xrQFFdygpYrNAQ8QzJElgLQRCpReGWNSht85Slwp5S5Ktijc/Vtz7cmPoxiVXIrFOxynd5PZl9Tnmjm63g+jySmj0OPo4WzlhjsirYqu3aOpn24823ABg3Xd7Pn+lx7sXpsvSRuzaVOvJvwrNV5DocCgASzIsLC0l2xn6ImQ62BephbEnp87p5mdYwGtmA4qMK5gGXpGiTgbQQYrLxCysPSdIQLMA4ytOhdbSlDyo0rO1Ogcvo8+7Sp2gevzmnkqOBhngu3j62c9ZE2+d1485bfUZthgvPnx9fIrC6KNGrRr09HH084LUJlWRZp5+j6TF08LZzHV0bNWxJqc6zJ5TbyRw0LkiMKhA+9m6qF2P02LreT28TQr1LMnCzI040mYBttAaVGFdiIEEbKRrQWijjglow8Q9JAnQjjTUFU0UDRIRkdbO+ce7Tq0qtaVmPNvyLsAhzGs1Wh+vT5q+kZdVL4aGav1mDeZUzdXPWsxyTZSNgaJEMiFLev5foRX0HS3RGhY01kxNPOzrcQWTUp2HlkqWV0JW5OEAaXatqj5k7KqtEmpSsYZeBLEGlZpV0I40Q9JWEMtCLKRukiGBIhtWohYMPAN4jRpM1RpWYpMWsMFlxaSKMm8iS6KxlJf0JzV6LFssKqO+Rq5y8sLEiFuZ4hKU9Dj6JynqcfaRuxsSxOzMVbs+zNcm0L9NxhbSQgiVlNoyL5jJbn2ZsbVzLyzWz9JC7Nj3Yl5YA2zAzKjSqsagakaDIhoGqGkraCZJgVqvmDpIjGlT0rcruCagWU9IRWGQMteKGWzFVGikK8umQsrkA6acy2FFcwWgmQ8pLEMa9WjXs5t23VrixXK3WspozIvnaWxmu1xbjKbB7SLPUuVWasgbOejzO3gWNm1m6kSZl+LEvyJnSGWFlbEpKEpGFLIJJK7hZEsVsBElWbPp2WC0jVVmWp2632ad4imHp5aRi0umShZiVAFhCoJYYIGPWNEIJZClKaXGzkiHlQJaaVxIzKSxCmv02fpaVGjWr2BeuJM63I4ttQzC2NI/Rjq6NmdZ0SejSq0qtVlWZUrsskXBGZk35VJcvLukLKzGu8SI1IShW1lWrFJQtUGCcqjfcqOuxdbTvS6c+gC1Am2ZQ3gloo9S3pK8uI9jMopHLK+MgReXLS/oBl2BUzKSSsUs6QEt10oIRo16N/P0aSaKaIlZZau9XGKtUwtrNbzGtChZmQtyo2Zd/N2SKcO7nea2cqhhYlYw41Ywo4jZ0lyphWWVsrY5VqE9SFmYJesaYOEx8/RMawrastxWrbOc71HlV4o460vHHUl7szxI3M9CzEqmCSAratLTitQ33guUdGaIYhWF+nKPU5eho0dI0GRdhMbKkP13gdCBgFG0uKrCZTqzFd1w3ndXIINBQ+Fo53ndOEcdgVTAGWSZYqMuOP0loryL6HN1UbMmNfiFHGXoGvFsAjXpLEXFw0czVnlN2XpJkJEmMOFWXMSqkZmIzK3BUxEJXpybEEWmIlNAJbWHSmLfp0iMyrKeienydP1+PuLWU+f0c2SLGP16mqr6OhBYylnFQldCvRAUDqm1TC2ZluTF04PLaucKO7KSh86PEh2rtFFHGXsBqVWaCbMLRzV41S1A1I14siO0vaBJlBHvFuUgEMt6R4J6yjSsasm3HMmYbxGysmiMx2qbS5xL7yLtjzWAWt6HUTPUa9aneo+ZGzIdLn6tujXpWaj1GbrVgqZdHs0YrsfS8ZUDp0Cr1ZtubzOri69PS2aN+DpweL3cIcLkS625jHhGZQ+tgoVLKySzWzbMq/Im8pGqGoD0nE9B63n9UkCb58a/AqWrD0Io/SECMBdFbM9wGKA2VDULOTOcU3aXEBC6sPKCCzNa9QlmZ9iu4kuSfAEsIqZXqU9Nl6+zRv2aN7lekwPQTJeADpnWZ/Paebi6efl2831mL0mtTrzrc/iN/n1mViVUjLC4gTTVtWjoTGEydHzrceXbnGbKRqgwD0lSYB1smp1biBM2/FlsKlrlSRKRgS2oaYBx3zk2M+0wbz9+QDPQMUVyZQswKYh2UoxX0HlJwjYsiPMSJFSlnrKtnqcvXG6M16Hq7vSY+qJ6n67jK6llONfk8pt4ij59Gnf6TJ1DyzAv5/hujwFw55VBIhYyKt6jpyoE9blW0TL5/VyVHYYeAYkiGIRl6qRUu4atBLlmyqSySGmq0VuRNCA0Km8ceitrti9dj6z1d3k9XN8vdYvXaeyu5XoHZmpGMFXZ3xlvEvAGWEidJQMV0YRPYZO5zDpOk2c29pWfruIGSspyL8fndXNcrv1Ktmzn2L2V+Y1cryezjrS4gSxHLGBXqV7F3zLPVp09RN6cy6gIsHHrD0nSVVgywcfQprkq3Xd0sSbMAg5q1UuWehJmoGDLQCxxqPSZd7aW+c0YfNTWGWMPSUoY1MmmkYQspGZNBxUeVkidJIFSZMcU+tx9o4cFlYWRqu5xLWq7CwiMWNKtiuJbo13WBy7c3nNnIwdHMBLqk2i8DYKaVtrc/VulH8/s5qxtpGGHiGQKRqBhhxF/oPP6AIqzVpMubZlVauwGi1enXoC6JtkXayFbbp3P06BMmDo52M2kUchS7KaVkKVjAWygYsRiUtzO5K3U1MJbQzItxDh2adulXsC9RpG672FcgsIpOLCA2jGWyYqjVZ12bIuwYGjlBNkMZgEHgE5q9Dm6Grn6Kj1eT28dV7KRqhokkQcaoYYapb6dyuwqyZdlGRdiRdXK3000aaO4GRenz2jnpFdWrR7HL1n1sUavy+nleZ0U1Y3i8JeJJgw68u6RmUMCm8BpXu0dHQq1pvR5nRzlzb0BGQpR4N6PH13kuIHOrsK5RZMgYiVlCdmdcpn24sS/CE2c0kCIag3i6aX7ebpBKeX2ctRrqhoBpDwNQak9JEPuub1s16ei861Dv126iO0HqVzHo8zp52SRorZ7HL1dqq4LJ5TXyPOaMlSbxbFSxJkVlwBcQI3M5pWGWdI9F28/RSejDtzhlgjZSMRkcOf0ubo7GfZMW0YqteME15t2XIvwLNRWQZUUMEnBcruJGCVVszjIMr2j59gVl9A1Q1I0gTJwkkdJ6LB1Ma7DoLe+tsBHEv2K7ShhMqbV5FmfC0c9SM7Xfs1aTFcfRyk7II2TAWVsykgReXKm+VBpWSJENopCjCGGipYJsFLF5bMhzTtVt6TL0Okyr8C70EjBKKtR0MFqBegmNt0dDbz9BhbJkEy59mfA0cpGyqsI2dY3BFtA0QyBaDpOk6TVxbsa3I5I8l4XqbR9+ja2LCCKMmLdlxL8GcdCleg0rasz3grCI2EiNNnZFJIsSULcs4mYLBbxaFrQEiEDqsUppCLegIy6C0eoydQgOXo56VmOjCIrlevVo6FoV3zqPnbq0+hz9PTp1WMDEXepCyjzuvl412WgbmixvALYBmCAek6TpOkYy6skw5qaNVTIEfSzZq2ayXpNV5nRzVWC5uWlxlrZagMtVl4BYaVt2Zzytk06aJuUdBxL4gAa6lFHoybsNCGQdOro474c6y2sa4UhTSrfXz9CpWrKVRBArKWFuZS+waGWsh0s1atWhVf0Kj1JPnQuz+b1cfNciL3CjZ1pdSNKjgekiSZOkNl05Zl4DmqIQh7suyr+lzbUHp8xdgEbBM9CzczvNQoLM8bUq9MkM2UFiOvm9PUfS5Og4tsACKUgC9ePfiy9HLkWGr05llQTZeIeVnk28vWsrIW5htU/TtZUyRzJaWXVrE1icjaVel+vRxKbVI2ZkLsvn9XJTNq0vLK+aLy4IsuF5ZMkSTB0n//xAAkEAACAgICAwEBAQEBAQAAAAABAgADBBEQEgUTIBQwFQZAFv/aAAgBAQABAgGa1rWgAMeqtbWtc8a1rX8garKbDLgfhVNRSa+Nfa10Y1Fahi5LPZdczTSVDF/M1HX6ERcaszJs41rWtfwPIOLYDdD8JEC0fmtxGWa+xMfGTGWlJ7Gte18izKLxVqxq8YY5xnxmx9fAHXHSsWG8/wDiEQ1NYLByJTK5u1rofrXFUxosZntbJszXyy24i0UVVJWE6PWata1rrpRQiC2XDne/7LMYsMhYqelakAc3W3Ga1wIU5WU2Jc9ttr2b5Ex6akRVgm2Jno9HpFPo9YWpVFssHr1/4VmJxcvrRQNRmhrFIptqPCkRl1pVrId7rLfjVKUoioqp0KsD9aRagBdLG78a1/ZZicOvQDgzXTSqFdL6+KyVavqq9zaT9Y6VBBWEXRV1MDg8BOoCQC4XfW/6iYsEI69evXr11EghFqWJFgO4WUV0DG/I+HZVwspFUQLFbv2diyAAKE6ddVrq5cped73v+gmIFHT1+r0ej0ek1eoIBHllXoFIDP23jypQNPMrmsVSooQ3f2G02FkihQF1oKi6tGUp/wDGJh1IgrFfr9fT1mo0mg0lGBmupV4xgNL1Wez225Ftu5VENbI2ye25pDXEHACKBLBkKwh/8AGNTRWo327+zv37TRR63rYcE2E8g13jLbJZt8Ky212Vur7mhOyrWFm4oAm3l63L9a1/BRVVRUh9nu9/v9/vF4uFws7aeuytwY0ZW+t8jlLKr0tFnf2G03qFgO1i8b3LRl1Q86/kBVVTTs3Nk/rOX+v9f6lykvW5bltV9utlbIQyv/YFb1yhknKbL9wIbYKxeDN9mlyWoeNfyARaaibchrNze972rJet6XJclm3WytlcWqf/ACAQERIvBhm9ucisia/kox6Sbr9743vncDJfXkV3V2BnFisHWxf/ABgcJEA+DHs9/aylq5rnXwBj1TItJ/rum+m6uyWBozWH+oQgjWoAR1WJAeCbbL791WJGqfGZNa1rWtBaqES52b++6LqbFayWmxz/AFQKLBrWtCs1esJOwJNlmRkcVioEmes45xfzfn9XrFFWIlTTJb+A/iJjW1Oxu49Z/oCLS9KCp6TX16lSDNgu+TeeBMaiW3V2oda69OnRURNXS0/wH8kah92gq31XjDE/K+MR8CY0EaOpm9vGMLZN5MAxqFR5ZXTSi6M3DwIsMvj/AMhD/HFdZYHljRa/zjFpw0oFJpsqvpI5EpXszmFu22hG77mfjHorr0QKlpFRqavro8CIZfH/APGJjGuNLzKKEp9SVV1evRFgsW+vgCmoK8Y7PJDS57bIBTVVWOAqoqdCjKUZCOE4uln/AIxMeVxjkxRQAWat0Yt2LOzm2GAU0KmmBqFW+CbLMm0zVddNQEARQBASW4KspGkglwuH/iEplZeXBErb2vfXfXf7vabXta5rBUlCoAV9fq9QYcWWZGRwiUUBZpQoAmow4dWEWLLRlj41/USoJGJnWO8BTJGSLTbZcTVKlgIgUV+v1oQXfJv3AMahF3BBFCqE6dXEAcPDBElgy0/8eNStZp9Ho9LY74pTiptWJENb9gUiqBrSQtk3k8Y1Kjt2DAqa4gC9XjkQCyWGCJGF6OP/AAJRTh1Yy0ej8/5vznGfFsxLcM0V1hWVq5WUiCtVHxkXs0AoqRezWC1XDK1bVsrFrGMRZbHgACntYMqv+wGPi041dC16+NFGpsxrMY0FSCnqWtUrREVevXrdbY8Eqqrr2zNBEgKsjI4s7mBdO1rTRJtS3d1brr+GppVx6KakUHv7fb7fd7RaH3pqrKbKWThVRERVA41dZAKqqqo069NCCLEKkETW2ex2bZay17qLayy30Efx0q0UVIp9vuNxvN/6BkC9bhcty2hitlVtTIBWECwHe+3cwCuumqb41166ULAwcP3NjWM2y1ltluqUpAV6rsV6v4BaKETZt9xvbIOWcv8AQuSl4tW1bUuS1XlldtfRIsEHJm5XXTVC3ftuKvTpoTfbv378GWu7hUx66aqghR6rKrscr8aRKqkSO9l5yDZub3Nrcl63Lal1dqORZWVAUKvXrpgQiU0x2LFvbW6RF6lepHO+Nu97qtNNdVdSp1IZXR63obG/N6BT60rRJY91h43v77LdVdVbVYrMHUBFVAnr9bVlKKNMWPUqUoSpUGiNFSupqM1lz3yiutK1Ub79yWjKUNZq9Xq9SoA7W2O39Qce2p6nBcarCKBrRUoAxbgTXqqrrUCGa6sG429lmQX3SlSIFPdrDb7fabO+5rr06dWlrWt/ep6nqdGM1WF+Nxizb7KwioiKJvlo8Y23YOKcjI8agx60UTt3Ls/f2Bw4cMDvgyyWl+D/AHoap6m4rgnbubDb7LIYYzIa4gE327dtxpYbrbLGM/51/wA6KONdSjJ6/X01sMrBtiGWy02H/wAFL1PSynaN27GxrDZ3YkGNEiRD27du3bfZnututM8Xm/8AzlNSKICoFYp9Jo9HpNL1sNhw6ssMul5/8WO9LISQ4fsWJmkujDSBQk3yJsvdfdeToDxCKAdrKwgAMPGiLI5ggKlCTdMg7/8ADjmkpGPdLO+5qVGuEdVUATe+Wa6623egKasOAgBUVIG9puN3u95ud2MEBDo+7hkjnf8AamURI5Zg4sD9+/sShJsFeCxdXWCM1t1tk0orr74kqpSj1dFxrFZ2ta9ssZiXdjx2N36KbKzaMsf+LHSlVDxz2DBu5f2EFzatqOHZy1cSF7r7LNxKlqts7YIqr6ylWuqe6t0sRqkorrAaPHfe8Z6i8yk/8NaUUV1dLRZwCp27bsd7d7W4ZItRUUtdePCZOIFqxRXe6qni6M0VF0UVdsSX2NGXoFE27W2E8Ywphl6uPvX8MNKEUNLY4aAhu72drrPnHREJyMjxa2+S8XlrigOcieIWyzElNt0sz0u/bkZ/t9nfv39htsvJ4RK1rYNYMlD8a/niLTwxtLszm33G7uH38U0VV7yMljgL08Jit5r/AHj55vN51yzFULeIIxtsbI/T+j3+32Fua60QuMqq6X1sONa/niyoRja11jWb5HwJj011E5GQTMRx5LO8nZdvfbw+VmYGG+NTlOVMtfJs53z6xQKAHuZ5RZWXW+nX3v5RccVntY1z2Wfxx6K62bIyTBKqErd77T84fnavM05YtLu99zH4HFSKmnse3c1WKeLEtoZP5CtcenGqrUGOLK7MY0er1ESnBgmPRXWz35O9UYypZZbf9CbwM/yrfufMazfwIJUC73k7gCV1UqVsjI1TUfmOOyfCpTjpQtQUHv32V6Gk0NTdVh492YBRjV1u9+TAtGMFssut/jj0X+STy/kMD60oNpbcEArx1rJexL63Uer8/oND0PjmrpXjV46pO5u9/v8AeLxaLAdGs0Zo9eNiJW733xEoxpbfZd8hCmuP+cmcuvP/ADoV8b3NJVVjBWNjs9cplKpX6zWyOj1+oUJVou91mUbvZ37iwZCZVd6WButlXpRbLL8iVVU0GZGQ9kHxVStT12LxS5dKMzLIgldZj2bJgmqaKqQjCyXNBMeUxCWLMzsSFCGO92Q7743ub2r05OKzWdelt12RKMeuky+524HxUVjy/kcarT0tQKzazk7gAWqlAnDCwXc4j0t3Nhta1rVaubssyLid/W5sT21XIy122zHxkrLXX2WGa1rgSiAub+VVaPQlYDl3J3wAiJX7EtRw5aw3EwGmyq/3m9r2vD0xY75F7Enc3v6w0uupuwmNwmPjJWxvtZ/4VWe02uooXETH9ZQyy97O2+Otdc7CmiDFvp9lrseNrZ+j3+ztjyoFr7nff8hLSIsa1bcfGVWte941PKqlFtfO90itQnWO195O5oCb9wO+/soyaMnJLOfjfxihZa9r/wAhxhpfZMJLbVuEtvsye1SsLOaBu5vnHiQFne+3IJ3xqE73RGbe1fHt8lN/xxJ2yrPrf05glzAzIynsEpVZe5PCv73ea6zVKqTbdltZxrWoTve6SeNSlsofOuQMSWM7fyHGOmTZMZLXmy8Erc5Nlmx86rp9bVLVHyHt3xrU3sk84xPGjK4o1xqamtJXTXkE/wAtalXJ4HzstsQcALV6VqVOjIxst3vgSuiyown5xieNxJjnIQDWuBK6hjrV1yv5AARVzGlCZDcY+KBDDNyjGrw6FGFd4ZqBWqmXWhFxghx7PHAVIsyA0MHGtRC8J3FlBz0AqoGPdRxTYjKWOWf4jnEW5xMablaW5A4MMMxMfsHpfFCjNxejS63fY2+1LMI+VwA9NjC1D8kQRuNg0nLRZVBHW6nil6yKM7GP8tkjm/nDRqZswypIWBx0w2BmWLrLrVDNvYbFyqbfI+Lqq3kFuBBxoykvwFSuqpagUya8ruwegYqpSi2nJzsT+SrnGYyXtK6p3PJmAH4oWtamS6t/LSxPzPDwT2VsAhMrEyHYngQTWmGNHTt+n9KnAsyU2pqtQCuyB2ymyxbU2VV961gVZLaxVASlTkHnWsCWcYqLOwvxLPKVLjnFOE+Jl0sdpMQ1W31Z9bQ8CCCGMIZqCLMA+UTSrj44He21m3tZiVeSB+VqWgU+nHrspZGxw1kwgzca66xYwArJufI/R445KhTCWmZU6ymURXqu8tiNDwIohh511ArrwqPM4aYldPazKe/bHSU14uLVmPyBVUta1iv12Ia6sLyFrGsuiqtAlNK0tj/maNPe13aqeOjj2GxrBdYcmsrVKH7nJ/0M6nWlFdb1HlRrqlWNi4yZFbO+U9u1jRa68UIrUhvE2VcU1oioqCta7avUJky1EmeK8f8AbVVWiqQ5Jsh4Ex6cOLHhYl4pya2EqyP2tajYtfkfH9RKg4YHjEQ4S4VdKmqxL8njWqq1RENluViDLy6890yaEVFRURVCVVqlsVXRqPH+M8jbbdFqUdrb7sikvDAtNNS40rmTWUKlJkWvCBNKmLgVt6s3CgvOQYRrCQ0vHuOXXkU2eUTVePXi2r7Hy2tEpTyFa0VzMw0qRUVFRK6FxwltbVrhrgDKfE/GuKIz25T2TEjwV14wRJjSqZikMGlzuSNBaMSjEuuqFL5eNehIlVAxRTPbfZZZMWvFq8xj144XsqZFDV9EXxtOYOhTGbyGEqIqLQiLLR1/O75FlVQr9fpe+zIm5iRlx8ZaPzJi046L5Ge5rbbrr67IBRjKtuQIGS1bfJ4AxqsVEMd7bcLItX8tWFRjUV515s9hlq5KhhbiPhJ7gdAUPfjqEGPEbdp1bY0Jew3foFxbjVdeNi0+OTE9ftOd++m7yoFvfIPFT46F7bxkDI96W1PVM3CCGNHDV1vjlcdaVmd5d8gNUtVV6vV+f89NReu2q4OWpe2gRDWyP2Zpc9lj25t7ZFTO/AFdFSUl3dtzQGPMhPWEeu2swHCvse1+EFYrNVi2XY3rak4rYPoCfvs8xdmBpTK5jC06C9aU8w9T12JYitfjZudQjIVPZnD3WWOW8k+8QbErqrxtArAbCXDCKKOLKPUa8qggxGqj4zYq0gKUas0zo9Pr6KM6my17DyJU1b4ksIggmNX5xGoSYleRn/ootwrsjHSAmxra3tssdHzzPCV/4qzGm2KRJim6MUKFZTBMlOhS6vKoIAwSVtltvvreuUrWqCypladrHu4I+EtxyxHFa4yeQFlV0N97CYxw3KEGx7Wtpsey23EmZDPFN7klNvv9lZU4DXBwkrKSqCZQ0RYL0tqWC/Hzr3YzHWlaUUViZAYmGWRuR8Gb2GolUstc5cpstxBjY9VGHRMzGNDeOvwcd3umHMkyrgQTe1sryfF2WiwRGraorMoQtY99l12+xNFrYyYtdVCJFKP7Mm3esl2DEnnZKXF/YlmLMize7U/NhVpgPejUPVbneYsyas/Df/LHiB428yrgQQzexPEyxLVaK1bUFJkRrHuvy7by29zWG3oFalXDBmtLcX2FbRvew0JxMidEXDmfmb3KMNca4DDdVj5DMTPG5QWeO8jfjSrheDwpx0xEZb0tgNUolZtFuXdmMxPGtBccUtdSSrowNlm+2Vk9y1pM3geMSnMwYBRlLmHNs8klwy/1UV2ZuGGyixrsOfnbn+dj+LuaVShPMYlJ2sEaGLMKVlGuGQoFQqlbMXffGgBV6Q3toi+TM0Lzkdt5WQ9wv9xJ489FHlOBBMXGvvFM34qm3KrKW7V3zMrIRPI0X4spu1jRPK3eUr8xT5EeCEEaNFmFFmDZZL1CItYqnlcnWtBKsRMU13cYOPeMgh6sgEWVtkPZZ1Ahh4ws5MPzwPAn/OtavgEyzMuVrXAMjH6jCtyqfOX20vFy5qoWrrG4WCNGizHsruqzBdYFrStVB8t5MHjHlUAcXzGx/HVeZrvjQSrI9eMuTkJjDD/JbUeRBPF53kMAASqeVvv8sF6eYr8cf85MK+/GTOym4BzfJ7w2YSqZQnipl0LBGjcK6XG7Gz8fyyTeR5jP8r2327K1GUtzWEMK7PKMSeK0xMXPvoWpAjplRuQBNYFttAXwtNtiVJR63XYsN5zMrJtvycOb2vjaGbw+aizM4oOHiLw0PxvhSS03ve97DJf+miuuv/osvwbNDFGBiZ18qaq0WMclCutAV0mhaMux/O15ttS3fobLwvJ+QoNnbeSd4mf+P9fg6bsjHyqlE3kcLKAvDQn52OGh43ve9hvHLZZ4wWWf89keaxtYmMLMi/cWyjIDtLazwsFvv8MczMZg/m3DE73h+R/Bb4r8vh8HMwIRrw9OV4sU4mIeMO6nw3jse+4Ri5+xBGh/hh21zz90R/8AokrlNmbmd+29o63HIe/c3vfh8rymLKa/I4GTgYPi/wDAeudasweRYYt1mG/gvbl5ldn+tlmYtFGPb5dJh5Eck/Y4M8T4kr87rn/OU52QTvx8qXMv3vewQ299u297StaE8z+D98xfMefupnmqRiLiJjJjij0WY9Vz4mVgcAcY08fgZ+bHLtyJrnUJOX/02DN/Fcy1ap01/wAzb5ME72ON9u3be0V8XD8fZmOda6olOK1Nfhs23qFrVUFYqem+nIqx/K9cvDxIePH4flM/hnPAgistgu/T+5fJL5Yed8lm+DttqVW/5n/53/5z/wCdwPB5vkBXbR6qLv8Aq6Jqnw/+H/if43+R/lf5n4Px2NR57zd+h8Y5q4PBO0atkgjC9clXEwvJWYl6+Kw/I516wA8a1yORw3GNkf8ARY3/AD2NmZU0AAsqyz5I5btx43A8/wCZ/wBb/R/acv3+0GeXooxvPP27du2w1OWl3fe9o1To4fvYb0yKCJivmjx8ErWYl/A/hqNz/wA9k+eySdgiDk8/8rfk04IJHO9gqd4nkbP+iL9u3btvsHS6vKWzcBrdLBZ7TYwspyccjw19o8ZaJgmyvX2OBBGjHe0teyCLB8NwT43LzvC/9J5Gb7dtwQTZO977dgRxsFWrtrPUgMtvv/UuQthe2XrrEBTrQfIU9f4CDhyx43wIsHw0MaNLfOdt73vYgg4MMJJ2CCONgxWwmVbUusOScj2VXV2GxrLmmI2VirjlXm9a18aAEYvDxrkQQfDEngvv5EWLwwaE74EHwCJgvUb5lknttDjMZc5MpqtL5BbBtuTWvgAAKSxJ51wIIOBDGJPBhg+BAAFmnjQ8iCD4BEpei6229id7U12/razSUM+Hew2jGvWtdeoVa1osd2LE/GoIIIOGh+D8gAACLw0aHkQcDkQRDTfZksfjYYTHqcs1VmYnFGZ169QqY1eJ68h2LE/WtQQACMTNah4EAAA0IIOHjQiaAHA+RBNn5EUY9Uus4Tje/wAy4i4gp37TdklgQRrWtcaAChdP86IIAAA1qCCGNDwRoAQfQEMPyJWtYtuJ4xrb13tbFbtfe93cOAyFSuta1rQXrVTXj5St9EEAAa5HBhh4PA+xBBDD8qMeuxyZubsfcDLb+h2PCyto6EFevXp16rUtAYX5LMCPjWta1qAAQkw/Ag+hF4MPygqFrnje91vYNiAaaHkTt23NaCLQEa58guG7GEfOprWtAaab+RB9CLwYfgSpdND8Eg8aRdPD8GEhg0329jOzF+wZWBhUjUHxrS1rjWo5+DwON/Ai8E75WYdXqyaWHB5qY1bDm4tN/ABHIhImNhZHiTxtTnZBXp1Reqgqtf424y1YAWY3DjR4PC8iKIZvmsYQJyYwPBh4BW7tve9k73Aox3p69enrZdZQ8BLKjWwUCLX6vx04gwKcP8KYrU24/W+l6wL8woEdfW6BCvRV6ABQGBmua5jRmudoTsk873vfB5WLAchGTfbsxWYnkMjJaMRQnjv85sXDpj4u637qzTyV9uTTif4lmD+R8F6mO3m97XgKiihgRrmuYpaXF2J3vnXbY569OoVBVfb5hvJuxRZ1RCla2VV146uozUzvFX34VWPbZTYsqSpbMZFbyV2VfBO6X2oEdOjL1VVp0rLdZDD8KaLTlO7MfrXbspHGprqoOS+R7/d767ugQU4F1mV7/I43hp7kvW2nz7Z9PmRi4ldS5DPfkZK5v6bMg2F/abFt33lWNXg33mdg2zCDNQRDtixPyOGPZCDvYICIlWQl3wpV0yhP2f6l6nNys7qiCoooRvG5eV5JvIYrPiDF/wBfLV7qHgDoFKU5SXt5HveGhgIaa660IOGjfI5bhCDsRQiU06yrbX3MXB/zdYHifFeN7F/IyyABcZAlqJAcY5VYtrdclbX8T5G4ulnauy1qZYIT3R3N1TLoQGa1rUEII1rWtcMugQ4ZCgorC2G9nggKJ4qrN882Wthf8nmlaACY9hvsyKjKCmePKW5NJeOLamUDShxUbna3x+ebqmDEW1MsEDBporoDRBGvllK6gKFGoyBfZe8bgGnIv8uQoMHHhWmXjdu/t7I+1YNh4vprUkwrdjrQKa8OzDXFtqbHej0Vp6y5j0svWAhgSJqGEEfGjCvToEVRAQ24/wACGJGixh4V/wDF8zkl+3YMjbWeIqr8rkwLYNRhRWlNdT1em6k0vV60R1tlE6XYzIVMBDduN8a69evTpNa0q10/jOPqGNxrUIAICmatzN86rIizAy1w7MhYy9CuqQqoCArqyvOoSyu9aAI0vqaNwpB+ddeutQcb7I2LYGeXQlrLLO5O0mq16dLJu0zQUr1rANZiyuVsSYR1x52rdnD2O9l1i2VF1sTt+n9DXPGBAAgM11ASphvfAbbHsro6ZX6mZo1bqqtidEr6JX6vTbX6nq9ArFXqNArNfjsb8tHj/wAYqK9PX6ErKV0tX67Feu+uuqhDVkMz9gSeCuoIOFoWi1yd74Xh5oRYsB2YwuAgglZ3WOLR1dTCVYTQUVUYdPhPyWhy7q6P2pgWtbBHVfGW+Hu8Nj8ZsaArG43CNQSkKL7S25vcVerL0VQvGxDVbX6fX66kW5MoWP456TS9b1MqrWuP41sZqUGJfXl5FTVtUlSVjAqqFC0vV6IS9ozjDVmI8ArW5GggmiCFGMlljt9DGOM1fXUMMBx2XHycL0OGvW5bqrBbXlX5ivfSa2prpE/0MS6+wWfrXyVmfT5CtPzaGTWVio/DM99+VZ5DEyPbko4Aql7GAKEpejqlai2w/YmrKrKzNnkFbG8k+XNBQKj2VnckZg8i3kLM8RJiOXWWQxirLZV5aryguFnu31YXm+3JuRcWtVyRdBBG4UUVAa9PTIcn7GWl7PcW411KGG5rhajVUnGsgtF4ve/9DWe3KxRYCtlWV+2vKbK9pZLfZ7Utqvx6kdWLO+Vdk5hemUQtlNYdhjwi1hmW1WsaxyfrcrcWOTBEVabFYFXAlEpijODMHDNFhm3vWA7U7QsdyoBCmkbHuR0sNlj5RsqSimlBY2a7DQ5QrdY8Rr7TD8mE7/OKkratkiOltsKlGXpVKrPfmPbABBFWEGCBgVnQKV6aolTmMZWyutvsLOPUlaKzXPlRoQBqAiV1Ljulh+jDx6GoZHZ3MAqQUPjFGC1UYX5mpyK7EFYQKBCGgAChIirjDGbHcBqMv9BvR1IOxAOoQAs72G6NDyYCpxoBcLfs8aJdrDaOiY6YteP6rhc3fENC+mynNrYBeugNGGKEXrtHpsEuZ2339gei2phBFg47Na97Xm2+wnkzQmPct1tjnc3v41Za14PqFNVaVhTLRkoZiPj3rddZmseRNEMNKFHAlNi2ZLNNGbVkbGsDd/aLve2RZlPme/3FzNLSuJ+NsQ1xbHvaGb3vfxkObK3D+yp0JJlkuW1e9ebX5Bs220ze1g4YEaB3NbW13I0YYIhxLEZzbf8Aq/W+TsL69QDGxExxR6mqspvq4aNzofOU/aqz2NZRfVb7O1rXWWF4WVw3c2d1ZSCCZ16dOoGuNepg3KymVsxur6a1VStfrek41ONTWE6kGWTLLcGND/DJO0YOzB68qnIV73tt200q9GBndXWwWK9NVeMMb8xxfy24zLqsdry069AlFIhfsAa/QgHGtJKiCSzM9j5DNNww/wAMiGCCHgTEiTJj8HhIJZHhggglUwpXBDy8t4SPDDBxXK48siRfkcGCVxYY8aPLI3Ahjfw//8QASRAAAQMBBQYDBQQHBgQGAwAAAQACEQMEEBIhMRMgIjBBUQUyYRQjQEJxM1KBkRUkVGJyobEGQ1BTksElRJPRNEVjguHwVYOi/9oACAEBAAM/AeRicoCgLG74LAViCkXZ7krJRz3O0Czzuy3AtViN5de4KORJUNUBQPhIMKQsis9yCpClBDpksJjlzmV6LCsO4AuyxG7EYQ7bonkS66ApqfCQ4FS1SFxHczuCEILj5XGEEFCheqCc7RTfiMKN7PfxKFkslx/C8CyWd03woulTvQNzPdLjvZcgpyKNwvyuBd8LwrK7NZb0m4dtyEHNWE7kBQEAsZ3sT/pyRvZ3ZXQckfhMyst8ndyUGb81N/e4onfjkZ8nK73h+FzPNyWSh10OUjcLyu6noh91BFl8ncjdzWXKgz/ggcioUbmdwuEIRfxciVnyslw/Cw3dG9G/kpN+B8oReAEXm/PkTzNVDj8HjcoHOjcy3XMXoidESc9yDKHwU3YX/BYnQFhCgKOXO9Oqz5pap3BdnrzOvb4EuMBBoUKEBeeRN07ufOhEL8EO6Hddk89eZKwO55cYCwBQFGiceQW6LvuSp3Mv8CxDnZrCJWFdAp5cIjXckbkqD8dCHdBynRFvMkyVC6D4CDndKncl3OJUbuXIgKAsRgXEOWIKV2RbryS9YQsLVPwOExdIWS1WvOkoQsuRG9OTb5fCgXAoFDtc5OTuyd2Tiu6hQuKPg+l2V+XNhQi5BwQQWe5G78rTuRmoCwrFujdyWS4z8HhdKkKRdmoG8Tqgh2RGijeyv4t+AoGSzvniKgXFyLeXksz8LldF7n6BP7J5UdNz0XooO7hHJhYQsRk34zJ0UXzy8lwrM/CcayugXTmVlcJ38pvlQoXCjuyoWELG6/G70UKOdkslxn4T3iyWSyUmFkFAuG/ks1iXUrK+d2LsTovL3LCFHPyWSiqfhONZXYkQ7NQFkgECst7Eg5yA5OShSYbfjdAWEKPgclD/AITjCy3ITgLoK7oG/sidVx7kqd3JZLoL5MKAo+CyUj4Q6lZbsqNE5uo3Cut0OWV2e/AUZDc6lQFHOz3MroeR8C569Nwb3ZOaiL+1xR34CwNUmTfjd6KAo5sDdhSpXXnycl1NwUb4U3eihRzMLVjdN+0PosLd3Lkwo3YukKQsLo5uIwLwFHKB3I5eN1+N3osIWXOi6TfCLtEQ+CpCkKVHLxFQoQHNlTfB5heclhCj4OFjuJfN2SlSnN5Mm6FG5HVDvc5Hqp678358ovKwNUb07kcmEXLFdG92RG9ivi6EU49d8hTvTdnyM0XmAsAUXxdPPnJYjCjkzuQNyLo5h7pwU3ypHJzWEKNyVnzYUBF5y3o3RyYuk87CctyRdnyI3Z5sLsi7qpWJ3+CYXXzz5UqOTCDQn+I1SXHBRZ53Lwai7ALOa0fOqFosptPhrsTW+ZnZTEdVA/wXLnwFPMwhF5WD+yTcH94/j/Ndk79Ilg8r2cSDbRUjTGY/NRuG8o8uPgoMcyfgNo70upCg+xWz7Cp17FVcU0K1N7O6peD0XBj9raX9eyi+VPIjeyuj4XLkhynmQEAEX7hZ4XbPoo5Q5OS1Wfw+d07sP5uEIvO51Kjwi1bsb3rdO/Iu4/g+K7LkwVF2d2W/C2jtzDmVC/4FaP4v+ym+FUOYan0zDhFxui7EpvhALNSsrs5+DkzdlyoQQJ3M74WFF5vLkGBQYWa/4E/1fdFwa01XdNFUcfNH0W291VznRYXEdriQnT3TjqovjdyWSlvwWN18cmAsV5bdiUqFAXytzJ6BW+uMWzA/idCrWR+Guwt9e6LiupUKGp9SoAwFznZABWSwsD/Eq3H/AJTFYjR2TKLxTTHNxUHT6XPqHgCPs7qcjFrAuxVcXyt6oPqud3KnfyU7uV2FxHwPW/LkzkN43Qo0TbNYaviNUYnN4aatVd+N9d49AYCPiTX2K2+8kS1/VGjUc0/KYQCA6rE5Nslgr+IvElnDTVSvVNSocT3alQ0J1Jwc1UABXeCcfRPdws4G+ic1+JpzVJ32tGSi9uBgwM7bwvm+SoULJSodPwOSy3ggpRWW8XHNQsIUZDVSvb/AK1lZ9rTOJoTsWEiHDUHosFb2h+TGDVVMZ4WR6hHrSpJvWzUlZyc7BSd/9+iba/7NY6FLZN2mbB9VmpaLo8OpA974ULNFFOTu6d3RO5jUINTVKkKQoPwGQuyvhE8qdVAWEKMmqTdUo1hUonC4dVTqZ17Kx7+6dWp4MmU+wReb+qp+9sVq+xr9exVawV8NUcM8L+hUgI1f4e6FRwDfK3S6Ls45BuCAUaIuOdxa+FIUhZ8/E6FCy3C53KLzJ0WELCujby/6IMCgLG6N6tZ6WyrAWin2dqrDPDYsLl7fZ3tYMLm54R2QQugLEZ35NwCDUXbhxhZLJSpRby3FOd6INui+UZyT0/snLDczZjaea/aHPRBoQaFOTb5zcg0INWLTkvsdoZU+Uaj0Qs1ZtVn2VYS0psarsi88iAsKnTdLysKi6VN5RRGu6XabkIDcCCF+S/vX6DRPdUOF0DpcXmSg0LCEX5C6Tko11QAUBF59OU+012UafmeYVHwigyx02+0VKXV+gKs1vdsbfZmMxaPb0RsFr2ZzaRLT6ciNV2U7s+ZQoUKSpUqdz0XZOCceinVQoUKLvVeu7KBuxuhRT2TMu6cOinNyDQoWMwLi8wFhQaEGhF+8SjuAeMMn7phObbq+082MypC/VbC132uDPfA3i/RBqhRdiK4rpU3DehQoULsnH5ke6KKd3Tgu98rAzF1UyTcGhQFiyFzqhyQaFhCwhF5z3pzN8PN7qNRtSmYc3MKweMAOrv8AZrT1PQrwvw33r6/tLxo0J9utJq1PwHYbkiSg0KdN4u10UDc6XZ3xyIuhF+p5JboV3WM/RYnegU3BoRfppcXmSsIQaFAWIzvzfx3wpUKSpRUHNYdEXa7vZZyUAsllfx3yBvzdAugKeX2Xslma2eIqVKEI1D6XTm5QsKDVtDyIv4tzvdFwAWLeLlhQap3eO/A5ZbkqboUKFiOfMxVMZ0attVJ6dFgKx8XRYjkpXVyhQoBReZPJi4IuKJuDb4Qbki7XelBoReYamjOocXorL1otVmqjg4D6KpZTxZt6OuyWe4W6FOTz1TkSpugLCFiM8yTC2FmFMam6XQOqFkoNpjUrhUROqDQgLsQThuFxyUKBO9O6Aujd+Flki90LAIF7mGQUy00jTqZzqE6z13UznhOvdYuVkoUBY383FUxHRq2lUm6XGoflW2qlyc1sINCDU55yRnVSslDr4CyXDvZXZXAIv05XAXfhuQoWJzH9xHL4FA5+wsuH5nXSclsLOKTet+Dqi8ybsT1AWEKb8N2LejW4AL7qLjny/cfjuwsdknseXwqAsTubjqjsM1jrH0ul+I6BbSoTeXG/AUIReeR3WV+FAaIv15sscPx3tpQczuFnyS7RYWrh52xszn9TfsbL6u5sooboasWQ3i7NBreRFTfwV3D13w7VNQUDnYnADqow0xoLsdUBTVjoLw6iC8ZnffV6Zd1TZ5uP6qhEbJn5Ky1R9i38FGdAz+6Vh9L8kGJ9odloqTPPxFUh8oVF3yx9E+C6lxgfndLkIXByMLgVJ3uNj/vNuxaodlh03+LmzULvuraVXG7Z03PUm7HUAQpOw9hvYuN/l/qouOPJSoQqsxtHEP5qFAUBG0P9EGiG5XFd0MAQj2ikP4x/uiFiUhYHnkTSbvY7AHfccs1ksrsOl5Nz3jIKrTguYY783Y2Gerr8FFrL8y/8EXuLnPElZbm0qBvdBjQG6Xwbhds6zgoReVgpxu7PI6LG3ujQqY6f2Tv5IsWSBqcj3ZHruFRqQPqm1LC9kgy03Fqa7qpWJScrgzTNdSsKBylMM1KOXccvE8DuVGFg6XY6w9M1irH0yuLs9B3QpUobve/J7BZ3YnT2uw3SotH1ai4JwdPTf4QmVqRY8SCjZ3luo6FYByfeYe6A8xAVNvWV91ieesfS73YWztNRvZ17phSLsLck1uqaF2RcVK2dZw/LlYq8/dCx2l/pldgoPqFFxyzlBnn/ACW0qBqDamEdN73rvULO6GKFChYljFN34XAiEzsm9gsGe5DVCbaqOE69CnU6uF2RGXJg5bxwLBasX3xcSclGZUKAp3S5RayOwG8Sh2v2dFzu6nNFqd7E1mnqmWcwBPdR9F5nnosby7vuE9LsNdt0uCDRcB1Rc/JS1YqP47mSxNN/EFkouFspY2faM/nystzE6AoCL7Kx41af6onXJBnRBqA0Tn+ihgvc5eqgLaWuq797LcnewWcDup0CG0G076LiDR0C4ljbg/JGz2HPV1xi7FrdIWF4c3pdBTk89buILhCmk76Xwp6rEFDzdDgUICCwIH1W0JrMH8Q3C5YdzK8v0CwKEKtiqN9EGhfdTnam6XXF5yQGqDUMSdsHFg6K1ATgB+jk+k7C9paex5EuhGo9rGplJuQz7r3n0WKq4qM0S8AayttRpx5hqEGDE+A1Nbk2nI7nJEnO8IBS2d2SCVhXCsLiO15ZpopClv0vdT+iy0Rec1mjV6ZJ1mdjb9m7+V8BSFDjfjqlvcIIAoNCAUKWostNRh+VxG4ZkovKaxALo1Yqge/RbKwS3rACLtVTtlLC8fQ9k6zVjTf0/mpdvcf0Wbj+F0McVmsSx2ppjRULLWIPE8CICdWdLvyvhQg3qi/IKaDfTK+Supv4VFd/1vlbLIqchuudoE954kynwU8/VNr0iyoJB1TrHXwOzHyuuhFTeRaWu6IBBqAQ7qeqlYbaT98A3Od6IBQ3JCk1HonO6qVJDApZRp/VxUBYChbbPLftGaLD03JUqFrd7lFybTbiqcI6rNws4wt+93RfVc+cyZubGYQQCA0Rec7ppuHY3F5yQChZ3ZL3gPcXwhhzU3yUX5lNY2XQAFj4KQhnfqVFzLZQwO1+U9inUappvEObrfOqamhBqD6QPcKJRe6463Yq1H+FBqAUJhoAuOZUulhB/FFFcQWKtKm1kfdEX4SoO2Zo7X03JKyujMIVNFMKnZhnm7sE+0Hj8vRqw0SghcGhOfplucZHcKXZdVA0vKIUBYaTXesXwEahgaKMjobpKyGSZQZifl2CNf0b2QUX+10sbPtW/wA04nPJBqhQoUnJYqGz6t/oi5PnJd1CwoVbSSNBkEFKKwsA7BHHKcNCUerQ5UXnioFqpgcCFWu93d18FNewsfmCjZ6pb06G+L+FcSd943QgygghcTruF+i4wBqUG9FCpt1c1UG9Z+gTG+WmSnnRrWpz9Sp8Pefu5r1RRwG+eE/gsVZNs7e7uyL3y4obsofasH8ShRdKcDonU6gc1MtDZGR6i6E1oz6JmE06Bnu5OdoiXa3YqjR63Sh2Q7LiXs9iqP7NKwGRoUHjVTdxL2qzR8w0KgwdR0ugrK6VmuK/BSanO6wi6q2T1RL3fXcJ1WELBUa7sU7oUepO9tLLUZ3ab5CwPvBb++LiTeboulYXyPKbgelzokZ+iCwGRkn0hri+qq/I1qq1/tXkjt0vmpdxz2G7mtn4Zh++QFGS2blIRcqdly8z+yc58uKxDbs/9/8A33uJcRul4HcqXsFxNbFBhuZPa8vKDVF+Ki0+m/koe4djdksQvLXYm6hbeniH4+ilZoNUbuIQeqwGL4QaNq38VCLt3C+VkvdOd3O5JWaxbJnpiRboiRB1CilidkEGDDS4fXqpKzWNuEr2etHynMXQouklcRum1Ux6qbSPosk6r4f4gymJeWCAvEP2V38rhg3ZsjfS7PdyXv3fnfkoMi80nz0OoTS2R1UINN03SVldjYoUKFjpuaeohHfLFFkZ3IlSb87tpa3emV2yIcOiFagHN07dlL7pUIWihhOvRYHEHVRf5lrdNrav1tyyRHhPiUZHAFV/zqn+s3YNUO6Bvmi9vY7+S4wdwLCfRAFBoWF2B+TT/JaqTndldhG5BvzUvd9eRhaB0AjckqGrG8nupWS2b4PlOqkyE7qnSAASeyqsE1MNP+Ipjf70FGqMVLzKuX4BSdKtXZg+rlaqTS51KR3aZXA9EqV+sj6FfrL7j7NWg9t4tXfJTVc3u2+DuZLhB3AsRyvlYxs3fgj0XdQovhBS437OkT10CyWe/jotd6XlSVsrC93pCN2IIysTNm/UaI1XwMh1J6JtlBZYxHep1cnOdLiSVCa4EOKrPqOYHYGtMQ1FytNB00qr2/im+M0H5MpWoano9WZvn8ToA+glU6v2HiFmeexyVqsVaa1PgjztzC9+/wCt36tV/DkH2hnrkslCgqL8l7g3R1QaNU6p9N4Whn7w1UKFG5gZKm4AEnottUnp0uh15RulYPduOR0Uoog3NfFFhkN1vlVK/kbl3OioUTx15d2YE0U9mz/3LauPQDUnoqDWlrKZJ++4rCtjSc9xyaJRe4uOpzvdYy6qwAkd0+o55YwmOI4RoLrRY6nBUOz6sdmFR8Ta+vYRgrs+0od/UXfq1b8N/HVAWBzT2O5nuTRePRBo1Rd5VJz3pRovDxqhaAMP4+iwDJQb4WI+lwCxcDdBr63ZKX3tq2c2q3VdhZhoerl4LaXbKnWr0ndHP0VWwWg0av1Du90o0snjE1WdwzJb9QqDdHF30CqPGGn7sfzRp3ss9EVrZ83kpd1UrnM4W9Gt0WO00x6rDa3v1BKa+zNwHJ2ahBjSTkO62/u6fk/rfTttlY+wfbNHvKLnZ/UK24Xs9nePrkqXhliqWalUFW018qr2aMHa7iVso2kVrPRqy05QwlcNO3UqRY2t9oyPK5fq9b8P672a4yoasVJrvRZLPd924+ixZneceiIGaDFJiM0bKzLzdUzR+X10VOs3FScHfisJTWdfyRf6BSoCwiJzKhFOO4fZrAxv2WxBH1uLvBvDn1PPBH4LO99stTaNPV38l4f4c7Y0rL7TUbk971YvGKTvZKfs9qbng6OXHnlFzCalrr/Y2fOPvHoFVtdpdVqHiP8AL0WScwy0wUSnMzaYVYDzKpWecbyR2TqtQMpjE46AKlZRRoN+3Y33zh37KrQLdswsxCW+qLTLSQR2VWv/AGddtXvcW1oBJ1EXWfbfrePZx8mpWyfFhs1KzjvGJ/5q3Oef1qr+BhW+npann+LNUrU2oLbZ2eXOpRGFyNfjslejVpHQuMHdzXGVksdDB1Zfnuey+GVHdSMI+qyvlE6oNGihcN3968Z/KEWuLTkQuOEaZlphY8ic75QpUcRTnPM6nfs9ewixeJA4G/Z1B8q8IoOx1Laa7fuBuqNfY2qkcVmLYbHy/VcV/wDxSOrqZATqVV7XiHNMFPf4xSLNGAl30hB1sruZoahj81kvZ/BrJZ9DVms//ZS+9tOlQgQ5zZN2OntKzxSp9z1+i8PoGKVkNc/equXs32dioN/hyK8PtFNzgytQragTiaSnV/7PWkV8xRI2RPftcypZKVmpNLWUxLp6uv8AeBe8N2b/AOA7+B6BGq9nqh/4FMrUw+mZaVO42mwuecIHVe314Z9kzRZ3i4Qslkts+T5G6rb2sZcLMytnasXR4lcd/R+ndE5g5KMychqjaauXlHlCm4LCJG8yjis1qzstbJ3p6p9gtRYc2HNju4UXPZVYaUipPDHdWAVmMt1Evr4RidTyzVNtmdQ8PobBrvM86m44UXPsjm6bAIWStic3E1wwuC2nFZXiozsTmE2hxWp7WgfKMyVt6xecuw7JhDqtX7On/Mp1Ylzj9B2vhOtbG0mMbRoM0psu96fooefrd7xv1UVvwustSoaNcOZUfkyp0Hon2K0Oo1hxN3yNCidSqtifwZtOrTorPaNXbN3Zya7ykFNb5iArLZfm2jvusVe3ZO4Kf3Ao3I0XdC41n4W9U2jTDG6Bfo7wV1c+erp/svavBaVqb0zP4qTfiMBEDPqgPcMP8Sl+5wnfb4jZPYLSYcPsH/7J9nrOp1RDm6o9AmbZ9sq/ZWcT+KdaLQ+q/NzzKLk0IdkK/hbHDWgcJ+iCA6oDqmjqhR8Kso/zZeVtEaVjoWgOxMq/y3GUKQqeI19hi8tICXleF7WB7Z9TCNqfisFZldhOfQs+oVjot2NAvq1Wniqzw/gs1xNN0V2fVUPEbHTq2mmHVAMEn0PLLdHEfRF2pJ5Lm9U4/VbGjLvO7VG125lEaOOf0WO1ts7PLQ/qhbPCLRZD0mPxUOIPTK/qULFZ4b9o/T09V1WB18hYm7vdBQ8YdZyjuqNnZSqWyk2ra8On/dVwcmUgO0Kh4vQdZHj2eq/MFujinWW0OpVRDmJqaOq7L2evxiaT8nhPsjw5jsdB/wBm8I979t4BZKo/uXGm5SthSfQtFPbWZ+reo9QvDXmWeImm37r6Wasnh9J7LBNWq8Qazxp9Am1fFW4xIptL4+iqWuu+tUMueZXh9FjB7CatT53PeqFr236NxWa1bMzT1D2+iyumjTKlcYDc3TlHdVrHZ6dJlDHlJM9fhg6tjPy6KQm2Ox17dU7QE6o9z3+ZxkrYeKtb0qjCvZ/Fqv3X8YUlS6SqdkoGo/QfzTrTXNR+p/leW6KbpQOai7iCAGqahW8TYD8suTrRaqjz1JUojiaYIzBW2ZY7V81alnuSn2RppPaK1nd5qblZrdxWC0Brv8mrkfzVuoniszz/AA5q0HSz1f8AQVave0bTQcLNWHEXZR6qpYauB+bT5XjQo3+yP/SNc7OizT/1J6BGritHh/v6Ds4HmZ6EKrtIFKpi7YTKPhb/AG+2e7DWnBT+ZxWLPvdZDYNjbGHDqKjPM1We11sNl8QY+emDNWCw29zGTaK1Jpc+odGfRWi3ubX2j+IdDzp5AYyO5Rr1G02auMIULPRsTOmZuNKq17dWmQhXstmtjNDl+a4lGmSNofHyN03cLpQhDupGW82y+K0nP8p4T+KdYrfUYRwk4mn0KKfaKraVIS5xgKna9jZbPaqQq2ZuHZuVpsbotFFzf3tQq9uBcyGUh87tE97T7PaqFdw+VpTmPLHNwuGovtdHKnaKjfxXiLv+ZqK02j7eq949XFPoUti8CtR+4/ovDqubalWzH1GIKnSoitUto2R6tpkrwyyZ0qb7XUHWpk38lWtlXHXdPZo0CqUHYqT3U3d2lW+P/F1E+rSZUe8uPcm6zV6btvbPZ3TkCyZC8LZRcH2t9o9GMhRSNGwUhZaR1Pzn8V+jvAXvd9vbcm/wJrKEOPXmyneJ7f5QxmR/eTmvLXCC0wRv8KzqWp/kpD/7/JG1WqpWPzHK/wDSH9mK1n+elIH9QpWBuyZ+J5z61QU6bS5ztAFZ/BGh9pivbPlpjRn1VK2sNHxWnj+69gzavCjmPE4b2LM1YvDaRb4Yxz6x/v3/AOyNR5c4kuJmfVWuhw49qzTBUzRx07KwYKQbiLW6EqpRqCpSJa9uhC2/s1pAh9WnxI3Dtf6XVrEfdkFh8zHaFWLxD/w7vZK/+W7yn6KvY3RXpEfvdL8fh30v4z9E2oX17Vw2Wjm4/e9EbdajVPC3RjPujmBBdAh/Z2w2SlE1KjtpW+iDK7LbQ+ytGv1XTdlGcIzJ0X6O8EpWQeep5v8AdS1Ft2ztzqfSq3+i/R9oqt6zw/REnPlSnVHYWAuPYKvTGKrQqMHctKq2+tgoty+Zx0CoeFMNDw7jrnz1/wDsi5xcSS46k7kmEEzxOiziDK7BGfzItM13NYwa56oWiqMHkYMLeTkrTZeDFtKf3H5heH+JeT9SrnofIVWsVXBXbHY9CsVOoy7qmUqQttuOGjpTZ1qKpantZAp0WeSmNORSGtNx/wDerN+zOP8A+3/4Vk/Yj/1irF/+PH/WcrEP/K6f/VKsg/8AKqH+pWcaeF2dU2+Xw2gn2+2GvUEZQB2TfEvC63hdc5gTTP8A97FPoVnsqCHsMFF7wxglzjAA6qrTyqWyzMPYlH9vsn+pH9vsn+pO/b7J/qTKFup1a9ss72sM4Q5MtniT/ujhYe4UhSofCbYXsrOPlMr31C0s8tRsX2+vRbUpWZzmOzByXiX7I/8AkvEf2R68Q/Y6q8Q/Y635K3/slb/Srb+y1f8ASrV+z1f9KrgfYVPyX6BsdOnZmA2mq3E+qRorXSq++ft6fzNcEaFCjSsmGlZazcXD13hN88jJZXcRuAZ7Lbfe2U/mz6J3h9vwE4mPEsd94KLQ4fivbLcGP+yYMdQ+iNute00psypt7BSxju9xPPfY7VTrUvMwymWmlS8Ts/kqjj/2TKQq+JWn7Kh5fqn261VK1XV5/L0Q3atHJrsuxzTozYE7UABF9SXGSv0j/Y/9+zf7f/FzvEPEGUB5dXnsFVpWwWWw1TSZQEHB3VvP/OVv9Stp/wCbr/8AUKtX7VX/AOoVaDrXq/6yqv8Amv8A9ZT/AL7vzR7rL/5Rt1CjbrMMbcGF4GoIVW11dnRYXO/omU32aysM+z04O/GTlKnkypWci/2zwZ9I/a2PjZ/D1XEHd1g8E8SezzQ1v4LJbSxkdRcynSId35/VMr0qvhlp8lYcH1TaFKl4ZZvs6A4/Vy68obavZH+Wq2UbNaalJ2tNxC/QXgD7Y8e/r+Qf0RcS5xkkyT35NosDpoPgHVp0VuezC0spz1a1dzJ5Dm6Fd1N8b03dRcyh4l71wbTqMLHTops+RnAYlU22W3Uqjw3a0eGe6yXG5h6hYKrm9j8C6lUbUpmHtMgp1R5c4y5xknl+x+J0K3QO4voV7X/adjo9w9u0f+HRe2W/ZM+xocI+vX4YtUi6FChRdPVShdhqXYw5igkHpdgrtd6rDUa/v8bktl/ZalXaff1G7MfXqVnHw8hZKFgRTz1RPVOadclIRuxOuw2lvrkvfyNHIAZprV7RYMtR8c4sDCThbMDtPxHHClqyXvN2WLJQL8wSsdmD+2a7KVD3MPVbOs5v+K4HgrJZLFUO6WnJeiL0Su62YhY2PpuWB5ael2B4cOiZVhxE5b5doFHmUaf4bgUjLkwJWFqkrZ1QVD8fe/Z0sJ3XO9E3sgAsLf8AF8ZlYQsZv29jI+Ybhub1zTWoBC7EedH+ESVgbC6DcwVI6FYKp9bwUEIWHROJ1uI6ovCI5Zeg0KP8I6rC3e2lIdxuOHVGFO5BTXNUHkF3RAeZNYm91i/wiGrEd6DCh3wEqdSmtTWom+f8Hly4ORjZ63yVDVxHllEdUTfPPc7QL7ywH4ic1ksJnfgrPK6EY5Ol3DdkbuLVWi31SyzU8UanQBWuxs2lRgdT++x2ILiu4RndZKtjaKLIfl0iLuC7XO7NZpztAhs2ZyeyHhsUbO1uOJe8iU23UcFTDtoxBwF3AVOQVSh9qMM6XZriPW7O7hF3CeZFMIQpYeRw58t8OOHJuqeCOGJRRiIRiYTmZEIxKIdons/s7ZBRyp1nuNaPvdE9nizaP91Vado3phXG/D5Qck6YRgZaJ0o4RknPMAJxo+TrqqmPDhz1VSCdnIOWqrYsOHOJT8TXYZbP5ourO4PWEYBjIp+BoDPKjbmNr04xHJzT3XsVAufh2uGGtBT3NEDzaJzQQWpzHBw7qpaIDmDLsiji0RnRGTkjOiPbRHCBCKIactUc+XwC6cvg8jmnOwbPHU4fyT2+Zrh9QuHW7XO6XZlOsrH0H0217O8yab/9iqdDwqk+wUG2cWnE2oZlwjpKz1kXPqwGS5VfmcGp+Ee8CrU+hPqE614aLHnGXaTp6qwUH4DtqztHVA5Mot2lOqTReMv+yj5lxAFxAlcZh0+qMapzwxrHkud0Wyw2dh4aWp7uXumYahceolWm0jha6O5yTsE1a+foqVN0Oe4qh99wX3KoPoVUpOh4IXFqis9Zu4RndwnOL5KGFQd/gu4/guISY9VZbN5WY3fecn6BsCFVfromVG5tw+oULX6XZ3bXwCq3/Irh355I4jlCpszqZ+gVP2QWi1VNhQnC3CM3n6KjaqL6nh1dzzTGJ9N+ToRwhFUnWniAa9zS3Gq1gqltQE9nAeZVqfhGzwYqpOPBoYTqdVzSCCMiCIR27TrxaLFVcP34WLD6rZ0NsRmBDfqtq7WJEkqz2amw4Q4gZErt2lPfQcf5p+0fJ0Rkpy+V4xCdEMeWhuz7ZXcAyu4DkuDEdLsJQhSd/AUMKk8mOTBkdFVgjFr6J0jimE/vqnQM06IlYjxOgwnluWY9FULvwT4MmAmkWug3ic6iXD8E9xdxyCU4n8VaneE2J4pn3bYqN6t9VWo1nW2uCyz0WOnEIxegRwjNPkGeids/MrWxsOcHfUKu6oX7d09D1WPht9LGP8xuTgqrmtfY64tFHFJjztVU4qtZ+BmLh4c3JjmtAa/LqVgYCzMaJ8DPonNZIeCS3TsnyBI4W+nZONB5xjFAyT8825RGSLqlQPqAZp3fQp2KfVOkZ6FO9M07LCZyT8/UJ+FucwrRVJAbr6L2antLQ/TRo6qo8OyAYekafHYnQoCDcwiSJbhyu4NLjnlKc3Qwq85PJVW1V20my57zAVDwipsrFSbVrNyfXf8A7KnaX4PELLSLT89MQ9qoeBuaaH6zaHjEyo4cLW+itbK23bWe2qfnnVWq2x7TWdUjQHRHCMrnbHFh4Z1uInJYT3VFlpYAx7XuMS0qky1OYWOc5mSfWEeRvYIv90W8L2lVv8ty4cdqpkUqTcX8ScHYfZ6Oy0wQm0qLX0W+5rAOH7q7Jwe6GY8ruLISoeZEG6rSfOHCYTf7+zA+rVZW02nYvA6ZBAfY0o9XJ9Rr3P451PZcB+Hz3i7RYVCpYXDAZPl9EHOHaEM8k3Zg/wD8r2vHmKVNnmqO0Cs9aRYLWK1QD7JzYxfRTwhri6egVSuwvdQqN7Tl/VOsviYfWqUMXFgbtJcSsNU4mxnmCm59U39H+Gh4z2bsvTohh7ps+VDAFSL82EiEwWSPXRUA8u2XDGkqmWO+U9+6p4iSwx2lU2vZkRUxeaUyufa2Nxg5PDehVMBog4uqFlobZ8tkQxnVcI4nz1zTXsNOq84agjM6JxLeDIavxZKi2y7GmZZREfUqlDeEyPN6oBzsPD2zTcsvqqW1nCQOmeiompmC4zxHuqBe44DHT0VOWzxdyqPFwn0TNlT6gagKlxcJ9PRU9mYkdx3VMh3CfTPRQfT4bPeACAUKahWmUXfq8YeuqNo8Aeyj5qdbG9o6hVKniVLZt8jg5zuwVq9pqiy1BSpYzhwMCtFd/vq1Sr/E4p9Gs2pSOF7DIKsPi9XaurCw2p3nDhLHnuD0XhtjrY7ZbW1//SoDX8U91s9pxY7PWHuXN0A7LhF3AMvxQaEPZdMp8yDsgvPwYuH8rsNduWLPRVLNXcaZ2Z7Ko7wl9pDKe1FTDOFVazWPqzP3pu903hhSIU2Z4wdfN2RBIvzCh5kR6LCVx5tw5aXULNY/fsieseZYnkgQJyCOwfwz69lmsQWE/FjRZIKlxxi14UJGcpuabGuSdZn46L3MeNCFabSwsfVhh1DRhlNw+qbj1hNjrKZi6wmGe6Ffa2OrnZSwveT8kdV4OYpfrI7VZ/2XsNrNJxkRIPdDBqmT1he5wyYnRNn0WWpCZOcwgIIJBlU9ocZd9fVOf4E9uzqcVQO0/oqUNl7iOg7KmGjWeqZg859FTyzPqqZpP4zHQKi7DmZ6qmXPGMjtKpnBBP7ypbTV3oVSx5uc4zxFUQ8+aOiZLZcXdz6KiS7zeiZs6QLzh6jsqIx+b91UxTMPIHUd1SAfrPyqAsYRHxZv0yu4NLsjldxaTdmuLsmY7RZqjwz2mlga891b3PFL2Vzf3/l/NU321lKm7G2z0xSxDqQuAXe70u1u4kx9rq1qjZFnpmphVqq18ZrOGeg0C21lo1yAHO83rd7pvDF36u7h66qShjPBiyQ7LiGXVcZyi7j8sZXe5bwx63e6fw/islnCzhSFOYUfDFyKc1Rczih30QkZpueaEapsapv3k2Nc0MWTkI1zlDFrkhnnmmTrkquw2ftNXB93EYVNvXJDDqmzrkhg1TZ1yQ7wmzqh3zTbFbMb+JjhheO4Xh07Snb2sZ912oVnqspMpPimwZeqZhBxZ9fRMLPOmQOLXVMFNw2mXZU+Hj11TA50VPp6pmUOnumYvMmz5kzPNNMcSZnmmw3iVPi49NEzAfeEd0zC7i00RxXZKVIn4YaIILO/S73X43ZO63cV2ahxu4RccDcrjs9Ltbs1xXO9npS0D173HZsyuOwdl1uOIwJyULiC4zdnd7lmSzU0n5fVSLg1BBCFJ5RKDeW4KQsVxz9FpCOfoqQsIeH8Ud0YuylQ5ZLihakI4oXCEZjJcAR9FwIzCgIymVnHaH6Qi60vZSzA6lPcxrnRmjha0HNozBKcA05cRRwAA5t1ToB76L3bxOYRy9dEWudOUDoU4Yf3tE/HHbVGZGYJyTpI7ao5QdU/PTLVO2VMA5u6HRVQXacGuaODM5u0zTod+7qsLSpPMc5BijIfAnKbjs/S7WLnYtLs1xGbuEXcAullxzhOeclxD3gTnultZp9IT6GVRsI7Js3O2LJyFzvZz2nM3OxGBOXVSoeI7o4zNz31Iw5x0T3+ZwasdEN22norRRkt94P3U9tJ47azqFwrh5kvCyWEKfgHZ8Jy9FpEo9lw9UexQB45+gWDyMj8E+eKUyp56c+qxZ0c+uE6pwJ4XZJwMYT+Sy6ozoVwjVOnQqWdUajMb5aEyHFofGHIxqVUHyu/JOB6xKqMquAxkCESyHtlsxmECBs8WubeyLsORgnspZT85PUI8ORz9F7gg4p7KoaG16RMdVBdOIQFBORUHrkVxHVZ9dVHkmE/1T2sbEyVUac2nJU7U0/JU/qnNkOaclLDfJhYORnKwNWIyd8oqOm+0VQXzHojXYTRtBcDrBVoxA9h3VadXJ1NvHUjPvmnfeOqf97+adAGJPc7zdE/TGVW2wiodO6qio5rj0GSbaZwViyp2J/oqzci4/mq06uVXCMzqquLzFNs7ON34KrUeOMsaBkAqr6Z45hnUqrEiqfKqmPC15PFkJVanVf7wzITv8w5PVRrWHHALtZ6IksD3Ej+iNam006qrNww85KuKRk/j1VYUtnPTXqqpJz1CqHqU/UlGTBTgfMdU4RmnD5intosOKFVkgPOeqrupuOOYRq0CC4ysiocRdDlO5IzRFxcVgYsbuQEEDqsJ3ywy0kH0VdsBlZ8R1zVWpOJ7ipb63aqFnndxBDGYkj1uqUgOLEOxTT5qf8ANMAyYfzVR2TeAeiJbJJlQmgPxuIyyhcKaarcRhvcIbV0ZibhgZBJ7qCsDKZpvdiVVnnh4VB7eMOb+CsrtHBUO6b8rfzRec7oUaKJQdSZhJJ6hFz1FIzqslkveu3pzUKUFhXTkhTyIRz9UQQjn6pxaDkiaMEDNOficA3IIsyKOPosoRL0QSESZRw9M0ZWwswfinupdKOBEOkJ9NkCIVTGXZSRGicA1owwCn7Uu4Z0RwgdriGtGWRlVNk0kN4gncIgcOifsnOgQTmjA0yWOjtJ1Wl8It7JwxZDiVXZ0XQ30TjiyHHrknbPQZLI+qyK4juyYUNQCBNwUvnklELhU3yhhWE39rhA7yhhTMDp7ZQhCh2d2a4srshcX02jETCMoYPW7I3Z35BS4JppM1/G4bI6zP4KEQC0uMRuy7JYym7NkTNwDCslwHegrJYlBRhfLynIjosroUXSIUm+biiAjGRWIog3zyo3IqKWiTMXGIuLdCoUX4tVmsoPRQoCyUt5GNAKGrM8r0QUXTcUSpCi/EYC6qAiEQ7Pm4iu6b2TY0WEwoKEQUI1TUHb07srLkDCEFkVxHlQhcSiSpXoo6KAoXFcCUIQhCFDebBQcLoaVJ3Ycp3wNzLkYMislkszyoWaxKVnfF+d2FyyQIQhZHnYSpC4DvyAsro3AOqJ0T+6d3U3ud0TuqKcEW6i5zEXDlwuK/O7LdAKwlFqnqhC2h55ai7fzhZXYTCcinO0RKJTu18nJdSheEIWA8+Fldmsr8rpvhFRyjvu7b0PCyunRO7I3TneCuyAO/05ud5uhYdSsSkKApO7lvytogggggOi7ItOd0uQhDFlu9VAulBAodlG6J35qc3PezuyWW9w8jhWW9kbs1kd3j3M+fkuI83/xAAoEAEAAgICAgICAgMBAQEAAAABABEhMRBBUWFxgSCRocGx0eHwMPH/2gAIAQEAAT8QAqUhwU/ANWpiDmg3eJevV44JyvAED8EicLB4WFNQRqVhibm+tcVKjMImhGimPAxKlQgAmIQIExKmJSMXyYYahkADBzCLgiCGEdPHBaL6YzsjjgrglKkYEqErgIJRAZgFjg3peWLK/IQfi/gIceTyszDLfyEdMxcJ6jVqUWhDuuGKlSolS4QIJfBthhiAhEVDZCzDjiXEbtGtWLHixNp6Jj4gOpa44VK4rhIuFIISxn1kT/4sJcv8sI5G5QXuWEp/COE0JiLiUVHUQpIGV+CcC4TL54KEYIAuWnMIgd0suukd2rwMxKxKBjMOiEEKJSBUK+Pw5xEqg1MSNG2JdifgYuDZL/8AkQxFL4smjSVGMEkUTEbeVowM8qJVuZlF8YguNYa5JgIwGZgmFzK7biXLGFlwgvBKhiacYlWIZaPCBbiPXH0Qn5UAbgJqXJRUrlMgpi/uJiiMY8HD+N/icHG5sMQGcE0g9EwlRgQjbZ544oTMY2iGmuLQwZcwkOOzuKGIeRhWWMtS4sSVwzEUBiYjiaCCIDEIMsqEJR4lETNkyZgTTwBhl++XGt8qSuGP4LxcOTg2FWJYsKOpUcLFGURDP3CgpglqxHYcalZFiFvUAcGII64WEXGc2ypnkIEqHHZwhKwJUQ5SwJ+yZ7YF9RN1MXMrl+DgfiYhzZLIsQEX8Xg5IQ2zN4wsOH4wcVLeGHrBeI0iN64ZkJgFY6lnisypiMPJ1PliKE/VP+BlqUh9H6hXp+pl4qK065FZKKh4mQIQETDrcK8tEvJbD8Qw1EEPWNCcDNK74ZfBhUYuXL4WMOTi+NysvJd6g/FTOZdT4xUWR/EVHOpRGARnUtxu3wqawQ3FrC3cY1g1BEoEzI7Tmy5mooBKzgKc17Zi2zK4gcswtl8pIYTOl6xwYxfwuEvg4PxIYgr3MZxBAQhWIgQXiuYJvlGuCGI9SiEFLGLw0ClBmVrcQR1bEawgZ+2VzTnjLxYzdgME6O4rrgME3LOTJcMwRSOTw/jfJ+AS6ZNMQAhBAEoSkpAwEAwRiWEjMLzJKiyolM7rHm7CzxGrMeOy9PMYGDKuMTM99zCQEmZcsYCUIiPEExMZhBviqggQkUVm2OvvhIkTioxh+AfhUsiEGIRYgyr2iSJj7wg498KEwuRohOibJTBmGNaBUPBghLjF8EUGXHTslfcHzL+7gWAQwYdoMgrhymUMOBK2QUZceUJUEeVcJyHBwHBQyalAmF2neRJ3PDMl0wXd/cJC8stdxvPPiJRIIZuxKtEvuUjcMpHmqjh/AgwzBiqxm/uF2x/+7A7/AJx3WLLjXOiHMHhVLwjI1KDHXGIIn4k4TglclbLhjiDLUcVyxtL/AAFnghcV7TFVz28QiBMBHE2USrhV5CZY4CEY8h+YsuXLlxCrgcD6gYKOKU8LTXMBISSnEThUqJ+FcVAioAuVKMwRNyxutYwsuMWg8EJGJG0Qme6GkCQotEoudUpOpg4/nUB/JivNS0yRxDuHJzGbIxBuDeKNQ7jK+OZszUqMalR4VxUrjxl8Qo1piGbgWLwsOCBK/AYRTDnsuUI4TfHS+IRfDP41K4qHJDcEVU8FoKVH2IstDKEDhqsQkhpmNb4lvLCg2wREuJu1iTSZR/EhxGBrEMKOoadRGrmMWX3L5IQ/MTENOJbWZ3kyUqhFHXKpUqBA4D8CCY8Ya48OH4AeMMQi2UkMIiW+4sIxxQ34ghFB2C4/MeFiemI9ET84ebGzFQBEWwQYqGsdy4jGPPcIQQPzOGCzmWm5ZOrG7yY7llvcH41K4qa4JclLWY4wEpK2iN6CGMslQ1EwOyVoqgfMoIYOZeuRFwFalC5cqQncTKWGZRImIeuJPiV8EDxCqVIwUsm8PJ+EjzbBU5IgCUsIMDiVQ7Vq4vJAYDcqNMqGM9LtHZ+KmRGVqVzAViIImVSKWQZeZlsLMZSuWbeBUBDxQ0J5jjvhFCClh4DMIZlbOKxMXP5UYkqVKeKgQORly4IcXwRkBjsSwhsssxygV8JKq2lMoIAaIFMWqmUahOB4KuNyomBUHORiFu40yhhHZEjG/wA5iPC7gRDNkMCOGJfyumJEIs0S3A5rOyfyuGVKlSoQIQjH/wCCpEU5jLyOWY43DBiI8RWRBrUAQMPMOZXEzgRgRFUoXWZQjRV4hmC8Ry2HAqGCucR38ReBs5hBJiAHGYxDhwNY4TzLlmCUvAzbic5TH+Dw8eofnX4VRisMqUeUoYCAQOXodQZWCjMUFWMVcFKOsEQaGVYRwl0ZYmLcJGEpdQgckVC4iYWhIDHmGYEAXL4tEIjIFcTMxCFN8o4dIItX/wAIVCHCcVK/JgZgDFZM6WjpKyNNo5uOGaiEM58fvm7Ms1c1iZsIB1KTERimC8Skuii1ABzqIrfcWEaogHiEMkYcWgjQEgiIx+K5FI6SZktWIpPX5KlQOKPyOKhl0lQizPEaMV0vjC3HJI4YVKnMv4lVI36B7QKIFEoxByyHkVWgij5eMGY5CUakoR4HMPAjxMMAWR4dvBE3jxLHHdOonB+V/wDwqVAjGiOjEZNMV4g/EX4naI1rxnJwNRMjMEUafcJQwUZg3uX5QqcQyvEVmWGZXWyy7K5WDbAl+KFBIwwvvgHhQwoURMSb4FdTHBhlELbzWTcJPnj/AOlw4qBUb0krcq5X1x1g3UR4iYUB6l14ZtojOuubkmKfrjDYlMJjqNR2NKCBzZLADmMyWsXiWxIAitRGkpWWfj9BAhhU2zNxw1BbmSxF4hjBK0y/iOar8Th6tpamWacQRCECEomJiIRMRAEBvE21SNK7QU1O2ZPHf1x1EpINhxAzFRRYY+mAICNZZdSzLXiJOXNXA0UkazPmAGCAJsiWwEEPEJblruUmTkteCuD8EiciHAIJTUMhMMRJgYwkifPAkIcCxkNGDlCNmiJCUwOK/RK4RBgVydi2hjwMRUAdEaIEyiCVHBBMI4xy6gIAgjE3x0lCAErsfSACRYdRHuhmM6d/nUqVwSkIFFII1DYAjPtnt4VT2RuWugQB5hDEsGUrGyHI1zA4jkMNeClQB0al0idRzKI2haXIerO2NCFzdQmFj53HYqVQLxnWiMEtolYl8VHEuqYY6iROTgIk1HIJUXUI4JUyiNY0G1xmQjoYxG4QQctfgFhJEBCRZlaIUgVxvfDJwouBKGGIIBGjDlO2VTDC0MzoQwliFdzBGkIGS0U4irEuOiU3MVbYyogO5cwSjMqJcS66JvxBymO5JXAcWggsgnUINRayk3M+txPU3MWdrF5hvMEaaZspsX9c3Uy+AkAy62pXwneEm8axYluMhDiYGMTZGXgJHcw0ZkHESceAjxcYGDGpCJbQxJgJjkayAOVvGW3LGoK6ih7qHVGdbB+ImBJXWMQA4lAxw1uJeHgvggy4MuB6UR3D7xb3x1JYTOzLUuK/CTyMXXcKOOxjeVoxWITTjhCHAhgVriYqNo4gjcBsyoJCBbXbKgs4zhBKQiUYCQEQsB0QEgsTx21K3UpJUcyq8y7jGLL4IZ4uXB4I9ilocdvAWw/CTrKw5lYYCpXEtwICJFRs4IpWJhtldMSZQtGxBCYOoxJANriG2ZfEsVVS2EcmsTAQyAQIcse8rBlGAYg6lWVjFPEKzAeC64xjHg4IQhD8KOYjPFUhhlxHEHi4iKXKjHA7xBMkPBUpTBIiYgSiHmlWdTcJ/wDSSsb22/lcxtmwrfwi0ZKgjiCBiYkxjLvcTOZeWiv4v5FjwKGOrmRzmGy48n8BIMI8EOCCmNiWkESFXwYQhgTgc9xYZeLDc1ErDmGyFAEoa5AMJEYynMIIS5I7eo7scK9KlIkFzjH66gWqkfgIJUldERl5cx/DF8RSHggg1FEGMqqnlCcpqztNyD6jHhjwfkQ5BlLtcFhKEMgajLUxYstP2psYdwKw5I6rhMWMWgoQQYZhg2wy1Y6lw56/Ca+/+pHkGkamlnPvt9zCW4OA3CeI0ZTiouWsTH8aGydpnEW1eOuE/MhCHJLQz+Rr3jNmWsFBf4g0jlsb9S3iVQjcphgxEwoZ4xXbF0HEshbM6Y6q5P1hhCjEpxBQS6HBgICUcRFypczNRY/wt6EaH4qxH8h5PxpXgakqGKOCUSlblXAzEQMzIzLjUBA1x45lYFhAmjOIYLcFMks64ijEIdoDME8so89S6O9RvDwCKyIhQZXySkHK7Lll9REpZR3M+GGpMDco5v8A8QQ/PUdRgZUsY4roCIDZKeZuoaR9+EyFRVBJY7jWYZYYMItsZG8RhKrQXBNGYlYmftJ/MJGGBOoXYIfZ+0JaG7+n7jFwkY7hdpY9xMhihmKLErc7mIxljctiwZSKReF/+AQPwOW9iLiMQ6JmYUj+ZXCpHjIELRmVmbJn8NH0lmYEIww5mfYOAXG9YhNqLUl0vmCf+/JDgBEIdlmqWlfpGV2VneIr+0kS3cchAawyIolE4RFlHNOX+IpeF0Jg24yVHh/MOAh+BHrNTEYlZCiYGCOHiwcxkoM8OOAybhWFULRirMrXAkmAV0ZFYBfr2odXOkY+CYlYC5ZW2AdSyzEGEZJV6CWbHkR/rLMyDvP+d3HeFzfcUxkTY7uUJX30fcFeu4jsVk2eIHpWrAu1ggLQWJgkIRAMohi4TBlLFggubx4QYyuQlQgIH5EsGCqGErad5mYK4AI4wHEt44JfKwY4thhbBL1AKPMD5jD5wf5xEbZcLI9BEIo6qqn99jBXylgwo1DOoAlI6QRleGJvmKbRklvhxSMn8niI8tKHbUMQ8RvCzTz/ANxyAHaUxifuG49bjNWJiZ7IYbldhHSrL4Y8YmPcJEJylZmEagjKlPCoECBAr8glRgCBom/hIWFE9hEjfEV2xiG34BBaGoJMRMMl7hUu7nYq+Z3A2nBwFeG475bb+8QtKtwZ66vMdcvd8r/6yKbAOJioFel8AwzuxkfzEeFS4Ccw7U8u/FFeI2jG48Ks6gkgmahncAkUndkRx/8AgBACM3K5Lh6oVTBFY5glyo1G8vA4IwPxWhGYWqDDKbMWxbYZjWW6fyJ2PiGFYZw/sldAvvjXLV8SFNQcwMInGn6uOkugMPWfMLKxUpXQ3GhKrgikAImBeb4EIDBjZEdsM2kNth3HMkS4Ybh1K+XkvSRpK4b/AAH8lRgEcBKJQGYdM25jAVrggSuCXFhAQVBQAOQlgyTAx0UqMYCA2SLQcEy4ORGrSKpT+uGMGAm4RtB79PCOnMNsxUTL4eRxQnuUNVBfcQ8EZVYQyrruNAMocoNsSxpubIgRiP5BKXWZoSZ5KRTWZT1KFTKO2xrRV1mC64tBkne3LjGzWXNVLgimzNYwRBbLq8ZLSyQ0CC5Y7TjVyvwoQZqC3K/c3FmutNW5f9wdFYSdpnTiMX+IZh5oY3Ue5K3a5/BY4YgAxDNeIOrghYI47XUYFtJpUT8GaEU2QK1BOocaiUCUiGMi0VPAcDrozN2HPbz5id1I9cAAcQRjUHYVGV0PPDADMKibjEiDBWCww4SJKichzdR4+X1KnuzLGSGPfuvZGz/Pf8AckDktzDKbrcYGCKuMsZCPqF1gGW9yrCNAmYsEb5jNfVTGwY9Ijq4MohVauFTEHoTBiYA7iYTHzgPct7hsOCQkZjph2+CNV0r9PEcCWqU0jUMuYzNjinsAimYeARnaR/dEWHNTTDAbGMMr1F52PzgzpvPeXP2RdFZTUFal/jJXAcDdERLYo4MxYzeEIawxMykEwA5iZzEtXMWLmXa4hiV4hEBuCrib6mrEGAnMIbhlyRFZsrUV7T2s97BalyaTCE94hvcIwD0LaI7yF2seKBbMurteYTA2O4awSkAYHMsKl3wOCEqIQVUGmUzqJxbkYkrrwBYr+cMcNv109YMTZ+46+oIsZhCmjqwcYeI5gYSiOMAABACUGJYGZiMR1GQQkAQYTCgwFcwnMKrlDDBzM8HMWXBwuXDgGUhCF0QcDRmT2be2DUN4Pn3ES+sd2xFMOAgaIWiovYgNmK6YjC+BBg0wwVKVK0zGXhQBFdCJd/EQdQThxM69QBWT+INYxlraLXhilIAxiZUXwuJcOxADcKnDgYdOZfpjcSfZKxzLSmK1XMYuXxcuXwvi1Q2WiVyrD99sKuYZ9+JQ2RZcBFYUM6hBlpbH9MHKcHiqHFgYZzAuIuCd2UcpVCAE9aj6a4XgZ4aajEOfKqDowYdYcwk3Cp7ljj4Pj4aMxFQs5mHc1rjMhXqOkMblFpuOjwGL5M83Bgw186fMXpWB6j1LiDnbGn3HVeIHAMzWRcIwSywDmoxgvNQInBAAQIYjjcuJx+TLDMEKmoPiAm4MvbYjaMmWBATbdQerF218vRGrC8GiK4fNpmZ1jC8fYwwZ2jT/AKY+DDH5l6WMITsyDxRCm2OwwIO5SY4i8csR1GGMXm2WwuHBSBa4CG987/mKBLcqI9/UvrtlwzBuNxoRAdkDzGyyNROCVuKEvABGDBloQgzDhShFCGbJYrcLwOAVAQspjA1tyo4T/MeMfoQWwGoJ/wBDwdMfaOMuEIGXLgzDZilxkjs9Rixfwv8AJbF7PcXr9HxBgaTq+/MVRa0Hghq2oOkQ1zUcXoguUIC4fQhEDggC4gSDER4Dgua5WAQAS5zLweOFgWBDk3l4A7d0jkZZZS4IoncT3tr64LwQhCXLgxCGUipgYxYsXi4xcuDwYgyjLX9m+AiC1aCBtmD/AGyiDACFmW9ilLcpAVzmXl4uPowFN3fCqECTTERyQiqUlZdzOmZEUuziyoQLgpxvCRcfnN4kVDEsExAtJ+u53DMDkUBlMTiVRb5ju3iLFjFoiy/xEJUqvIlAHGJ89wl3/wBGeNdH1CEXNbeDDtYLCIVjbhUIEqWWiO0mY6QV0VDG4UMkBrNmyRm+RGCMs2RSuPWPI8Ch9o8UUgQLlJUIrlTxnRSt8Fix4fwCEHDNTBZ/giwmCf8AthFBhAhjmMAYITrR22mYIQ5OLTqGZhDFtp8xcUwYFwwAWCYmR8BEiR4xr2JxsjwWZlnjfT4c8RJKcjLhgYIZKJ4kdfbGLGMV/MKib0qhDDG/9QlmGNsx3wy4Rsjk/BLgTNFPNqNDdHwP1MW9+MICPQ4p+pRWkz2fTESIoaRKRjEpmMALeIjqB7dEMLPsaP1METN19sGUl7RwyJYfBM2jriouGGEiAdMdj542LjJTBoHkfZ/xhSvc0febhlVCVYYCbhQKYVCO4sYseKlQCKDFhJ6E8Irj44ZL3r6jYXK8VX2/xBpNEEY44rYR6Dg8v9StQwGKJ7Yg2iAlKPMTzCekRKzzUdqg/iA9QMVEO5b3KWHSU/eH/Ca1ONbjKxwGHCcAZjuX1TMWXxzzKSg+j6HH+pWtxlIBg0cYiKxjgxMBFsPMtofbmIekWQ+5WMXk/C4cB26H/n/kYCsVXi9/UIEqUawg4KXWZghh8ED2wjTRUoDxMu4rQMYlglRRvgTzA2feYBYrOtV5g0duX5iRTCKJgpBkYCZHInuUXbf3iFzBX4mMdfiKjAl/j24VmKxXURly6tUK7K1eQvhqRME8QlThIYzU8aJkt1BaFpQmN6IZyyyQp2MqUUybh9nDycMuXCIfsCXsYN0foiVNSwIxPJggSlw8qKTF/ngoxgyy3yN/eP7mKlxb2oqqLx6cCb4v4WNyVWwbgywx4DhsOviAAHSR2CmfIefnzGwb1LMu3jXKQ8bP1UPmZ2I958T/AHEGAPltjhDHjCIuYP06jedq+LslzhoU3GyQnMIR2mcWZqW/iK4jJGPvmAbrfwYx4GLxSwUHGdmLPtl48qfXAtX6+D/sR0UnBAByd/8AUQrHx4ihLBn55YwxQKO2MrFMuYKEqJoRJpTpV98LNGGCkA1KpUo4SHnMrPqFCtq28bGY2+ASoIeA4hblSS7LS+AlTHDQF+zELQ0CKQ8wzEbCFes9HE35cxPNYHgx4pWG5xDBAeIDxDr82f4gp7uZ0cITFof5PzAFo4TtivhtFieIPjYH+YzXZYHPqWizYks7zZM8rXuCOqgBshuYDOkoJ9IGAEoQYRgRh1GFmmZD7mJjzgpmMnV6myY4RE4LLPAc7uJcMi40ItyqAgn6f0P9hN5jX/aUtkHRCw7DDUG6LiK8GfEzFwYlTu0UfAwfwRInCYEUpSasfgTzLQ/uI6RXABmdp2Hxx5mLsajq/wDkVdsJFsz/AKyhiv7f+RliNYZsGHRgh5yPngME2pVZPS4J2rFYHcVSqxtUTWHir31AFQSS/Bh4l8xNq6iBuBkoVDCFgtoav8xSc1mjUY2ZOCbiMVc8YS9UgyTPmAibSuZ8mSXRalSilnaRgpHlm+CUcytcmBahgEbbUaOi68x6/SBYy8NkSV1OxmDX4S0lNsIDq4VV3d7ZdaGksx5r6lxEO1QD5uGUBovWB+JZQHbqOs/SWYIRNWIMqZl04IIFwkWWb8G48UUEzkOlsn6jR/3A9pvKPuE7WeEOZiNwtoKX5/Udil7MN9w2Fth8/D/UKwwxDBUONQIIksDtiHAkuiagag4MVCoXCU/Go2FwHxeJmZMIPSoCKzrzAKAhuyVOyZMpb3uW9JcWitv8ReoTmRPYvJBkysJodJPpprxweAj8OE1gSqnmwQNsb3P+IqmtxsKv6jo4ZxDg3/aepZH4GiDCJWlBAG4RdE+eGDTDMAR7pYQhMK4PnVj7zxPACOmBa3HT5JmyHCIQ7TMFuBKClGEaPiNNHoMT3LnyH+/MwMrazGGCJV9vBnFebA/cJgs1Ady+hJVq0UgM/wDfriCZR4pKNS2EQIUjhjbrU20tVRhmcBPH5/QIGMl/CQBlBfNOz+z3BwaepXXHg1PAjHUyV7JVWu1jWxcAyzoYlYEtLQTO4MLM/CM5W07h8pYWLcAgrmMtrlvcWK88n7gyyimA5J0CXBFqKaIA2DTEWiUaECqNjriZSgI4Dvpj2orV0Sku1On+kha4rgQ4BmJbqFDktmMzuE60JaWVZmJPWJ+6lazUtS44a2vLExB9R3BtHEIEopWOSEnp4L/UK0jcYOfJFNmCB1Bfxt/lgJnwRaVgEObE0vPw/wAMp64QhZ81CIol+rJET+52RpE8dWNzM3YaNH+32wE1u2DIpFW1U3Ql4KkXlutRWoWwp3kxaMSzom9XC4KL1P8AIRECXGSPFqL1/wDQxLmEPNS+zKHn/kL4IlTgcHR8+WIag9iZsMumq6cevh/qVjIYSskyCWwRkiBKEwyjMnKp7UvTdw2GJlG7MXEHJKCUTY/qguyCWJYYvMS10E0t+SaVQ+q8In+JS/YXZ/Ms+BvJUQJsSs9XiEkYyRAYB0j2Ry5WfMMLgpbgqEsUMaYb2YgcBFaGUyrl2sOAOdhBdx8pKSlI7auLNwhihDae2hmdcpS1Ovq8pHHL/CMxVd5Qg+v3zM1JxexKqxcbiMkeKYvy/qUxU08rx/vGF9f4+J5k6Lh7Rl3HYgZmRvaf3AGoKRvGxPGWRifz6hv3ru/PxD8Q5ClAC1XBBZ+wESdCHrjCWSxCxCzZZA6wfch6pDNJlOr33VRbu90MJtKHAhjDBYzSS5IlK2JDZliA2GaZhYdEErAEQC8xIJV2/wBR7CEHkbEUh2puBcdY6OsEqqepllJtPFR63vlWV6xF3KMzzYnf1Y/UudRsR0siMTBiEXGAqfjzEyqr5ZUZmFx/mpRudaUQhTmykl15Yrp8RM2gljuIQYlo3POZ8MAEsdmIZ0g8M/uaw/cujwpj9OC7ho9QFEvfnfzCVmc6JSAyzDD9KZYuTT/DG76ZVIxGgc9RS1eNo+WZG10aD4JUn6H+PwTaZYAS9+iXTXMe+0T0KLNYODGgFMHb1LzWYuY4GmsrQjWVz2GVLwX9xcYzDMYt2H6YekvUtaMzfAkDokCfQjy8TIsgidRHzC0g4OBYFywLhZtHVGNj5IxQckKNdTROnzCLmIvREvBphlAoNMxV4AH1LVzNprA0RGLfhX2cEewuJ0ygUPKvUdMjSyl8eJVs293GC3D2olIxaGc7/Xyc0QmZm19VLlvtnt4x1jwYucrsV92Yf9WHMTWokN8atzFPbrEO444t/csIbmDxCYNpDOBlilsfycNEX5uNPHn5mNaZCdwCZ7F4l7zdRncux6NHbCKGjiD3mnh0h3XAyoT/AEmwvTUpOJIEIEEj2LLX7lpCQBJdJhAX1Uws4hQOXGFomvaLWKzBigjMibBsvDEB0H+YXB3TE/cZcu5UpcS19v8AEq0aAIKYRlaFafcP/Cf5ilytIqaRZsg8eeNCfZLLmdmDUKKKniE845gtx14jqkGy9SgGWO6W8PlMNIj2t4QMdSEJ27lRC4JpesTG0+ZkOrV+5UN8MECEYgTAB+owEhMIMJf0TyG1ftgCCbxev09xsurmyYmhEJxoZWGXF8YxBR08QPUjCXsjeh+tHm9RW/QGLgEulNyPTm/RNDFVbubnj/BLvm4QtAQIO88PkJ17CcK0+WivY8FawhngcWc2eMxQIQMAGZCuIDy15KlTJs9+olvtHG+MwGYwYSgkKo91Gy8AdcsPli2l+nIJyqLgEOxfzCmEQ7jQnkbF8uI+aN8MuSKrOIg5Czeye/5hU7njK3Lb+pa+nKqsWBDBWvMcK4WTWMsQVLXy3Ma66MH5HDPD1fBdqEcE5sWMZ1tFy2fJlJi+7gv/AH88a8FwJUYd1f8AYlkOmGGtL5p4818Uwgcwww87eI45rgKhGWCGZidY8+5SLmoOMKG8dgvFHzGdqsMy3igWsRNRgeCY2WMaQk4guZUmXkF+j4iOWKjDsMWSKj5DHF9H1KSvqUKZz28UGWtbysxXZnK785i6GfrCJf5RkfIEtlAqBFvfX8zeYK+4EWagCmjZSMqQBG0u2+AiBmUh2Vj+Gb9O/mxGIf8A13yOKyyftidH1P6YeYALDS8ZZj1MM90OMLrLU08xLFbxFwGEksqjI4u/J2ROZnAe/uJQYvFWYgi1xMeOGuFC1guy9zyhZzmBBpHLy/qKL+KXtnG5ZmJxS0fJHDwDz7tk+GCLTx/ohVoeFzHo24scvuVWbPcw5jd1RM/7n3jpfUDVD4QIKuuvmsxNk4nkGiviE4ORCSxowNrRLFuLa+RGNwy5pE5+zEcxbZjTW91AfYZDxbMuIqrGdTK+s1kY7sODHvx4YCXqB+A5sUEbJqoB3ZZepQpmmQjriqZ0mWVLzi2MLKuE5cZhmJySmYgjKVojuKmfH4qCy17MvkMFCDsBZ8kFkQINkr4ymI+AP7hLc9RGOF+iC9yziIOe6lGOPi3G4Dh1N9c47esTicrsu30Da+gi0jLPF9h/wCGblraWRBUqR2MMYLNkLyYWl1wGh0PRHr5gNxuzZFirlzGLa8jUU467CAnmnUb2+tt+oXgoU4s2fSVUxI6FXBEwrFUnwxStBlehd5OBpVUmq2GjOhjfBLp8qMT8dL+Kh6E/+9jGTugV3+mHGf8AW3pOOk1ZgxQyDqTdPV9OSDDL14FUQeBWdP8AapfDlR0FzK/rMBgTqGlHM1WFhv8AMBW1SOxjqi8hnYwGL9Vwymk/mMOZhAxW5Wg8sdcoWXMUhqGGVFp3vfmt7OJJdZ1bD7BFA5iYY9Xf3hl8vR9jmY2kPxYSjy5+Cq4FKt3sXiKAIKCWbnkKF2unhYaD3PwRj2PRPoIKa1wrf3QP7GDTaLvbNKLMtyzBO3fbjo6jtPDGGrO4wXog5q+YHxw1mvBZhmumD0gCHGi9nj5gMS2JLzwgSuEkHamgIR4f33zAOBDf3AYjIO0GWIzj2e3omUmr1+j9w3GAffUq48BGAz6HciktLSaltpBaeiG7pi9Hl9xTlbgvUS6hyHGVm4HcNEQ6FnvLoy+UQKxvYDfbLFQB/bXLrc0Z+y+JLJTqZFK8rOvGDh8R3vZKMkTOO6zMABrwCajjJ/FOgnXR4AR2qsWpbGhBFHv1Mn3NS/Kxj7H+8oN6XCp/SZ7zCVNd0t2GxKG/caTpOGsfC6lE3eQvOx6v52e/TMT5n+pjCwHsRJuCG1QqF48fJ+3RFbQdauAkghUKqBgeY43BTcK5lb8Hmf7ER8zX+qr7xB5PU+DBjsx5hEIMzZ1CqjrhG52+OCGjUMLxABhrgpyGMUS569M3pfQ/90ylavumbzr+c5/3Z4vr6xHDola0SnpMwzPLfUCitiHyMzjwlaWr/Uj4DhlSOvVXOmLFSxK7/Kj/AMdDA4rFVf4kw31Lv9+AhemJQJ7BFRfCMNk0jBqCzup+4zxS3IhBwo8y4MGEDCfzUkn81iswuPCc4liab9pqhlqo+Jov0PH+53qD1GWG3xZ+ZNy9Q9Zn8wOxJXyY4ZYmuF85UfDuKVsqra+4eWGhmEw4WUcUSoyccEsxmpcC4vN4V7g0dWmvN9MT9/rkO20oK8swqn/Z6YZIAuPmxHK759Pf1N715Ynheknk4wuPvf7PiLVwkbJ0L1B7Pa0j1ZEqv6+B6aNfz30YjGlUvV6PQdR/0ZhC+6CJIV9222QrMIV7rH+IMBRFAHZtgI5Pr0pqpmCMeIXAwhBhwGuS4cBBBx1B2ant/wCREtzOk9/Cf7Yjlvb25ZbWGP52SjhVP3bhiSiPUwGjrteD5iz5cHQ6D4haLNuxEILnuAkYG8wxBmCyMAlRGaMmDcPewfoiP9L4ug/UVZYqOWA2Jph6/wDgeZvwes36+vEc74ytD67Ree4FYJpL4P8AXAFb2peaNxt8+gxFwYEexkQ9rCpiVtj2xy7ErmAmLfpUKsFmc/qo1PZK/bLuO8vgAzdo3Ujj1ddZv5RoW66wywcit8EIQ/AwIbMWEuXB4uZGzYx5YIPtqaqyfXqURN0O3sbJmfK76yJRzuU1FDNvUEWpEP8AcBDjIapFbEL1mCEbwSY8c2KGDrOiFXDekpFtiPXO+yCjneJVruUlHQy/ZO1OXr3rzF7uWVLS6QyPhlXwBp3i6TXR+UcOP1LCz7j4OxhL4im9UPyokz8Me+YNURjEP0TrPlgY4cFZfdpzKqPRHRA+SyCltrj/ADBxeh5+WAYEniQdzYIKotDNvEPBCEDkR0jOSt7nojLnFdI0nJLl8FcG41YPvb+o7Gaj40H0cDPnP6TK8QUb4pmzfcJPwtZZeEi0aV1bbLOtnK90F7KrSRW255VeqJ6HcW1SNqqnLcpa3pBSHo/4BE2sBACDu47Cwu4fUB4hRsRaLUS+5EcZsV3t/aVRfQy/sxKlQVe/6xIpGVeYzda138YfqIdQdH9vA54LmYHAgqYlEIDSH5HouE8+/POZrN80f9kvEj5ZVoqQsUDt8QNHv9+Fo5Jdjt/7kGL318LIxApVcruMEKXxJJsxbBwBTdDb+ifHQUmubnD+dj+GK9P1C2ltVq+2CYSSlYgKWXeDs0BN7/IvA+aMP9xMLEFqEw+EaYYMO+IXQ63XQ3bjGVZfnbXn42MU+f2Q0V4m4e/dQ3/6hNLeC9suji6K3kS8z+K8H9Qe/wBPB9p8xC7vmRofYs0f2Nmr0z5Ug+WgrYCZM/8AWhaHs/hqJ7IziloCIm314w468k/OutTM7l9xwECADJiJbpKCzWDK5z/Fw3NX7EIwGeabkfbP/wB+f/OR6+DPnlo3+/E9/co54PvH1q1E3wl0eoK6GppnIaxAjmEAhUOiyISUJE7KntWCECHDslWHEFUvU24lRdRruGScHOfCveJo996XJn/JPFS0+4OIK8AxEOttD/uUKYEqCYMRQhBBCH4BDXFjYY4PPkfSYmQ8p6ukzA4ae8+kieHQ9BiVAHogeCBBA8jWmkfX54pHKve9sSs8jFAd/wAWsrWJ3u/WZda99vH6hvfvzuT19/Z/vmzfz/vi+3+f9kFcv8t/uK2n7ZnIbTVqJFY5X0h9jCLw9GPZeoPd3/tqPAQDjW4dTF/ZBBkgIzjDzYuNCQg3GtRiNey+NxHzxx3vUQU2hUb/AIV6c8HZS/4iTaVd4OBwQhCBCnC4Mxt2769j+yNliLlgg4xghzTMHuIzlWfwy6YyH04/iGFVAvvX+2P8eRtLav3HCXHksEIadei1GPelZlirI2q2r8xhikIJFwMQuQkzYzI4sY4cZDlPJCZ4ZCRxMaeTjL34uORDfogN2DV/qEP9jVlwEF/WeOLg9kRjwcyHAwhwIIYoeeDKcSjbE0xBzDtqtrxtykIPBaeGyGjn6TFRxPtcYvV2+zVcjkDHHyGXGMsHAXBC8L28TXMMeJa3U2IntEHZLEGC2MJVGGlaYwD/AMh6j70qhC9EZfEoEwafrXAIQOC4ZgQIYZom/jGXwuEDcEMIQ5lE2JSj9bOIKbnPbceA4hRXHxdcVXIvNnB5A8WLemX3lCC95g8H+ZrKztOAcm0cJS3KjMBYty6Olb7jeHX9zthl7gxNvIr+zgKEEVAgQFYcYTExWszlPCoQ/DkIvILGOJMncLZD3X4iEHASuZmjCkGKKDLg8TrPmUSGNLsBpwvKmWZTtCQGXLCM4LNkL5wr9MLJnEyWXywbD3/+SuNDiEEBKgQOTaVYm/iY7gciHiocHRMUTh424BK4HJDgJ34rFmTzDLlxo5Ur3BTnEJcvXEw8XOkUn+02DBIE1snQiK7vJ8O4u7KuC7YhlelhT6hxihBwN8Mp3BYRs/GQlcAg4CDECiOiO4jHUb4O7hCB+ABhicTDEjxMNQQJXB8LkHUdjgseLSErLsEEZhtERYvR3T7GEI0a++aI7rXxwIJt0RkUpCZbQ0QS6CbZZwZUCHIgg5TRxDgxUEYORwwgQ8XBwHc7omPmK4DAg4CBCYscYdxj+C2UqMRqKqDgixYrlv8AympfIN3PKwWRAOACC+oH2QEcxxiZjcgcOAGBCG5JQzFiLA4SP5BVIICHjpEPFJZLSjLyHIQ4gggzGPJuIBACKrRWfyc5s1hfnqeoZHMFsnmz1IJrJiK0HzLTUKOq3Nwc48VoKEnEJSMY8zRMwKTVjDlPxVSKlQIYRx74ryECBCXwP5KYkSVLpucuJety4xfAGfN/cVLijhmkjxMxErvicQvYny4FZzrxkEk6rCVirhewitBgVTiq4uXLmRxJBDgCWcSVxPmtHMwOK4GOKV+WEySrZoTEcWiPAzcrv/MsuA4hdEEMIYilgjFOCSWVBKlw64+Zo25omoq5V4bRkPGlRvghcIqHAQcQhVG0Y8PC4kOHk4OI+CxncUryKNIKvguUlxYsS5WeozCRqYGFcH4LixwpviGVIBkgbEbR4X/CEWJ+EgZbiuCSWQZWKf08TFnAsuMSDjpCEDwxOQeNhYxhlVRuJ3IjExwOGPBhMW6jNxhhSZ6TDyyXHk5Il8ImDeMwWY1YLK7NESZZUwxZDzdPkrC/eoj+alRBk6YKSptQf0kJcjpdUzfngR2zeuJbUxjG4Rh5rO5kg2XuO5mCPnmQGGIyRNnXFeKtEDZ0k0NZuA5M+I7otXFdxQaZyab4ArnuFiaXvzFQgQzqBKXXuEA5ORwOCPhfFSxgcBAQ1XB+DqVwwCzH8GeTON0zK0KGrcMB3HNjW4UZF7QNMUOanqAdMav3N/fDhlrzE7lAMJTJD5dNyphnCE1eIbBlNQGrFCJs/iJSPb7V1M/2qXN3VVC1rli+o1LIjAzGJYLCzUG3WApUWrysEwMDciAPuUkiLUTLHpBDtYeGFDIokvysd1YU2kc6g206PuEhTr2YSrNwdGyUpFtxF0TGWxuJLjYEyfBmIFJmxqd9e2JjwcbfHJEHCYCVEhBHUnI9+eYwR54viw4vC4rLS2DFnMMUK4PvDFEyMkFt4xP5mwh8zxBahglajuLY8zk9tHjedhGWvarjRPcxdexF8sBC/daI4X7ZX+IAA7ukSZNJ5biGnPUNq+NwuUrAAs3RCudH2JtEUltervMGsPJHUVnxdFtkTW1DgvuaCsy0wDi3A7N59QhFB6OIJS9XqfFxJZdtDiJanpGNzTn2MdL8TgZkI3bGwuwS8zHB4Sw7cxp3YLOXMXZRolqOXiWogJdBOMEQjwobOsK9MqvjZYWblfhVBiXH8KEhRWmmpk/WN/xD0fMKcVMTS3TmBaUv/klzYkCGHaJR+JRreOJdqnfBhCdhjqKWb4bH3ElbQ2E8aFRV2AyptHsINTTmx3UTVsPhydHOpiaFsorgkCrtBr0PcYNZYB9QYKdyzhl3MWqjdQRkl0fVQzCP7VXf0RsuaQ95jyxah66P9y3H/NVwbnQ5eZYjLWM1ZqUO9MRMh2RbcU14miAnB4CPZ8RK8PcJrGiNZeo4wrQ9viEZncTVcyrpDwY8y+tjLm4zKzdG8pmEOCoM9yyOEpK5nDYrilYO3CNfIPBuCWOKzghf7jjBKeo2uCZAiqNFfcu7iGaEcL6YCCI9+aIvPrxeYe3MFCgPX8RvLMUAD3LDtRmxxUzmo7U56CTF0vPveMYzqdoBGiHNUSVi4YRWdfu9L1fiJjHADIhISyAD2RkR0BGDwQsk0ov7mPZjbCD5lXrhujdMCuqNRMP4gcDCmsnowQLHRrRrExwxmUzrcFxopAOp3h0YIbQzTRDUWLRQt+YJtcCOCKDqidDnM2rMHR5loBIa6jIq8/8ACDTjpDLxXcD3TSIcavEQLOIR4WOTi4FBjGAwc4llvEQRZLJVQeUJjao+hCjz7gSn0XuMEVgnbr1iGp6K43cGa+Ys3vzuew9Edf2+zCX9bf8AtPkztYgZ/PyTAnXQH1qCG4mnj2l/m8WAWihgHYwv7D5jGZqel1cq1NTE0wg3d9jEm76irfpHa0EbflfB+Y9cY1ytJA0IpXViPR5jmOjIsolQqtnjjAB1PdxGPo5/TiKhDt/ugKH13fwSsigCufh4JpCHcsMc4hGNowuEjjeIMQfhTBKZniLGTjIa8DWEp6tlAKWCL8Td8ZXDWljQ6hSL2uM6gNt1eQ5+ZbSbHWXRXazPiqodN2YBo2ikUp0hm502+mvzpDfyAygUUESJGMZkb7h8y3TEGNWe12EyVpj1Mnp/c8oy47JZ8dVfd7hWpRdtlLj2Wg8nmE7JiqdL1C4i46GVGEG+BmJ1nELTxqbqgtd2fHmZa1+xl3UZEEOV8nrMb7rs1zOWXubBYWIVx952MqpedoQC2K8B4l+Lw99wObKv2eYIT1hdfUp68FV+0o12BU7PEaKqEN9PuaY3FWTEw1sfLw7jsZD9fqDZY/UruI6DGdYwk0w4ZjLLXkpg43mEHJI8xW4lkuYZCGaIAfifFJm4MOA19/W/iE/ZtrTuPnxQltWPzugCmcrLrgnDv7lbQfGRsn72gdNhQArer32gyCbSoJj1SE01xUDqZ+0pq1BWD7Z+p3Bcxul14+0If+3ETvZTg/SaSF6mJMNZscgif1MJbMrdG8ZxGtKni8THBx6fSOgqNbi8Qh/NnUUFu/pHw3GBSq/L3Kr1Fdm4qaTI1Js0Lg+pqfEvGbFCy5nwfHSRU8hhj+EDyRiuVw8AzNLFzJxpKqlITmB3msrvNR2VjbLx7l9ujOdS6bbx8Sty8if/AIjkH16ldXUXG5q/8KuaBYNrjMIauT+5Ya/6ykurKYtc2+hi54dKUPbJULEei6SNSDdcHnuXbNw3hf34QBAx3nZAF0MZ7jAh2I16SXTNwBFsjdMWw1hETtXuZBznqHcOLUrDw13Ey9r+uOoQGTk2tS8o21P8QOHDPCyoxYq9NfESsZj5vcWGm/YTLtQNd37jwewbq/2lgul+7XcW150I2ro+ZoG4/wCPf3Bqnf8ANFQNXj1Xc2UA5M7WOFpNcOKAkMlcqP4RUpicRLJkcPVFJcjkrblni+1MRID925cbhtjMe4uutxBb9wY/JMnHwibl2tL2RN3XSv5MCyHtW4k62vcZG59txZcALxM41GLzqGKOH29RuucGouioszoIA+UKsRsoPTjOIwHklb/rCg5AK+Gse50sIRTdpjzL3TlomcuC2UnqnVqLWGY1lNZSi8MShEecK1AaoIQpipEzxYPPEMVjF8LgoSc0IcNIbNKTBuXGJaBO2ElppxrZE7GyqQtNupQ+14PJACggSXLaB5hjfuZ63/SBIP8AyuXquiKYOChv1eJ4+JcM/J9y2be8H3A7+H8yvt6/uFkv/tKK3UN+dUfuDGD25/zaVN83Xj8RClNYzbt+YVa2QHhAwtAwRtXPwaxCEsseTUb7ZrGtS0oopapAZqf0g8MSkYm9lXKxCNTTEkp6fRLYcTUFZxvJ4xFDsWHmUaohQJdR2mlbxBN6mdWP0lBCYGSGGmCkp50iTMBYSSQyg4UuMggwPQY06hREFeOhiGWMQuxehXbuMpaDSMI4AxssMMLaKjKN5WIis9A6TbMU9IvcxiGJeOJg1EV3hVlgjFEVgOY0XHXAOkd47gEEiyAlbbyai7zCKhXsWgPMJJWA5MLuMXAZyHXCxmBgwTZFLAFtI5fmW0uPQCUWWklxDy1qX7UxD4IeSP8AlFYktmXgcs4ebFtwTAHBm+MHDCxo8akwK2cBlcbohbYh1K2YuAtZlGJNW8FdlQRZKIgovUv1TAL1si8vcUCNsuonkMjLM11ADaNQ6ZerwvfUy37lgEloqlkCzFxmSgwVWxQG6J18zCExqJXq5gD4mIooM+ZbKlZXBjqCKqn2l7qGtBxomFlU+0tGmpe6pfFE8kJchioevUSVwSXL8wo1Wby1HLdCAr3mKr7Rf+I1es0mGLK8RBXNX0S9KBEmD8y5Y+SWi5csOa3E5Oo44TOUHzCrcvK54r4L3KeQstLcWUEsgsBqYR142w93HEqrrMs4jsGsywsw6jtCoO8x60xDWYoKFcSfTxJixWfRMY/a0Tfms+YfojTT4pkfYyggCsI5fmMdsxmdCLbjuN5ZgYYrHNxsYXyS2uV7t1HReW46ArTbCVQbyDgmTth7IxRniBX6PKw694s2rNiJv9O4wZiglUFVb+IkcctYLOF1CK4GKrjWmEF1CoN9cRheBF8KqiNwgeMKlwjKU17WWIrQKz3DJlhzhgytWtxmHoBZonYxrCBpLOx7lWIiQzHhdCmNluPR+j3L7A2sbPmIFaFhaIHGLSN4lgdkcoFlHdEcDJcQOywe4xUSUi8zoyaqOUkgKWxDKhALCWYrRRVHuWrtZaxYuBCWojCbUbecRjGIrXRiNzx+luYAJL3rHmYmHG7Jh0hyXtiIcFVvMXQKDBkGOoCLAUbYNYhCjR1BWACwubfuILere8S8jsURjGybYZdqUMNIeqdynhq4wfcXCzBM8q4GksRzIjzSzcyGTbMdUi3Li8DL45iwi2GGQDnhRcS+k7dx8zV25l+zcGBXTGYORzAai6FoZYAKaWKbGoNroR6HWWr7ghstjL6gBAFOLhFU0C8FqGp3dhcWXESuAMbrbuX7wttZPzL1LvnqP1Cne4sOU99QnXUcFtuKkYTRMd+X3As3uXDeWBTSkf3HnACmDhjciooOKNyqiQlZ68xz3Kxa/aEnrmnOW47REtRy/JHKsksq2I2Y6oYjjMNQW9XUspeYqOVOWOsuEYtzZ+xHy1zYHioLqURnkiZHMW5kLThTK5PiOMJ77PDOi6nrB4FUwmZ438eWnLhZGcaMQOrBLDOCOMX8LjMUJdU4jCVIow4qx3pSVLsdF32+yYpjvMulthaQwvjGNkf6QSqQqG7BEbCxjEXQcnjEBd1rPPvpJL6596TXieP9wWibkeEM8nkthNKdahspGlEomAbapdswjweDBWiJZKloMtpXxDgOtbhid6VMpnf0p0C/AwPH3YEAL48ERDgXkokfZ8y+k3YtEEFNXnGodkmFBdMrmpT+RFH+G2UMBEiLt1KjRiU4/fAx/G+MPeAkNm3BaE0EspQOKjX2sRXosyokJqh3rMHvHxUZhJI3G4ZAn1F6t/3CDjxEzUNClJYIsLi9fzKMORpi3OGJoXKhoq5gVcYGwLk1D+oQEGpWiz7hFGC1FmJYmqcUBxmUxQQxuB031ZlZ5jh6rMWvGVpuuokU8Pv5lmiN6DRWIia4jrKLj2wMbCgmSi7jdcOmzXxHNrPneKyR5GZfgxWIrnGAjh0eUMlYnuFXid8VMCUMm8QEuAGWXTqdUWXMcLF4GW47tjs2lGJ3xszZRqpkY0ITLWblxiOV2U6jQlBSP7HuGsQcpCnUZZi295jt2xAwmFdRpGyLouCIRnbcvqEjlXWK/uWmHepkagoo0rKBKhU1nKtdQ4Hc4aHhLmIZi9Bd/XGFkO0GzqWQkupRuFlgTSN2N0fE0XDbI9VqVLk7aGjgJRMPvmPgQWwhs4+RFExYcWxcl2Ax7aIaz1cVdoUEhL3S2Wx1mGcoQ6OuoKhZFLKQdx3PECUjrClJsgVbxZSuSkY9VeI0t1MosK8LaZUYhGGguohMS9K14uEUyF8wZ5tViORjZJXyxLpHRYmhBOIiloemWIIrSDgThfE41GZypbeY2SLHvg3w/gVgNtQJIlaoGXo+Tfk2JWZKgmI5jKQ2ZfRUA1GVNy1eDDztcA5JCAhUQHghlFrGcJQYWXYQ52TSMuqNUFGxISAhhKBm0lJhzizwIsXIWSpQIfyIsXl5PAB1GTE1CsFzzsYncDEbkAhSlaPEcuIvMUgixCSZOAEK8K4d3BFeApCjKBITiEl09REfMXCnLQy5QONGVJSCEoeOAINwoTeYI8kyRZbMwMxuYTY8QnaZOpc3mMXGGLi/gvMRFty3GIQOMQKyWwRKy66i3SBMRdsIBAkQ8wXNxIMBDmzwgjUYop5xK3MRgIwKi4xE2cGvhrAwcr0kIJeXGBMUZ2w27wGsGw4jae9mnzOvuNY4lCPwThHkDiiMnMv7RqINSnaH5hvAVm4IKOJhENKOBcODN74VkYIS8UxCeEpwD4IIKoZuXgcPwKjKL3uXGKGItC4TNKS4yIptVmnIhmFG4kegXKCm3jAdRATwCMRUyxqPIR5D8duZvmDS2HllPcqAsHtmBYBMSiKRzL7NIoxocZeQRLO4EPhFxkbolXUOTbgwtLjaV2TC4wOLVyojASLnCW4S2cN1BDUTWoHqWuVS5QwIVREKd4yoPyjqDwE7cJ+TM3GISlue2K9x9hlEzMjcscy5jePEb8YiEBjS5a988XE3HUaFBw2hxG9EAaSwQEcghFTZEOkQ4zheHCRR6nY4wwo0QDURcRX1UUu+FeyVCDDmNhlwszAsVs3HCBhxzfzN+Ok7R4Fmf4Zvm/PubkJb6gwztw6zT8zZj1AZhNUTfC2W/OEBSAms7RcBDfBwPw+k1Z3m7N/A1/GM6hwc/wD/xAAhEQACAgICAwEBAQAAAAAAAAABAgARAxASIAQTMEAUUP/aAAgBAgEBAgD4ZCYoQfhIYCJ25XB86nJ3YmCCVxVQNF/YHD/C3MRR+PIsTsYWGQZPlbZGflKAACjGAIWbIX5Bg3PVbtyYIn5GhClerQwABB8THBAAQY1xDHoRizElrgPLtbkxYn5ckETV8uRlBVQA9R1cEAKAOrsSTKg17OfLlysw6WCA/jywRTd7AgblyVt0Dokygqjq5aGGXd/Aw6WAV+PLoS9iCXDCQUOiLBsmgoHZy0MMJgg7XcOkiH8mTV3fYixFgghhEEAtnGQ5FyK2jGjQwyqAAh3ezpZjP4xMmru+fPnz5cuUEEB5c4BDHjQaWYtCNGhh1VAAUYfgsxH8YmVrl3y5XfLlYIggg0NDRDKF4qigaaEEEDsYfgsxy/xOXOqrjxqtAgggiCALobZRjCAboqQwrqSfgIhxn8JLEjiF48ePHjxK1UEUgwQHY+RDKV41x48fkkxH8DFmgUJ6/V6/X6zjKceJBEBUiCAjY+VVwKcOAx8PkIpQ/UQlmi4wvcw4yhUrUBDAgrB+8TGftkYBU+NaKFCpFQEEEH8ojQ9QAAsVw3at2xiKPuylagggAH1vuIYegihUEZDAyuD3MLWor4XfWmUggRYoH3Xrd3e6UY10xbfIZPb7OfLlzZyVmMfidSBFgl/C+nFQ55h+V3AdCAIg27QKVI3y5cruLF/GQwggg7Fvb7A47ZNCDoINVjXbvBFZ2JBA7pF/JkBixYur582yl7tSjCHdsYB0EGkWtZGLQQMWJBDX2SL+TJGgiQR2Lci1y7UqcZ2zWAB1AVQNMxPcQQQdUi/kaGCY9PKAYVVUAAmjGe7BDcuijGo0xZu4gggg6rE/IYYIhJaAKrLVcaACqCxcy7vly2BjXTFnJ+Ag0ICNiYvx0QYAINAaOM4+AVVEaHrd3pQiDeRu96EGhBBsTEfxWzlg3LmHDhw1xtCAGH40ijVu5NVowwkm1iw6EWHokB/AWbIzc+XLnzDhxkGUOWgIMaGGHqIigUYzGUBVaIIIpQIYIsWHopQ/a3yNkLk9rsOrhoJdkkknV3FVQISzE6GjogyqoS7AXdBSsRl+pLsSZVcePHjx41UBUqwI0YSYT0VRpyW3ezDK3QAAGlCo6sFiOPozE1xquPHjx48aorQIZSDDDqq1WiXaDrd7qqoAaECKgjljYKurX3JZiaC8RjGMYxj4esoVK0VK1FKm/iS7iAdbvdVVbVQCTkZmN2GVlcHqSWJEAVAlaG64lOJUqQYICD2GiztANBWBh+YAGMEsxJJl2IIpVhk58+fIsTFCL9CGVgRUXd3dg272ANguTD8RAFVUjsSTcqhBBLDcuXK70oUfWnVgRF0YSTdg3odORPcapVGMCnLEwygKrjXW9CLEA+7BgQQNGHoBBBB0u+wggirnyqmHyQzkmVQAFcaquyxYsH4GBBGjqqoChBoAww/AQRFAcsPOVXPS1YNfK5VV0WKFH4GDBgYIRVUF48RBBBDD0qtgKiLPIxf2tkcbJJDcuXLkGBldFmMficMDBKqgBsrBB81VV0Z5W6hh7qF7rMf43jQwQAipdwgwfIBUCgayPmOrswzjx48ePEAdK0sx/jeNDBFhFVVcSxlVoACtAKqgS4xIyQknlyOVWpVCDH6ikGq48GBgmL8bliYInUCpXHiRQABBgCKFAhPIAjLCbEcjGwRrBDM5bQgGnDQTEfwGEsxNrE6iUABrh66uVQ8zFnBd7RWdvIbCMgBcsDlONZd7UKBty2kKk/gyFoYIsXdUFigdXJKxE8ph4nk4/YSsQ+SyrlGRVAw+o4kwhaqpVImjCSTpTjP4MkMMAEXQHAIFrpRJNIgmacvLzL438f8AGvi4QS5Bx7EUDHw4cKoCqosTw9RWIQfvkh0AoQV8WcsIiVMqHBi8eqoTyseLNkXI2JdLMYvsW584EAjq0Uo32t4dKFCj4uzERMagwsXpVHVvFPiugAACqO7EwRVA20bQZWB1VduRdnJ0ICHD8rEIOXTkmseOW+Quqqva5nw+NBjGMADsxACjpbMYVgIYZPZz5dDGctyuVQgNhuQKO7jHDkJUKgFvkJVVA+OR8eBsGDN2qcepckQAqROXLkGDBw3IuXJlcePDhx47vljnJ8hKhVlvkgVBXx86eOWHh9r3WizZLgABBjQnkGBBB5Fi0pUXFw48ePHgcZQrUVuUC40jFntE7M5YEbzYwrPgx7JEC9LZmaCCLBBHj6oAADoAqAfF0eAS1VEBdy8xr3YGCJtVltAwa6C9WYkkQQRYIJkjSgKACkGCAIoA+FwngymWqiM5NIoHd4YAu7L8yQAAOpJNEUwpQIIYQV4hQoWmhgGNBB88hQOrjiS+S4i18GHHip5nIXsERUA6kyowLK1INXVcAgWnh1jUL9FghPDjkyWAEScunJW6CPCZcARe/GVpkfGgHyyaQIPo5AEyFBwMVRjEYgjbmL1EeGGABFQD4V0ZUHyyaxKIfusEtMarRJKLszgFg6Ma4riA+Qh6j5GPFCj6NEEaAbBsjgvW9FrDFoEC38xD1PyMYoBu/iYv0u5V8ixPJSIou6AhYN3EPVoDsbZy5YHHD9UhhiRdF+xluGdc6td0iy5YyWxMQ9x2MUmM3NX0ykEAY/qxUGNFgjEJ1MqnGQk43UqFUCuNEZRgykMBAe46mAktoFWBtgVLYsl/RYYNGP3A07ZN4SoCgdHRxizORF+pJNFDj4gh+caFeONvmsWPBuuw05MIKsvjnkrg3szLDMWRE7iHdVMgQwRgTyQFRiGMK4Qn45TjlsQSSV7jWQyguUYCWVzlDo28kdQcLn7ZZiOnacUWt5DihGxC5yc+btja+S6cru5RgJjAIMfrzBCSINY200aGFcDD6sXfx8rOXoYwg2XOR2xgjRLMWJuwQzZMYEMBnIxm58w40UAhmeCAAAFVCkRo2ggwoegPd8jnGUC4guyWyE08TMG0zEkk3d8lCRCZhJPBmMuKFg6OzwxNAAkIw0VGMCsjYsumgg25GQ5SxhBTGKlku1gLjYJjOKKTCTCTLsxYIsR8ubCFE5QBUVINszFo0xEG1MRQN3kzEhsOSFQu8s5CKvrONxgNl2fGSAgWOcTFzEyFzDDDLsxYGD8+CP7ecEVFEMEYl+RjB5iMuIBoEx8rOoMYI6txjP7ORBVFUTIch8fIXJrlje4DmfEQQzBHJMMPSgVVUu75qi49tOWTJy5Fy7HDAoUBBqsmSwohBBXDkORshggCLlRTzOV8jHClcdY5UyHK3CpbhGaGHY0FGgOPDhqoztkbOXlcPWVxQgBJenJCLx9fAghpjeACAgkMpctWLAFhLFYGGQsSIEdaEaBhDDsCKAAEUJQGrLsWgAFVpohDFgQdZYoQaJMIKxGvn7DkGS/SPHXCQI0MaDdk+OJkUgwB0QnVQSlABGEWxsRiclmGNE6GHWNgbxtoxgMgycpUMMtW5XakKF6EEZIOjnxSHmQohQrkVWMqgKUKGGGCeS/9UyGgDDHiQaMMMMxkG1KMIJmgixVGNgYYYSGBBACpB2K5INmOcJVlLBRTBxawACqUIuSY9eSvrMZePEgjKEg0YYYZj0IIpRjCj4klU5MYmExYImlg+CyqMaKoGOMFycsmQuwRhl9y5rCVkGPR3UogpmCwaMMMMx6AAVVSVGQZPYSYYZXFQIsEWDuQoqmigCIbeHKqFGVlxeMPHfA8/p/qGdRDq+vkwQEQgho0SAAY8YQDplgYEwjVAAQAQb43VMmqcYsWjGys6w5RDFUAay4RKy+MuS66mE5NKV0Y0IWIiYql9HDBTDsAAAChBt/IOXDmIhT1eoYgvr9bvjxZQqACCYsdGHN/TjAUTKfGy32yRg0WJowwxZjGqlcuUYMPXVcQtKAAoWt+LCPF6Z8oBCkjynTE4KLCFx48bt47pkMZRMsHjDxj4px/1dcmsqrE0SYZhQbs5Dl5KZldSq8ShXjxQEdnw+3xCd+cME8w4dYwS0aK4JzJibw8eIrOHVjXUji2IKG5Wzzx8LbeGXaR3zP4sUDRgjxRzOQZFI658WDNrNMCJ4yjJPFPkFc7ZMa5D4+MAwDDg4toExZecI3QSiqx8D4NJ4+Px4DohsfHiSDWA9Gy4w0YkqyQdazY8eVsnlNjxli9ggnGMQxYkxpjzQEt7jP6MLGJBGDv8qr4cSjx28PH5IQqKyviQRgykCYz0Lc3fEqeKcWJvX6xjy4cGS5aCZcK5QvkvjxMrqoMUiM7n5XfxytWdlXzU8NpkekTVOmkO69flzx8Vsnh6Gqy4Vyr5Pt8nJgy1ZPl5MWdM+XImss/py5UwfQ/AHKrnxEMI8NjGRE6cSgxqnQjzVw5uOZsOVPKy+UPNx5NHAfHCZMS5f7uGPCyfzYxHdnHjMSPos8nP2GvNfx0lZdCX9GZnPje/wBfBvE8PGyeMfZ7C5csCMrIMmPPUMEojNmw4u9658rJK+JllVoC0nK55yeM/S91Gx5Gx5cudMeJNCNHzI2TyMQ0STy5BkfGcnihkzsFhOXLgwn4mcPR/N/N/Hgx+Qis7Dy/7f7R5eTyPHw2rA5x4R0fK/r/AKf6f6f6feH5IreH4mMFhoR45aAXogjaRAIxy4Eyg+Tk8fEDOPzuGOvh5PKdMeuPEg4/TSgQDys3j+P/ADDB6fV6wBOPjZDm8IdmQrVSiCKqIVKPBMi4jn0YsI+pleVj8TGOty4D5qYnyn17qtXk8YeKF7UVKEVoiq4gAqyMJ5S455AjxTf3IHyEzIubw8XQfhIaA3XHj6+FUsTTwaIwn9YgHqHUQQd77DWWWpReHAggigF04V+alTX+plBCDH1aWoGnZYqLMoX/AFadVC9SvDRdVdEMMDdufMDtX+IYyhe4jlBCMezj6FzkBQfEf4td2IiCAN09ns9nKqCp+ev8BV2wG60q19ieaH/APYxio6gbrj1EHW9WWorjHaq/e0AHe/gO5YtQGl/x7+Z/DfIaEMv4U7LkB/O7BlYfID7CZM2PPoElAO5JyysRMMU9D+DJAEg738RLvY2B5G7l8gTlLnI2QZC/JXJxkNAv5HgiD8I0D2bBjx9LByPa5RGAB1hCo2YeSDdg/Ll3eCJ+MgYgg6mMTrJl9srOuPN7MYMMZmKuT61CkD4CctcR3K8Px8KrreeAGY8nkPcp/FGJsAy5HYpKRQpUKN10L+xV1Xwr5jsYXQ7oS6JXE2AQ4FwS+VwTMuLGMTgZWyfz4GCnaknmYRwEQ3+YdmeY+mXMuc5G8nNlTWCAHTHkp1kmNreetl/o8deixyN1xABH5D0EEtmsRBt55ORPGTDkwqcmbxiCdMAqqdNGwnEuNoIIpsQCCMFAXJhRGggin8Z6DbJxCLDKj408epQJmcDJiyarq7hyRq1eyxyLkORWDhvYSCACCPyVQEqV9M4byMC9BpZ5LHx0Bi7WMSxIbkrcgbJUpHgZcn5+fLV/Klxg9hMuL2JjaA2IIxva6Bu1KF5URh+QTIIIOlg/AwDQ0OrQ6uAtACFBCrxRSpCxYB6/WFHe5XIfFSZw4dK63sgDoNNLOTn0BJBYgkqbQsWgKAD58uar+cfK4S+Y5RAACCAraMXVnMvkL5DEDF9HMRR8Kr60Rz7lw2silEYEMWJGctz5K3KUE9cV8XQHu5UV258/gWV9iAaKhKB1UCOEBX1nEMTYiec4VCRBAoRUXC6VjI0Yo2WDS4o+KsD2IGOvjVQbcKLHQo2A+PVVQgixYicnaY4OxN3ytAPhw4gJ1u9XC4yAy+vK9Vx48dGGUVYM9EAAY1RI0aAYwOxgHEhQAPlXTl1EMMxGwR1rrVQQwnlbBsZBAACQMWJijEOxVVhCL8bskEGWVHShCKAgG6r5NGAg0YYRUEBJMAUJB3LF1K/LlysRRBrkGEq2yWIIIBK+JbmG0yBQhB1W70AsXQ7PCVi/MQRZZbnysFYC8MLqcR+rCKNjThh2ChePFF0DunBVQPkABAbJuxBF0wYcVmL7EEIOzDXHjx4Kgx8eO75+wZAZQUfJYAdUegiwaK8AgA+xAXqJkGlQp6wku9W7luXIMGQ6HyXRFUy1oRRql/DU5fBGvTEtyDcmckm7EEx7HySGDoUKQQdAK0SsvRJfnz58w40dADYjtKqBg56mNsaQKB9EjQdX0uhsdDB0eHqImjBodHgghh+LdUg+v//EAC8RAAIBAwMEAQMEAQUBAAAAAAABEQIQIRIgMAMxQEFREyJQBDJCYWAjJFJicYH/2gAIAQIBAz8A4MXheFJHkJE8EXSuuKbZ898074tHg48SURbHDjixuZGyCeWNmPFh+VHMhC83PgwTvjdC8RfgpvgjavLx+LjbP5uOTPj58WX40rbH4uF5CdltnxZXhQT+BT/CR42PEXLPPBN0v8Dn8zAn5078cy8LBF54YtPhT+GxvQhCETfH4eCPCkjkx578uCfwyQhE7Y8CSLx/gcXjwseJjwY5IV4J8LHiYvHLA3zQT4ePExxP/BZ/GT4KRPGuedkf4FLIV4J8iVywT5kXgnxUjF4/GaSfEki2NkCfDFp3Oy8aCSfEgjnjchLevCgnxYI/Ap+BO3HNJHjQuafwKYlaF+EledIqFjudetTMFSq01k/4HBP6jJqoEkTT/gUWaeunuYhof6ivPY00/ko54v2J668bHnY5ZEtnYnrrxseHjyIWyTsf7hbUJk/mJErwTbCP9wtmYEacom6F5scsXm0bNJRQKtYNOb6hdPudTrYpRWsj/kJ2mqRCI8CfNjhkdVa6aKVThH0KlVQaqVfQjXWqCihQiWKCp4QhMa9k55I8bPgxt+n11W+xTVQfU+1Eo/tj+StPufT/AFGSTJFJ973IQhC2wTZ3h+PHLN11KSpdmZFQrrXA1Xrp7oXUVoIz4Ktjwo3RxRugkkjdOVgr+R9Ko1rji8kbMbIE+NC4EIRNn6vpJt87o4ELqUkuPgdkuCSSNscK3Rz+hWgm0Wi0kkcS6dOSrr1auxVQtVLNdPhxwoXg5kVpJItBJNkuPAqaVB9sk11csbYMeAtiFujZFkrTaOGVddQ6nQeMo6vXxEC6ajZBO9LxJI442SRaCSSSOLF2hMS3RyYvnyNb2Rsm0ceN03jdBO/F54Z5sQQiSHukjhm8CtO1LdF/gqKkKrfIhC2yRy6nN9bm0kkkkCfnpjTE1JHFm8cuCFb0QhWkStFseBHNJJHly76nN5ItCJJ2TaOKPBzywuXBi8bptHBG5Lw88cmeaXF5fIhC3xugnxoH4Pu+LtPHAypFS9nyTsk0jYxnzaLZ8GBk+Jgi03gnhhXhwSjNoV1bJp+1iZFpXNFW2dsCJ5JqvnZG6bzslGSN0kGrDJtjmhzad03gfZ8nu2NkvhjdAnvyOl4Ndo5skrZF2OyIJ4oRi0uLwTw52QQ7sZO2R0MnnyY2zvlbktk2TMk29EcGNkK0VbY36X/XNFoqtJIxLYleFyTs1VbIvN0K2LZ3StskEY2zwSSRUibJbIJvkpE+3JBNsnwN8eLZMXnbNoIIJJ3wrzfJ9q2TaSbRSTWQOlkrkgwOpSQt0cP27J3QR2GxpmtXWzGx2hn22SGSSIStCky2TbSyeSe5C3RsjwJ2OhiqUq8DtJm0bInZD24I2Rhk8LYqdsiW2Fukzsi8Wb3QxInbmSNkmNuLtexsim821LjzwRaSRlQ7Iiu+dkIngjF2MRJptJI1liXDqaRKI2QyeKRIhbp4MEVLZOyeGbq8moQl2vjgmsglXkgjHDF8XgnZngxeNkXnljbKtkxtiWJ2ySO88GDBBFdLOj82ztzwYM3m07URtjkk+4xtikySQyFshk78GLffSdL4tI/Bm/sjycEsi8kCJF6H8ECEyk1kWwYtlbp4s7Y2e+bG+HswTUtiIINX7rTZdxFNXdD6D+UVeqWNd6SmvsYtnwM2m0bo44ti6ESQe7IRJ7vAkN+iXNm+9p2aymmBVlNZV+nw+xJnfCJ4MokjuRvkjkxd9qMs6qyxVqUTbUVFQvYrupxSIhGDNpIy7uhxV29Mp+R9WpN9l2NA0UVqKiftfFD35RFO5IVoRqYxrgQtiTqfsTPvqMX0qWdTqZbhFfQq+7KNVJklKhd2KhQtkiKaSmlSx1S/XopfZmBLq4tVH29xfyclC9HT+Cqj9jGsVLgh79XUSIW2bZt6JMbpcCjfVQ9VB1XiIIbXsxdKkVVKFpIpRg+p1an8YMXlu0YR1au7gqq71HUp/tGnrKPZg+91PcindNtQ6CbwOo+mpffhgikkxsi0LZO51ffT3R9ZaRuy0tMrmaBpzU5IJIdUjqQ6e4+p2NCJwiL/AGmirU8sQoIJtgkqX3UlNdMrehC6iH071dQp6f8A7ad8Ej6lUH0+pp3TkhcWNI/09WtCqyhD/YvYlQhIZKNPU/8ARVCNJqNVb/o0mqp0/F4G3FCk6rXoj9ygrqy+22qhwvFTESzRTJCn5NHUVRKMkW1O0rZD3ZMFVeFhElXReruhdVYGO2pY7i6v7u4qO19HVa+SUVt6qcM/UU+ivq1TXhL0VUUf+iophHVdWHgq6TWvKJVoZJoFXU2342IMktUipwiaZNVF3UxJRdMjdgY5NNAqaRIVVI6KqqdqrzThlXRx1F/9RRV7KfkplOl5Qq0VDQqWKtaF3IUV4ZR7PqvTSaVatVTSVUd0V9VfCKUo5ZI4JPp0mup12lQaanQzFo2zZkbdTJ6YuqkIpVMj6bdTWGU1ftYv/o13UC6ivQ+6Ol8FFPYVTnszq0f2VdoOt1P3YRR00U1LJ0/gVLi1S7KTqt4UEffW5H+orVPpc/044ZapR9Om/wBPrJn2kkcqoUsq/UOFhFfR+6hnV/4lddX39vgVFJTpn2aqmyiug0VOn4uxjGUsorOr0v35R0+oO0VXQ19lPdn0lPIhFNKH1620fxfojO2BIfV6uo0om3s1UK7s9ybFQhV+ynpoq6zmvt8Cp2uqmB9Gr+h9TsOjhTKa8+zq9HvlFPUWLQaRt6KO4qM++Bj+Sr5K3/Irf8iv/kyv/kVPvULpKD6HUVSNdCIyf0f9T/qf0xtNJM0USS7Sa6WZdN6EdP5On8nT+Tp/JR8lD9opfsSXcf6mtursimumaFDPveruhUjq7bdLE0KkT4WhwU19hr7qe59RGDTSY8JVUNM+nW6Wa6lSu7FTTC3JkEH2QfT6xLkSoFUpqKPgo+Cn4KSm80n0K3SxKjI5dT9+P9LqJ+makf6tKMGfB9GhqtGua2Zjh9ERUaqT6nU0+kadjHeCnq9yhPJpXAnzuunBpG66WjBgleCmofJrpaNPTj2Rl+/GnkxaM3mnzpI6sGmmfKkQrJ7IVpRizaNNf5aVfHHkkgnJK/KyrwtsiIvqIySrSRvS/HyRxS7Stk7Uh2n8vFovpq2Lfj85JjdIueBv8THGhbo4UrNj/E5I3x4TYxfisckeC/AVImT5U8a8CmnuU1PbVOeCCGPq5Y+k9ifi5tnxFvS6jE6P72O0CbFSL5KRGLvp4H1CHePFz43zvlauzHXXFT7b/p5K+p/Q6sMnaq22/YqSmk+ENj8fHh1MQlvjqXdVWmlSyrp/vVkOJQmia5YmhNEWlwQN2hmOeN8+KkRvRlO6prYqlHu8lHcoiEhrNAv5KGRhDJdpJvCXAkasIXnRad6YunSx9Zyx0ZpZV1/6RS1EFNPa/rY6qRsgjIj4MTJmH3stqZ8MqPkjz5s9mga/csCRSmasISRrRFdRN2hyMdsM0vTaXFoMDdU/I7uBwNDHZjGT5+Nn0+smxVdMULUJdkKor6GEpR1K+ygSTXu02kyReUKpEVwJKFsh7sXqdWCEZtBPnPYuoslKd9JSylml6qe51O4uopuu+7/UHGxjGMYyqzsxyO0E/iG4fwJ+yrTPzfG19l7KKaewlU1szw589CfMmU9xKysrK31Fg6jUQVTxOzs7Mx5uPAxw5fLna3d8cciFucx4MHzzoV5fKkST4ePBgj0aidmd6QkQ+wmKs0meTHlK3zwQO6dmtmRTBO2djoNW2eGSN6Fwx3QuBQIgT2oSYhCavBAmUspmSkQrK8sQkJPZJG1Wi0cTJ4ERxJjWySbYMbJE+xX6KyofsjbDIJvjdG334+RLhnYmITFsU7IcbpFnZnkjkx4sc074HszwRf3xIV55IXhY8DPBHM92OGVzsf5HFsbM80cErxJ8n7dmeafBQhbFdE2TI8abJ2ZHPJG+byLZAuKeefPXLHnyReOWN82xbG2PDx+Nx+H/AP/EACIRAAICAgIDAQEBAQAAAAAAAAECAAMEERASBRMgMBRAFf/aAAgBAwEBAgCb3vgwmhKxYbXHG973+A4IV63l3yAadQH439qlONWqwkkktdczcKi4xxjR9bMMoQzJtHG973v5HI5IxrAbYfhSkWk49uMRxub+cfHSnoD3LMzXPksQEFWMtAqNTVHH3N8E7oRI5yT/AIjFNZcWD4riQS02kH53xXKSIYXN75j361AtNCIq9erL03ve+21WhFlkv+NAfsZjGZIgUULSgBay2/e98GFeQaWFjWWWO4A+MetAsXljPR6PR6BjioLWI8tUVfY/MzFMtVakHLWbalcdabqeVLje1CHbXO8HxQqBQoA1oj7ArEeWuLON73B+jTFgjAKBwYUVAFADC+vioshq6Igc37+sZUChQo0QRO+9wJqJxYLx8CAD9TMObmta1168KFjRw4gKMSSWUV0+n+d8V04ArCBAIDvbHaKFChOuogjjKWDjWgJr4H2ZhgL09fr9fr9fr6dNQwy2r0CgIz8Y0QajTJHFcrKFT279+7PtSIg5AAjTLQQQf4TMatE6hQOvXr0KlDWUIPGjH5IR0ffa25n1KYkSBgZvjSFInwABGlysBByP1JoSpF5327Bt8EGMGHBLkQcEJaMtsneuFKXJYrKd742ipFJIgggm5cLlg4HO/wASUWtFnbv7PZ7PaLBYHDb0UZWBBDoYPnXJHCWVXq/be+/uAEBJEHGxwwyq4IPkfeyVSqrZsa85Zyv6f6f6VyUtFgdbA2yGVgQyvB+mgUyFylvOQ2X7QQRBFg532AtW1B9DgfJmqa2N15cDWta1FZL1tV1cMDp0IIvUfA/XXA5EWDnU2TkV/tTWxuvgGprXOoIl9dyurRgwYOrqP8yRPlo7e4tbSybB4H0TjITk2gQcD86b0sRowaM1jD9Qpgm/jSxflzdfKrUjVvjMu5ve977V1olzcD9tU21sC8sNrj539qEW5d73vp066E3Nu11/CLWDDOhobF/m9Pq9a014q1mZLCD7P4mY1isZbDOg/VbXeita3qNPGtcLHOReOcarV1tVo+OnToEAAtlhH4HgfgrUvHBDkfKY/wDJ/K+MfrGKxo1c3DDBGN9w4Jx6VVpclNa8g8iLDLIYIPwMH44rLGjx2ioaVorxlq6et0up1zqhSS+97hhgl1rHimmtNMBWKghQrrkRSZZD+Yg+zMYrDMkzHqWs1rWEC60yuuRWOaa9ObH7fDF3ssEJqSteNBQoUqw0QRwnFst+BwP1MpiwzKgFUB2jKdiGNGlwgFVKqQwaoV/FhvsE2iU0gGCACCCEtwQRwnFgvH+IyuLGl4rRD2e9L0sNgcuztY9gpSpUAI69Oggm3e/IHCrTUBwIONAENwAwK9VixxlL8b/TZlcHBBQx7RAVyFyFtax8gtUawIIJrp06iCMci0CCUVKCeBBAAACG4AaGGLFjTJrH+PHp6dPX6vWcd8Vk4pYx64krfYKwDkDtk3jnGpA7du21ixAB1YsYI0cxYsMsDD99pRVipUK/X6vV6zUamofDaiqrTK9coKFYoA1zkW7hNNagsX7qwKxYhBLPNKseNBBBw4yU/ejGSpUC6+epRkepq9aKGlKlRVUAa1q6xiIZVXWhhh4UgrFisH3AAGL8mF0s3cjDf4bm1FNFaib7du3bt3774KtW6EbihEVQANaltghNaVVMTDOnQABYsEE3x2Zid7e18jHtQst9Gvvc2BTQgWFvYbTb7fb7RYHFgcMCQ1b1skQLBAQd77CEolNfzrrpQs3sEMWJJm3tuuBoWuAMt+MavocKKaFUFn9htNxyjlf0DJS9XV1dXD70wdOqAQTfG+0RK6pve4IBrrrje+3bZhlru6qmMlSIoKsj1WYxHzVXXSgJay2/+gvxrUEW5L1tWxXWxW1YpAAgGta1EWmqElixyEtWKNa1r6Ad8mxFppFa1qNQhlZHpbFOMMdafVWiLHa6wca19grdTejoykxhpQoC9ShXrTSIYT1KGmmtAo1Na18EtdbeBRVWAJve9mGaKlOnrKKoDmyx2EH4a5U0WoyGNNIFAXXUr1EaNF40UrVUA50YZqO1mT31RXWqwTt27+zuW7bgmuutNHN7CCD9amqZCpPCBYOSeHLEEETqiib50YYxe3Ex2e3DVMevQm+3Ynt37hgwIm+Xlhsgg/fGdCh4QCAli5s7sWhjNWVgAE3sHcMaWWWNueGZ8dBxrWiOvXrrakHYiwx5abGHI/XHetkI4BDd+5YtskwxokSAht72CJtmd7bBMHJs8RXXowEADp6/X6/X62QgFSpEWGPLz8D9sd6ysMDA/GkuAIKqAB8jjd1r3ATfjF42IoVda+GLQxYIpUyyZP8AjxzXFhm1bc1wprM6gADkAcMz2vYBuY9OKBAAABA3f2F+/cuxYmLAeyGWTJ+NftRKosMYhgwO+3ZKFXhDCSykQBjZbbYJuU1h8aJX69dVodWY2Nc2WMxbNnjsbv6K2WPMtf8AFjrWAGjQEEHZbuYXNwuRtksyxYWuuezhK1ptsVsQINaqRsiuy1Cr1vVXQiTTSx5rHeuNMlB/hqSqlE08ebBB2TGNj60ti5HuRUTd1i+MycSVY4W001fw1ZIriIEMoF7spBUKIYZkOAOMZayZaGUf4MRagI0aNGgghdn9ttvzj1qpN9/jqbfI4OQuGEYZUwKrbMZaXslmWtoybM1nazt27d2tfI3wioqnbjKQfG/zxVQQxo0cm7+g3FxcB8V0ohORkTEho8XQ2efKHyzeRybZQALhwTYzZByP6Dd7vaTyiIpf+pLJkVa43v5H1jROGjm61n+N/FFSqTkZHGFcmVlZ1tmtBfF3ZWLiNTVe+oxyX51yKxQMdBdcWmPahcX0fhr5C0BOGLl2/GqlFZr8gAyqlVY3OPmnyqeSS4uSWvuJ+qUWsSy5n1qVCsR1uoKwQH7CLj1Y6IgYEMlmJ6PV6yoCYnFNSK7XZAEqx0Rjbd96w8vOhyXynYD5Jx1ex75qE1pXSpVpp6Xxxjmg/IWmhaQgAnbtuaao1mq+nFpe8mqlK3e6+CU46ix7Lfoc002ZVWbn4v1sQ3QDjdeOiGNal9bqCvq9Rqal8dqgiYtdQXfcubff7xaHDAzr6rx1ox1rd77oiU44llz2/Im98eJOdEHlD8bCkAAam1FWP1Jd2KyqVwL1IIIZDWKVQBi9r5Rsm9hxkJlJarA6dPSA733yuqmgm65j800hGrccJY9irmZI4Mrq3Y4AEM2lCUqCGlx4plYE2SYeNKpjPdks+prWprQNOVjHeutt1l8porr3daSOD8VQRpeOQN1IaDQiNcWUahMqpQAgGMLYOMZkPcubC5sV1O3e+2Afhrr7EtRutlsx6FrYvfbaJvfJmOBDLzzXR/NVXqxnsAA4JVEr7o6WhiXNpWEVPXf3Ltc1yvUBGN92wAJr7xlvem3HfvKMZELW2O3yOabfb7rUWgYdeP0AY25BcKBxtK1Ftpem9Hde1riDjSt/Qby5mOEBl1zsAIIPxeGKhsD04yL3e5i1Q5VUxraedaoCqqgNGe+8ADgnjuxZgnRbcbLueD418YoWWNc4g/OpWaY6XOMgS22zIJqVww4x17X2D5x4pB7PZZeABxuAa08VQAGVWLaH44s3k2DgfAGvk8asOpfkEmVhRc4HCuuRa83zQmzbZksQJve4ABrV0HAMcIfnfJmIXZ2HAg/FQ/CBjNEQytjkltH5ESn1mqunb5DMBqb3AAABzco4BEeUn8NqKa8kiCD8N7ijX4aCgGHkU/zpUqkFCbbAAOCa6L61gEHA4tA4AjRCITvYMMrpGOiay4IIPwJgFnADniugmCCajkWUvXS2A1CqqtHsdy4t7IpNCKMkLBDwICIwaAajR5smmgY1uPxTYjLCcvkQQfWhKVJgPADXGCCCCWMSrY5xVRMmgo0ssssLAlg2EM3HFlNrhgPgQGPF40RZABKQA6W08UWi9RlViCD8NAaHDc1sbIAIIxtaax6saBpkCx7LSqqBorjZFb5OFTTL4OTwCJbE4LM7rRWRXfXkd3BxzjNKa1ay+w/Q+ALYIoYwlm6CCCCWQmUIioVsqszhal1BdeAOrLhBVvqvsEHJmwVjBZ09IrIx3caKpYsFWcUsOScl7EdYIOQON7oW0ykx3VDXwIIC8MExawNvbjWZqLVdQMI4uRSo00xjXY4y0WDgw8CKYs3DGmMLl3Kcfr3y7lAGmlFBA4HK0ri+j0JTdQUFFyhcdGPGxwWArlL+yzIfIwJYFDkmZFaGaQBktzqlgmjGMEEHAPYkTGozMVMauol8lr2iiJU2JXW7CDmmkIE9YrZfRVRkMQV0zFzKaEpei/Hggu9pgGDDNkuyXM1qhto3d77M4tvZKq9YgghO+wmPj0i5LWsyTaAYZWlWMK2dF/kKjjHrVAoXWlrFbm0XJrNKDdVVaqplzOTF4MqxsUJGBhlqUvkop1XY2S7OtFV1HYyhXUwcUKcP+RKxK3e2/ndi011Vl7chDflJkxlQIqhQoClaxbGDCyunEz5uLWBuyx7jDFglVCioVS5SDHrdb71gM2FTCpQ05WPFua+A7wR1eNZ/TXb2yREpXFzRWzZOyNX0DGFb01VIqBQAIYsYaNT1B76P4xVC9uQ7CMGiLVjdVlZomQDCJcHCkEGjGrpdq4DkVtUAZVSMMY8DXWO8xaq6svHrx9FnpvpDd2bxtLqFZKw1SRAnG4p7kl7n0V0aXtfIA1wsx8daTQKEpRcqd+1lll5UETGxwr2iAhi2TjLj14oQhjdbgX3IcarDqpVch2sDiMckcUV49K3LDAK2KVlONQQxmYvHY2Pb7oONqgxcbx6U9Nm/+it8sK3bIPDriKke1cgWixLEOmr6dSzK9KPS4pWreV5Frw1SpXcHrFPprrsau2m/ZZQUEUg8bJYsXbJte4lhxtKKqaTqxt6IRapYpQK1diCawkslp4rCIkQmMzVNQ1ao1CQ5reVtv6ykIccWkxRpBnl1x7abEHam11BB4J2xck5x0q9TESuiKVKl4SCIJVxZWVK30ggq9RtoOMlKqsriB50RGrasI4tZ3A4MqZXxpZwsUVr5Ct6HXDR8g5NL1M6o/bsW7OzuXyipwa/+e0xRt4pWY5ujFSsWVwS9evV0yKQScNyrrbal9Zq4C9AGDLcWtyjAfhLKY5ixBUuVHXISs2kzFepiCO3Yt2d7rqzkFZgt72FNhva6tlmEbpZFiFYkEvEIIuSyoEX42ba+5iqhSVgiILFvLvZH4EPIijhZVBLLO2WaLnxxRi1046Syv1mh6O75Epl3CmGGa0j15PjmsFsEUqa4JeDCSbXstA6gVO2OmMig1BIZpRa2QwSwMQOdAV272hqllm46fz4gXGayuyp+2R5JspMvFsOB/wA44bryYYJrRnixYLVcIUlREsm2tuyXsA1xvGtFTlJXFgYw2XW2lVcNANa6gAY9hU1rKrb8ne5VjJjtDjlEOReSBMPIIlGW9UAh4WCEVriLq1XEqlIAeX5FmTAON7mKKXsRJWwYEu92RkUgs8aAaxcOujKxxCaskZjZVmUrjI/opqfJxh79Gq5szK1DiVYNhlkxxnY00eFiwzFiRI4vAWsVgRja2hxvfRq0ZbMcf2dlPsNhsvyEFlpvZ1CwTPdjnwQwyih8g1MusGnKuQo7GtmybcqqnKRqFaqzdUbO/s/ubLPjTDFiwzFgOHY0tT1oiCZ1+97Brxlo6XgTBx7mvZYtleUL3vuKHsTFg4pyxj+SA414mZA8YmVxkFBVNXUBRiW5Vfkr7azP6RNkAbbgwxYsYI4uryq3YBQEjP5LLI4xYgEcWnEoxq/JLeV4Msags4oGKca2pYODDMLJy8Ykyp8uzI8j235RMFXxkx7bKEzblggmRkysagjgTHrsoMMWLwyiGYuXj56MXyPIZOd11rqJTkq7MFZBZmNBwYMSxaZWoUrlxYOCTAca2+kL4xLnSpMYVuItrW/0X5F11mOBrSYnUYWRUZZwBj1twsHOtcdy6zWta1oqthuxq0Xy+R406EJxsfIcmp67lJl6b3smuhsZach7PKJlOi3jIsysXNzKewGrYBjZJp9+Al9gvpUjR4UVK3ChR8a0eFg41rWtFcOmyzHSx/FW+Tq3TUHtt0IrUXhmN1fCwWi/xb5d0rbyYIA1rHzGxXwfRg42TiiA7wVtw/XiYxMxrx4zHpsyDFCD7MMWD8KbVPlLZW/l0dlvJ6ddaRlubIe4DWta8Y2bigVUZNF+HRgN4x0nZM0Z5GPa2KPGC67IS0ZztKakqszOwgiBR9ngTCw2H088TXm2AAY8c01a1oqQV0B1C61qutaasxMZspraPIeUvot8jUMcYtdHr9fVq1tai7F4684WPk3RAi/G+dyutG8jTNcDjparVld+HvzMWa50V69daCPi42K97PvfYCrHsprwcizUUKoXoUsryBRnhcjFoK8Y9OTk8Ko4MPHf2+4ZP9gz18nfkYdlqIv/ADP+Z/zf+Zj4GRkdbKrjhP5OsQFcT+H+H+L+P+Q4385pd8fyXkbzD8YxDCFgeEZSIAQ4vBAmLmW0WDEoy79TYHG+TyeFglNuenj0ts3skkyu45BVYRMSnMzGyjf7vZ3LGKcyunH8nOvXr10VryUt3CTFKlW7baWC+kESh7BjiARTwfw3FHHj3zXA0YYeRBx4qyyuhCTxrUIYax8pvImdevXrrqUBTIFnAisjdgxJDJkY4OBYxxnlEYb/ABMMUKNAJ8GH4WCAYr2YmdfNdeutGHgADQAHXRHBBVWSdSFIb2m9bFYs8tUGob7VNlrv8DDwgQca4MMPwsEWLGydAa1rUMMEWAAAAEEHjWtMMUhStz/0GwxbEdneyxgKWuxxQVYa3vfxs8KEA43yYYeDwoAEE3r5MMbhSsA1wYRrggzGKGwZEAC6YY7MLmUStLC92sR3XfyYTsBQoH0YYeDBFAEEEH0YS3CRYOAIYfgghTU72WFQBpgJ7yYtLPj2usUlN72T2LACi0ooUDne9mGGHhYsHAgg+CSSTG4WLAQYYfoxxVZZeoEHOiplNVrys3Lwl++3YstSYy1ZDKFA/Eze4oE2DBBDDCSdmGHhYsUg7JP2YQAIIOTCa03Y4gizWtDGGKmN6+3ua29lIIO973xskkmIByICCCSSTyYYIsWCAwkw/RMEEHwY0QW3AcVkjWkuV+11/bpAsVg29ze9luypXj5CpB8CAgkk75PCxQIIOD8a4MPAg4EHDGlbnA41rtrWgxyBBw0UkmAhu3bt27BFxw635DKVPxve+NwkkRQoHA4MP0Qwgg+XNMsYQTWgHVDowmKRyR166m9grUKzabepXQgI+dze973tYAIOBwYfoxuBBwODADFgg4AAI42J1g+AACpE1oHSqE6kFdQEHcPxva1jFdUA4HAPOvgw8AAQcNMdTXfUpHAg4tVbNAdgsA4EE2DyYBKKbsYcdSLHBD9mPbe1C4pinIUHbcrAV4HB+CRBNcucUFshlg4EHBDU61rWgNahbeg3bbRTtmwH7q6kwhZ06LSMWvGOKKmltIGQmt9QxdX7oxYHuzdtliVIO+XmPHN9ixQAAOda1rgckNBLK+uuvVQ0oybrFihXa72TGqBehmVzYLGGbdblpUcC4+1LtqNJNAaIhYn0iKdwcOMYvLQigAaHO9a5DduxJlVz5j3AhzAzMHV0t9lGI/j/AOc1eMssxaUeK9Z9SJZSiC+xnrI66Wwur9gexctue4sIIIOGCM2QAqryIeNhepB+N9i3eHgKwBYieMAT1ZOLh0lCgi+RbNr8gcXHoVbp2utW32O5bfUAwTv3SuvFtgAUroEEQGGMNKFA5HB4UaYEa0QSoqqvqA4EIIZKKDkVZVi15D3bdyA5JHj7rss5dDWYqY7eQy0e6pxwCWNdbIDZu4LBCCsBDA72eFi/J5XhgRownVNMyLOcXHfBFf8AHh4ToEyAgJLUp1trE3j2XokRjetr+Oz7RDNCO9RdQGYMpeOituEQEHfBggIO973wp2QVKtHmPUA8sKQwmkYdFudZbWzJVTnBYSZj2e6+5OKomaud/TU22axITsmVs7vbjZQuqKOYwVoYVKwENxsEHfypVtwhg4ou723QTWqLjnAsRzh8ZFHUJCpAEAxaRWh7b3bSKxK8ZsVcZ6notqGOla1l4yqwaEFdA8iAgzcB7CA9u5dmMI1qJ8ELGiwlTiumBmRUC9Srrojx1Qz8gLDBASET1ojIK2rNbp6gHFrY5C207BEIK6EA1wD27du/eb3tmEOO1U1peN72ISCSIDXdqbm3BjTCvWiy1VK9OukHVVigghpro9dy46qWl9SleCCIPjfbewYeAOrrjtDHihUrToBphtyH7pAKxNkhuzwhxGlYB7a6SvhIXV2dnsKmomWL7Bk/0nI2pBJIIgPYlUI1rgjSgKyMgsN8WI6MW32Z+zv7PbW4sSz3FzZ7BcbA9z1hMQ45QgKENap0SsqFKslyV10r0ubXXQGhA24YeFrSm1xANcMdpwSY0I0IpqMIMcac8VnsjLAGXW99zbRgHHJdndbFdWqGkDEHS4dvjn8bSVGXFhDReNQEGGIEXIcAATWoWBVu5YtxowGp/b7O5fTQN6hAVKWKzF2qx2qAMx7Ftsret0StKxh11etUNYr32dxkAmrKCQnTKsMM2CCTjh7dgQc69ZrDduBADNLTdj+yLWVatxtbLbljkWi42rBbS95Vveme2bTmInp0mQkAVWmyxtuyLM7GsNl4hIaxhCWK0moMqqruIIPnr1eogTQA4I0r9ICWJsBXWgArYoqWolpjs5qjgQmJK81MpbQ3s9nVleWvlXIKkC2iyGGLw0prC69AS9wB9a9yuZbF432DCCpavU610PjqprNJpSn0Cv1pChGls9os79QvbuTU6PUgKkszWvkZDPSK4TeZogc1q7JajWMxUTXImoZ2MEMMWgBSrITLJWTLwqlSqwwQBKmBGiNMFGtaFfTSmq4FWLE3R6EoRFDnMZZs87ryLbAa3ucAQDkQDWiqIUZdMq2PAwdW72RXFj2Vwk8M0BWGFSDO/YN33UUJYsZWwcP22wCqgG3OXFgM3CCKqUoKr9iDjp69GO4JIUVPjxSGro9ZUxHNncsTBFhJJLQBMf8AlbH1qq83m9XEEEEA0qzbkm6LBwIJphjTTgfYgm4Y0sHUUioVlWFs6YwUFSmSFJO9k7EEJZu2iKX3cywDp0KVFCOBwISXaw2F73AHIOzKLVex1gE0Br4JL7KhQoHUhhcolJWbJyoPjYKkFixEEMVq3vKwETTKwx2m+4cO1j3tk+zuYJsAY38jY54Sx7VgmgNfNhZ0bYKkcmOjAAWrkPe7LNaaGCKQYRqb0HLAgiCGMKGWNLMj+kZT3kqOvAlGOKvX0KMltQ4WLBxv5ubqrdmeu1W3DLbAUgVlK9AnQqQRoTt379id8hVKwcNNqWl1PQjdVArKPW2NRTWoB4MaZTqIIsHA+rTphAOiPW8YsQFgLN2UqOrI1ZrZa6kqFXrNQotoI3VNmLO3ctVXC3foa/QoBmhBEIMJLO1pWagg4H1ZFh4HBlPFkTgcPxXEghhhlkxosEPLS7iuPBBDwkrjR4kXkQQciJBDDDLOF4MEX8P/xAA4EQACAgAFAwQBAgUEAQMFAAAAAQIRAxASITEgMEEEIkBREzJSFEJQYXEjgZGhsQUzQyRTYsHx/9oACAEDAQM/AOw5SspFI1y+E4MvLbpt5Nc99y4K3fWkhyd5yk8mSQ+xZSKKXxN9OW3TTLExC8bFOu3e7EV00fQ5c5anQhISyQuxqd53L4lSstFoqXZuXa96Ns6EiJKXA3m5Okae7qdFLP3fFuOVSvJyGUVlXYa36NzbPYc31bdhkiRI+xLpT+LtlZuV0UWamISLVroUkaXnbKRQo8mvquRt8KuCXxOexZXRaKd51Is+hlclEmXz10vh+/4vuffp5U7NskUObyQvoTHB52/iefi7vvqQ/vKsm8t+lac9/iWvitL4d56JWJ5UKI5vPf4mxTr4euW/w9umUB/RJ8Dlu+jS7F8O0aZfBoeI6K6kLuWU+64il1Lt2WvgvEdIWGiihIWTzTZfTZfT7u9RKIvIn5EvJ9E+5Y4PvuWyNCyrgb7DjwfYuzTv+gWWu/SKPCG+21wNcl9dml186hCZq4JR57lvUyjwvgaX7i+mjVLvN8Fd9y2WTTotCZ9Djz2XMo0ob5+C4On0vjvW6FRt3KKLdLPVJFLKyxM+iRMmS+ibEucqN6+H4LzY671DkJq8k+zR4XR5ZRpRq610Ui5v4el2Wuil1N8kSP0NcFOurbN310aehv3PNyHHt+09z+JtnRbylLgmSYl02Vz0WaV2tKHJ3nrdvgpZ33Pabv4m+dLK92Vkuva100Uhp9dGt562V8DY97+J78/aW+3tk3sh8vovq2G3pWVDm6El8HYqfxPcs9SHe+aQn16thSYlx2qL2jm5ukaV8LY3v4nuXTQ45Nborki8/ocuT3G3bd0s7ZSK+Ha+J5fTYmVwOPOb4GNb5VJG3Zo8Lo/mZXart6XXwLJTNLK7Fn0TiOPObXGT7OhDb3z1sor4vn4HliXbsTK6EV2ElZqd5ubKXxKLLLRpdd1ydIpfCrtObzc2KJXw6Q5cD1Uy0WWV229kKJXfsvLfuObpGlfDoSNfHGTbvo1EovsuTpFIoroSI5SH5Qn2L7jmxRK+HSHNjk9heSui8lyhx56tS3FEooookSfPVRJF9V9tzdI0rooRq7tFGrY1OiuzYh5Us6y2K7jRJMT7yiV0uyl3aQ5cFlL4mp95rdF9lfGjDkwmTqmyhydlfDv4GmRfwb7iiTx3c9kj/wBOwXpav/kwsfCeLgjxJaUJfEvf4Nrv0X3Eka3Y8L/072n2NTcPDFhYjlEr4i+DpdF959yhzeUPwvCxeD8ivDZD0MNKdyZT1Mr4dfDvtqRfdSQ59Dj6Wd/F2N/h79upLu0PEe/R5ZXpp9NFd/Y93w/f23dsrtpI1vNvg07s3ZfpJdMn4HArNITL6KEhXReWxun8O3fcoSE+xpHPnNzFEcXSHdn/ANI/89CrUyhYvtZWVokmNvcrOh52bGxa+FrlQl26HN5yiLyKfBZRQ4ezD5Z6zE9zJ+mlTPofMii4OBLGksNHpfTe7FZ6fTpjwRr2DiyTZ7dI2OzUy117FZ1nZpdfB2vts1bLqfJRRp2XIoYb9RLd+D1OLKov/wAH8ZB4OLufgm2xIoqZH0+E/VMeJJyk9yKiiSkQS1M8LYldog+UJbLg3KXTRRb3z1MrOynfwfautCGxsrqlPngoo8Ivk/P6KWDHlE7aoeCnKQ4yEvCIrwj07lq0kMf0DnFV/wD0spFs/wBJdFCH9Evokyf2T+xvoc2aUJEUJ5WinXwPb00hy7Vu2UUVss3h4uxCc6lHcpVwh4jz8GE8OXp8ThkvTOma0ai3S4XQ7pdhsfliEjTshy5yadFost339To26XJ9pz38FFF7LNzKKNb/ALdWNDae6PTS5VMXqIOjes0kOTt9eplCQojn0XNUbZWWOPPbk/BNiiV0WPlE0T+iQ1zlBL3c563uJIobdLO92UihydLsIl6aSXgWFWIuGR+z6HLnsUhRG+OlzYolZ2JiYxoceelyexQkUV1WIWX0X72Sb2eTnu+DQUatlk3sit3yUUPEfaeNNQiQ9JFYPLRh+rf48aNWfw09uH2F5Pob56W95FFCiJvsfRJEn4L5KzoiRFkmX1OtKJfRbuQkUOTpZObpCiUKKHPqbK6F/EjfqZJjcqiacGClz1Ni6nJ7CRRWTk7Z7l2kUUUUfRN+RsY/skvJJG+5eV5WIoSNWyyeIzSihRHJ2+q93npk1m8OakvB6f1kFrdM9L6RanK2Sx56n0at2KKNXHU5lFZ26z27dCQ5c9lx4FFUzW7Lz0oc+MnLdiRRSHJ2+zse/obexZrYhrg33NOyHLnq3tlZXn7s7XXfRSL7duhemw0WXk55O7eVChyOb7FJZ+/o+zc0ooo19TlwaRRE+BvoueehiZYihF50KJbvub6vo1yseGzWrz8soo2HJ32a2eSY5StE2SfLFErKhLYlPnq1bsSQ72Ev1bmE/Bhz4GsqL6JR4Jk2N+crRWVIcnfd0Q0rJzdIXp4qOSj/AJKEhGpEl0OTpFFb9W3TRe0etj8DfJ4jnLCYsRUSUtI3z2vaUUa5d23Zqd5b6vo1uyaKFAk+Bs2yqWe2VLtUOfHapX0WfiZrafb9uTWy72mFZ6IaVmkhydvLVIoSXQ4cFGt5vOkUJH0OTt/ArctLt0ikapX3bZbytmp3nfOel2fQ5u32L5yTKdmkrgcufh7Ubdly2RpRUe9pjeemH+e6xvkQuhI1bLjqc92KKtdjbqqZW3Xq5I/RXfvYpqP1lexbzi43Lr+iKe5B+DDkuDzErOhRHNkVyRESlxlqkJI9vYtHu6admyeWvdkfo07xz3pl5+5d23f0W7ypN526FF111k3ItFCmtS5KZsKKHNi4RIkxp7lo21xJI1Fo0yrsU+q8Kzc2yscN1xn4KHMmt627umH+c6ilnTsT3fTSyvLTkstMmikObLXT+LZn5EaXqjwacvf3WxSw6WThsxMssTew15Px8Grdn4yJHmPb8FNLK2W89qXVsU8rdlFFFnuHONEsIcn1VFCmqZoZS7NjJMQll7UVJrNp0WXkorcij6JMb7SLlZcnlScisnNpCi9uvfKo5UUWWkyxYiIx8EV4NO66KRQsWNM0vfv+0qWVujyyii3XTe5TrqchCEKKN7Q1yN4dCw9kbnkt313MuSEkIURylsbIuBv0alnckbDKPyxvyu85OkUh6U0SlyKAkIlI2rNyN+SomqbfS+X00jWaCs/x4e/LyvLXuxCZpVxKkUyZN+Sy5IpIuBvlRZZollUkzYQoiZqepdDm6Q4b9FPNyexpKFODQsIr9JOXnLY3HPgSEhahuOxiIcXUs73KXTrFDLUynZex7VRbuXBFbUNu2VmtJbs36HdspFxPdm8MstXm4Frgc3vlKfgeDv4zpGxTrPXKhMSYkUUWhvEd9DoeKxYSEjxE/wBVSZowNjULEVMcHTNT666NQtVkIyp8l5UVkkOarLfPy89ipvNTR+Iv2rpcuCTdyIxVIWIqY8CVZNLgk+i52KiihfZZsViZSmRiyo7CwSUiT5eTliKJrw4oSRR+Rf3EuxZZYkV+kc52bEcqEhzdvK0zccuBREs/ae6+hM3vOxz3kLDReyzWJGh4ctMs292QIoSmjVA2HN3k+TY1SQoFFsUom9xK5Fk27KddF7rK+xRqZtnuKKJS46LY5SopdOk9t50hz/wbZW6NhYSNZZRubGtWuSbEismht7DktLLQxXuJFRPeUWblRKd5IhP+Ujho1zedHg0vtblLKsr56HN0hNbCw/BSEiCIrwXwNxsvBeb09GqZoWUWLKyyzzlETIslEcHaFiIssjhkWmoslJjbRsXNHtLEIo0YTZ+PEb8CkWXlqRXZ3FCO5KT2HJqy3fQ5cijE3KKGPP2mrDaKytGiVZo0lvNlZXlY2NDRqEaDQh+EYuN+p53NFIvfq04TPI4MtZKJqL37Nsulk+c3PgUSs7iU+unnqzcHaPzKzUslDoovKs6EtzShzfTplYmbG/TqSRKI7oqCsURM3NjQX13iJFyKY8TBxUuWkeo/ZknHpuJT69+jR7lm4bieWnga5Led9NHg263EqKN89zYuWWmSkhSgmi5ZWslNGjqrY96ZcjUzRg4v+EYv3lodMj9iZeVx7rg9uDcSRvUi0N7vKkis66Kie7Lfr2N89ykXlsfjZqVom3uSktzRzsI1EuKG+RpWOA5cZLWe95VF9TjwfZa7G3Tqe2dF+1j8F/qKzpZ0ii0WbFvr1Rst57mmDZeWtUSRcdLNTI4SqH/I5vJH8qJzMWD2ZH1UbapkP/uIT/TNMxcJ3JbFSeWz7FNFxy3K6PabiQkPE6ljL+5XXtl+VlLKpPNCyo0+18GoY4lCftWd/pHicmHhu7LVFkI7JDs/HG2W7zeE2SxW55TwNr2IerueHs/Ky2fXqlRpaLRsb9PtYoMctojfX+J35NaK6timbFusrk84ThrxNkeixJaYt2P089LLKHDZ7ow35IeCT2iSWT+helWrF/2Q8bgcmrNM3ZaLFh7ixfbHOOJBPC58oxd7RH0sHhR3b5y2MXDacFuJL8kVyUn1+89yNUTY3N+ioscsRvqm/A1yKI8WVUfhiLyQnuRQskaFR+ViiSJPoeGoQjxWV+mg3ybZyx5KETB9LD8UVbMH1eDWEqkOGzySvFnwiWNia2XA/GajSNGLi7S4JYjqKFgQjhrnyTwoKUkNMlL03u8PKF3PgcP/AG40YuJ/MY/7iM1/qr/dDlvCe3Tse9lGqJZfSsHBcjfNsv8AUKJRUctPvkUXKh8onF7srPVuyWB/l9eHiQ/FjnpsB65StfVGrDU1wbZ1jNf2H+Zpk/4hC/NLJ4XpoQ+9zW8tUhQgizWreyPTRdRhf+SMNowRg+ow9VNM/P6Rxl4yjoUEs9Wxo2y269DsU+BYRGa2NxjQxR5P4idR4XQrLzqI8SVvg1OzT7i59Djwat2OcqLyRo36lFvBn+ljwJ14fBeUlNOHJgNKOMrYpRcMJVl7hyhBr6FgSt72LF/S7IYO8ma2KK1PhF857jxYqCVJZe4rbLc3ywZ+yfL4ZPDk49bhwOfJiYD/ALEMUQkYeEieO68F9Di7R4ef5JULAjsfg9LrPy+j/Ii+c23SL5NHtRczbPbrXq8L+Gnz4ZLBlpkOXgjCLxp8In6nFbQ5iQtRrwV/bLQS8ijyKGFH++48QcIRndp9CS1Yrq/HkwFLyLF3wnaMLCWmO7y3yd7EcfCUpc9trgb57MokpGiFvk/icTQJ1gR8Cx/TSwGaXTz8sWDHblls0PcVZ2iui/1CuxPgw8OnJWxw4RD1kHh8NkvS4lSEiNcl8GiVSWxLA3jwyT5z1+ii142KIwj+OauLPSz/AEzr/KZhYMHHC3b8sU8Xfxua5uTMGEEtFvzZhYsX+HZm+UqWTbpGJhwUUvjapamaPaLAhLGkPFm5s0Y/+T8WO64ZSN7YsNWx4stTzceDVtlZ5We5GJFxsWJi0yeJiO8nhyTQsSEMX7XRQ8P2yVxfgwvUe7BdP6ZjR/lMT6ZibwmvayWDi6BZ/jX5ZbL/AMjlc8PdEntRP0y/LiOi3vlhKGjEFJ7TML08qW7Xk9TOVrvV2FDY/NPQhQw1gLJxkpI/JhRxUVCjUOfTodiaI/Y5cdWjHTMTCxG3wIlizVEceKw4vdGNgcoxcfd7Itf6Uk2PClpnniw/TI9V+5mLN+92OEdL3R6efDaIpatZ6b0//trUyeO7kSg7izG/cOSTbvLDmvdKmenSpys0L/RVX/yaPTvFl+qRFXb7tH8Qm2Vt17i0vGY8XFeJn/EehcHyi9kV3niS0xVsh6Napby/8C9TFwx1Z6S/1mF6ZacFW/sleq9zGjJRbtE4pRjsjEU7wuRYijOWzaH95QXCIiEhoxMLjgwPVb4ftf14MXAfuWd4V5sUl+bE/Sh4+JqXHcYyU3SI+iw4wfLN/wA0eGeemh4jpH4PSrC8muGkceSisV4Xhmj1Lj26HLhGNhq2jFxpbcGH6KOjB3fljxHql0OTpGiabIepgk+URwt26Nb24XZ2MTC25Rges/8Axf8A0SwHTPa45VsLCX5sTjwvseK9PCXYRhr+X/swv2f9mD+z/tmCv/j/AO2YS/8AiRhLjDRGPGGh+olqYvUYTwJDw5uDHN0h+ZD/AHof70N/zoWHNSlJOhYmPo8FSoTRodH48dYjFaxV5zxZq0tjH/aY/wC0x/2mN+0xv2mL+1mL9GJdUL0WElFbvlmNqqbtE8OKWHsmOLp9NCmSJMrspop5aFoxd4/+B4GJp8M0s/PPfhDxpV4RVPJd94c1iLwLEgseIsOLx58IeJN4jHkx5ThwOXgt2VE/L6D/AB/+svzz0jU9MHwYv7jEf8z/AOWYn2T+yX2PLS7P4nDjiQ3MSc9KRH2wXjrr9Rfb2HdrP8+A4+YlTK9PiNZXF5KPPfrYWJF4ExYcVgQ4R47V3hMeHNwYvR4LxJcst9nEwP0MxGqWw5O32HDg+y+1ZW6yUJ+57M1f7CWHiJvlG5cqNLr4Li7Rb7f4sRSNfqFieD8uJpXC+M4cdFFFCL6NM8tVrOpoqpfO0+mUvJtfx7VZ6CTJsZKBeeqWWmaHqtC8kYM/LhfOtfIqVGxse/p2LNs7dlxsp0sq2NMmv6rpkmWjY1TfS4O0S+ht75N8mjYc04yNLrJxdkZ79blwfuNTr+muDoctl2fLEkWaXZvebiqrplIiJGhf1fW9+CjW89eHXRL7PtiXIkJCQi2v6tfAoKjwuimb5piy07IlLzkxyY489tzEimv6RqdlLbq3p9EkP6LfRpdkZIp12JS4K5IwIvyKTX9I0o1PqtWWvgNl8sjESJyLyr+j6nRS7GiWduhJG/boaLzrvznwiS/UaXXyLbZZoerrtG2TT2JPbt79GxLE/STgrrY2y3eWG4+1b5b9TlwJpEcD2xW/kjjKnyVublDXjLY2y2y3eW/cqOVxfYd9ttDXK5EK7yp75JrkeF6ZaeHya5U+GK6QhW9xUJMvgkldGI3VE3yjEbJXbLdlMaR+X3IWFHfk1LY0y3FJULmxCoQkKuRFNuxCvkXb9qyvb4b4Htp3K5Rv0UtkaIaZK0KHp08JVedN7EV4E2fQ8ao3uYGFs7YoK09isty2NpUPCqK8D0qnZPERW8mLBlRChMTRtwI/tlu9st87NiuevbL3/DwocIfhE5G/G5ee2Wv0Mr8MRfghKGvFdIw528CRVpMlEipaZbPdWTwpuzEwcDRyxYOK5NElNDbZbNEdRqI4aWTcR6nYhFG3Ru8tx85U7FW5b69ErFWxfPZvtS+xy3Y2h2UqHZ/YbJaWOWBOHlofkiYmLhRcVwSwJOctkeBDhLYxoRrkx5vU2YeKtOMv9yXMJWv+xtapcEWUtsnFDui0MttN0Wec6yvYlPhGhapMm7+vnanQkjTuivGW+S2ERNcklyR9L7MPd+WQ9S6xUQ9G/bu/D8E9epS3JYn6nYre+Uv1ZIXJHDlVbsUJtfQ5/wBhy2+yTfBSua2RonopUKENa4YnwNN7Xm1tlKHgv9UCEVwV+lDd2Wn81y2RRRFqqGxn9yWM3vSXkUl/pytom3VGPNcE8N6psluSHHCw9XNMdkq5HZGb3RHTRhJ3RFoVkVOP2KcfyERYcdT/ANi2Jqn5NclNoi8P8fhEaWw1xlFPgw7MKTewiIqRFioTND+ZSzuee1UTxvSOMOUzF/MmvBNzejZEpL3McWmYfqN26f8A0YOFvKVjlPX4fA7eajsxaLNWyKvbL3oeA9iUvSvES3ROcNUhjobHKLVFPfooallRDDwbmXiNnsZuWaH8vw8lwK3Q/Ax2YuC7i6PUPZkrJUSsnX9ySoeJeHPg9LL20/8AJLDlpHYyX6SQ0MceDV+ov0bVEVEiIiRog6ZFtqxOqZFsi2QTEQdiSUb2Ibsio7EE2VyKaHD5S6t8uMtuay2NhJuHFqjH1cDclH6pG7y93RsJycpeD1GJir3E8XCUststst+OvbLbK3RvRZe6K5+M5PYn9k10MY74GP6HY63QyVcD+if0Yz9vgxH4HfBKuB6uCVcD+iVcDPwzuXB6PVrUzClFRi9kIQhCEIQhCEIQqEVKzznta+Mltn7s+clqrLjLbLY2yVvJanktWS2y2KWVYaNzYQqzQulUI2N8lEQhMt9pyN+3NEvo33yQldiEvcLPbLazhCqymKrN8vcLktioSekeLtElJqxqKSNzYY6yoY+hkmkkYiu3wbZUi9+5JiiVsvgreslqy4EKs6WW7yVvKpZWJH5NjXyxw5NJue1ZbCaLfTiyJy5dEXGrJQexKMRSNu5qmjY2K79Zo3EJ/wCCS8kvs/chte0a8DGnuI3YipDmrYqdIa5QmSi6LRfBbNkcGxJR1FPpl4MQkiiOLH+40y4526NL7FuzQhydvrmyaK61e5qXtkSu+RvaiTeVC+smTvkkm0fk4dMnh/qExeRSeyHJ7kovnYclySW9krpMlF8n2Uk35FNqxTXI0TRiNUSbGSeTGihqJK9iVWWjYp1lpdmp9DfJJZOfBoRrfaTHB11tcE/svkp5cCfReTnzk8kn/YsStNloWrfgVuskU7RJJaWPzuYbW5hNbMwyK4RedFC0qjU6KWWx731aneaKP5V2UJ9lCaYhJjcaY5WynuKjcSQnuJKhWJItplKhaiiUFSJ3ZKCok3eSGqHpQx0WXHV00OPBNqLof/OdIt9NujYSE89bvsoceC4lvPwWtxp08/vKnkimhtbZbG2+XOWlsVG/RtnyW0hOKypFDSrqU+RJIrOovqp2I1bFDov29qf0SfgpZOJeV7HuKySyWeuYms0sl2LKzqaLQx5V030VlcX2HPcUTY37aKyvJGpiktxrhjXOTbo8srJxl3XJ0XyRIop1lWzERNXbstdhNLL2m77raG2WLouVZb9FK+3eVCaypdWiRfb27Gl0y0bd2+xUrEVPo27zg7LRt16l1UJEnwT+yf2N85yfCJMl9klwOPOUo8Dlt3N+1pew+ScRMSHN335R4HLnr0us62JD+hy4L5G+CS8Ztlbvq/H/AI7tLLTzlXVSLd5WJiL66zXXL66qaebe6JLwVzlq3YlkmVwJdfgvub5svKUeS1nrfco1sSzQkXwOPOVzFRctulzd52WWIruap93fs7dWz7HPXs8vcbdPuRt8Pfu//9k=">    </p:cNvPr>
          <p:cNvPicPr>
            <a:picLocks noChangeAspect="1"/>
          </p:cNvPicPr>
          <p:nvPr/>
        </p:nvPicPr>
        <p:blipFill>
          <a:blip r:embed="rId2"/>
          <a:srcRect l="0" r="47644" t="0" b="0"/>
          <a:stretch/>
        </p:blipFill>
        <p:spPr>
          <a:xfrm>
            <a:off x="0" y="0"/>
            <a:ext cx="1632401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404459" y="1105552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5" name="Text 1"/>
          <p:cNvSpPr/>
          <p:nvPr/>
        </p:nvSpPr>
        <p:spPr>
          <a:xfrm>
            <a:off x="3404459" y="1871893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3404459" y="2638234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3404459" y="4170916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3404459" y="339211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9" name="Text 5"/>
          <p:cNvSpPr/>
          <p:nvPr/>
        </p:nvSpPr>
        <p:spPr>
          <a:xfrm>
            <a:off x="3802269" y="1105205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connection between aging and psychological reactions to disease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3802653" y="1871473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challenges of coping with disease in older adults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802269" y="2638654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role of mental health in the aging process and disease management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3802269" y="3404921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Identifying strategies for supporting psychological well-being in elderly individuals with chronic illness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3802269" y="4171189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the intersection of aging, psychology, and disease management</a:t>
            </a:r>
            <a:endParaRPr lang="en-US" sz="1500" dirty="0"/>
          </a:p>
        </p:txBody>
      </p:sp>
      <p:sp>
        <p:nvSpPr>
          <p:cNvPr id="14" name="Text 10"/>
          <p:cNvSpPr/>
          <p:nvPr/>
        </p:nvSpPr>
        <p:spPr>
          <a:xfrm>
            <a:off x="3802269" y="339211"/>
            <a:ext cx="4937760" cy="548640"/>
          </a:xfrm>
          <a:prstGeom prst="rect">
            <a:avLst/>
          </a:prstGeom>
          <a:noFill/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Explaining the impact of disease on the mental health of older individuals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3404459" y="3404921"/>
            <a:ext cx="461818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654" y="182880"/>
            <a:ext cx="868314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collaborative care for holistic well-being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170888"/>
            <a:ext cx="9144000" cy="2972612"/>
          </a:xfrm>
          <a:custGeom>
            <a:avLst/>
            <a:gdLst/>
            <a:ahLst/>
            <a:cxnLst/>
            <a:rect l="l" t="t" r="r" b="b"/>
            <a:pathLst>
              <a:path w="9144000" h="2972612">
                <a:moveTo>
                  <a:pt x="0" y="371577"/>
                </a:moveTo>
                <a:quadBezTo>
                  <a:pt x="0" y="0"/>
                  <a:pt x="371577" y="0"/>
                </a:quadBezTo>
                <a:lnTo>
                  <a:pt x="8772423" y="0"/>
                </a:lnTo>
                <a:quadBezTo>
                  <a:pt x="9144000" y="0"/>
                  <a:pt x="9144000" y="371577"/>
                </a:quadBezTo>
                <a:lnTo>
                  <a:pt x="9144000" y="2972612"/>
                </a:lnTo>
                <a:lnTo>
                  <a:pt x="0" y="2972612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Text 2"/>
          <p:cNvSpPr/>
          <p:nvPr/>
        </p:nvSpPr>
        <p:spPr>
          <a:xfrm>
            <a:off x="206654" y="768096"/>
            <a:ext cx="2011680" cy="3675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Interdisciplinary care approaches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480614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6" name="Image 0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QIAAwQFBgf/xAAZAQEBAQEBAQAAAAAAAAAAAAAAAQIDBAX/2gAMAwEAAhADEAAAAPGenxuGmRkamRxh0enR6cZllNy6qeb59u9Z7Bmrn3v1nJneXj1oa7eLfLaPRGE1ny3s8DsS2EAASEWqaqitRKoAAWEIQkQDUQShYAhEBIBKCQUAtiqkosNyAAiUqmAGIRQ0AIEVVFVUWgoFSAIoWJTm2ULASVIrW65FLEWuU04AABUj1PLr2M7rK9PPd/EwyGmGGuWHHGscdHHpka5ZWOJjpsmvX3Ojn2yWWZtPLvyGu9m64uHGHCcD0eXH38xSAUEVIrzalrqvNVVVUKqQkQhIloIqklgCASRAEILYEUCClFEUBQVAElkSpEaCgiBEUC0qqgUARQEIploV0FkJFcItlgUoFrlNMgAoIeo5de5jddVlVcD0eItMywyEZGGp7Hp0dHV0NPYw0lLXMxv11nf59vL2ell4PPpq59ead5dMWjjBK958z6vBLiWxQLAitaipUlRVgWiBEIQJAAWQFgpCQLYCSEACxUAoKWhIKAs0qFIsAQM1EChQgFFUIotKoAgIAAZqiWywWQEqQhZqSAAraKMsBRzr1fPfZxtSoq0oriejxmRhgoRkYanp7HRh0YemRhhjkZ327n2HPv4uX30eGa9P5fTxd5tXrxeWDjBOd148P0+SWSBEFquWorlSVKSULAEgkARYBBAWKAEJAoKJCAFioBQUtgACpCiqIMSoGaAAKEgBFCIClQKFgqQAZqnJtyAlDKzaFmsyAAqUqxDRm+x5dOhN1lZSUaZrOX38ZhgjIaNMMjU8j01OyyvTowzLKkuWX2c6YOfXWzzret5+9s1w63p05bS0YYY4vfy8vv54iqALXFZUqZqC0JQSUJFhCLAIIAGoACgiSASgBABFsCrQQABQASFlAVKxJIqxFaCKqqqCxVAAKAIFaKc1twVEWLs7zzR3zgIJUstaOxz6evxqzO67Kioz1k1MGpX08hGDTISUwyPTZjU6vqFGHsdGCrmSOvL6nn6PCM+6a8di+w4+nOnFs6EvSLxxwjRxPR5uV284QUFWKiqVIS1YWoCUEllSIQCiUAAzFCgCxAkAgUAuQKoQUAAAANCALNCQqUBGlZArSqqCxVApFAAI0U502oLIq2dDn0oz0ydOEoQStb8a9fjp28dFKipM9Z6x6zmNNc/r5WRlKm5IUNGVrGkZH0camRqZGVmXCVZvqp0x8+2bWL5qzl07XLtns49a5Oqtw6ujDHK7cOH28y2AQrEiqVbVhQUFBJYQhICiIqoEBANACRIAABdFJILQCQUCAoRCEAqyrKUhEUUCoClAqoCAagYzxZqACizqcurzpxN8TrEVs3fnfteXTXNVLWZzPWTUx2W1rytjz/o8bKylChooSDWNDDI2jjUbHzGphholWy+u59/FWeoxfPW+m5d9vPdScnRTtReWFgwTLrn530eXPvCUmVctdqCghQLABIAkqrJAooSABGgQDMAAUGipIW2IIWwKQAAEARVELAaiQVAq0gACqEBGgMZ819YAGhb3ufW3G/Na4t0x6Dn09Ty6ZM6vq4zrnrJqYkZNa3wyw836PEVaRrSFYzKaQ0UI1MjWsjD2MrIwwyA3Z16bHXwcvrq83l63l32Z6VpiTmHUXo1bDjkJZxe3n4nXhXVZXIkq2ihAgVFiCWEAogKAAQSglBVkKACi5CqktVAkUIASioQAKMogUIgqpKElKBFUCgUIKkMufNbUhAL3Mdmx0smfV5uqVI4VXK0YtMepE1xolckps5O88vt5GVhlIyEiCwhDYww0NTI1GmGRhgoTfnfo+fXwiepa4Evq+fTo8uqFFcvUQ7BqiwcYJTccHtx4vTklygoqihAgBFWBgVFUGYFFoQQAVAQKgECqgoIoQAAoklsAAiwECpAFkVpEFsFFAACxFHizO6dyuwR0ca6ue3Mzv2mW/Cqs9vBsXSI8apb4e0xCjWfKbxxumO1eTjDyspGQ3IQBGDqNBGtKNBHo6jJAhh63Y16PPTxs13LnkS9vn39Fy2q12ZjmVZHVNBYOMpSjWeD04cPryquQoBQgQFgAgFUABAAChEAQUiAAAaCQAAQBAAIsIoJIoFAAAhBFFQAqADUGj0HHpzurs876DPTfnXNr55t7nF1RiTDXIs6hvltHiSixbPN9Mea6YVFOzebjFkM0wyElgZgaMjBU6MjRAh1Gh7GDDaFLs79JNcLOlLJqjG/Zc+1+KLKjJXPhq6RrLRhhkrrj658Prw53TAASBAthAAIKoBEFBUgAIgoAgAsACCkIABCKAEUQAAAKQUUUVVIBI1szr0HPfd4dejaFTSpOfZ8/29Nldmk0nOs6hqUSxEufP7z5nec1yLCE6dxYOMrwxYFSi3EINaQyElEaxhkYNEZDK1hIdzO78787HUuuZm97n09FjoRZa0z1hKjUdAvHGUjGXfPj6xx+nLnXIZloIAAAAUAkAKkAFAAFiCBYAEFAQBFgAEBAWAAAAqAVQitXzXUxe1jr2s3bnYl89HUqnTGZRtTw9z7Ga6Oa48nMrTZpmqdZ4GseY3jNqBGolcgNlmotRh5HV1KuC5VmBCEI2oQwRrGUoaI0EYNhNOb2505Uuc0W48a9Ly69zO4KIVRmrGQ0G5b2XVlYZKtZ5WscvfLmaziQakgABaATIBqyAAgAQNBEFQEAABAEWCkBAWAQKBQrtzrp4vUx0603smpKkLVZRHmDZYtt5eYLjxep9BxrZNEVOLTWcffPznXnnCGiIiylCJbtmdRbYyO00rjJEWyD2FTI1QIxBghuSEYIQjDJF3y9HOuRNhLFpxvvTfc59LACiJUucyCFy6jWlo6kYiJc8+5waxg3nDc49ShJZAILQCAQAEAqgIEACSiwRKCyABXXVm7Zd2d7s76Gd7oZVhJa9KjPJlM8tReVJt1XLBjj3HhNz6VjdJi1nj6zyLOXrA1IFGRFUgQQKozqyzYmyrUZlpth0LJqDUUMNUUoxBghSBpkMNQVqZDISLvmt03zc1IfRca6mN9fG+koUCiiRUZ6zEHLjSugYaGohIzVWXWcqZbnPpnYqsp1KitK4SlqSQYYdbJbZbZb86va05umXXLe1JQJC1XFdme3NFCViS2WXFsthYYjaSoUanlbjy+89HTLcYio0y59ZssNiSoC2EJJABzc6lNNa2dCWjjjJKIwQhU2MEgyEISDWEg0QaiGJYbJLqmt0tE1lyddCrnXWx06E10CSqkVaWVZEKazlIQli2FhoksDaxCQxLIQhCLEAYBLQAkKgtEKi21FRQUiCSIC1y0sLQw1GQqSHGh9zh3PE6cubcppRKQgFS4TWYACglsFICQHQkytZJVW6TXc6bLmbWnQ2MMMQZWQhINYQ0Yg1kCGCEIUlGUsxYMvQmpLQJmldKjN6GOnQb3xeSUQLVZVqCiokqVVJTKlRJRCEJArAkCSQAFtAJFlFiqIGgIOWMu04ZGDaxCEQklWsNnJYyV1eXT596fPn6cpLEZc1q5sG1HR5aLGoAUQtpFICQR2bKc3KuKaQcsS6zRVzNtWpYOjDDBGINRg2RTIaNFIGCENQNGDJAkJY83rlhXKJUS5b2ree90u2avmtZIixQkUAAQCCFIq0JBKNBAICJUSBIsg2QgSBtgZISosklsAKZLMSc7WeTrPK1jMlesaZv2vn9Hz/wBPnXXMRFYzj2QiiV4oo0AKALAABIDuJXLUtcZwS1KiwZLWbrLy+5tS0stcZCMSnDkbmWkJEYhA0wKMNJCBIsshCS3S6BGkSZItst62y6M70Z1rW+V10SuQixFUkARJEBaEJIFskCyoGRbYAkkJbCSKU6ZbnPGWzBrPO1nBZQzTVVwakosU7eddvh6PCenySoAMtC2WAAGmkoVqAGgKEUgJJHfCoFkoW4WxJaZaCmVLIrJYl9l9l9XJYWI4wyFTUCMgCEIQ2EkkCEhKkEgQAAOaLRm1klaUoq2y3XRltTTnVs1Zm2SvdGGHR1IaEhWKAMrSSJbUVJUUpRVNlFmWstxmpYjKUmopAooKDNdogAjv56dnh28J6vLCKoUoWxYKRTJQrUANCAi2gkkUHq81YSpJQt4pKiAUrKUolpWsENZYt1zpsvq5mwsGGohSDBCFCFYkCFIQJA1ARAAqQElsgrYjWyJKxIVSsWZ1Lk1M1RAWgrFRREVVsBIlgsVFIChEqAlCQFKIipLQBQCACpGzG/T8e3iPV5pLBSJSrrBQK0lCmgCaiJQgAFlC+0lIslaoXywCSwKECBZYsV1TGcoiq1UYsLrNFl7NxZVitD6yQhCEJCBIQYjIqSxIQACEJZAQNoBJAlgwRiQYFRVUEFIAAACgRaELUhQKqCgCUABSxAAFoqAQKBI1Y36Tj28b6vLJYoJJntsFWKoYpJQVYVQJCKkKr177KEUikzVCNZIFQgElKipKURKJaDMVFYbLJbrm6r40alqOjjUQhCQJAsxYRSyALEBCEsFkgasBMwEsIAloQAASUWQAICgkoBZGgyGogiKAJKAJRYIWhLBSEoKECiACNed97j18l6vNFkoAlCvasgaAsVKBBFWVJVsksQ22R9ClBGTNFSEpSgvUQ1MGJRRUWggACglclFZ5c5QlQFsubTQl+roZerZGphiBCQgUhEgKEQiCwasIgBlCEJQgUAEACUakAQESVViRVoSFQCApFsigWAgqKAAiEoShQigsmbpm9/LfC9HEAlAZM101iyqqSrGdQKoGla5ctLS2mT2vPooBpTTRAUqa5qiRhQNS5CyGuQKCxakQSxBLFSqMS0pRJVaBktq9NFXWXDo9MEgSESWSWICWSlJZJILLCEqVJAKCgQiBqEIAEoAC2IMgsBEUJFgtLIAVFAAw8t2dWK01BEz1muVs5vPertzAIRozORoNKIqq0gGGL0exx5SMSwr6/n0itI6srShKblrrVFKEIVcaVSuwCoAoZQLorK0oEoRkSqpc5lZzlAiNbalxoq4tubaYZCEBEhKCS5iyICxZdcvTmuhm650vlvltg3RQSVtZkpZy7zz9Z51zy9SuwEBEWUsSBUlFKggAoKEvzvuY6789LM6FICQSyzLrHk+vHDz1OuK1SVZbEy2sOjrYl0ouWAWBIEksDQj12OsR5bFNplrZSNdqIagQxbNEIAkFsrkUFAiRYCyoZEsURFpErM8mYzRnSuglttqX1fVqWD6hiIySyLC6Tu5693HXq40FwS5bjLS0szWtYGiMWIbLc62RtavucdcrWOHvlwN4SpKKECBaEgIVRYFid/l37HPtJTSolgBK0tdz4Tt5seOlXWCZZXLhWdFOkINnddjWCVwkFBKA0ZfWY3CxSsCLBjY1XZYEgYZYEgLTIKDIWBAIIRFGqIBRbFsSRBKVlCms2WYzJSKjVaXVdZalhpPRYvp8ejq53iOC54tZFVJRWa5zayqADVgykfLQaZu1VypNEvUl6k1bXI3z8t05cHeRYM1UgAAVQUp1MdfQc+tUg1KQKBEqlxaz57XKjG9fTNrLBRilbqJCDZ1XRpZSEisNEAsPS5tjTSkZSskaGLKaJRlNGIQICaSQACG2ESEAIIkhQBoIBaVERLEStEqtKJM0udKVSTqteum/ZY6XzXK3jiM1M4tOZrng1zFkUjK0GWKyqAFyIgTU1uzu05g6dzOu1jp0JoWeR68fJ75U2AAjSlRWIGa9Zje/Grm6EIhEz1xOvCiOfnW7pzJCBiqW+2KBZb8WnawMGooAABAHpc6tmjKRqIsWwiWUbSkllGQjLKJCEIEMsWMwlSUJAgAVoBRagUVFVLlLESoRmvWdON96b6+N9fOqTzWsc3eZc+b1yp1GluXXjTTQSulIsltlaGq2AmTecmspcyDL02tC8lIz6DHXt56ac3rW+F6cPE9OdK1qrKqyM1ZJ6vPTVjelaKMJRKrOH089c1zc3o9OZIshVrl0U0rNaM3bnXJ3g0IlBQAUBEB6bOjNEiRQNIYsGBoaaWBGiWxWQkIEbKEtKCU0KkhIQBCJFVEFFEqIKWRWUZ6a6JrDJ7qdsWZ5XeFTi9OfKuGN03fNLFGoEZWlYEAM1ACJJSiKmplYr1kVZl1m+dZkq7N9ZjWma9NOpk+a75+c7cb0tR7TJDs57asbuhFFBYzXXF6eeZ1yI6uowR7ded4GbbTKJdEunOuV0wQUCCgFhaAE9HNNBSJLYpzSWBCMRWCEl0ZHIQJJCG2BIEgWozCEAQgCAkAAFdUsOx087xnB3PpXPat+auK64GuOTpnXz3sm6gWWwwwFBJTDSlRUklGKrKaqRqrjMZ9YRLloMoD0E36DG+lNd9fN3n4zrwy7wVkStOenUx0aaiVWVlaV3OfWDjXFru7jRIldXn24Os2WSpLozp5ebvLoAUoBQCgAekmXSUsoWxZnTWSUkGCFSEYaSXRUpJkrBrYEgSBIQhCEIQgCAIZXDU1ozqteFc+nm9Zmjh3GTWadTdnbS1XLSvbLGyaasmnGWICUoACoiQJn1Dm7pVt5lxjZWyukFXVHsc9LZehm0Hke3Hkb5CwQFaVleVh2igRUXOuGnd6Q5oWHX59OHpdZIC3S81KdZ0UAUBRRQCwK9+5Eztcua0TTQup00yGdYQORC1FZCEKkMGoNBtgyxCQhCEiEIQhKhEx3jabefUVzLJJ7l08rM4F3Wc3WNbawgEYaW1bpXtMgFsWoEWlBAgAqQSmyuXoK8vMuMtiXKASur879ZnSQZrTb5rfLkdOK2MGCpUq0ClDIc74sd/VeaeHXdLxy5I0oK5dwqWUtLIotKLQgUD6M4FritZpvbLnk9frGizzxypuLA5ELUGZKyiGWEUhkNpCMsCEhAyQhCEIoZw641HYx1yqpWdOXfXNyq0zpYWW0yAKlL2rIVFqLBgywFkpoFoKplKkSjVcok1zQMFzVZXSMiyqTXNbZvdGjO8dzzt4wa516yxCEDNPNWLbLoxeBXdbArIVZOcuq2ItLbzGHLqUrZUUFKCBop9CcMrXHnTTNBO7c3sumtrl3WFK1zwqxTBkl0YLMaIViRYhCRSEISDRBlhIijWObvzpnfSmxncTPcs16fOscYl0Wc651S1VUEa2yWCsRbZqyW1bCQKIxINLUZpXHc1VEaRFK61xSVWIVM16iiWdPO+fM+snToZ38/wCvn04uXeXserJq3O3UxKk0MvO659+7FipWlmc8W602JSoiZGtS6M6SyulRRBbEALX0Jy4M2Jq6G1j0SdubtszRy7NtbMltoTIuVM01ltoyWjNFYkCQgWS1AqQEQqQxAhTBrzI7PJ3Z05q1pBpfZZ1gmqWeXrKFhTYoVYstQMy1tk1ZmlFpQxNGDDQ62FiqlGpmFSoVbopqpERSlBqIgOlnaZeizqvT5918um2/OujOglKgiClRZfOuXW65rEQXL5vMdL7IKKvLk36z0efczS2V2VyKJYlIgs9lJz2rFsZ9uztnRGOPZgXrHQKI5U3dc7DQWWQSWgzGUy1lmqaRJnRUkoxCBWJFZINGfXGhqyb35RYtQSyvV8+mErTg7yQpVZFa23IEq2RRJSNa0EIagwgAQ5erq6BEMCBpbFEFFZSpMjWtM1o51zsnl958528xzN2OmvWkYrsSxEFTGuCnX6ZUUFymNZm7qiBQtEmnfMZ1sx6FiqlVUrsCASz0URXPSM+hlY49zwzSvUrnRlN8UrligsXVWpNUbDVbYzQlQltebmsyrnloEWJGoQIctFzzblp0sjqriLDOOuqX0OdYxU5W85bmtXlaGVi0ulUBLQgAABKkGrQwoEAUvashyGGs1gFFFZUVVoy9bNvhim48l1587XG+b03I1ALCgo87xa6m8LqTOotksx16Csb864usc64t6c11lefTTjsrSKiLQRRE9CMaE9yWLXJ5uzlr6RGi/V2wxCAKooMpmMpnh60LqjUbI0FtRBbTZljPGczLmmtDPNQWvNNL1jLFNJYxszvqZqy11y9ZctzXLFJBZQGiEIRg0UEoZW1QilYiLQL1klq2mSzKKVMpaoBGSb5rXNSN1nh+nHHvklJm6tSq4AGrY1Y1yM79Dpbnbq0YYwLaq75rrmZpB9TBeVfTmOffVz7qVJXYLVZU9CWHpU7mU05ceXr0CduSNEKyokiBGiBiXOO3OaEzzWMzRmUVeapNCa7rVGiinNmvLM7rVKpRLvM8tS2Lcbc60nOlusohxpqWRQJZFIUJINrBHIkSEVggQEtElQlEYIsU6Z0UrRKUUiWHUzu2NJ5jpw5+84Lm6TnTXpJvVnVkq1ll8udywWC5rTNrOW4tpYadLlyJrVrnn9OKVZy7256VpWqMilPT5W17oZKV8xZlPYpbnUDpJIRTlAhIG2lnl2dokFSFAJVEULnjImS3OvTjKdWzSVy8ZVmtM02dWqsSmNccwvKCEIpSVJWLgWLLINEISDWFCrDEFAEYhBUhIw0ulCKKACLSnXzoxrXhdeHE3zoZrNEuCXuzojKXNdzw7np9MIi5LvNedUtWIEE0JqqasNTcucG+IlOPQM6WyAha9VHoa9BkE5VeYs9MvVg5pJZJTEWWQYhFNzwa70jLJYgtZIkWEhkYFuZOVNYkawWnOqJ0mNGUqCMtdWRtTnlSwJAkSKtyFvCmeBbLGhxhxlex5owRkAKIxAjQQCVSlJnqsWyJKpOlNNF0nN6cuB04V2VK2dUxstG/Kuss1y8b2by2dXW2y583PRsrsSaBVKJZW+XLc5t8pOgx2VQCBXrcveJbbVHl6ys+zlaUywKQilCQhA1yE326WpEDZAhzINEIGszNK8VrpXNS1TWLG0mwoiRRVkk0rqlM6U2U3NSVoltQkgVosNi42qEW5kG1SECOly6ZdMPdaY68bZuURoJLFARUSqymqESyuzXnWiJbk3x4O+FFhVZq2Oc135NW8PJx876lImWyjUxxmWygKgikDQox0WuVrkNZHPuudLaCH0WT1Vpl5UnmLn0S9mWZsIECQISEG0ojn29WdHsEsqSQNpzksmCkFs5hpby3GCy7Oq89qcWsrszW5rz52s12UCoZSMthbLdLYGaenlcdWsYCBZByFJosJItILKi02UGdOuvoZq+WBJYAEAoRQAKNZQuiyq9c/PdPOotuvOzNc5m7Nv7caHHl3epFoKBc2iLLpQWgqzBdKkTXncZxdeQztcdwsGj69cbs6U84cs9rVuLLZJFiBY0xCBRrOHZ2GnmoBSgUobTI2cy5MCuQnXuuRmjXPRblx1xS4rnDZmpbhQGmXRNXy3lstoZogEiFZXYtIC5quU1lERHYvs0NGWhKVRnVnerHZs9aiiOZqYE9AvTUywgCAEFsAgBkarGaemOJ08yNVoC2a1Y6c1G1g9PNzJvRqClzZSxTK9qgVUVFm0ChmuocrfMXJ5+k40lBftjJzcieTrr2egzotQkQhCKbAQMZbmi3pZs1YMsSSmwRBsyEsx3Jlvm+WzfrBuvNZ1lH0dNCa4vpgTQjJNYZcSU2JFqsOaUQlgKLK0rsyazjZz2NcW2MzZWzN2S7JvfN6sb1Ttnlz51TLis41l9nfleaAIFQUS5VpRECW1oSnfPh+jxtjpUwLQXZ2ud51bfnxWX6gpc2UslDTUACglSagEFa82Vj3zOek59ayV9umonGk4Z6mtudFqEiEIQNFIkjiHb1WmoRIQlSGkiRqEZ48vea40iazu3MsvKxSNZvohsUospM+dZ860xpFmnLBIqrLqYrPPXOWELkss0miNk10zoroLKSVCtK0osVa5csqTWnO6peZqc256k10hpQigVSsSkKZmrRbKbmejyOlcgRbbs7k3M6z655t8rdQRFVFiqiBRQhZVz0a2XKIkvXONrBsXHarNB90mljzBVXr5TNQVkK0stlHMNpImdMq9S6CzMIxIhBrmLEhzZnY3dN+fuOpcvvOWXJjWGtVbRmZUSla1pzb5qK5jQJYlk0gyZ6pL64szol6K0zVRgZtrfcnWRZLGURhXJHbHOdKrWzG1mq81Dm6nPBYpJp0vqI6vKIy2UalKHfPV38oSQEbO3nSZr2cnpw02KC1bkYsm7G5BAVDrQUWVotdLOs2sZ9YE60Y2D7xjeBPOR1q7GphucNysacdGgUtlud9GautNcbM69WLCAGlhCDEIBOVJ3GudLgs6d5mjdYYwFRUPF5eIrwRVJgs5YlgQxcu6NlYznRGbV56US42s0eorbZo3kXMDCrijDZ140tcyN9vNzrVTy5cbEqGYpQpRaoiVmaqNStFldLK1dvPZ088U5szXbOdaF89cdjpyEoaBRmVg0RK7RAinSKqhAXZ10LOTclacdUX7vlxo450enKnWFqzNea6XLrUubWWS3O7c63FtcxevoZYGpElgQBiDGBNKapriyvc7dZNpuoyJOUjGWXNSZqqZoFSrEuRYiUaMFGX1CPlKCmKVwR5jKqvQ6jVfcnWYTNVQOmNLzDNdPTJnWSTq2cfO82N6FqOeUWcjUz3NUA0VZm2rLFqpNus9np56bmuwhVsb2L5bLp9ecssl15qrfncmuJvnT05iJJTdAVQAkvbXk3C0memfOvrqUY1jsu68JrLZtmdXTpr59L83BvEGW3OmzpLnp236pUDRFmS6mZiqmktltXntdkmb546ms2UQqaWZwR02hcqlEtK54yrS1XJSoJZi1l0WzTL0ZaJaYqEleVyoY0bw9l2s0WMVggjxJeUlc0VSVbejrC5vmMde8plGXJ0W5xV0GePLz6WZwW2WOdKtB0Ovlt6c1Aplszrc35fDodOT6z7Xj6t+OnlNW7MznB3ijv5VGjPKtqpFADqTVSZdYmd5c9PrExjz1bWJ0880M1dnWvG9nPdc1TrKazLbsafNzadKavW+yEETIzj1lAq8rAlaOy2mNcK56G8OrgV0xrvuXlMRokTnM8wCzNztUme5y6jIVZb8aXGoANj3KrXqXpfTpquc9ii0sXx56W9GTFNahFR06zOKTzU302tEnPuZc3WcudLJcMvnC5nFXX1joazxMdfR1r3wv7cFSI00+ddCdPKZdDeX1z7PLv6/n28LvGCyvfOnfNUUYzzS0tSACL16svH3zZrNy6/VkxTT65zpxaV5u/ItdDHXTNCzFcZLl1aaqjSkpoYqqumsma9pDk61TWhOznpgy5dzf0wEJKkUrpow0t8rjVyEpppGlxZ6Y7nJcmqxSEU5ti22a4fUcrHAlp0S2qkzQK5Ezw5fS6yx5qO5vnpTJpquH1zTSxjD18GW8azJNcby/aq8/tWdPNRQaa2XPsLnws12bervlq7eUIFvz0Mbc78tLt06bOhrtc+vIZ42pX05Zd8wCHjO0lLQCCEj0ed8TfOVTz7fVcsMXb53bwJpVty0TWiXFcixS5Xmq5pLNUmaxUNpVpWDK9QfIzSxqt62d8bMy6xZ1ySEyQI9EkpHhDAPTySb5uenP1z26z0o5CyrQQtNKZBViggbKbm+TdrD6559Zo1xDnz+/z8vTx9Xn6Oz5/rNOtmels6yEseaVGxvier42XfClOfrlxOP0+d5/oTn6eBnaJdZsNNimc7up0O/i6OOvRx6KM652+XRueNLhXqFR0orWvO8XXjy+vnCAtzcd0LVAPKpWz3sdOfrFGszPT6dz3krZrmWa7YXrsxvKmbWbEaa0LSDHR9Zr1kZhtg80QjSmCNpMaY3S789eDnI3zfeZaVklJck0ORAFaTPFpflgaxLjs6VmekEi2rJaCtQlq6UroxV38Gft8+/Hba3RcNNV3NnTzcjr8mnr5ut5vp9fl76mL899XP3Z9YRNGdSqrjm9fFTeaRhueJj18zz/RXn6Ofnr2UosVTYyVS317HXL02O3MmskvmenL0m+eWa89HQs1TVk1TrGjn1812409fJFUtzMl0t0EUdqSUnXzsXOHWGm/o3LqlzZvlrmmWlmoZq6AlVjzV4M7U0VWlZKIZbICyxlI0LnT6nS571TXncD15XWWNKRKVtuYSmlFkTHKkaleXkTXHrDcbTXbZCGhdC0FKqkGSxWyx+r5XP7/AD+hz9G/Ppx646p0Vm7fLm9fl8rt4GRrmvO3x7N/L24riR05vVnq82txWiHPuOZn083h9DLy9VHPt6oruuXrFDLoVoj6Hd9DNxGevM64+nszW8nLPXWzq1c2sdfHXlHC7ebN086rbJmuktCBWWS0pul6S8jXJm/oPDs+4N8DVma8qVJArFkt0ty052lW3DNEIoJSRJacjo2dCG1nq46W46eenN+uHSyU2pk5KXWVpUWwS0TeqQyZW+dN8Niamg6ABK0lpSLNQUBZKIy+r5VPbx9Hn31c+3N7ea+dqHJtcOX2+di35yiTWedjz9GybxLpO/nfUx7bc7S4puAzVNZs9MmPVxOXp4eO/rprUvm98qWWqGaX2LXSzrWcwo6cejZiWjF4ms+jz0Jg1z0S9LPbydmD0eGvWbUzTS0BVMpWpLo9BNcHpzaX6Dw7vrM3zay/OitSSyQiPa0lk1J1jIuHltVVeUWyGUWHI6NjUDqdPG7efTgMt24GnzStatZJlNRbmDzV+d4prPJurFNoc5ltTcKZimtY4CuWCkTVnpnjl+r5Ozr59We9+evD34tM3gcelrG7n6vF+j5lKrndM7Lj0aLylz17x3p28e23HfHeeSs7l6nn9G6dqZPC46eX59vVTW9fM650awSGTN+gNehms551On05Xpy7TnXkrn1OdNbmuN1THTj51wuvGvt47DO2EtmtLVYCuxM30seb6c5X0Ph6JrBuBJJNLVdVpXVwwKK2c+xYrubLqwaV1EGrJbFSwExojVqxq/GuJmT0cmuXmiIS4FAIV2ZuPHXInQsrawSszyNOwjiGessaBLTAUkSxdPPdK+R9fyL98ujN6DHeXPYtj1efTSx5fp4+/j18y47OfT5q547F+uHQ6eb1fL3FbsejscvZWnA1wa1864dz5DHarn6PUzXSXzGsZrzNkXFL7Zr1c1Tm+Y3jta59A5FU415Cz1TV0UXHTtxy1534bWX7+O65oaWzsc+vXx00UIpqmxdZ83rgLfcebpXcatL9PP8Am55s66/fOLn0r556PVJrb1adaM2kiyJW05/G3l2q+ro1Wp6UmNNTw0tuLyM5ftlrl2jC2S5FpINLsmudi3amleXjeq55Zs1nbapjM8Z5o2ArVSwYtizHTIeb9Xye40jn1p0tuudOfnk7PTnjcLLr1HP2ec35upnfE1jl3JvPbrn1sd7rev5/f0s+lY4e+G2XPrnwcvD49K57+pzrqr5jXPJeZqLhzfWV6ybaa8rrl3dY6i8es+NeQ1PUzeuMuufWXFLbnXzbUbr5dtxTu1p0OfXsZ3slutg0c/WfL784rufOdXtvmTGzeebnHl/L6bGRzeq9XNZqvOrMXq9LK5fBgzOx3uHM21u06fTWrWr9m1SMsadkqMaTDNcP1xY1CKqS5lqjl+bXNWMqWZ6cma6Gs8E9Fc6tMEWnJlrlgllAqkJfD46YTnen5ntefp5HTzhinUyXHFy9LWTXMTfYzs1GuXrz87XHPcXqrPTnbsc/WJq+b5F513nnOLnrxOPrGfR7HN3zXldYx75lIuOX0R6O3pZ6eTvLubx1TiSrnXkGfTum4x759iXFKZfnepX04dHXOjUUux06eddGb1hhjNrPk2Bvn6LwayZnS73gYmfjvEwWnJF2XQ6vY+m6d6zc8cfk8j5rTG+Tu9Xf9N6m+g1CWWkdoSuyWhm1clGsDpiy16ZWlW5SoGteWOb1XKxXnrgjpbz5yX1VzfZjW842NZ6cpspK1YJfKcb5yc/v4fZN5rx0Jz9c/La405nfbp2ry3OqXJuct4jXHMhrq59GnO+a5cvfP1fL6WFxx641teW5exOfp6uevppu3GvKaxj3zJDJHca9hpoxvyWufc3jqpx86rzfI16Vvori1x7MYptZr59rnRvn1dc6EXO0zrfb1l2UYdUTyCHePccs4eM8155o668ty16Lvz8/y9Gfli5n1/ee09Wksx83O4uFicrGuTnXVzn0nWep7b39t6NQULYjTUhrlpoYtPG1dML1wy6VCyjcxQCteXPzp7zZUz2zJ0dTzcvsLmyshbLyTEtpIqrKhahfDY1yrOR38Xqt8bZvRDZvP3z4U45rKjPQtdizWNt49KqjnV08+j0nP3ce8PN78zYuKhNY89asepsdu/nt6ObXG/Kb54dc2SW0YvVt91Vc15S8+7vn0l4edWZ15K59G30lw749qbwZGa+cazZrnvuM1kWvOkzdisa9S+N1vkOV52Xvc+bodOnIw8XxjHJnoWtWM9bXPv8AfnwuO3467/p558Xz3Pd8ctrss6068npPVvtd9NaBbJLCy5SVOdr5aq6YPbkbXmrZp7lEl0BbLcsedc7nz29LdO2U6ScA9pqHUy5t+dcWshcIVmSiGLpppeQzwe3j9Fvzley1rxvib83B3y5okpVkvvOzWNVnUNme/Sx7BL0Ofprs4O/Eq4Zabnny4s9KM9rsen1Od6c68rvnh3gkkqmuhNe5sqa8teff1jXXAjfjp5BPTNdIwdOXam+XFk18y3z6VxbC2VYtHO4s2c91y0Ls6T1nfn888/RLr716OGOY81jHlfPta8+713WznnfMX3FEuWa73TGHjqq7rmdEbJPWdcHlv0nruv0XRa8AkENQzcyc7XvKd8NZMtE2ljCAg6jy0y8znlrNuu1EvWPPV7XWXrnxvzfPVmNUsrOmNqBL4ON8m48p28m7fmtr2EuiXPrns56+d+j5lc2WrC251W9Ga3tX47+m5fUCUxj6eeu8KtZwuXKs5uN8vHSvPpr5+v1WOnWb8reWLXM0CiXbOnumaV8zrHa1jdbw8tmdeRPUL07rna5dteHm1N+A6ce+yZKLc3KyTm8OnNxui1a7XTPqO+PF+bS7v0vfkts4scrnvh46c29WH5y2RdFXpc+b24i9rdjO6TJHc1Pofs6ZeLd7C2OMryiwjLn5JhVrNHbk9pLc6FkKZORyleZZ1dbXTn5Zuc6ffdWNdM4dvsdZvrFD5vDqtdMJVCZlKxL5XxrlHje3jv6cbE9bcdHG8vTz3x5rt81JpBx2rmujOllua8smeld1FZz275CdMWdaOffkzfJx0E7UcfZ6jHbvW+W1yxa5khRLqm/cpjOBrPQ1jrW8TM1Z15Jr1i9JebvluOfnpwtZ87vl6CSuap1nFwtfO8/O+M2Fsl63XHqd48T5drp7fHk0drwsdPL66tmszLpcyxVjZiWM5mnS1Hk6GnXZ9d3eg7dLsV9UalaFQqs1ahhudsxqhjH35WWlbc1NRYzzPC8+fM87v3PYencb8/meh3c+dWS0L19TrWTLj6ZiTVyUmdVCpjQWcunL1PE9fHp6+fbcd1m+45d51MdvHXh755pL19DnvdWXXGjeUjHdCVJUjOVzSzazazaZ0J0wcvV6bHbv2+X3zx65FYlGbfN9a4vXFZuuOtbw41Z15he7XROfrOGO014LXO/eOjM58dH1K+U5vHpzMayXWPVY7nSeh1z8Z5+mjL6p6vP5PgyJ5p3txOxyxyN6z9N1WtlfMytcnp5zs89fFw6uDee3rHrt77fq2/Q1NEUoRLCWY3ZhjZz9eb0bWzZYJKsOFxx4zDp7aej0W+k3rbWCSua0ZtFnXqsFUhl1LjKWVUqY0rfy68+zxO+HTvPcyLc8JKqLdAso5OemnVTg6xniyayyiqi+s2aBJabNJevDmvXNdVfL65ZdYkhKmtGdem3nJZz02sdW685L0MrZryW86bnS10JeHZzN8dPTnfnVXPrecLhvLz1Tm4d2hbLO9vPa1nwnLrK++ejzfN/G4nPWTp09Vz47eDzvTXG9HXbnHS8+qrnmdjV3XPR5zZ6Upg6Y9DvHf566/S6PoRBpZZc1bNCypOlz6ac3kTGLtysq6b2TSsqZo5PLHnuIbdLUtqnW62d/TWW3Rjdy4tTqVfC0Y6S8yWq5VplaTUujl1qPmExjt9EipyhKQRNKyqoZeithWOsOXIFBpszkgUTeXmKX6TbTXA1zyM2ER2q8qO/C/Noa7idFfO5rS9ua+cb5odm2RydcruvNkipx77MzgcNcubi5LqweZ7faa2fIY6OfdPT5/C+THPtpmfQXnx/N2lef6eii3bzZtxyHbx5+70Z865uEX6D3xq6NHn2/qZ+uJYZp1MbJpo151pxeRc8ztx0gW6a0ZtJSnFzirGceNdDcxtZ8zi85Xd9npqXtxpzly+71NYmr6CXuunMSix5p2jJpXTy6g5Z87uNMmlfUrsUolBJKQgtkphkNQIDzxwRkKmwjr2T2WbyNPPb545my0jF5xu3li3r3Zenz35ia2r6DN+adeROkvMZftxayRCzj3TjUz1SrY41uLlKNPR95XJxsM7f13p5fPcuXMbx51tmLLvNxvD6d6KK6IaZLO7LtZ5+p6zV6ZhZ6nk66fTkaTajpgtNDQbdGN3y65rdnfIc+X0422WtQfNeaouedM8jEwcaau0xZY6x89X56dTt1505dXtx0bLROy33J15lzTVk1ZNNJoNPLusi15Jnip71b7rjis9IRUR4e2yV1YrOemIxJwz36+NTlDDJath9Ea05ec3ng9edcjSkQ31x+nlXRC/N9Hz78eTqTfWPHdOUEl5u+T9eYIoT0nDt7PHoMLYFoj5bwnmd31fXHN53mYqHq8eTremeF5endrn9I9vj8p5PR5/z96WunefGnWV0eOX643b59zFz8HrfRm36OKKv56FktWxaaWyVoumqza33eHXks83pxGs3tWZtYy405zHl+G+fi23OmyFumDlcPPp3O3bn652a8/S3nXtLrpNd+d+elNzJbBmtEt3Laq00CpPSZoWAWQSDU1kskqFVFHmpJhPkus/RpfmFgSxdp2T2DTp5bWONvAUwBU3W8rp5V0BfjXoMd+XM9ebXWPK9OSqkUdOR1mKD03Lt2efXuTYWJDg518u445m77Lvz89w3QZY+tdfDls8Xy767Op04q3zufZ7zq49E5618XO63q+nlp1MXm36i4tl6/pXbP1SWJKBFJJIq2LL6Xn1oTmXFGsM0+UrLGqXoOwYWVGscmOZ4aUSVZdHpunGccy3R0dS+wzXT1rNbUlSORSrZnL1fFcev3Hn1rlXOoEWVrBRiylQLq6YS5MSqJbyuPlWs7Zdtnh2bLbz6HLxq59xgXnWVwVsi87W8r04VWSLZrrc+nHs9NNcLpy5PTFcUS2bwdZC7c6+jeb2cK8+5dsNJys78Vl5ZyB6XrPLcNrqJvP2Tv5cuHh/NvRvnxOXprlsBWdrZzm7nOZ0pNDPS452ya7mu3uemdr123QUSEAAFAEeg59Rm8rXPJrDDFUuLDtT0abqoERWlYwJ5DXnyS7y1OfYE6WpuqWa2kaz2UXMJBVlwZvnOHf6jx9ExskIkalkWCSZbVr0vbj0Wa6oBmg49fIrnHZ9YzfnFmdNC/S7r5kx0qwGMxZpLRDv7zv6+ZFhI6GOnLs9rN+N6edNRDHNCyAPec+3S59+BeHob0sRmvJY38/nHnF0vreuPI8djeKtPr/TzcnlfHctY8616Y8a0nS1MLeXLXc5GtznbzuvnKbOjZ6b0XR6D6VFmoViGVqMubWEHO9i9bPbk3HNvNVEj1z8q+XT1fT0VyIgabOrCVwtcPKPP1rN+98yRtZsrZJiuuzNRulmlCpGV45md8vl2+t56ef575edwksQwSC1XXY1j0XXFkAEVnMrwFz4u5dPZzeNOBc9ua9NdeDY6dZE40tcsNtuSPQdeT9fIBRZrrcu9CesXx/XhVZXFSqKbJfoPL15JeFeforbkxTfl83wk5VS3J6vq8Zx2m4te/5eXFbjMmOmfN25g26O80Z1ypt9QXK255ehnHoZz2az6P0arb22V2ncshrMyOXNKyy2S6c79BNcpjj6547HkqVJOXyexvtlZ0LVmdWK8lW8/M74+pq9zo5slvTkRozzXbnQy1FKENpjoY338dejnosqD5RVWVIgQIyRoWQEqpztPIXn88uUpo9jnWS3gM+tmq14Gs61zM8WVVkdOzFL6TtwTp5kAVZvo+fpi6tY8/05Z5BFILKD0Oe3pufokvIvP0d1annZrzEnlM8s2divX9b4vla9Wxn6m8u3tPKeWcidc13Xipbu1N+efJnTHvTWbMZ3YmznEOrvn6Dvby7ow9ZtrQotRm2VUIFumtDXoprJZyHLmXIKE0Jnznfz9e13FwJozRVpBXl+3h5adfWgbdZyaxfNYTqzRzqoqsMWtem5detnrM2LCLBokAgNIHJaJWVwxmry+s+F1z5KEi+4xvgazxD6NjrxbOFrF0vNTnqYFbAnuOvnt3xipKs16XHTnL57XPJvGTJrmmihpPP37GOvq975F5+hurE8pnXBPL55UZteteo6PHc9UWsfZuni4XJyszDjsdDmdPpizjrPm8/dp2outnONFR1cZ05mvN63WdPtM/bGnrdk0uYsSOM57N3VdAtX0c66peTefJuM5h1npJmznz3k6+46+saPLM6KlKVs68cnTzctMxqiu50Ts5pKRl0ZdGdO1npbjcllRCoDlABADQEgRKEZDiS17z5nXLy1xCLF93jp5HWedH1WdFlx3PIXk6xgRAl9mql6eenXOSqr5vu8ejjseX3xi0rUlaCbY5HDqZr6r01j1j0DQXxkYU8ZjLQ1ve6PLc6Cs+j9PK6cTy1dF1nNjtex0ed42rVrTpVdLHQxz6mL05no+lt7TFx30O+K+eb+29UnPxnlee6Oky6z1Ol6bVlrGpv0LeCzgXnQcq51XJxrHx16J6r926Vs1ggRdTRrFSCXVLbq3xalMZZbpWbiWDRAEtqyxSsXWEIA05IiVrgM6ce3BceR3ypskkWS/Qc9fC6zfm+/dTI1ecuefrnnuFtCQIvTijAUGvPT1eO3h3HzDVkgSGusHPa2587i+r6O3c67bk4ktVZjYGtI61pfh2+/kw8Z5PzWne+JjqK6lmLOnZqLrM8qrfHQzju8s+n9OtPrymN2srZ0Lo4mDE4PKcKTRvPo+l6+tW3TrdnfTz3VSluRsZpqMPRApiIKlklICBIoQEhqkRYgJAqEUIqyEoCQgArgTlpydTOii0tc245SHJ1C/Rc6+c6z6Gb9fno1krx2+GC5Fi2SlzBZVrm1yrQOrjp38b8T189Vncm6IwmY1rbb53l0wY12duvZ3mq14NypYONEt58UFp7zt5PP8Alue41dnnOfTgcO2hbD0nfl5nhsLdJRBt6kz3cc+zvfU9MDe8ps02HLNynnsY51Y8PU+md7XW5oTWPHbmzVNzJXHSxXlarotHHi2rVuHHLUaUUopXCCajlJYiy1iCrLFLJURaqK4roxsmk1PMXNOsrRQpFqk82WQ8rr71fmbPv50700xyt581vlnvNaVIBK7nn6iZoHt9Nm7s78x082a5686a7fOZjAO1pz+XanOuxqY19Tjeqa8dvOOOPMczOdOtdbq4mK9mmz6b182DNwzLp5Pj35fPrrmdWcuxl30pl7/mmex+jsdcbdzXhsbu7W62WKmuK8ObjmayY11ezVbdeiTfFz0x3IuSpUCgkKvNKkCrQ810c2S3F5ollmOxbK7EM5rFrOayorQq8XWyImccos453GtsuNOPcJolFCjFMvmktgy9o6TXiI+rzdpYvlunLmXFdygtksCZN4wXLtaLOnnXf575Vxn3z5iaWu/N+YZEaWvWN+c49LDo6nKt6EtVKVZYN44Nzqmnrz+GitGs/TOvnz5ef469P6JceJ8vSjDLzZbtNazV08Z6HNztX03XP0L2SjndNqyvQGiAALaKkShJysb8TNda51DqUS1ASWKiAilSj510Oe6JrWWRoJXO1mu5tBWSNRdWccrPHHZO0tcmM55yq58Y6xJ116iyTu3JtaSuoMtiIcXLIe/XxEupffTbip5DfNNRGabFuVsjM68zcyrDt8OtZrXk758qhHenTzF5masjpZ6fPuHbs2ej6889r1kuaFozbNZps1zWc5slltlz9N1xOrlxOjq+W4tnPODW+B5+t3VimcOd+n1no8oOLJ6Hv/VvXayNdNI40OMMElFFUJ86zeDVMcmatl1UsMWCo9dQ6CuMNKM7vxXXRG2sFvldc1RypeQhrRLyRjmHUSpbE1GtdtdFIaZNSwrsVc0mWsoogi3p1VtzehHOrwcv1eb6Y5yrmizOZbKLnPrFVyNYXpyYuVs3rZ3lZ9BOnkN8qdZeTqTpy7ivOtxVjp4/n179le86qJlsyNPJu1zSzRnpxt5Wq1qj625XrsawZlmWKXgnF5ultyue+fHqut9brnwee/Y9MWOtzSKEBErVBRLEhQHKs51zklQqM8UTWZaEzFLWSWlaIpRlJohF9NlvXmHKMNltazVZqi1NS6YurWagChFK5KrVAGOUZUWotkMmhWIpSs2y6ShfJR7A9u3dDGPWbY5S4rMmsYtYq1ga5jfNlMdHN1N4LztmvL6ylhOlLJbc66M3bm8trQnG6c7sbYy6mKXQaLihpjJ0ylzXNVL9/wA5QzHOk0N4LODFrVGLijk516bWOn0zZLra1zfYzpQWQCVauCRSEqBBZjk8MlISAgkVhyynLAygrlpKCqFFWxexJoJSwCtM9tRXDywvq6VpLFuWFEldVhFs51nJWRkjUu81DkjTKY4ursj6JN3W35mbTtXOCa5RjuefrOLXOnXPD05JcXrrl7k6Us8O4ujiXQsYMl01bHVa7nLryaW54/Tkmega5pamy5rqoSxbEiu6rX23PT1YWq6GV8rJXVhgtEc1RZm49LtZKPVpKSIKAGpBYyp5nWVlhMpbEkIYqtiu1IUVTILYihUmjNsTnKCBiyrC2LTZNXymUVxbMVmyXMS50VrlszXmtMoMzOSshzFVGLC3LSu633EulbSwquekvMjDWOzBrGDWKt8+XvhfrF8vdz2cw3l5RfS435LVr1lokFUp2d03ZnXXTh6zZN2RmVBiorq3WTZWiNUr9gxvLZJOXUlYaafOrCyHHVjJnWGSrT0Os3qzN9WJmXCKikqJCC2efuEmoRQGIAymgICAWSAChJKEsakuGxZAi212NDTSy75b1aqDAumNcXylqQJUXoRpzVroJwtZ5VlysWy3Rcm461tltsWGM6lzXLksx1jTnbxi1ga41dOVhvmtU3VccLXKiurjfmLDuCWKhVnUsJYuvGqJSvQq1mtcloszRWViUk1Wv03num5qKlJZJY1oXRmvTyscOXmJ0K7FjJcps1i1Rc1JKKEamsbJ18omdQAMBTJFyVoIQgCSxIKpUzJlE1zrmwMplg7VpbKDIeel766petjd1hhjDc5a8tefUzvqy17lNcVPW0IEulelL0YtUjFkU1dV6VxmMunPuedvGbXPbeXQoVgR03UipJUnD1nYVVTZTXLzXoUmSY6WtOt1lOYtuZRVEtYhWLFbX3LWKRVSKZXmqcooWSwxJwk1nrwtGwpbXKOvrMuYhCEgwQnnE4CKRoESSlcq6CICEUEJEIQMpzrx+Lsr0RoW5WhlitK01XTScRmzUWzPchBVdlaXirVnaSVy3VZZoNM1uzemvQmtkt4TJc9QYrlzmLWeXvOC4za57tY6Ni1WlNhh7Gasxri65dXVKnKL5yOzY1uQ48tZlmtVysqaLYpkipUAKq2/RuPSkqRaYk1ng1ct+V681nHZ6Beo1EctmdJ4uvZbxoSUQrEIQhKmfCGawSxQRSZVvAQMSBRABQQMPnfPxe4rqxFROfJlXoNbc2y6U4szZc0240qK0SxZSWJaFZLac+5WwSktLz0U36zO6V6rGi2q54lzxt4ypUGwXO/fKzebZHXPYiJUmtvLp5zeOhqGWS6JeCdPWaxzPLiMOem7WKortFKlC1igtWUHd56YsHpQx1pbltmr40y+a1jId6LrZZC2OQdizv6zVZoGSKylHIGInOrxbOcAANQUpW4hJYQgBFhCRbNXY1ploWDlCeWN5fLc11pbWjLQnNudcWJWtpphpctnOsx0suo5VxQy9WKRU6s19Cz2zR1E36YLjw++VWs02MSyHT3y1al2bUi6yM0VCzn189vnu1kWHO683lXW68yqrUVGHGtWsxaZUUVXIqpYorVZ2bmmXVVqLKcb3U8tlPBl5KWHp9LEthzEvEX6PcwJkudEWC0UszZRgKjPL1PLXOASVAKVzraEhALCQBVkFWlszYtGdVBIaIsqxq+IJKWrM0ymK7nnXN1mUJbNOKWLszTqUI1kFMyd1e7neWzpGpPFdePN1iUqV0gieg1z2pksrBQiDDc+vB3z6OsgbHTHc4rrp65RVWuKzn5vQ3JmqZ28wli0kILSnpdcRjey2RnWnG+yrxYXNRfKSdFfXBUGeTziev3nWpQmiyzMZRQq3KaAMteZRZZqebs80mFaZQ1ERbQoQqFaIGV1IM00M2iVYdVM5SmVWRQQB5epOnQm5lTc8recbNlWS2ytLrmujLtU2aI0F9X1oLUtHOPvn5PtxAiQKCKq71xq1hdRYVoIpXCcuvnOnPoalWOnLm6UtY6nTLWAWBWPN3ahlVEmsl0LlIWoLSno2bOfTW08UriO/DTRGXDZ5+Ts13qZYzxctlnY1m0tlMb6vyNIiK4CEVEqrfNWxzK+c3HAjPatglWnlZCrDjI80wRh5bZbpRKJQuc55yQo0OMNKSxq8vl0lq2w0txYtxpkutYceyytZdDjJz948j15VpFNysiVhLZfQb57dYUWgCQSg5HLri68ulrJm7punM4+Zp6FFEQWZs636kpsm59ud0xXcqAgtKehQS6iFEuea63TDSOrRx+fTNL6at9ORPMR7y5qsukdsxvNEklr0SnIQVUkrs1S8Ixy+Ta4md5a58c1Lq0WW3N4xLGRmrSxGHlsi6asldbZXLIxTeGLZbJbFeWwtLC1bSwuixLFctLbHIhGsYJYZ9Z4VxxOuYysSqrMiYotmtid/rx32KLSyKAC1cevG6c+lYKMqrxstvSQUTKiaxy7LljVntzdZrZq1lSAJSp3LivO9FSsudVrquCrStLix00npmWq2zJLik97ZkS9S0Gd0unNlKLpCEAiiRz1q1nt414PpjxmbY15vO8GdUS0rWqxZZeaLLrm+rktTRGirYdWppbCyN/Psud2S3FpctiXQ5YMrWMjDBGGsgUNmeslmK552s49SsDIKUroBKobNsTvdeO/UCIqJAUM3Pz6czfPo6qoWnk4mbu6FRYWaqSvNvo46Y9yVSzmuVAsBQPW89MXFpyo2Tp6NCvMTzAZezcazMYzUvSs9hZlL4iqzuW6WCi6AIECwVOCnk9Z7J51OPneNaFSVJVarSuWlaSmWorlQWWDUyMOWjxI9NN+nm+5lqlexxqeCMQNBKdZpiiyizPZRZnrMgsSSUsJSVWlhcgpCiKhlz75di8t240NKywIFo5dOb059Ggpmro4+bq3ERRpvOxnzvXXNz0S5eqbnngttZlikXVjTDIVWN025IJbL0Jr12s6dTlxkTInSufW1mLcpQrdLZBlVRuKkIgAKZrnwNcxmmlzpVVa5aCqaqK6rkroSiVBFRUgDJpjYvSa7GddeXnwidI0i0giV6lVVyU1VZTnRuTocxRqAqG0DEhRR5DURazL5/N4Mvp+nPo6xi3z6DPRNEMFSGWyaTnvkdOfQ1Qpkul4mLr6FsUuxvNcZMav1c8tJnEl5S0K8mjede8xH57vsth1znbxu+aKGXRNXyv055tckXUVR3dY9RdVs2KJbTQrwQA0UgMwaAgUXLzuseTt5lApBAWKJYqikJCikWDlimGGCMQIVUaLEdYKQBJDbLFiD1WsQ2CWCJUrS6IKLXOl4EvCaC9Zz3dMX2aDs3HRubFaUkAhVOW+NvHS3ArSWLxM3XsLFNHPeXWcuLp2sMlyqgziiCiUtekzKGqhBc6XOhLqZsWElos6Vx17fOHssuhvHaag6GW62yR4CwFKRmSlALKaWtOXlenP53qc5pM1bNMt6spRVBWJKAIVhIgVYKFSMFXhiypCWCCS2JAysECU1SlJUVRKZp83bGM5UvGXHNaLOjc7tZazablsjr6xtsYVZCgQJXz1xumehrMh1sa53Dc74UEaFprPmaNxIrEsQqVEQVVpT6HeDtPAKki5ZcCtNbpqIi46TNeKq95c9K14eV7LIaVrZEBIKgKaQC3UoSZ049x8gNFoqqXJNZyK8NKtjralhYtiMNTo0rlq2LZDSkYslaCtcUVSZmaFpWq5qK6RFssRqtLIkueXnNc2azy21uuN1zczbbrXZG1dCub7i3WJQAqQEBk564251NSSWzROfzujrBSwVFV4jbiIglVpXYkqogtBr6DeLhWtLCGUzTVkZc7uogs5OOmua9d05dWW2Lpq2x1aGkZoJEVYoDQiEBWa8+fZnT5w15DHTnY67dTXcX3LFVBZKsVKglDNUlQIw2aQkWJIamGR5p7lqaxkeiKKSHKpaDM1klxyiNBfZs1jRTJrN0u1dMWjzRoF+ubazBaWSKGVXPy6cvpjrUSwU4+M9HpoFYqhEzZrKolAqSuytQigUV79ygCILIZZaZqyVZqma7FvSzeLm8S32HTl1pb41S3ytDWFSBIsAsJUiAF1jxGuPC3jizfKbyZ1l59M01XnVa1K5dZallltliMpGGsg0NT3LEhqM1CRAKtiCRWtS1RUtUtUtBVLdZaWs2mqy1Gs0Vrl3rqzblaLadIAAbLt4suVFqIoCZ1h57xdMdSoMA5GZ0NVlqRKBXjS6ytytirUldiAFAoX17l07hFrJpWZ8WtWU5uedNG8bs6GdcaXv6x6GzUu6W7NYJFixIS2IIhABTnb5+E6csJxZrjXWPGhnda1yhXyqaWUQoFUVaxIg1EKEgQEUCwtCHqyLRx0I1Edm2xrIjrbLrNSa7dedaS2Wy1kYewEZUFLAsa5fWZaIUAsEz89c7pnpWKpoxzM3TVmpWVoCY3VrMsrsUpuUhQUtCaB9C35jLmKqK0lGamdGrYE6HWYNm8/HTq2ekvPoW9SauzWCsDaABIgiAIFONrHzzpz5xTbRWSayZubOq5UlRowRZVlW1QoYaJUUJA0YJEIw1ryOrJAjtWSXWWF5dD2ulk1tjUr2vK1jDIQWBAAiJQsWILR1zfUgIWhAxprMeNYt56OgzZRXHjS6zfrNIjIDNmq7KkVKKVFALUmgz9J3xQ5xSWS54omxKS1NDelcklKY8ddFeo1y6Z2V052w2dSyBtgJIAFsoySOPvn831jk1QC1oAGqoozaVpWtUlWWACFGUowyuOjxYrlpYtsWS2FhbLaWy2S2Kw4qAuq4YlQCACLQAzAWrAsWgiwuoENy9zKBGlBimzHz3l6Y32yBa0c/NCDUrRLGWwItlSVlOiQoFWgA+p68+c4stReZpaZoTRSw2xmW9LVXO+RNd/fPuXn35vZN2wyyWBQEWAIQgDDc/Mt8+WtDVYqKoQqQ1IaWKAEBKFkQZbIsluluW2LpbFsHlcYceDRGGK0oLassgBbAAWgBBIGiyNBCyDVVFFsVFoo9ybIBQCWYuKXN0xvU0JTLz5NVVXNdlUKqUoktaoV0qEALVha+t78uQ4E1VF1lEtGdhSGW+MFOl9mnOqc9PQJrud9m2O3baM0GpJEkoIQhAVjZ8Hc8ZrPbSVogoqxIEMstMQIRgzTw62RYt01YWw6uNTQQkg0CAESQ9QlgskoBqQUkQhBqgISZTVUVlKWxQ2NctZAQqwmNY4z6zv1REUnMk3FepUmewgFVEqUS1KpJSKJSn1vp5cZwJqmV7KZceOnJ5bWTTp2brjxsRzRaJruXn6I71uizBFhYrQxcuhIRYApZ52p55eMtEtZUViFdtaIigAsUkQxKYaGVh5bFYdpxsxlZWQ0YISQA2NbEhLYgJCyDSIAwCBLVcktaJpWiItV2JZJH1ChBCrEE1i57XeNegqSlOZJvtFzWZLIAUQRoJXaksAgUAX61ryYK4E1RNxKl5eOjI66Do42sbCNOceT0+smz2iarp2bWmyJErWoiNWaU1ms4lnFlyzSTQsCgAoqKIKKAAtQkQIwytmtTKyNK0G0o0MRYoRkNSoGJUgWAEgBQWIwgiEuW5qyJSRUzTuIIV3IQo1yaEoFJK3Lrazl7YCyCnMOkosqTLYBaURUiFaqq1IAAH1rXm59z5/O80otQSay53SGaaUliaTat56HfDuL0pqyW1qwsWDZgSrUrSS6FWuNc+UME2kqqoBQKIFBARVSAAsAkIMNKymHghaIwQkiuw2NQSEIFZIRaWoRFIEgpXYEsl0NXytEWpmncqEK7lWYjajAFQTUDnRxau2BLAy85npNCypM1gEAIqLBBFUABVB9W6ePnpwcdMzSyoqglisjq62s2y3tbY6euXaro51c1dLdD2IVBLhlDUKGPKaz55unJWgCIS2AIAhAJAAlhEgFgSKYgahCJJQEaohAAgSKZZUQWSILZBgLWylAYsl0zVuRtVKKpZTRES5iGmZigUENLXjWPQUCGGNirVaU2CEWKIVRQFgBJSxD6t6PDzZeLnplmlisRpZqDSWVaXJfFze9nfefarozV83aNFlNNXEUoRVVOdceKs5k2ksoCkIsASIQhKkAhCEARZIVASBAKEaoSIkWVCQQhUpEikWpYIAErpGYpCumW+aMCygq1msSxUCNckigAAyzNzSzQQVxx0rFqpmmgAJKVQKqItPZCiaEv0vr4uTnXFm88sWorm6ppkcsS0vL4umt+sb7nrZu6NN1rXSWSxTE1JLEk0us+fuPFrnmgBQAgCADAqEIQgCEWEISJUiLJEDTJLSCGgUQDBUyPNMpsCFSKKyKVEqtFIAlXy3501SSmqrK0WlRbGQkklBYRTKuK280zUzqmTfuJZRZQikWAAqqqKqlmsxM80F+mdPFxM64s6ZpuxFKZqibZHLC2S6tObrl2J0Nc+pqb5da6Zq9XIrBBEAV3PlLjyU3WoUAISpASLFhCEIkWAIAKghIiqkR6AxFhAwQhCNK8tq2ymlmWWC1VcpZVVaIldkDKlzbNaJp1VEKbK2VsVBRGAkqSgg0oliVtacdMrGnpmuqEqsQERqAAiqqrVlyEpaWX6V08XFzviZ65l2WAy51mzuWWRol0l8W2W2bNY6DHUa3mua1TVyurDAIQhmY8ZrPm5pGggCAAGpJFlQkEClAQikgCZS0SCmsCkgSK0FWGkaaI9PFst62ywKMsK7KbmizPZSldzVYFYrseW+adTm13NGsqiWqyKMNUklBZESSxqZV2vjq++T2VlFzULQliwAFUUWnuRJU2tv0bfi4udcfPWiXRYhmztMbtLt5sZsS2tEaa0zO/WeivRmtcumavV1ZGABYRnHc+HThNKoRVIALEixYkISIRYQhCLMoDQpCUZTBtiNNNFivDyurI5YXTVkMSyyVrYKzQmbUy3ObUpuM6RXK7DLdNMpAUMporKkCGokiWxFzYBRmy2vO9OuZquqSu5WA1KkACqLC6PcyKpoHuunj5Od4Z0zTUBmpVtmmy25ti1bS5LZbrNTPSt6GdbJdDV8rjQKhCEXBrn4dOHNAjSkJQkiwiQhCLFhCJFkEICEIpCHNYZXW2W1bMrC20DM2SsECMtsWKQWUGe5xaxk0z3OdkFi12AumjKQFVzXYoCEohiVEkCUWokxqXVGbo1myxKqEFRVIALBRaFjIJalEvo75cLrnSS23LWWm5nVT3LyuthZBiLcdC3pZ1rl0LcPKxFiBYirztY8SnFaQk0GZUFaksCkIQgArCI0RYFYBIpGlaGteLZq7NvW0tVkaZTQIajK2IO1ozq2HgVVWbWcVxiszXGe0DqqJVua5GjFNzXYAASWsQhAi5AWlzoy0qS/WVpCtFApUEUUsiqEZBVcol9JvzYba86dNuoyXmy402QWV5bJbafNUh0F6M1rlvLVeaZCAgBK5us+OmeM1VKqiyAAGULKgZIQClXiIqC1odoiwysry2Dy2mjOtEWq5AXJZXUW5UDNepUjrozu1qzNakMusYrjFZm0pRYeF0rLM6dYMVVUypAECjWwgBJWRATUzqWVLbcikFFUBUILRIqhFDUElB7Pp4+TN1xus6dzDLN2JagIt1a41F2bUVG5d81rluatHh1CQgBNTmXPl2eM3myRUoAJAalQgZCAeVlSlSWEfOrpppYMry2y2q5dF0twZJotyLmXKotylgRLKkK3TVi2zTypWa4ybxkTMVUsMqxXTSs08G2orZUBFCEaoQkIRVQKM6KVWuQSxVCKpUEABAAlsRZQe96eHlzda9C561ysvGnSuaeSKK3s9U1xatJnNJvl1LdNWytayRYAgic644Fzx1yrRLStYoFksCsIMlkV0pLIRTFs1szuyUjyutsrhhi2rIlylymsRlkW1dYRBYiVoVaVqsm3hbKLnPcZ9TOVyqsVBFLRzXhlqtqZUihYhCksimEaVkLCSyWqrBRLQIAYCAFSABYQBD6F18HMmkXcz1NEzeJOledWIVRelrn2ZdUOtZmHNpqmr5bJp7GWLGQsZraxXHH1jmVkyoty51mWlVURCTTFqKldRZYAqYi6s66WOl0oGGGACpIaegymsLrDMsREsWwItipABHV80VXc1XNZRZWqKsqKkqtGabOnWu5qFA0CBDcyGlFIqoFIJRKljhqoVVAhoQCEoQFgQEPonb5/OzqtdFnSSNc6asl1CGRdTPYl1tWKklQhqXSt8tkr2tlKlBJFdmW556YWc2pmXHnWJrOtEqEi6aFVJCWyCkIpQtbc763PdjQILYoqJYLIjILF1g3myPYRaVkXKioLIpghlILACqkpWsQRpJa21zp5p2lKRFCQhApEIStoAASBnSaOyba1SFqJCUssCAhCEBH0fv8/BNVRbZvHWuNTWgRcAp1ZdudWqKrkQtt0xcryujBgXQJMrq0M40ys0atTOJcLWKay5qSqVKArCLAswikdd+NdTG3arRLFqu5REQVLGUMy8zrFg9zEW5WgyFCRAEisFSrpCtKNK4rlQRaZ1TPSS2zQqlUQEAMEiRIVtBApUIuaqvZCsVQgJaCAiJFgCAAv/xAAmEAACAgICAgMBAQEBAQEAAAABAgMEAAUREgYQExQgFTBAFgdQ/9oACAEBAAECAMGDBgwYuDBgwYMGDB+JY4cpnVnyXPFH8zy7Bpp4imDB6GWoIv0cONhw4f8Am49EejjAjth9n/M+z/gMXLWD8SZD+Zsh/JwLo9UcbD6GD0MGLgxcGDFxcGDB7GbWCi+rffxeES+YprssrXdMXB6Hrb1uPXHBBDY2NhH+vHH+vGEFe344/wAT6P8AiuWsH4lyD8zZF+Quk0/BxsODABg/AxcGDBgwYMGD0Muwa59PNYXwyXyODxqS9W1U0TIRgwerdYr+DhxsbDhwj8cccccfngf6H8cFefyB+Th/zXLWD8TZB+Zsi/EUWm0uNhxizYPQ/AwYMGDBgxcGD2MuRayas2yOap5I9nR1dyIjF9DONxRHo5xhxsbDh/8AwzhX/M+j/iuWvZ9OIfzNkfulS1enOHGLF2kfAB+BgwYMGDBgwYMGDBgNmHWyaax5lrvD9n5dS1dqSK9U1t2NlIwH1tNf+WxgcOH/AE4/HGD9n/Hjjrg/wOH/ACTLf5rRlPxLkfrVaGpTcsWLM7yyTTDBg/IwYPQwYMHoYMGDBlqLVWTlaTYVtJbImht1NfeRlxfYzZa38HGwg4Rx64/ZH74/J/HH+BXAcOH2fwf3HlrB+NSm1i/EuUKeq8d4OMWZ3kkmsBIquDBgwYB6H4GDBgwEYMGA5CdPc8t1Hhu78v1fjezZZobVOhfR1IOD1sdUwIOHCDhB/wCo/k/5FcDZx/pFln8caVdxAp9Rx2dHp67YxZnkeSawzw1EhCYMGAegPQ9D0MGDBgwYPQJFGelP5Fq/HtvtaGn2RV4b1CrsIpVK4Pd2hap+jhDYfRH+hH/Bx/kU4DH/AEhyx7PrRLfDCKLXeLUNT5Q2tZ2d5JZ7DTR1I64i6hMGDAPwPyMGDBgwYMHsrr7rpdqUbc8Gr2RR47NMLSvo6sCPTpe0kinGxsOcZx+uOOPR/wAz/wAZUjthw/4RZYzj3omvtpvGqesJJ8qehJJNNZeaOpFWSIJwI9nu/Q9DAM4/YwYMGDB6BGHNbsbNazVq27NfT7dkKSQWtdBfr2lcMCDlmnd0bj3xnH+R/wC84ykc/gj3DkNGVDgFPRyau7NoMJd3l8nlq2+6U466xdOAtu5tN/0GDBg9gZx+QRgIwYCDz3wIFobA5sdZQ2uz1eo8j4KtFNVm18GzgtBw4YHLdK949PB/nxx7I/x49Ef8JBUrz7PuAePQfyKXhlLR5ucnzSPJNNbe5vF11RIFi6dQs0mz8kmmwkYMGAjBg/Q/XPbAq4PQ9VrVPY7nxrVb/Y6TVbyldKlXimqya+O/WvI6sDzzLDc8cuaf/Ij/ACP/ACH8nDhHHI91dRqfE44cZi7ybNp81ttilKOt5HBro+nHWR7/AJLau8FljLKV9DBg98cex6B5wAYMHseh6U63d7LSRzcT1dd5NG/Qo0ctebXK0O2isq4YN2y1r7Pi1rRkfvj8cf8AJx+D/hBQg8SpeG1dOAzX7Hyy2Zdi12wZxqaywCIJ5JHrxxPPf8nubDjkREs4WGRGBGDFIwYMbAM5B4A/YwehgOcVLkWw2PjdTdSa6CxR8kVupQxtBLUags8W3htLIHDcgz1p/Gp/Fp9SR/if8OPwR+jnH4OHEig0UHhtbw2tpVUksXaZrN52cVI6a19i0x1kYTqzeRTx7O/5TYu8crHyz9eMjaGVGBGDFIwFmzjgeh/iMBwEEe6W1kNrRxbk66C1U8lr2COChjaCSpJrhi7KHZpMsgcMDzJXn8fm8Tm8Vl0clU/k+uD+OP8ADj0fSV4tLD4pD4XD4fBoEhLFzI0rTyXZNo94pRqWavwCIRCPyGMikLG1l29re2tkCRyI8Z+PwCjwzRuGDBhgHofgex+gfQ9Aj2Mq7WTJ9Em4Su8dHeVd2B16lDGYmryUG14wX49rFdEwkEnyc9iXrS6R/GH8RfxBvEX8Ufxk6A6M6c6v+X/LGpGlGiHjg8XXxFPDR4YnhyeJR+Ox0AvJYsZDM1iS8+0bYGX6ya9Ka1lgjikPXgCxd3++Be7JsZbXSNUUREk/uSMhXjnjlUoQR6H6H4H+w9Vrx2E+g+UXTWhs1t7X3QPBHXqYzCYHqya80eq2RshtU2aWhMJfl+T5O/yd/k+Tv27c9u3bt2L9u/yGUzmy999ododgZzH9JKC1FrCERCMR9eOIcuby35la37tyjdAhkLwhGJ9H9vFJE6ZFNHYSUOj9gQQfY/AwYP8AgR4NuyPpPuLYCq9bcpva9zjgjr16FPiaE1zUai2u/n/W6/ILH3Pv/wBH+n/U/qf1P6n9T+p/T/pnZG+bn2DJwYfpjXrQWmtUVxCIhF8Xx9OOOC1nb2fLK3kwlv5z16pkRZhEsfAxP82V0ljkiGApKlmOys6yrIHDA4D7H+4/Ucke1ZzqRF9+GyMWzX3KbiLZg8ccccdevTp8fxfD8Bg+D6/1/r/W+r9b631vrfX+t9f4Pg+D4vi+L4unTp0468cFptnL5FP5RZ8invmV21lay8j9s6x5GAPwn4P7YMGiNZqjUjEcABWdLSWVnWVZFcMG9DB+Bg/4o7X9Hg64QNeS4ltGS9Du0267NNikgHXrxnHHXjjjjjjrxxxxxxxx6449F3tybmTyCTyKbyOfeSbBrb2OBD8fHbxZPKU49rkPo+zifg/voEKFGQp8ZrPRai0PHAKTpbSylhZllWQEEEYPS/oYP9uI512Bn+H6KwtYFqOyL33EuJeG0Xbjcjd/3Bu12/8AU/p/0f6P3/v/AND+kdsd0d8fJG8qby1/Lj5a/lb+TSb+Tbvc+wbZsnPgEJTC5kzgjPFG8q/IyH8HDif4851aIAoydOnQp0MZrvReg1crwGWdLaWlsJMJRIGBBwfgYP8ATj9h1tG99j5c+D6vx8/ObYum8bht/bNs2jOZTKX7mT5PlMxbOnwfX+D4+M7fL8vPrj8kah/Kz+BkP5Yx4fwfXJJYHjq8RUr06dCnTp8fx/GY2rvQfXNUMYwFJ1tx20spOJQ4IIPrnn/n4zkP84tfb+59z7X2DP8AP85n+f5zOZzMZTN83ymXvycP5P54I4/Gszy0/gZD7PpsT1ySSWLmQyFoW6denUw9M7BOnTp06dPjMRj+MwPQk1jUWh6grMlpLcdlbAlDhgRgP/5XP+XGH/TVZ5ifwMh9kkyOrFzIZTIWPoYI1rFOgAXrxxJCaqQAhgnxfH8XxmP4/j+PoYmgem+tfXNXKgrKluO3HaWwsyyB+wOAg/8A6R/zoP5RsPRwkGIlixdpHbucPoAQJVSqkAhEfHUKE6BPj6dSkS9DW+t8WDPiMfTp06GMxfEYzE9V9c+seoUxZEspcjtrZWYSBwwb/wDTAWFKA1Y1J1LaqSi6ccDOS3ZWEhlLnDhZYxWFYQLEIxH0C8dR6QBQqiQnIFu4AAMGKOpi+qYuOwXp1KdPiMRi+IxGJ6z0JNW9FosEiWEuJcSys4lEncHOef8ADtX10HiUXgyeDJ4knjw0X8j+R/GOhPjB8Im8Am8In8anh5/xP4PurWrada3X22BLuujM+GUzGXtC3IwQpVFUwRp06BOnXjjj2cHoHsxylG7AcAAKAOOOOCrQGDjOevxlBG0ZjMJiMRieF6cmsfWtXIDrOtuO4lpbCzfJ27e+a1Sn4bV8MrVLG2ffvuTZAKMhj6AKVnOwi3kXkUe7TYvqLfgl3w+aPn/E+9BnPGEk8nEFySF7ROAhRWiq1oVi6ccSCMdCvAHBbvx8Kwj0PZOBTkK9eOoXjjjj3x64aI1/h4wHr0KGNoviMZiMTQvVk10urei0XKyJYS2lpbC2KsOv8Ro+LCe5uJ9+0pgl2z+Qybw7E3vvC7/QGyGzXaR7ZNgqSVRZi3le/HsltX/C9n4o375J57aCzJP9sMwETRfELG72lON4VqCEJx1rL169esyouMRnxiARccccDIx1ChOvWFJ2A4wZzzz+ThGcccZx1MJg6YDnXoYzGYjEYzEY2henJrX17QFdXoNT4vRqyW7mzfcfSn29neGTtyuACMQCD4SvHrsJYdpHtzrbFapuK/kNeaDb39TtvBrMXbt27mRpmnM0M1N0HoB8AK7NIUICdenUrVXp157yRJAIQnXjrxxx6RfS++VMeduwPOAg/sDjOOOPXHHBQwfD17AkFChQxmMxGMpR1Ov08IhrTWt1v6msvb61dAAjrx60xm3/AEv6f9EX/wCqu3F9UfWzUie3ZZqu9NOzBXuUfKoGpeRW6O+8GtAzFy4ICwrVoKDySCxYqLZjVR16dcdqiCBa3wtE0aAjjjjOPfAwZ27BuVLOPY9jB+x+j6468cccZxwYvgMRHOFCixQ6y7bpz1YJptzutfrttueqQ19ZjWnhFQVBU+r9U1RAYvgNDk7T7MtNkIBjli2d2r8lW9S35zT77baDeeGiklJawi6dNWxAwhiokyQFQIiF+EVhBBr6yccEKJsjwjjjOPyWHvn0mcg8j2PwPY/24498cYVMEq06kWbG8sGk1rz7/Z06mzurBBr+suJAsAh650+MRfF8Px/GsRjNWTWLT+F9Y+veoYYpZqxiCaLyR9Xpt7Id543c1vXr160pA/PdpjbNmYiAxUwF4441QhHHHEQvSR/s/hUCBfXRQBx6BBBBB9c/8fHHHHHE9mlq7Fm7OIvFdf5Rf2t/VVL9iKtBVdhEEA6iIQrAKv1zB8fx9Onx/EYwOJIIZY1loWaBgET1zB8GtsQvXsS3LFW/pzH155B4EaxheDnDJSTOOONUsEPwfA0EMfkgo5x+T+Ep/TtxEwRSivC0U8P6HoHkEYDzg/43lqLcsQrLkMNRda1o3cSCKOQ8dQiokQgCYcLHOvQoQfXHHHWWFMgmkisVjC0XxmIpRsJPSvWxeqWqclQJ06hQBnOcYFpxCstUVRBVysPRxDvzRUqRwRxnHHXj1sLEajDmu1hg3g/Qwehg/PIPIPPP+bu8k89WGsLE6Lo63lM1uTVVZjHGyMOvCrHFyX+Tp9YVfqCr9T6wzn4Gi9gNGBFJPE8fVk4KsmutbqPRbiCHyiqM+MLxxxwI1gWqtWKGsM5Lc3BrJPRKHyHKSlSpQjjjjjD6v2OIVkfTUJtzFrW01jSNrH1rQegPQH+gPbnnnnn07O0j6WlsZbOBeuggvx349g8SKrsQAFUnCwCYqqBhAA99TB8MtKSvwBnVSDKCpR04ZOutsMtFozsqkixTCIQCusAi455JpDrhZpzYoSmcyl/k3FinJwQRhBBBwnHaeVQDVStpa1R5JrU1inWxopNbJoZPHX0cmvaLj/TjOfYK5LI2JDMKYOcBaSV0hiuNHhJzgYAM4AVFQSfOX57iUT/ZFgTrIC2SU2rPX46xZIpUqQU6uiizBorFW1vNeFnGvvZzznHJm+xVsNYMnYlpaT9i3YnbYoicjGBBBw4TzsZwFEUOt1uTz2bHelBxZutv4t/Fskmzgwvrn0j+PyaR9c0PHrjgYP3FHcl4RNZDtHkQL8dZFxBy54MmDBkZ5ACPJwE4Gc9/kDGIx9OEkWcYsoSWpJFFjeiOpTqU602krWCr76tMkyazYfYNo2Gk55LVT3LF+84qD0fV6LEKu2HDhwnCCGIwZ4vUB7bCS5aqMdtZ3EdZNFLoX1Brx2490nkcXkMO2SfmaE0HoPpZNC+mfXND168ccZGl5gqpxQSMWfSGmBI2TI4dwFT4xEsSVUrmD63wfB8Pw/EU69QFYp068KyMpx0mrMOvUjCCOFxC0Oqk3FeVBlmCpZ79y/fv2qYfaiatQ1SaUUK1DyCjaieLEIJBU4RxwRiinWSMZO2ws0Ej0o0sOrjT31epJqJNDL49JojTSwm4j8gi30W2SwM6/C9F9O+hfRvrHruxICgA5TDn1rhbTvccQLTWoIBGFOc8+h7HrjoYTW+r8DQmPoUGAxSc5PWKFGGcccBaDQGNZVnikWJ9hAr+4qi6XVadNGKIkO02V6laMyyNEZN6ckjORtw2EeieQOPGqec7Ge62mq4PQ/I/OxvUNe+rk0Uvj8mjbXrIm1j8hTySLexXw2bO8ixUJKhrqlo18Ea1I61UWGLSYo9c9i/OD8jOc4AzgZwRx1aJqvwSRxGPJwwOEMhHUgZEUGHNzDZpSR1nlWjAI1uvs57uqn78lzJclqP8nyJMJ9hkc0yHDkEpZmJ9dUFSCJMnfZ3NXVrxf6XbOuq/nhonoPpn0Emgk0n0tYbRgiD2K87R4+QgF3ZoHnxmeQSfL8nfv3D9lD4DzyCDz27hwwbDhIbnnngxMnDo6kcEAMiKTE0jBt+GlmxS41s753aWSTXqZi/JNjK347XCksE1qDsc7E89i3YnxeoMJ2k8+aWtnAH+LkBUzj9DB7nm3s6INU2t+QjOwdpYmMkZFic85znPPPyfZW99v+j/AEv6S7IbAXhbWcOGB5DH1zzyG7AnHHwy1ypwkOCRXM+RNvwwGEIdlX1VyVMGVvSxJrhp9jRqVGrtHx1uDjKs12L0fyiVocla/a1daJP8xm4s0a+cf5XrVCEQhTfmnJ9c8yt2Ja623beNvTu227bI22k4CjBmuZ6hi6qrA+hgZZkux7RdwvkMPktTaduQwYEnnnkhonrPXVWyrNMaeb7IjnUoixLUrroTqtdn333km5fZ3Jqzcn3d9HEd8ZMP458aq+tpNbzR1vXHH+F2zqK/vnnB+ppace0lrpaw0yrxlGMlx9mNk1tz16CIV46S6tNOmkGiGhGiGj/jLqf5h1X8caj+QdOdN/FOiOhOiOlfUtqG1jJr93XtA9u/bt27Fi/bu2NEEutQO5iETqALCQ3q2rtX3iaAkkk8zmuee3PNz1ycoy34vXHXqE1FXJMvT0Erxf6XHjTjjOM4wfm3JDHM1hoK87zW5tpJaYFfhg1yaldLHpk1a0lh68MVmMpnNs2/uG9JsjuTvT5Cm9TaLcN59xLvo99HtEkaJoZILWrjfXbcEN379+SSSxYt2ia3mvG5kM02ck15fmkS9PDkX5nyD828OEghgzpgHU5yBl6XYHSVh/psrGnrD1x/js7Onq7CSB4Yrctmb41qCnFqk1K0TWwvNfm37eRttvsfEtP6sDtAAxlsi42xl2kuz/qLsha4j1kXjkXjMPjEPjcWkWhNBIjJYp2aVDbw2OeexfuWLGQymVJ5J6drbkl/aHs2XotdLF+Z8g9n1bw5xwc18mxiwFpC3YFm3EqZqYB/lxxOUQ+h/iTAoGxmoxZskFSU1a0cXo45MU1RNPHrBB8AgFZqza6TSXNfZ2JuTTR008fj8WXw2Dwut4xBpo6JBmOwbaHbNsDNIY7dSyyvFb13NTdxzYT27MSSSXJlFua2rxt6bFw4+atI8P4myH2fVzAOnwuis+dVxsJ5Aky9Y11fB6LiTn0D7vz6eD0P8tvPrqtl2yNMvAm3DTso3GcPAWdRhwYdoNsu3/pjYBpdTH41HofIalYnav5HL5SPMqvkIuAkcBZFv3qW8TAIMsKhdOJIZ9NJp/jN4bqPendDcDYrYcyszM0cgb2jYcoJCx/E+V4Pr/B8PS4WtvcacnNZNfjxvRIF+SzmlieWbaS3Y3BWU2WmgaGUDi+8af5saKAbSSivABSek6PCY0vDZ/Z6CL4gksU95mIxWFmG8osmSGHWvXn1v8uxUnj0MEaxBwq4+XNdBoaljIMIRyTE8vzvYm2J3P8AW/qPL9KTUPqWqtOt9bIaBs5XHAw5Ryrho/U+Aiy8UzWDMX7XP1TkvxKRkg5kfYumV7LyjBiiCCSM4ojIetPPLqYf8wNtNr4GzZPQjHsY0dqF9fJWev8AX6/KZiCFxq5hxEYRRwxZ25x82FKWrcr1AMHo4MORnLlSlZgzpfh1EubHKtgjpZp1xapvG+JMmxXcLtzbat1pWerkYzRknX+gcgqp4/f0MHjNnQSR4ctYSfxzE8yjJlORWbctZR6GIUEEzK49R+rtihF+maS+Lwvi8lsYhdpmgA9D1JJrY8OGBqB1s9PqyNGyAzljE/NKy+4fbffeYIkPxNXCjFxQztN8Dq4DvfkvCzNsYUgIe5gkryvjC1DshlaXyWuKtiH7KOGoXJIakpPpSTrMfI/Wny4u/wBlHuLm0Z8OWsPo/jTS7GPGwioLh/CCq7whZQp4iIlRAY7I9EvPLsHmwEYMleplfLzx4JUnM/2Vn2UsKc4M5zayg8EPgPy/Lg9NID35CCGSnHQjq28jyJGiaVpVhGT3IJXvQXm8iO6nNGa+dkdarzi7NkSMUk20hbWzdNDr9zTWWGSn7OMsMWsWfIPWguyZ5HEXlwn1bBGH2coy7CIYuShcl9qpXAaxjjnyZCYklSNkttaW3997Hb0i8cASZGANo8OdvZMefIHEqTiwLNmRgMVLGTlceD6f18+4NidjTs/JAbJTFy/kZpCSOSPjNpc12vhos1DVLSNafUVNfNQ/irprMBqtBPHcSKe6pPNp9TPUnki1j1jh9RJWl1TzR18i048cW1vzYqWvxawnD6GNgLGRVywLSrio1aFSY5I1kl+d5wVQSzv1SZz7HoYDgzmFaitm1aIfiYxphGAgzEYMILObT1dXFSnEbiw1nk65KxSuZmTPkuWYZa1v+gbzXCJ480tZdUut+p9do4M57F7qNE8NuKyssSvZjWmmurxVMNdGiJylp31ZjuJ43B9ME7g7fR399FFZ28Pu3h9HDgwjNO1tcmFtosVnfBlUPWlgIjBETvigxlf2MGDGxM1yvl5o868enzjOSMGWWOQr8dt5GomTZm7L6hRoHiKLgkqySKmQPavaxpIVsC00rm2Q+luHff8AoqW7fYTbJb4k7SidTjZaF1ZAY54odcyCE4q2oazaHXqt7JFv3PC2rpfTW4YIINiLVWWL3aw+jhxcb146+xj9TtGO0MyCSHhZRZkzjpGpZCJ5W44AAVT6Hs4M1qtjsuJgwhlhznBnGcytHgXiR9rc+XKgkwGqWM2Ecei6YTYOmr2NbUQglxcZnT08mvmmnt2oLdcqoVkKGO8oyzGy5o4p9ZYHAw5rzorJu5eNur4XHVzbxaZxiPfeA7SG1EcOWsP4XDhzSPtkxMnw+lxT3J9cxL0EEsYzmF5gimLjn0PY9a8TnAVIPMzQgqc+Qy88nIrEl6e3zdrSQoEEmDKwfHGcelHzU2s1dPBeSmcaSa9bu/N8zTSWaM9iaR6cVOSMjJSc4loS6BvEvIdPWHiZ2OW8AHqodBWRUbbuavh+QZtItJnx8bNNdPPFMJV5s4fZxThyi22QYmPhwZxEhh9/ICHWwX9DFcEMfXGD2nqi10jBnKnJCJDMX9KEgtTJN0sPBFOaFNoDDYRchxnl9nFFuNYqEklnW7DY7GrI5MI8OqeL2SGOOK7PNBlUpVRkzbVaUa7SnsjZmu+e2qo8RzZrdA/HhhMTpuTrl0VestldewAGxSatTl8kgdssYfVerLQ+sapoGttABnD4uLKLUNi06SDIpi+DOwLSo4IwNznf4+uHBgET7ByykYCGb8DAKcVyz0owWnjSSVlp5IMsDpgLPzhFJZcnyaWkEnYzV5H1Fj+9P5Fq9SfE49SnjnlVECuK766jcr6c/HJS8o12u0kup39G7NTzxDNoL4Hu2fEJ0ndtq1DIBEkhOAxjYiMSruoTIpsY/rWtzDjVn1kmmvYcOCWS/TnJ2k2s8jGws7ulaexDejsR4Y2Kzs7v/UWZCk4xSH9LgJN1zip0UfpRbevDCj5capDtH8fr3IY8khkRUcdWzkNzUJbZuK9DRbKhW1lrX+ML5DFpdb5HX8RJsGvKm8pPrq9ZK0V8W65VzZ3VmxO9jyqaxlZvDztBf/GyzxR1kzZGqUyBnyfIMA2OKNjjibK7WMfDmveKSuwIIy2p9Pr6tDY1am7tXduTsaWGzZ2El2iYKUt21LFet7efZipWvRXor4TBgxc4AfJ26x5xhXgA4MU1U20kCV8mYmI3jqEYBb0UmLkivjehnauc3R8fLy+TZT2myu+Pa7aRGTaXPFkGOsa7dmLAR26sEUttdqtq7Zm2Em32u3s5AnjC7QX/AMbLPGHqXWy+azRPQLZaymc2BTL2Qna5UNrG9U2E1GbsCDaDnH3rb/VT7x5tytNNBo9dYFiPQa2trRHZlv6xqbvorNWCokWPXjUexgPL5MS6SrLyDhzgDKIttzXyZoMnywdcHy+qZMqZJnWRcA4h9b4+Izl55EG+zpJD2lr6K827fyEb+zeWG0A2vjeLZW+U2d/axGTYzSWc1dTTV9tmw/F4aN6qObhrmPKmMb2UDmwyPLhq5ucpZeGENDFPSPfsrzZaGCC/r7Wro2bL1tvdgfX1F0cnK15r67m9dtTtZ18umrw3IpgeuA8gg47OwxSMTCCQeCMpGd5J68sz12sY+U1ky5lHLmIz5Ct4e4vXkR8TkW9MI2mq7aKWyLTzsCIgFrYosVmzUy0Rt6rkwrcfay2kFkePPSzbZsPZy4uiYK73TUMktOycu5rvV/Ic2TQZtH058imQF3mSeGZdim3r7b7GxvPsakEeq2ck1xKiSay9sNroprjbBI95rTa29nZQCwNbQeLU7KkUwYQQM4ABsNy7Agq3cTE8liaz2cuTayaRkeBsrZJlrKQv4mOIxf8AxFgzyXPG7P8Ad/ua6Utu5ptdI3dWXAI0giEdWqNAfHaOut65vEZ/FX8Lk8Qm8aNWyurs6GfbZsfZy2fHy7yNsDQOwMMZNw671fyHNu8rytok8hGSvIZBBsEs2b2glFiywc5dp7jx5Ku1lsxx4sFGb+nYuRYd+Vkpa4XqWlmrzfQrJG8cpOMB6MdnEx8X0CSCMklScyRvZy6NUWflADWx8vl8uMuSZVzZfiHDnkua1gyusgOgbbs0fxBFC5WSGJMgsCT5W2F3fjdHa3t5Dvb24lnLwXPErm2zY+zlvPHcFWwNmdPJsjDZsNYNDBmwMWSy+Q2DmjTdhsiilSWWcuXzx55WV9jLXdJhtM2V1hDDCJJuOa8AvM9W3XmrVrNYZJWrRfF1Dq3PYS/JaLAhG5GHFBeXLd6LatsXe2aduUk1ZydXLKaa7OzIyGYxyXZfcPryQVmEyTaitDrNBHt5OhHWGsacKxYZJ7Js5FEayb1/JL248Xv+QzkHLC+EDbHYfi1mgY7K1c2mePPtHGXjJlXBm0Oyv6uLy22q6dts5xHmFuq+R5GfGlstMIgdnLFuMtJEZYa7tZS071JDaOVorVaGvopIDWrQvxjgRhDhTr1mjkWQKAADhPWU7rXSTa23XsTCzQlLMsgr6PYNHaus7NFkjOXwe4M48iECpWr0q1tduWmes9oNHr5//RrDcQyvO0/zGdpmlLEdGg+sa+wPgsm2N78W81OfaR7+eP5tDE+xIB2Eex3VuCWaexNSXVZtQufJsbHMyITJ4vl90m+bUafe3pr9mTXV3pPUMPxwoAM11vW07kFml/KdaOx1W5jtiz9oWDOHOduWEyMVbFRs6mN4tjmwp6qv8tW0IRSmWCaGSZ49v1csY8nRi5B9VQRvk10yXKyWLR3B3f8Ad/s/2JdnFsxsqOWRa2rbqvs38j/9BL5NPu//AEf9+XfnfULyX7k3g0G4Nw+hlzNeggsLZbUZuMox7J9FR+9Fu9udfFvNlGgFSXaygWIZ7FiQygIPG49wyszM3kwcoPE6W5sT2g0NrRQbTGFevUvyNuL+p2dGxW01KCvGU4V+yvFNLCBRyXLxTBkLccEyTGIrXzW5KTsJPIINlK8doTfNX2v2TPWa1j4+DB6pnmePc041ozX7hAheLpr4dhZS39yt5J/6cbYbybcfcM+T2gnxfAIKMoJp6uns69jXGslBtbT1zpDe+dzq47+VDfyBYcA2El2+IwMU7MSJbllWczCqlqt46m4f4mrOblfyiLTa2+KNS5GcZqd13dq8tW7s5d3q4aFXV61RHGZX7Egh1ZJemvZzfCsuBklEkmMbb0UgFcqNjMaUcR2AkO1nsxuszWtHJZZ2kyNAnSmMObvVHK6VdfV8cXXGr8QAbv8AJ8v2BaFwXBdFz6W80AkEvy/J8sh8PoRZup7Vkuk7TRXE9LILet3N6ei8ublRTSptwrghueY3uZFoB4ZZ8OveOtUml0K7WWaRzdddnRMNupNuLaFleCNRU+lHBcir2NbdXVXKNKc+pDzgYYGheGSmZMu5IIWdJFiKNaVktT27dLY2rl/BblEDqZK1evLW6gaTLJkxsjI9VM5JzzTWaLNHobXj8ng48BqeIw+FjwUeEDwgeFjw3/yD+H2PBX8An8GmzQbXyTV8gpioUpV4s3LTYAuFjkWH0wpis3jphXyyUEnZyRH3zqqEUXPIy4fJIudUNqYklyvW2+kmseNwQVt3Vnda9jROsgqbCpBcraGk1TVNJiqZAzSFuwKSJ6EtW1JltbGKwkQ92aezNPbL1RXsPNZ1DX8V4m2OV7EdzgDVvKZMfFYOGrTfObUU09fxXxjnO3cSiTsCPckwuicYRtKFW1frWLK7RdrTu+J1Rgzbs/s4cgJGEVUrnx3NUnm03Mj2mTO3JPi2hDc4MOXbuxsvkA2DxLKYamz3OyNLSQb+bd2ZttPBvNRRfXXa/jt3f5q9wKestWNhBN16dOvx9OO3c4pDW4rWKQUcrYk1WqGGYyusumn8ZkoNRbVQa65rBRijQRVoiskuTuJxP9gWBZ3EmgkjDTl+6uX5+QOJjbi2X2vv/wBD5RJ8cj//AEZvAdz5vqBiCBvHavkPk0G+vzz7X+wNxHtv6+qsGqYDBCkMmnl8dj8nnXJlsqtX6f09NplVSCMUbq35RsJX6EW2cGk+q2VOhPs9m+5a9FLZqnNTf0l2a89qpWq1fngqwrRqR6oar+V/J/lfyTqf5X8o6v8Ama0TrNVWktT4p5ZF0rsSS3YMDtdbP4ufE6Pjtjx4+Np4/BrkqLURGFmP4vjEQjEO4j8Rumb5/mEol+USCRpHmlNatrKHdy9ZYWa1Y3lyNtTd2tNMqRX50EAnsbT3WVj46SeMJrSacaRJC0LQ3YxrP5ba3xfXNNDIrK0s0km5nJEMp7yg5PZ2O6nlmjtB4Ki3aiUYIrlC5DDbhmecTamrW07zTFyi/GYUg+saktf6wqeLs0c6GrMkc6zmroNkWY9w4cN28nCbnV3JzPVWhHVjaKSI5P6HoYD5DniXhVuvfg+8b/8AR/ojZDYnYm8ZdVroxzhx2u2t/uEYN/8APZ/NEXPE4PLbOuWVtOtmTBkCjNQoAGMqpqE3UgUhxOpr/FqKM7u8DRsG3s9+WTChkvZ2+X5dy1DUbeG5PTxW2BqzCHHuU6tnIpNcK0FGCrZtJFNbmrgxOqhEcRMqRwUEbLcRF3Ausy5kuto2JTyCpBBtQy1NYedpXjzgZDkJyb0PQyhrKumDMqwiP4zF8P1xAYfhCceuWa7Y2+0tTCMR+AReaMG8Gi8/mr5s2pzMvqrjLCnXOZMSpoKfl87ZK7xTFsWt4uolEdOJY1j8kk3EhikxDtGDBo22ersTXp9Ku7WuFFGx/UlgB70qb0oo0ajt6t2RZsmngkMnEVdqglLfLXmWaM2UsR31Q6pxlw0LMmdeoGDCdzr65rtangrfC1GOGH1JnGVq9DQnB/pzjSG0HtT7Sz5BaCcceBJ5bIc8Og88ir1d/JamWX5TKs1SKtsV3Y3H9Vbutj8eG1nZriMJ8EH15l8RtBqZ5R99Jscaadqq7RmPKZPttjfqC9UXVJQ1tTT6Sd5sndnrNOlYVdfVotWqGM2q1HDn2Ums7JbUU6x8B9HNKllboYa5lszGKyXRucGEs9Z9hozBeFWckTJOWyKomireNVqn4444/HPPbvy2WYntXL+3u8cdeviMe8z46de9QTxzdeN3dGdN/JGqShXhlPuAGTdW1v8A9G1d+1LKtkWZthW2tG3R9TG1JbHcipHtGClcpa7a1/59gjZtcqZVu3Z1tV2mgijiqR1oqcEUderX+SaalXdLN43rFqNaU6Tiy76iwwtQbCEw1qx1SaN/EqOrTW/zhrhrf5R0o0qa6xpF8ai0x18VUZNSOiXWCj9JIAnTp0lR50s/IJRMbEdr5xYMsklu4NttLHz3LGD3pVunW1zZFoW9hdsXPsGwZ/kDMcHqlFDnll8gYcGHBkmcFfCdjDcO/feSym0K66FPGa2tl3/24dGqySBt3qxhNO3HaSCCnDA6RJlU6yerWWharwUb9XT5ZjWnv7k09eXWZFTNQ01pG/8A0Bshsvvrc+2LAsfN8oY5znPHGcYTz37du3Yt8nyfJ8vzfN83zmybTXBcNm+9vaPs2u/aabNtWwD4+oUHw6DBkkgc/hir/P8AIrB6mfLLhFatsq4a0ohio7XXtV8Whht0qM+luTx7MbldsNn/AFJkNWs/MVfTSbW75NrojSSGMZDM1itY6LFoqqwanZEu1UbBdXK88kk2on0GlirVklEs1iSzNe+4LgvLsBsxtBto9qNsNwm4G4TajZDYC8LQsmybRuG8+x/oPffYx7E322J2f9I7IbAXBemttbNs20s/LO80mHBgztbUGPGylD5DMD4jAuceQzzufY9TDp8omrtTj3MttQNHPu0JnxINXSs6N/GqGijo6WpLDv8AVV9buKyvTfZultZ+xOxtwven2OoSEUqWtdLk8Z11exVSHWadNFp7FzVQuEkhqUGqii9KHUVNBX1Eeur1LEc8zYPzyD3MvydxJHPDL9ieWvZSw88lr7RsSzCxHM8scxlZzIsnaBZ54FaZzPInkqYr7+6ww4MByzKhjxj4lV80twRwxYM3szAjjj1fPwRVY6Oq10Ve/Jt64hrnaRvk4i2dPb/+vq+U7DZV7jbT+y+7HkG02DJq12p5gxQRBrSK+ukS1a3wq2bt+Sv11UKIg8XfpNVMrOJzKJfk7mTtzzyTtre38ipbDlc4JJGDD75wZALbB6pBLTSK4LlsqS4whbZXD5roPITdsb0eSbHzKLyg+e3PK7MlOfWW7tFYRU/nNAE+BDOt6iM0VHyi/wCEUhgyxNwYzGyFcAMfxKiDXJsJ62s3OAdeZVmEeuvrx4rBey3IrjLprLJr/o6erZiGvWkIEbto6XG2v6DV+cv47q/MaU8scXi7wR3oItRrU+qKn0RrxrRqxql1I1P8oaz+e1ZF8lnr3tniQVti++m8rg8xXzVvMoPL62/jlGALl3d2XpSUpedztT5j/wC2/wDc3/M382j84veYv5I/kE95J/4S+GxeCxeBVvB28cXTxVktva+dpHuy7R9z/wCjPko30dswQPqdH5R5EuaLXAAbkvUkgeJ0cevmWTtDjGTIbF/ZLsv6VOxHev2Kl7yGRqPitSzJPih8utBjXjdhmWy1trLTpqU0kGj8th0Hj0+q86q36hrb/XaPN3Dqtf5NrxlKwdh/Q/offOxOxOxN43TaM3ybKm2tlBLxPrX0T+NP4u/ij+KP4q/jT6NqAnGyi3l/c+PeUb7c3/LX31y7F44niMXhf/i08Ki8JTxSPURQi19ky8l2ttbFv+v9+baFhrB40PFRoF1PB2w8qPk72KEW83D1fC9AmL600F+CWOVJRJhznkeqFeaR31t+znHGoty0ptbU8d2OmPia0Yo7B5nZRFhibDOVKlWH3pb52V+2d5Nut/YurpofJ6Wt8dv60R/U+tTqLEYfj7GxNaI44444zbPPqzqRS+P5RdGzG0XZi+LYlwhqz6x9J/APjn/lU8SqRiQnGx53vndP5INqtuNBRGoXVLRdDeO1fbjfPt7dl2mpnWw+NQeHDxNdZPPW8lPk+5i8e8eRUVBshCmxaQSrOsgy7cgtGzr1jxxtrdF5pA4cGCxb3Ee/uodhvXryWW7d1jFJ5Qxw4cONgsiwlkWFnE4mE4nWcTif50ljx9kNl8wkTBEUJ7GT5TP9g2dlIf1wY60BpHWnVfzBU+P5DZ+9/S/qVbskjWwn80aBPGRoI9d8URW7977l3yUeQxbqZV1MOjTQDRproqspl2c+3mvdBWECwrFUg1WprV0VQz6uEtPkuS5PkmKJI44Ya0NadtlYQU6VnBnPbvI62NXNWzfSRK8LwBpIg8kn2I8OEvjEq8UtX4vjEYRYwgRUC5LsbO1rRVoAAkQ+W1KWL9+4k+X5JsP+Ff8AXHrjr1ixT9/7hlOGFR9mKyjpCaM9DiGaO+LQT6f8tEhwWzZM9iV4vqLQTVppxq6+mjjUKoEoVpGlyXJcnMuCEUI6cFczR5ecRRz/AB/B8BrmvPEIBFGDKXrEVxNM6xNXeM4ScOEHbttGv/bFpbS2I5FAAAGy2LSUtOK6VxUWhBTeJ86fCK4rCr9QVBVtw/nnIffP+CEga7+StD4i6zpZFn47Wpt1P5tXxyGt1CJC9uxC0VXZ174tX97rttHsWuLbiavSr1OAqhRcsU6xx8fJBZMpYa9/ufammjrpWOl/gXNXr9KfGm8dbRPqNhV+qYOliOvr68FiFFsuJWttcNtrRsmwZnrmqahgNqSwU7fY+597ZbInV1kA9KIUuTFxH8fx9OnQL06+TVCc559c+uefwDnPKlskv6rVRa1aix8YMGASQSH+9Bv5twdoL4sElROZXn6SQo8e2Xfx7qC5BPFIiIrz6ySJskx8sSTySytNQmSy1gs9hZQAbrahhKLP3f6G6trtBsbloxm1BYd+4Ku8kmEFSDgx5zaawLI2Um2M64kCV0g2gzSj5+4SGGOLa7WmwHHHGAccAW61yr+rf+Bznnnlz/CjiC8ZK77effV7kM+SxHxeHR3Kb6g6OXRrpDphqxQRexwq2c8h0dLmg2sUm1mjcwSU9ps5NxJY5IGRENGrgxmA1PrX11rfMLX3mu7KwLz2kikimp143TgMA2MhjKfGVzuoWJa88SRJr0orTSBM3DrlXejyL+2L8a76XxPSzURIudevUKE6dQu41titx+JFqt+jhPuEwGTOAiG68U8NswxaiNg3a1Sn8Zq6f+ZJroaApCrapS0JdelWGG1HiQir8PHjSKs4GRnY255mU4GJysI4eDnXr142uav0cDvJsguEgsCsI4V3PzmwbBlMnyFybgiijrClbqJEKYoprBqP47JAoZEWqNdtIdHrAMIapDnBVAB16qs2Xdde1zA++Z1VvXOc5x16hFHaSw21O5hneFZBdjsgcErN27iWy0e6O4/ttuYdmbfzo1dbNZaA1B0DeLP4n49o1SgFyR95f9tKTzrAckwv832hcWxs5dSwwvT2lE7TF9HDhNf2VsQrGYPhaD6xrGrYSOv9L+deoRVBrF1qUBVlRM0yB+/a9avjWQicyxyoFTpwuAEEILK18ehs/HLVRnM32fspMLHziX5Pk7B+4cOWRnhmi+7HefYvtX2z3/6TbH+qdzHv6u5WWTI0mhxJEYRLWhqVoCkaJiIiR4gUKAPIthjOWEQU5NmnJOck4Q8GyzVRfGalrWwUbJSX5jP8veqfRMmIG9H0cJlVERQt5IMEfAYPubC54+nYYMvz+J0LY4mWkqKF6kBQCOEFjKq18fNlm62s1hjz3+QTfMJhKJhMJfkEgkDK4n+mNE2gk8YtaLqIvqDX/wAsaYaSPUJVSrFQSl/OTUpr1ox1o4wAVxUiqCNUAA2m1lkwA+nd9iDpsIP63Eel9KyO67NfrmEr35qeuUS0xwnCOCOLciTfJ8l6Woe4cOG2M+aiIEMXL66tsBIs4pBAAVK8AEdVyxlcLLZv7vVWf/lM/wD8wq//ADbca1N4u+XcpeVxnIkWZZlYMrBkn5UrIJY5NtTSqtdYFgEC11rCotMVFqJVWusAhSJYwvHUDgACzeveQE4PUs8lyaOrCuabD+9zmkHXgFs2IAw44ZKyHITJZGSEnt27dubpRvl+e9NXsf1RtRtTsxlKITrKG289KADZLYEgphMBzgrwfQx8Qb2bVVY08rv2JBvLdCTVNrmpmLEsptE3SbtNwu0Xapso7YmEgmE4njsHFqLUSmtJaa1BVFYQCAQCERCPoEA4C8Pel30vkk+04M4ZnN04K/xuBinTv8nJbv255276b2M67LBhBxgBJFgmKgTAtz2557HbjaDaLst/a8VkW+drsfJZZFSnrBrbJrpbi0EaLsVnWTK2R5x1KkD8HBnl6QbCDzC6s1d1cMOCrRNXak2ubXtSNcx8AiQTC0txbn26ex03ltTyiq6wfCIhEIhGECdGxrb7d98/kb+RPvX2TPhk7HHU2jElMIcbJZFO6jgs0raziQTfMG45240/tcOW4ThJyVRkWczQh1tT2DfF4Sk9uRgPIPMWccBUjp19bDNqJ/H22fjeeHYmXBLjCBY1w4cP444K7ClsaEsZX5jYMDUG1ra5qRqtAU6GIwmuaho/zl1UWmh1FXQ0dAKM/jqaGpKd+fIj5GfJD5G2/O6bZNZwABsEnGHOCinJGCD1zli1f8lluambyLbxmtkIXBnGDFfbDU+0w5ef1y+cJhjs1CGgkifWnWPr61YJ1WwkgHxQ5HSXVfzFpRwrkmzfyGCjsJ7uo8IQZMGHESJi+jjfjjjqFniveIbjTBjhg+Hpz3+c2/t8/Ca31PpCmIAuA84MGA9/nE6n4+nXjryT2JVjY98lzPNbgHpntbq75LNYhgq62PFhSOhGkYjCdevAzb5q/RyPHzY+znDPCes2FAJgVIIII4mqGg9D6SwNraurOj/kGITz2dZeCxHV3vG4xhAzhAv4PrgDjn1xGvlU12s6G8u7j2S2A3PY40P1Pqit8HwfB8AhEIh+D631RWEICTmYkfkARiJo3na+20bbHZif44IW2E+/s+TWdmzQUYNYMWOvXNeODXwrHxx7I2Roy9siEg2sfbOsOOtdG9EcPhDDCOOJsT0xMS07WufWxPtJ9ebYk12kuaOIS6KAEYMAUD8H/Ha2fJ1G3S+YpWeBqggU/fO6TejeDcrtRsBcFkShlCwLVWl9AUBrhrRrvosrXX3b+TP5a/mB8rO6aY1RVEAhVRnwSmzsnuM0NSLUw18SCKnDSiq/CkNVfwfROxGmbvzVWePZyqOMUyejhw+nw4c4IIImyPGfjlTM/KG7Hr2mObVa8kDRlcQKABnH+d+1rvJL8e2p7LXxXYt9FukttCaojLFiph+t9Q0xUFX6wrCAQCp9D+Z/KGoGm/jDS/x/5a0BXGdznwrBw119y+/k3c1uOBNVHqYahxIYqEOtiox1RCE45imM/wApbOpTrss0S+oTLl3Ewhs5OOeSSTj4STh9cy4sgBYsJJWJVrma99fJEvmdBxVlR0MOAAAf48Y+bm9di/uWZzk1gxGg+v8AiS+u2XcLtxtBfFoS4PQwEOJBKJhN83zfP9k3DsDtDuG3Tbw7xt022e2AlEaxNetaNCEhjqQ6yHXJRFNYlQIY/j+EJHnPsk4ubdtH7RmNwxk43o5MIyfXLk4fR91ZwGPYt2kbsrztSyTK+33e1RdC8YhMIAwfkfveztJZlvRzwMnys5iEPJlMnxmr9E0DSMBAYS/P9n7X2/t/b+19kzF8EK0l1Q04041YoiAYD2+qKUVCLVx6eLUR65KywCuKwh4J555JxCDyTzycGbXNL6JBBnWBizHt2kyPGzlsYk8/iOJskfuW7u/YNgLnmzr9dN49cWSs0OD0PQ9H/DynLksllpHilqy1XgMJAHyGUkoYvg+IL37duQc469QOoAAQRfVGvXVLqF1K6tNaNcurOti1kOpWqsAiEQjAznnnnntzzySCG5557cg7V9OexPPYiAksxYHCCSXLHnsTzzzxJkj9y3Z2DAxtA81L7bS3BWkSWnJCwwYD/kM8mXZ5IrH5BKW6vVek1E02qGt9f4BD8IgEIhEArisKq1BTWitBdcNautGtXWrrlorSFQVRWFaRBFFREYQL1znnnnnnnntyTz27A9ueec5B2zafOfQyZ2xpDY+ylgSlyzMzMxbv379+5E+Sv3Lh3YN3janjzi4kU+royU7dKWu8bAg/57ZNnE6PF8Zj6dR7A6/F8H1vq/V+r9UVBUFRaaUkopSWktMVBVFUVhXEAhEQQLLLzFD279+/ft2Lc5zhP5J55B55znnkHanVHnnkG0XBxyc6GNoypJcv2B9EktljJznYGQg8izDda6tyO1W2M7wxVqMdmp5JEw/zOX32eSq8TRGMp068cAfkexi4MQoyuJFkEolEvyiX5fm+X5TOZEXv37du3bt27dueec4IIPokknkEHsTzzzztG1XrnkGdi3EnoHDhwghh7OEY+WcsZ27c7Kydw9mg9GFIhgFLXWo6FbX+M0dvIh8eGsXPv/1o7/5sWrOwv2ZmKtG0RhMJhMJh+Lp069QAB7AGDBgIIIIPYNzzzhfsM7du3bt27du3ftz27qwYYQQQcOHG9AhueeeeedglGPnnkGb3JhwYSxJ5OMc559sLJsHkktevRRmrBWpxw0Fc7YeZ3t0fL4/GaNcYpGc+pIRr0pCA2HVkv2Z5zL375x1KGP4zH8Xx/F8fxfH06BAgQKABg9D0MBB78rnbt255Gclu3bt255LFldHR+cIcNhw5zyGDc89ueYBsoOeQQZsGHJMbBhw4fZ/bZbNogluWD0TrBrxrhq008WpgoU61Q1GjYFSp5znJbJkFRcc7KxcnZyThBQxfCYfiKcccce+OMGD0MHoYMHoYXLrgbt279u/fuW7du3PIPYszBkdHVueZMbCSecBDc85zzzZsc88gzYPT42DDhw+2w+ueeezvbe0ezN2Ld+4YMpUqVNFapqMjKUK4Mlm+f4YoSfVh9xYkfnsTzzzzzzzz+Of3zzzzzyX7qO3bt27duwPPPP55JYk8hkdHDAuWLEkkkEHnOeeeZT/Q/o/0v6Ul3+odo2ya8Lhtmz83yckFPj+H4DB9eU3GmYknlm7hwysrIUINc1TUMZQ/Ms/wRQYMB59bGXZTFu3JbnnnnnnnnnnnOeeec59c5zhbsADzzzzzz6AA9ccfgkknOQYmVuWZyScJ9A88/g4agqNXEDQ/XMDxFAvXqRnBw5woYH1PlxpTyfUmcjFxcUoUKZEa2V5I5EihiVh+3O4msydueeec555555555znnnnnOefRb5FXnnnnOcHsAADqAF6leMOHD65wGNlYNy5JJJJ5B5555wHOcnwGJcbJCf2cPpccn1ay4ZmVs6zDBi4mLi5EsUUWVxWyIxlMGD9zNvJZW5555555znn1zznPrnnOfRPyBc5/YAAVUWNY2jEYi+MxlCpw4cPo5zGUYNy+MScJ5zn1z6BY8ymNUh5YuTnPPPOcknAVxifVs2zPi4gOWTgxRFCkKMsseRZXNcw5GY8GA885zzlk72RjnOc888888888+ueefXPOFgPY9jAOAAgQIqJGiBOgjEZjaJ4nRwQ2MQcOIUPPLkkk5zyD+ueQZMBXOWLYf8hjE+rj2nnKYHZpCERFIxEVESJYxXyuYcjyMjBnPJPpjcbdOx5znOeec5znn8c5zzzz+Rg9AABVQIIxGsaRqgAwBQE6sjrIjhsbGIILYpQ9gSWOc5yDnOc8k889mZZA/LFiTnPIOH8Akn1bknaRDJ8pwIkMdda6QCFYFhRFWDK2Q5HkeLg/HOMbzbgseec59c/48/wCQwABUVFQRrEIyiqAM57BlIzhscSCQPj42AgvgKHkFixJ9jB65Ho5zzzyxibklicJ9c+jh9DGJOWNw9h4EjVSkEMdZK3wLCIliEfQLFlbIcjyPAQefwxvHbY3s+uefXPPPPvnAOwI/IAACqqJEkSRKgUAgeuWbujIQeTjZLkuSY5ODBjYCh5BON6Po4MHseicPpcsLC4ZiSST+OfwcPqaNyxijjrmvXjRUxsGDECqEZYxWyHI8UjAfXPOPl5toHBw5zz655/YQsWwYM44AChRGsaRxxJEsYHtvRPLnsjI4ZW5YymYyY5ODBjelPI9MSfwD+GIwkYDJiYCSSfxzh/AIJ9W4ZolirQQwTQLgkWVpBJGYljQRyxotfIcjxMGDOeeeeXN07FJEZSPXOc/nlY+zP6GJir16BFRY1RUREUeueeexPJPLElSrK6v3d5GmaTHw+hjegQQcb9D3zjkE+jhKnkknknnn2f3bSZESukEdpJM5VmdWqiCONAkq9YMhxMXBg/T5aFyOWJ42RlPvnnnnlUxpM555BjEafGI1RYwgGAoQSxfv2DckliSTgIYOJA7u7SY+OCOMOHARgONh/AIP4fAT6OD0uHG9j/Dn3aWUIIMrm2ZgEWJoQlMQKq8OrJEIcTEwYP05ny0k0TwvFJG6H8cqvVp/0MriFOgQIBnPbuJBIXL9wwYsWLlixPPYMGDsxLYQylSMIIwEEFsOc8/uQjG9gkqST6P+trJQohyBrBMUVcV5IWjqZXyPBjBlURYhBXAc55wlslydJYmikhlikR0IwBUaYnOefwuVRCpGc9i5cv8AIJPk+T5BIGVyxYsW7c89gwbt25wqwYMCDhBzkEY+H/DnmQrhIOE4uHDhPP55/JNnJABHkOPiRRQiKSKaODK5jwemHEeJgxTnPPolsfJVdDG8csU0MsbJ8RkJ/XAGLlYQ4SSSWLly/cP27dgykMWLck9ueeQeQeRgBDgggghg2HARj43+UmD8HDgwknn/AA557E5//8QAUxAAAQMCAwMHCAYIBQMCBQMFAQACAwQREiExBUFREBMiMmFxgSBCUnKRobHBFCMwM5LRBiRAQ1NiguEVRFBUkyU0g3PwY6KjwvEmstLiFlVgZP/aAAgBAQADPwD9iEsL4zo9tkYprHVjrFXqGOVpgsOzqz1Vi2RCvqabvcvpOy4+Dom/BF0Jhk+8i6J7RuKy8ptTSSwP0kba/DgUSzpizwbOHAjX/SAdQiNCuP7Z0l9c3yegVkfJ6C+rHlFxAaLkoQME0ou8/s/NVfON6snxWTDwVywoyUFS0auiKx7Kw+iVfZsT/RehPsaD1LezJGhrW1Lepo/uQLQ4HI+XzFcZh1J/c4fmP9KBVtFx/aukvr2+T0F0PJ6C+rHklzgGi5O4IRATzgF3A/tAqKVzB1hm1G5aVkAhJC1xF7iy+i7Sq6F+rXlc/sWYejZyx0UsJ1jd7ihJGQQjTyGjm74jxHDy2VVK+F+V+qeB3FOY5zJBaRhs4f6WFwRGo/aM19e3yegV0T5PQX1Y8h8zwxgu4ptO0TVAu/8Aavo1Zjb1HqxaUJqMjgLr/C/0uiqdI5rX+BTamicHZte2yNBt10MmQcSwq4IWMY2ZPGYPArn2GOTozMycPn5ZmaaiEfWNHTA84IHT/TeBVtf2bpBfrI8m7HLI+T0F0ByzVsuCFvioqKMEi7/2ttRAY3eB4FOY4xvyc0rQErn6AysHTgOMd29fS9mtikN3syRgrG1cYsH/ABTa6gZL59rP71iT4Zefg6MjU2pi4SNye3h5eAuqIG9A9dvDt/1AjVA/sfTC/WR5POOIRjlc3yeguhyS1dnzdCNQ0ceCFtu3ygASSi84Y/2Ytk59mo6wXVIKbVUJJzIFiOIT/wBHv0icwfcvOXa0qPauySGG+IXYUdnbRMEuUbzZ3YeTGE+Cbnqc2eE2oHoyN6zOHl83eamb0NXMG7tH+oAoj9i6YX60PJvKVzVXiGh8noKorCGQRl3aoaa0lRZ8iDWgNAA8oNuApJznk1BugH7OaWfK/NE5JoIDtCvpNKXwi8sXSYeI3hYSKKc+osBFfBo7roVEQpJj9awdE8RyB4KeyXnoDge1CUiOXoTcOPd5bZMU1MLP3s3FFri1wIIOYP8AqJCB+36YV6vybucsURdw8h8r8MTC48AqqHZzqmcBgG5RQ7NhwMAuweU1qkmNm5BDV2ZQCH7OHtsUYJMD/AplZTGN56YGSfs6vNVTgiNzrkDcVFtWgNNVWMlswptj7Qxxk4CbxuTNpU3Cdg6bfnyAoP6bciOCfTkRVfhJ+aBaCD5UNYLv6Em54U1I/DK3Lc7cf9RBRH23TC/W/JHMkoGN4Qa9wCkmdhiYXngFUT2fVdBipKJoEUYLl/0ScL/psHqDyGtBuVJLlGic35lWGgVuS5/aMQT4XgE2cFBtWhc1wBLhZwVTsHabS1xDL3jeqXb+zHQTWE1s27wdxCqdibSBBsW5tduIUO0qa7TaUdZnJcWKa9pBCqaA3hOOIaxn5KOoFmHC4atdqOQeQyRhY9oc06gq15KM/wBB+SfG8te0tI1B/wBRBRagfs+mF+t+T9S9WY5fTYxU1Elo3aNCpKNoEMQHKP8ACJUBs2HsYORrQblSS5Rg24pzs35oBAK3ILYnZBQUYLIrPk/an08os5Uu2aBzJGgkjxBVZsDaIOljeOQaEKj/AEhojTz9CpA/9kKs2JX3BLXNza4aOCg2mwMdZlQNWflyh18kCcbOi8aEKekdgq242em3UeCinYHxvDgfKgq24Z4w7gRqFNDd1Medbw3oteWuaQRx/wBRCI+yvIE+rrHYPNC5uVzDq025CTYZlV9Z1ISxvF6m2LS4nkvxarHDdW2PD3cgHJ/0p6DaGINzOEKaY8Arm7sygNw5LchKpaFmKZ4xKaqJZBdkaLuk7Mn9mAXAXTzvAQ33JQ3KWklBvkqTbVEYpgHX9xVXsSqDwSYQehMNypdsUwotp2EujZFU7MnD2E4NWSNTZQ2DaNmP3Tbj3q+mY5AU1wNwnxvMlO90b+xSQnBWMy9NoUczbxvDhxB8qmq22niDjx0KlZd9G/GPQdkVLA/DNG5h4Ef6kR9h9aE/nqhxGrQq+trZTBTuLS/U5BPOdZP4MVBRgc3EC7iUGiwCD6CUOG5fVLDsmHuVkwA3cnPyjaSpXUDnPO/RD6JFcDqjySVFTRF88jWgLWOjHipqmQuleXk8U1gRfkP2MLgidTbuQ8qWmfeN2Sp9oQmGpAOIWOLQqaleZ9nXki3s3tWBn0TaQMsOnEhNfH9K2c4SwncNQqnZp5qUGWD0Dq3uVNXxY6aQO4jeO8coKDgckY3l8DnRv4tVVTm1RHjb6TVDOOg/w3oHyYp2Fs0bXt4EKCQl1M8xHgcwq6luTDjZ6TM/9W3BbQqvuqV9uLhYKojqWTVT25eYFHBX4QNyA5ByXope5fVnvRbs+NrQSbKomy0W9xuUANFbZTu9A0UXqhAcsULC+d4aAo4wWUjb/wAyqKt5dK8uQGblcWAV83JrNFf7cInQInUofZFhu02KdHaOozHFUe1mGelIjm4jQraOwqrBKC3sObXrZu2xdpFLV+5yrNl1GMF0ThpI3QppAj2izAf4rdCmTRh8Lw9h0IPKCg7cmOOIZOG8Ktpj0Xc60bn/AJqPSdrojxOntTJACxwcDvCHk0lV99AwnjoUx1zSTlp4PW0KbWDGOMeaLTZwII1B/wBPq6o/UU0j/BbSmFzgiVKwA1cr5HqgpfuadgQaLNFhyEbciYPOHI0auUTdDdTSG0bDbtTv8NeX5khdDxQFDGbbkArcl9jyK1DF6oRUNM0une1oTGXZSD+oqoq3kyPL1fN5VsmhE6pjO9F+i4/bE8gH281I8GJ5VHtGHmKyNp4gqWImbZr8bfQOqmgvS18Ze3RzJNVDVMMuzJRxMTlVbMmOB76d+9js2OUDw1lczmH7njNhTXsDmODmnQtQQQKGaa+4IXNuxQudGeLSq6A5gSt9hUf74Oj79FHKLseHdxQ8mCobaeFj+8Kgl+6xwn+U3CqW/cTMl7+iVXwdeleRxb0kWmzgWnt/0aWU2jje/wBUXW1J+pSPA4uyVa+xnlZEqFmc8skq2bS5xUrLjeU1gs1oHd5GHVNL7XTj+kbLahqqXm2ie7N7nFNG4XQC5ulmY7hkrmytQw+qEOHI1jbuICY7ZsjAqSkoY+dkFw0dEJ5BZSgMHFT1Mhc97nEoE3cgBZoTjmU1iJyC48pYc+S/lBAo/s09Nk442LZm2GYZmDnNx0cPFV1A/naB5mYOGTgmzDmNow4+8WcEyVhfsydrgdY3Kq2bLk6Sldw6zD4JuEfToSB/Fi6TVBVRY6eVsg7D5F+Rrr9FDVnRPZkq2DqSYwNz1KwfXQO72m6gfljseDskHAEG/lQTC00LJB/MLrZs2kJjPFhIUJzgqnt7HC6rmfdvikW04taRx9U3VRFlJTyt72H9rnl+7hkf3MK2nKehRS+OS2pLqyOPvcpf39YB6gVAz72SWRbLg6lK0ni7NQxC0cTWgcByBDkA1Kjbq4BR3szE49gVRJkyPD3qqm68hA7FhqQ5xLk3/Hw8DWNZq27lDKJ54gq7wO1MZRx4iBZoVJAbB+N3AIuBPRhZxcc1HHfBeU8X6KatpZi4jCFI9ozTRqblEmzBYI701iJ8ot6L0WeUeS37RY3GR4hTwWa442rZW1WWnYGS+lofaqykPO0E3PNHA4XKZt6evgEgGokbZwVHUnnNnVPMy+g5T0kmOaKSF++enPxCq2CxeysYP6JFQzvwOlMEm9sowoEXGY8kHcmnco3atCwfcucw9hVbDpJjA3OCqIxaSD8JURsHh7D2tUMmTJQTwugd/KOVu9U0v3kEb+8LZkmtIwd2S2a/RsjO56pT1KmYL0K32sVX5lTEVtIaGFy2o3SJh7nrav8AtfY4Lag/yb1tIa0Uq2j/ALKf8BW0f9lP+AraP+xn/AVtI/5Gf8C2mf8AIyrap/yT/ctrn/K+14W1jrCwd71tI6uhaqzfVRBHz632MVJ59TMVstuolf3vWyo9KRp71RRfd0sTe4JjcmsDeQIIcgA1ULdZGqIGzbu7lK++CI+KrJODVM89OV6YDpdNHmocEFhcg7bVhuZ5FLSgmeZjPFU1XE6GmJcOKu8EKZ7Bz87i0br2QYCIvcpZTe5T35uKDaKUJ72jggNc0G6In7DUHRGMkHNqLTcaLgVccg/bp6bqvu3g5UVa0Mr4AoZxj2fU/wBD1tXZWUzCY/5+m32rZlX/ANxCaeT0mKWSM/R6mKth9GTMjxUlE4COaooT6JGONVItz8DKln8Smdn4tWz5zhE4if6EowFBwu03HkjkBTDqFG7cnMP1b3s9VyrY+rMSO0KtZqxj/aFI3rwHwIUfnh7e9qpz+9aO82Ub+rIChyBBDyxyjywhyNTBq5Qs1kaodzr92aHmMe5Tu6kB8Sqx+5oVVIelKfBE9dznd5TQb4UPRCA81BDyj/i07zoFs+juJZgSNwTdKSDxctp1Ws3NN4NReS6WRzyeJQAcGt3J4HRT3ZvKYNU0ZNCedAiKObErRttwRP2VwUU5hNh0d4Vs26coP+gPjN2OLTxCnjGGUCRi2XW9ePmJOLOipm/WUNQH8PNK2jRjm6yLGzT61tx7Vs6V2J8b6aT0mG4CdK20dTBWs9CW10+kzaaui7YnY2exVo0lpqxv/E/8lAP+7gnpu1zMTfaFS1QvBPHJ6p8ocEOCBXYmncmncmcAoydAsPVc5vcSpm6TvVYNJz4gKtHntPgqwbmFVTf3TfByqN8A8HKb+A7wIUm+B6O+F6H8KRN3xyexM9CRM9CT2Ju6ORD+FInboZFJugepzpAfaFVHSIeLlVnzGqtO9g8FWO/e27gqk6zvTz1pHn+pMOoLlH6ATR5qHoocEOCHBBDggh5DWi7iAOJVBTX5ypZ3A3VM3KlgklPsCmmqcM7Yo40DG54Guaa6umcQ25eT71uHuCcd3tQ85wQ6VhuVg7vTzoi7rIDk/VJV0R9sWklqv2FEJzeQcUCdeUIftkkRvE8tU7BhkDZG8CtmVH3tOYXelGoZc6SrYeAkyPt/stq0ehle3+Q4wmvdaqpYnu7LscqcfcT1FN39Ie5OkNz9Fqu0Wa/3WKlgv9bWU/eecb71UbpqWpH/ABu+ab+/pJo+0APHuVFKbNqYw7g44T7CmuAIIIKHlhBBDgEOAXYuwIIcg4BDgEEPJCHkBBDhyny2Nzc4NHEqih69TH4G6om9QSPTxfmoGt9dyrn/AOZDBwYE+a5lmll7C4p3mR4e0px60ng1CetZYONuKZS0ZLtAFG6R77Fxc4lOOgATjqUFbF6qBv3+T+qSro/aFEoIXIHFOHVKlZuXFtkBoU8ZhOGo5AhZAjX9vnj6shRkbhqYI5h/MFs2XzHwn+Qpj84Kpj+AePmFtKm6pkPqOxj2ap97VUEbvXbgcqbc2aDtY8kBB4yrY5BwnjB+KffFHFEe2CUsPxU0QzfWRjts8e8J+gqIX+uwtPuJR3wsf/6UwPxsVFbpw1DO+Mn4XVE42+kNaeDsvio3joPa/uP24Q+2aNSqaPrzxt73ALZ7NalrvVzVGOoyV6dY4KYD1nqq4wsVS++Ktf4ZIPObpJT23Tz1Y7dpUrtZQOwJzv4jvcE70GjtcUBrIB6qjHF3eUB1GgLnKx5cgNlPVvIyf3LI9/k/qki6A+zLBYi7UCLgZIcEF0zlvC7EOCY7VqaU8dUqZuoujvahxsnt0N09uvIEECgh+2zM6kjgpwLPs8cHBUsl+do2d7MlRSdV8kffmE0/dVEbu/JVsP3b3/0SKsb98C7tkiv7009aCF3quI+ajGkc0fqSof7qcdkjMSjOslMTxdGGp+rJGf0TEfNVI86fweD8QqkZY5O5zAfyU/FnjE4I72M9pHyUe+MfjVNvB8CFR8SPYqM+eVR/xfcVRb52+Kov9zH+JUX+6i/GFR/7qL8YVJ/uYfxhUf8AuofxhUO+sg/GFs4a1sH4wtljWug/GtkjWuhWyG/5xvgCtkDSZ7u6Jy2aNGVD+6Iql8yjqSneZQP8ZAq3zKKFve8lbUfugj7mE/NbTdrXNZ3Maqp/X2jMe5/5LH1pJpD2klHzIXd5U1smsb3uU51lHgE9+rpHInRp/qciNebamjWQ+CiHml3eUB1WNCeRqjxPkAVci/6W7yei/uWR7/J/VZF0ftCM2exB2RFjwPJ9Ye8eV2Jp1amFOGbFKNxKcNWocSE8aOupGKxzKB3oIcgV/wBte3quI7ip2HKQlPd12Mf6wuoHdelZ3tyVKdWSs7nX+Kpz1Z3D1m3Ub/3sL+9pH5q3VEf9LrKduhmA/llv81VDSSYd7AVWDSX2xKrGroz3tcFVcIj/AFFVG+Jh/rUp1pQf6guNH7wuFG/wX/8AyShA/wCWlTT/AJV6ZvpH+xR7qR/sCZupHe5DdSH3I7qUe5S7qdo8Qp90bAqg7mBTnzmjwKn3v9jVMf3j086l5/qsuz2vTN+AJo88eATBq5x7lHwJ7ym7ownDRrQn8U46k/ZOj2hHhOpX/SvJ6L+5ZHv8n9VeuiPsidOUPTmZHMcQgSSOI5AgghyDlCY7VqYUdWFTtT29Zl0O0J3muUjUbIWQ5Af9DcNHu9qlGkj1OP3hUw84FSHVrCjvijQOsLEz+C1R74Qov4Sj/hKP+Gfao/4aZ6Cb6CHoIegEPQC4NajwCd2J/FPPnFHe4/sf/UYu9W2a3yeg/uXRPf5P6q9dAeWOQosmY7gfJa5SAZG/enDrM9ijvbEAeBVxcWPKOUIeQ06tUbtyB6qmbopW9ZiA1BCI0epGojVDigd6HFDj/wD6T/1KLvVqKLv8noP7lke/ybU7kMAQ5SnFcSgidGp5Tj9g2QnE0FBp6Bc3uKnazE14PrJ5F3R+LUzeHN700jJwPIUUfLBGYUbtwTHaZJ7eqVM3Vt1brNIXBye1OacwUOKBQI1QJQQP/wDoYjrI3u0BUVSYYo3X8noP7lke/lHJipXd6KcVxKHAlOOgTzyAIIIIcl7+QbaKyu4BYKJ7ra5KzEDqAVGfNVupI4KUeg5EdaN3gmHfbvXCxXZ5HZyjkCjdq1MLynjNqmZuunt1YuDiE9uhunt1Cz1TSggUOKCCH+qyO6rSp3eapjuUiepApW7k5hs4K9x2IisPkBXa/uWEHv5HHkA3kq0JDQVI5OOpQDwE1u5W3fY9HyrvWFscI7z5RTHDNoTdWkt7ipGjovv2FPHWj9iZvxN7wmnRw+w+tPIEw6tUbty3sKnbpmpWasVuITgcnKQI3zTU070CdUEEED9oFXVP/bUc8g4hht7VtmbWBkXryD5XVT+/rY2eowv/ACVLrNWTO7gGrYUeUs73d8y/RsaQB/8A5XlbAbpQe55Wwv8A/Fj8BWwt+yx/xLYB12YPwOX6OO1oSPCQL9G+L2d8rh8Vsqb7iun8Hsd8kdYNo+D4ltZmcT4JfEgrbUGtBIfUIf8AAqemNqmCSE8JGlvxQ/YX1EmBgTWAGQqKPRoQGg8jJMdqFFNTvsLOsrS2QFYeQIlOKID7nchnldOPVYpHDRE6oBNFI420QwBBDnAgh5QGp5MvJueQYgT3rnKh7vswdQmHdZEdV5Uo1DXK3XYfBR8UDpyjnShw8pp1ao3asCjOmSkb1Cp26tunDrMIRGjk8bwU4IIFBA70EEPJqqt2Glp5Jj/K0raU/wD3L46cfjK2bTDHVvfN67sIWzKPOjoo/WZH8yqeAnnJoWEbr4imOJEJmk7gGhVLsmM/HMflZV0hNuYZ/wCPEfeStoOveqcz1GNapz95Xz/jsosXSqnu/wDKqbfM8/1hU38ST8ShGk8zfEo/u6+Ud5Kr2dSsxd6rQfrGRvT48nRub3FwTdOdt3hYgLYHeJb8QUyWMianlDDqQOcBH9Nz7l+jm0ycEEGPfzXQd4gKmP8A2dbIw7g8B62zSXLYWVLeMT/kVLTvwVET4n+i8WP2zeYeQOldHlCamoWWSENJK87mlXnKJqTmhvJQ81pUjtG2UjtSrNeTwTMFyE1ug8j9Rf3roDk+sHKEwBHc0lSHzQE49ZyaO3kufKuuapT6TslZneh9uw6hN3ZJ40dfvUg1agHXLSEw7wh9kx2rQonbrL0Sp2aZqVurERxBTho5PCO9A70E2yqKxxbSwvlO/CMh47lVz2NVKIgdWs6RWyqEY5oxKeMxUMIDYo8h4ewJkDbyzCPg1ou4qR77UcRLtznjG72bltCucTLO89jXX+GSgpTeeaOM/wA77nwAsqGPqXlPqn5oAWjgsfAKpfkMv6ip3Eklqn/iW7gFUbp3/iVRf79/4lVfx3+1VH8U+ICn3lru9jU7fFGfAhR+ex49V/yIKpX5Gdzex8f5KCb7sxSeo6xWAXIezvCnp+pK7LgVzwDatkNQBvfqoHANgrJ6U6hrzjZ7HX9xCrIspYmTs9OB2f4XH4FbP2kDDOIpeMUzOkP6SLrZlTd9G99K72tW1aHSL6QzjFr7EWktcCCNQfsw2rMRPXGSZHqc0TkxqmfqSApCT03Jx1cUR5xUmG4eVUwHrXCdLs8wtFpHGxUpmPci+tLXJgTBoAgOT6t/cvq/JtQO710AgEMQIF086MTyM3IbzdNG4eUbEnlCagsUoCxzBu4ZfszDuXouIUg7U4asKb3IHS32QIzCjd5oUZ0UjdCpmai6cNWELaW0hjgiMcP8aXotWzqYc7VPdWEb3XbED80xkWUPNRDQFobbuboEGstDhY3TGc79w3qKlYHzvLS7q4xie71QqirJ+ijm2E5yOzPt/K66BmqJMDTrLUGxPh8ifBbPpAWQMNSeL+iy/dvVZUZGXAz0YxhCJOpR5LoncU86Md7FKfMKlBzaVJ6LvYiPIKI0Kq4RZk7rcCbhQzWbWUzHdrMiqOuF6KqAf/Dk1VZQuIkD4xu9Eqrpc2PVHWhsW0IgCNH62+YU0TBJRVQqIxo2V1/Y8fNMecFVG6J581/yOhWy9rACojjLzo/R3t1VVTXloJufZuY9TUsxhqY3xScHBBBBBBBBOOgKlinbIw2IKErGvdv4oc5oNOXJdFdBXcgaorC7wV9onyfq39y+r5BxTWo+bGSnu2S+RzADiyWQuSmhAaD7HEbeQeQIRRk7yFq4/tQOoTD2Jw6rlIPNBVus0pp3q/Jl5dVtD7lgEe+R+TR4rZ1O+8UQr5m6yyZRN/P3oVcuFh+lSDXdG3w/O6jg+tlOORueI5Bo32G5OlOFvV3jcO/iezcmUzzBRETVA1cc2sPzPZoFPVvNRtJ75HnUP3et3cFTUI5rZrWzTD96eq31VU1kpkqJnPfxPyGg8OWV+jD3p5F3vACoYevMHHsN/gqNnUjcfD53TB1af2uTz1YGe8qb+Cz2FTYr80PYVI3J0ATPPhd4G6oZD02Ye0s/JUM+Ub2/0vPwKafupc+BCni1ZiHFufkOZoVOwYKkCeLg/X2qj2gwyUEoY8ZmJ6lp5THMwtcFVUr8dPM5h7ChYRbQhxs3kfkjPAZ9j1Q7Yn3c0941BTYp/otYDRT8JDeN3cVQbWhMdZC0OVTSY5qB2JinpJTHURPjd2hOKcuLk3cHFPObWKZ3YnE9IoGji7lZ4PLkiTYK0a3rHUvPasyr7TdyHkaN6HNvsDopHRXACcdXJu9NG5DAwgbkw/o/KCNCV0fs8DLbyrchRRKzReRw/wBAYdybuJCeNHX71INW37kN4ITToUOR8zxHExz3u0a1U9HY1wNRU6tpo8x4qKKFrtpyANb1KWLJv91X/pDXinh/V6Ngu/DuaoKCm5uOzImi5J+JT6p9s2x5AM3k7j38Bu1T5nmg2V6r5WH2hp+LlT7LpTWVrwCBkSPgFNXEwxXhpvQGru/ke89EXT35vyCpKbJg51/Fv5qof901sQ7MypJDeWQuPaSU3eSgdGI7mWTk7j70/d8VK3Rx9qkGrQ7vamO68IHq3CaRdhcO/NVsAtHJjbw1VSMnxMUNR9+3A7iBdHDjjcHs4hOCI15HRPD4yWuabggqOsh5ivA7JPz4d4T6d5w3Ldytqp6SYSU0ro3je0qh2rB9E2xG1jt0oyb/AP0H3Lan6OZxk1+yxqzzolS7QpscMt2DUaOZ6w3fBUO1ISHxRi/EdH+x7QqqjmJpbvZqIz1vA6ORxFryQQbEFMGqY3QIDQct6fAdWok2Vhybhy4IHHTJAlAAq+1XJ50annehvuU0bghPSzHe0LDDbgfIvTt7CsP6Py9/z+0u4nifIy5LLf8A6IExMibiL7Ket6X3MDdZH6IQ3p9mswEjpzP61uJ+QUWzWuhpRztU8dJx+aqq+rHOF0s8hsotmbOZAzN56UjuJTJw6a4NPH1d+Mg6232tkN+qfd2z6U2meDz7/QafNvxOrj4Kn2ZQ/SaoWB0bo557vgNyn2jPjmyYOpHuaESbAIvPSCgpgAwCSTgNApZ/vnZbmjQLgAimhNGgTk4oocpR4IbhYoHUeKY/UBN3KaB2KMpk2UjMD+zRO3C6O8WT2p41CeyPmZRji4b29yuMTDiBTk8ZjIqr2baCe8tLw3sHYqauezamwKoUlVqMGTXcQRuKnZMKPaURpqrh+7k9XgexQ1UGF7Q5p3HS/fqCop7y4TlkJG9cd/EKehdaQYozo8acoQXMy9hQOi4pnnFRDzgUwdVpKkdoLKWRti5ekSmtYVfa7/J/U6juXRPf5F6fxTY9ilhNsTl0Qfs7oo8tm3KbY4v9GwO5uEGSU6NCBk56uOOQC+C/RYOJRkkZTwD1GkWHrEJtDTiOE4pn5lx1vvcVdxccycy470P+6fqbtj+Z+SfEIdmUj7VFWQ1x9Bm8pmzNn42AXa0Mp2nQut8AE2OOSrrCTh6crnaucc7e+57SApq+cyS6DJjNzQi82ATWjGTZvHinEYIhhZx4qyCA0RPJwRK4kIIDQLsCPAcgQ5SNVdb2pzHYXgFvAqOUWZY8WuUMmQGEoxE8FxCsmnMIcEOCm2dNjgOR1ZuKpdr0oJAxeAIUtG/mp3F7SLYnbxwP5qWCAzRMdPCM3xt649XjbgqfaNF9KocM0LxfANHDs7exBpxUjv6D8kRkRmmhMGgujuapdxspTrIUd5JQQHkXYURtiTyT9EnTiHWG9P4JycAiInAonZzbbinGkjLtS0fZxNZY6qJRww4t+g5MQxFANTp5MDPE8FGyMMDb2TWtxaf6EALlSVLzFS9UDpSINmbTUFnyu60p3f2UdNAY43YmMPSP8R/9uC+iwOnnznk1/JGSQyPOZTppmRMF3PcAFFSUpeSI4o29Y7mgXJTto7Rq9qzg3flG3eG5Zewtb3vKdtXbh0fDBk0bnG9j4F3uYmMhETXXa3T+Y53d4lXKa1l9Gj3ovOeTdwHk3OSG9NC/lPwRHoBcZWjuBTd8w9hTTpM3xBR3SMPin7xfuThq0+UDyOZoU2UYJMnBB7CD0gg3RWPIOWSknEkZ7xxTK6mDmkkjQ6H/APK5mcwv1bq3iOI/JS7GnftegBl2dN0quBu7jKz5hRV9KK2gLZRI0Osw5P7QdzvjoU2pYXgFxGVwLO7iPksGdw5h0I8vsHkEtKc7bUoTir6pqaE1lLIvqu88uS6Lh2L9QQNDD6gQ+wKPLzsxa09BqxmyAYGhGafAwYiTYBRUlKGOaHPObncSoQLlrQFGJmCO2mg/0FrGlzjYBPrCQDzcA1PFXZzMDcEQ96/wzZ/Cqn6x9AcE2pndOcqaDJl954p0zjfwHAIE5myx1Zk9AWHecvhdWoIKAOt9LfaQ8I25vK/w3Yb3dSdzQ7ufJcgf0tJKFHQh5Ba9zcR7OHsHvK52XsCDza3RV9dAhfyAM3LLopo1d+FPPUAanv1JKJRRRRUo0KnZkW4u9Rn72EtPFqDgeakB7DkU9mo8i4zViiM+CxAHQ70SDdW5AiECrI00uZuwqR0Ta6m68WZI4ICIEkcxIbPG6N+/wR2JtQRRZbMrH9Bu6CU+b6rvcVNRz/4rRjIkCdnwKZXQGqoiC85SQv0d2HgeBTXhzorjDk9jusw9vkDkcU4opqYAchomt/SKYDSwQ5BySjZUz4XWc1GWkBPkdIr9Rb3q1FCN+AcgPYiOUch8jmosLT03cgYzEVgbkLuOiZRM+l1rgx5HRB3LG8x0URleq+rOKtm5ph8wKkMGEgntUTb4HkJ+kbgVVM1iJ7lKzrRuHLf9jHlNYwuccgjVOxSXbANB6Sc+wbk0bghJPz8vUiz8U+pqRFF1pMvVamxtZTR9RgzWZ5BHSNcdSS5fTttPxC7Bgg8BaSQ+OTUa/bVPT6xQ3nm7SdB7AFhhw73FXQa2wV/IDdAt7jnwRd2BNCBRGiPlg6hRnzVwJI4OTToLFPjPKFZYXIFmH2LMoIeTlzDz6vzCGx9sWOVDU+7/APHwQqKSWgqxjBbYH0m7s+IKM1MYp7PdbBJ/NxPiptgbYJguYH5svo4cChXxCsoHYKpnv/lKZVA4G4J2feRHdxITijyN4JoTQhyHCUf8fmRQ3qMbwmN7U07Nny3FFkBDQNU4p3pI7yi03BTHxRsdvKD48FgC3kuiOQchR5QyMvOgRlmLyrolPkqg9jMRaeiO1T1LhJXyED0FBSttBG1ibGLvNlGBqnTutHpxQjAc/Nx5I3izmAhUkmsQVK7TE1HWKZVbdLFVTNYiVIzrMcP2W/gLk8F9IfvELT+Iou3ZDQBG9hqU2j2eId/ndpOqs2esf1nHCxHkumxUzQNALIE86dXNc7xcb/CyDTPLbpyuOfdkFiqCNzRhWHTUouBDNBqgNOUoMF9+5XNzyF2iDM3PAULRqSmbg5AnJ7gpNz1KN6enDVqHopp1BCYU08jDk4KOQXZkU5mTm+ITmtxDNvHlvHbeEeQ8lir8jmuDhqFHtPZpjOTj1Tua4fJSSwCGUFlVSOwm/sF/gU18gNrHqPB1BCbtCifAeuzpMd2qfZ9Rjj8R+YQriKml+rrG8D1k2ovHI3BO3rN48SBx4hDkKPI0akKIb03C6w3I/wCOSlPdvRPKGbOnurweTnEnRODwhKzEOUeQeW45pvjyyVE7IIRd7zYKCggAaA+Te4q6ZTxl7yjI7nJT3MRqZiwHoN6xQOdrMbpyQU4OJya15+qJYqR/XuxUcnVmao39SRp8eWJ3WjBVK/WNUztLhehIVUs0s4KpZrGVK3Vjh4IjUEfaulfhbqg8mnh+6b13+mUAAG5Bbyg+pxO0ZmjJOI9dyaxrIh1Yx700rgr1UYt5wVqV3Y0oCJvqj3BBsLMXC5RLiTqSSUcIPFWjwN03nyAATqdyuSTyNZm/2JxyGQVyjyBNQ4JvoqM6ghA5sIKHIQntV+ut7HLc8eO4qxu3Te3imStLo+g7eE5hs4KziCul5AKCAQQEmA6OQbWidjbPw2NvPbwT4KuKqYRzU1mSetud8ljp2v3tQirOcteObNw+KdTzYmHLUFfTG89B0alnhiQqRgkFqkdZm93aO3sUY7VwapCnu1cjyEMd3L/q8iHkY6Z7SSBZYYLDyWuhYXceQwPu3qnUIPbiGn2ARcSTyWCwMfWPGb8mclkMfOyZjRjU64a3OR5sAo4Y2xl3e7iqaCMNZnhU81xH0QqmrdeznJ5bnMAeCmzthKqY/wB2VUwu1kaq6HSVyrY9bOT9JYVSuyeCCqJ+kyhf1ZWnxQPVIKme6wcxoTDm51yoL4cIUDl6JU7b2VSzWMlSM60bhynyHSPDGC5OgCFPB9Fgzkf969BosFnyBlKXWzcVztcXdpK6fJZXrI0xrMDjYkLDEG6kMI+SxwkXwjDqVBDkwF7uLk5+pXDyHbmp51yCawa3ciSTcI9icE9P9FP9Ep3Aojlsr5OQRRVkW6IP1QZk43b8FY3HgUyZlnBOjNxmOQq48jLkINwjJTtkHWbmo56SSIjoSC47CnOgwS9cZOHaMiudoJBa5j6QQfEWFPp5cTV9JtV0pPPtzIGrv7ptfFcWFQB0m+l296Hk3YV/1STyHONmgk9iqG0r3GCQN4lpAVTJTNd0Wg8ShrJUewLZ8brSvketlSC0UbH/ANRJTKKpjMIwxSjIcCFjpor3GIhSQnBIPEaHkMT7jqnUIPFxyHkHlOq6yOBnnHM8AmxRtjYLNaLDkHV0GpKDjJIcmN6o4BOqHmpeLukyjHAKLAMbnYzqqf03Kmj1bjPamsFmiwHkNOrQVTydaJpKpH+bZRnqSWUvmFjlUN/dewqpgORkYq6LSYkcCq6PUgqQZSxqld1xZypH6SBQyWwyNPigdHAriozqwKmf1owqV2gITSPq5SqkaEOVUzWAnuUrTZ0Twe4ptBAWixqHjM729gR39YnPyOaoWgeihdzuAWJxJ38t6pqc8twhMZYk5gaBOdCWtTjrYIHUqMKMbkz0QmjRoVvsm7wozuCjO5RnRNVt6d3p3DkIRBWNvasJwO0KLHX1BQI7Cgbln2ORjJ1WFzmLma0luTXm/icj8k11wRkQjHPNDvaTZA5o08129Up0T/p1NqM3gfFMrafn4uuPvG/PyKmb7qnkf2hpK2g5jrwYMtXuAU1RtecGaKPAqRmctYXcQxtlsiLVj5fWefkqCH7mjhHe2/xT2i0YDRwAspJdnzNdpZS/RWjHknkaphZhkB7wiM2Ov2hCofE2tLnsjNx/fimHmiy2G4tZCWLmpdfNcnRvLXaj38nNv7CgRcLd5BQ5LNXNwPqn6yGze7kABJREfNjryZnuRqqptGOoOlIgX8+R0W9T7ZtNGWCzpHbkHMM1S2+LRqpX+ZZQO6jiE7PA8KpZo0FVUWjHjuVbDpLK2y2hHrLi7wqpvXha9Q/vYHNVC/V5b3hUknUqI/E2QdoQ7uPI2mhc4HQ9HtKkqZeeOZN8P5otaHSNTNxsixdNWgsv1d7uKe42DbhSHUgJo1N1GyUAAFDmHcl4/AeSEPt7IHlHBMcNENyew3CxC9s1iaWORBLCdE5tnsQkBLetvHKOWyzWCcL6wO4q2auE1m0nOtbELqRjnEDIK12nTcrtwOz+Y4KTZdaJYb8y/MfktnVUAnIkz1aHiwWzYurStPruJUUR+ogij9VgCmN+kpjE+73EWTv8VmsU7iiuJTfSV6WQBEUzU5FOYegVG/7wW7QsEcYBuMYsgRZ/tXOtwnrjMFWcWnIjXkw9BybfVNugVwR5LBPq62OBnnmybFE2Ngs1oAA5AAcRs1oxFBrZah6kNg4fXTuxO7OzwQghbG3QfaspoDI7XQBPqZzV1OYvkDv8tjhZzGkdoVM/WIKldoCE3WORTXJbhcqloP1R8FWQEkOkYq50hdJUPELM3ElP2nWcIGZBQQBrnubiUMhye0+KjwF6u5HELi6DxYprGYU0IGzGnM6ngFuA0X1zV+rvPI0RWvc2GQ+xyWXklFFHlH2AKBW8bliaQU6N53FYxdoz3jyd6s5dO6xRNPELCy/aEMCAkjfxbZSb3ErFmi03Cjqad8cg6DtRw4EJ9BWuppdDl3q1iDdrhcHimjeEwaFYonjiFzNfMQnpx3nl/VZF+rt8ghXpo/XHxVtUD0XHI6Hh/ZF/SaOmPer+UUVZqtHJVPGvRZ8+QBpO4Zq0YiHWdm7u3L6TXthGccNnv79w+a607x2N+1DIy9xAAzJKftWuubiBiaxga0YWjQfa2kbBEAZX+xvaVzMbKGE2dJm8p76cspwQzQHee1EgGR/SXNjE2ROEYjxlwQLifIwtJcbAItBc7rO17BuHJo5RObZ5txCZzpwDo+WFGNXtHiFANZox3vCpsI+vj/GFTvBAmZ4OCo/9zF+MKi/3UX4wqL/dRfjCot1XF+MKj/3UP4wqQ/5qH8YVOdJ4j3PCiOkjT3OCBH2oCa/UIeabFO1aiNR5AceT6hi6DPWV3kX81Xgi7yFdl+HJmsB+PcscQlb12e8KOeDmKjqHR3oOTo5HMdqOTouX65LySPyjjc7uCrH6QPHrZfFVRF3mNne5fRqV15Q8kblekY7nPcsPnhAecEEEOYj9b5ocgmjwu67B7QixxlA9YD4/YOlmZG0Xc4gBNp6aOFmjG25AMndUZu7kBz1Q89EXKe8Nbb62Z2J3efyQiibGzINFh9q+R7aOHUkY02mpmsGRtc8h+zFPFkRzjtAuYgkqZ+u8E57gjVVz5pgbvNz3KOCMFzgwDiqbQPLvVBQkZYNIb2rh5OKVsfDpO5LC5UEfWnYOzEqVv70nuBVONGSOXo058XqoJ6MUYVYdHtb3NCrHa1DvAAKqdrUy/jKmd1ppD3uK7yhyC2iYybp6FHinA6FO4I30RufIIUjdJHDuKqW6TyfiKrB/mJPFyrWs+9v3gKrGoY5HSaD8JVLVZRvs/wBB2R8kIeQEw6hA9QqRvb3JwJuLcnQwncgMAKPOPvwX6mz110iOIKINsKxZjVGyLoSHDTJGCpLNxN29hX+KRtIkayRgzuNQmt69T7GKlijdikf4uAVAyuldMyM95JVDFcxRMBHoRpvmsee82UrurG0d5Kqn6PA7mhSy0rzI8u70fo7Rcq/kfUR+vymOQPbqE2WK4zaR7kYpXMO7Q8R5YlrTO4ZQ6d/LggwaOkPuQnrIqcdVpxv+Q9q61Q71W/ailpnP87RvesZfVS5udp9q2GJz36BOrqk1Mzbxt0HyVmCJupzKs3EU+tqebj6jd6jp4hved/KU1nWcG95UDPPxeqm+ZEe8lVBfI4BrS53Dhkql+szvDJOfm9xd3nkKJTuClecmFTnSIqpPmAKU3xFoyyT970N71H6ah3uUHpKAKHiVCoFAoVD2exU/BvsVPwChKiUaaERlcp+56qGaAOUkTrOBaQpoLMn+sj47woqmPHA8OH2gdqhuWFwy3hWDFjLidwT5aMYBfC65TmSAkWzVnlC6a9tpgCeKaSQ3Ryc04rZhGCsY/cekR8QpGVD4+de+M5sJde41COa/WpPJ/U5F9QPJ/V4vX8jMxHQ5j5q8eMdaP3hXzHIV28gX0TZ0bLdN3SdyXAaNXH3b0Jap775AWb3BGbHN507rju3IQwMib5o9+/7U120hCw9BpQjYGNGQFh9q+trhTQ9UFNggDG5NaEZ6on2dycQII9TqU2BgAWKQ8BkoIh0n3PBuaJBEUdu1yqJNZCO7JE5kkop7uqwkqYg4gBmde9PPE+CPD2lRjN2EKnaoG6MTG6NQ5GNF3Oa0dpUTjZksbj2OBTPSCjA1umbgUNzV/JfxTgbCIH+tOjPSg9j/AOyaP3Pv/smjWE/j/smD9yfx/wBk1w+5991I/Sjk+HxTcN3twHgSFAOs5UbPPVK1v1bXSFX68AHquKpJNcTD2hQy9R7D4ppRCY8EOarAuhPgp6OYOjJjcEypAjmsyX3HlPIPJPLd4CxhtkQJPBEQx4SdSnZ53HaunfiL8pBQc0tlaCCgyS7NL3CJdTB3Uc3C09o3LJytVSd/k/qki+ob3eT+rRev5Ba4OabEG4QlibINCM/mFzMro9wN293JmggD5HNU8j7/AMje86omIQtyMxweG8+xNdUXt0IQLD7X6PSnD13jC1YIjK/V2ndynlt5f0eAtH3j8guah51/3j1zcFhq/Lw3oNxkZu0Cw3c7rHUoQ05cVLLe5yKcdASpHjSybo4+A1T3aR2HF+Sjbq8doaFA0Wwk95UQzaMKc3IWXGypInWfPG3+pUMehfJ6o/NPf9xSjxeStrzDoQBndE4/mtryO6dQ5vu+AUz2/XVL/FxPzUNulI5x7wFTDzy1w/mUXNhpcOdA6QQL8XOydwflyNYLkgd5UG+Vv9Jv8FCRdoe7+gpg0hJ9YtHzXosp295ufcEf40LfVhJ+KN/vnn1WBqnd1TKe95Va/sVc/MPICrZ97pO67lWHWJ49YYPiqg72D+q/wunefN7GE/MKMHpyyHusPzUDPMee9yjYzC0WHfdc0+y7ORkzTcBPiddguOClgsyfpx+8KOeMPicHN8shHlAfe6xBu8KKOJ+M2N0JKZhbxvyYoGne025bP5MQRko3xnVpxs8Fz0RcdQLOX61L3+T+qyL6hvd5P6tF63KOTpOiJ1zb3ro426s945N6PIOQNaSs2Rb2i7u8rna5790Qwt7zr7rLmaIE6vOL7U121BGOo028EAABkB9oGgkmwAujtLaJe4XijQGQWOodwbl+aJJeeQPp2AoE5qGmjL3ENa3VOqYxLLeOJ2bW+cR8lHCLRNDfifIkN8IapTrInSCxfbx/MqlveRoceBPyCp2ZxwxeEWfvCwi2INtxP5JztcPf/wDlZAXRIQ3tjPewH5KneCXwxm/gqX92xzHHeyX+5X0Zv/dPHiCrPMYc55HAkhSl2Jsdu5g+JVW613vFyNCq2SnjZCJXsIFg0FV0msZHrkBTuuHyM8MTvgCsXXlf4M/v8lSjVkj+9/8AZU0esCpY9IGgqGM3YxjT/KLKJos+Qdxf/dUbM8TPAKmGQa8oC4bB7XKXzWsCqXG/OW7gApntu+R58SnYeje6nAe0gOsppXua5gcBvGS3hNk11WO7m5O4qpoZrtJYR7Co35VLTGfSGYTJW4onteOLT9kWb09huCpJH4nPQe24V2ubxHkXaOTFERvCwVE7dxF1+ty+T+qvX1Le7yf1aH1kSn+gVJ6Kw6kIska9urTcISUweMxbTsKMbjGfNyHKOUYgDoOkViMsz+13gi90URze83ce0nNAABuQGQ5WDVwTPSCHEclk06EeRzFI4+c7JqLIjM7V2n2uGIQM68nwX0amDd5zK5qne7gMu9F8naSgxgaOR1m+iFkuehe071HHA2N4sGiyD82OYQhygZtdgPuPgiMrtd3Jz5A5uRGmWSJs3otQY/N7XX01QAJa1hPeVgJaYWZH0nJu+KP2uQ3Mh8cX5pxblDCVM8hojiBOlwc/eq2dlwyEeH5lSzOJkLM9w091gqbdHH+A/mqNo6vsACpxtGip6axJuXkEneD8AVDTMbT1bsOF3QfezSPzC2VGLOqovAuPwutls0fIfVjPzVIKUTxML2k2wl7A72ZqR84ijgDela7n/wBlX1LGuIbG15IsBoql1wZXkA2OdlJIy7yT3m/kWjcRkVHQwGaUEsBA6Cp6x+GJkgGKxcbAK7G8l6+Qd/xT6Kbn4ReI9dvBNmja9puCsOum48jHtIc0OB3FQyEmJxi7OsFVRm7MDu42K2pFoJ/B2L5racV8QlHrQ/2VU3rCLxaR808kB8bD3OTQS2SEgjg5UztzwqV370DvBCiebMlY7ud5JaVv8sYpXfyq9ZP63k/qj050LTcDJcXtTN7lEPSUI8xMDIDYWD9FEBkweATtzU92rjy4oXRP834H+6McrXcDhPy5Ltv5GGnl4uIYPmsb2R+k657hmUeefLwHRTI23kcAmC4iF1NLq6yJdmSmhtwTdP0BUzSRiKmf1nlO3FYsnajldVV7IGaNsEGNa0aNFvtLNJJsBqjW7TfUO6jMgslZjYwf5iucqLndyhwLXC4KIziN+wotJDmlpHFB3YVLHm32g5qoj6xD/WTfPiPgUyRgMcjb8L5pzulZxvvOad3eCO/EVjfYMPaX5fNRNaemxp71zYDY2jF6W5FxJJuTyub1SVIW2dYqN4AqsTXjISsyPiqqaEPpKpj2g5c41bfD7DNnGIN//K2pO7DOZQOMjjZCKUyYwXacLIlpZI9r2Hc4oXJaQR2uTj5l+5Q01wOsBcqNkrCIx0jYlx0V6YSgkC1g0aA9y+odJ6Tyfevqws+W7SFHX05ikLgwkHomxTNnkyUnT4scEyobYDC9urOS205B2uQc0tcAQRYo7PqcDjeCTQ8Fz1SAOqxb2rA8jVN9Epo0Y4pkTMToX27woB+5k935qmeH3ims0YndEZC4HFbKk65Z/XCfyWx5dX0xPF1gtnS/dOYfUlv81F5ssoPaQfkpBk2Zru9qrIeo4f0vt+SrI+u1xHaLq+T2+IUb9D7eS7MPL0lgfb2cmS6MvcnHbM0bBcuJspR1ixnrPCYOvVwDucSqMa1t/ViKoG+fM89jQFTmmcImvHa5WjaAwaJ24NCfxTyesUVemh9byuaqmEmzTk7uRewh2pGE94V25671uKseQMjc4nQLNjPRFyO0rHVSP9AYR8SnwQlsepKe83e4nyBzN3K2YRKNlhKOK6DhZyENO+Thp3oyTyTv+0ujFT82D0n/AAX0ela06nM9/Jikdbdl/wC/G6wwF28+SyQWe0O7woxWsgguCetvAU7c24XJ4PThPeQmp40sQpGnK4PEKpbpNIP6iqh/Xle4cC4rFqi3tCHnC7ULFzDknhpcdByFzrBBrrBGWVrG6uNkIYWRt0aOQhXTRrZUbgRJzXjhVP8ARXGmqTFbWzlBjwy1cZBIN23OiZKxjWux4DiFoyEI9kR6DoICljHFYUCeXI9yzC6adf6RT5St96FTHwkHWar7Vf3uRXPQOZ5wzC1Y457uR0ck5brk9vdofgU2cHc4ahXFkCC1yDLlg6KaysZj6j7sf3EWU0NS9rcDg021sph+6d4Zqws9hHrBOZ93K9nqOIVazSqefXs74qqHXEb/AHJh68Lh6puqObUtB/nFlE4Xjd7DcKeH+ZvZmmvcBo8ahU2G5e89gCjt0G+J5MTO0ct45UW7Ue4GxDirjknqX4YInyHfhGi2i82MTGes8KqpKIySvi1As0lTmFpkqIxcbgSmQQPkNViwi9sH91Ztxy/q0Xf5f0igDzqBn3hc3UvG52f5+RJWVbQT0L6LEZJDvJPgiIQ46vOLyAESdCiw2dogQSMwVZx5cs0dyc+JsPihFRsG92flhgu4gBMB6AJT08bghvaozrkjV7UxHqMz9i3qzS7gLrHKg2Jo8kRROe7cEZHyVL9XacmIZqF46UbT2gKndoC3uKHmvUkIxOALeITSmklWWHuRbmNEeYawauNysysJJ32Vym002NzMe5NHVhd4kKZ18MTW99yqt3nEdzbKqk1L/FylcekQEcebyiCenqEwC/BQYD023LTbpBW2Yz1bK/Nt4BFxsryYWNLrHXQJzBYxOLjkBxUj/v5neqw2ARhJYyeQtsDYkG2fHuUsN3hxkaNQ61wO9Yi0tGIOGSp4us+54NzUbK8T0zHN4gnUp0NUZmAXz1VVNobHg1VpJeyKRxP8qa2qe2YZOBvxCnomAyF1RT/xPOYO3imSPhkGccjCz2i4+CdT1N2usb2uhNE143hWNwg5nEFYSW+wrG+KfdKzP1hryR/R2B+4WKxPpXUcYJku2zGhU8I/W6oNk9Bh0UbKb6TBMZIwc+IUZ8/2hNfo9p8VJHmxxaexc8THJ1x70HEPZ0XjQrnYATk8ZOHkWdyXbIrbRk9YrockUWyqVsdum0F3a46lWj50ddupHBXgENtXalM+jsbgcMLbFNlp5IrdYWVw4Hl/Vou/yxeSF2hF/kUWWd6DrHu5LsViQsEb3cG+85ImMs9Lo+3JZWGQ8kNNiE1wunMblmAuje2a3EIAppTAbL6RV2U0H8zEx2psUDmM+SyjZmXBbo2p8nWdfybMRjGLeV9UCdTmg2kkPgsUyITCoxvUfao3G17d6Ly2CM9Yi6bFCxg3C3lZCIHtPJfkwOseqUMZaCLAISzXAsDYBMLyA4X4X5cweBCc7qOb4qTO5abadJO4jwJUjt496nzt7mqpOkjgpD95K63rFQg6lyjDsmoRwtY1dP8ApTrYmi9k9jzgF0QLPa4OB4FOP3cbj2kWUrzd9hfXtKtHiV4AyKTBEL9Lj2LZQiaZHukeNdbLZ7G9CJQx1IktjDLnCiCGRUYC2jKCYIG5aHCSrVrTcAuCxwBhOcZsmUkwhtZj3CSLscD0h4g3RZVy4RfpKrjhc4Q44yA65NrEgKUC+GEEatM7bqqkLgymsCd7vaVVzOtha0AWB1unuopI5o4y9hBjvcA313pzSQGwjwJ+aJgIAYCcjZo4qQUDyx5BFtF0LoGd0Eh+rnGB3ZwKLXua4ZtNioa2d5l8wAgJlPDFKxlmjoktCMczXsKEsLXt3hZv4nyLRtk8CpJ3FsTcRGdkWxzA5EK1W8/zlXj93JgnjpZXdC92d/BY4Xg6ELDY20cjhFj3pzSCTqL+R+rRd/l81WRuOl7HuWNrgfPb7wri6uCOKs+/FWpx2lYp2DcLuPw5SSrIuY2w3ch5q0uh0KZq0qJrOmFFhxNcrp7zYIxglyLbEZFStHEK+rBdFuhKkAsCpXnpOKJ18vE8NCuQ0LCwDgLK0LG8TddJHyLIumMhTt5KdxKfxTg3iuLU1GWocVbkxoGUgbk1rHOtnoE3GCOCY/UAjgQCm+YSz1XFqqAehK53rAOVYLjmmvHYHNT2/eU34XAqEGzont72KK3QYT4AKWdxfk2IZAAalO4lF0oxG6zaB38v1sXcEMZ7leE96HWbkQhKy7bYgiMjyARTwQ5vFsRB0unbTpw6MmN2O2Yv0bKgooQxzIcXGRzb+8qGWIiHI8I4r+8BbQjrjJNBaGx672ju1KdiD2mFmRyBPyCa+NoMuEjUtYTf4KKeVrnyyWbwFkKVxdG6Z2LiR+SE7wZYXyYTcXJyURzNDG48XAH4o6Moacf0MUjJnMsG2OgACk3pwRY7NWeXN3arzXLHRyNHBdAhEISSNmH7wdL1hr+fipqOfn424mdVwKptpUj+jjjcLPYdQnNqnwjMteR7CsBMLu/81aXvHkc5SzN9EBwRgp5rDpOs1F8U99VeeT1ysnNG6xVdMwOZDYHe5wCrdTLCzveVX0dIBU83O1uTnMJvZMnpRLCbsebqSkAxi7H5tcvqoj/L5FqaHysuTn9nRy6nIn4FYJXt4OyVnBWJ71zYY0ejcq8zzwy+aJKLRe6AJJ3K5Rbko3PDlG1uG6c1xLCQnyDpHkbqFgOS50hEaqIRAYcwg59wLfZFXJKvUMHA35DzzGcGfHyrMKwsHIeQ8mGMrNEnk5uJzkc0XStYNylkGOSzG+9QQi7hjI3uX1psLA5ot6qeOBPFF3XijcO0KjffnKa3qlbNlbdj3M4hBkYET2FjRYWThqFhkuVikPJHGfrJGN7HOAUMk0fNyNfkOocW88E1wJAf+A/kmxxW5qQ+A+ZCJ6sP4ngfC6kxlzGRt8SfkFK+QYnNBPBualJymd7APkoGOc4ueSRYm+vssm4RgiY4fztvZS1WLBIyG25rAh+8nc5Uzd7yoGaNKjb5gUYNgxY8Y4PIC6WGysw3zICAx652+ATjWS20xFPITk/NHGW8VgzX1RafaUWVD2AaaKd+YYVUFhBLQE+BjmEix3KeMnmXFn8wTY7loLnnUp8VWx7xYEq0jT28k9SMb/q2e8qnpYsmgvO85oBhtwTWRjCLXKE0FUeFvmmmnqn26TXt+a5qdvAgtKqGxRta+1hwCrD+99wU89W9krsQ5snQcQmw84yEYY3AOwjS6GAQVrQ6IiwJCihjhELsTM7eR+qQ+VkeTndnSRb23AVpgeI5MbL8Wr6+TgDb2K7b8SmYALJ0gA3BWy5InPtIUy12OT0QU05OQYcjdRsaTa5KJJICu4J5Gisfs7BWb3q8pdyF9ZITxsEMOa4eRilDfIHKMghaw5GlqHUG5Wao3VpfKchcpg0GJS1D8IOFu9Z8geSCgGkhYeQjQ2T+KaSQ/U6Ih7gdb8gY+pOl5fb0WqZhNjaykqmSPe/NttyZFE575HEN4NIVMGk2cSVFh6Mbj4ITTsvERbR2is0rNYNCcJGYVLSSudI4gFtgqIZBrlANGe8/kmVLnNADbC6YDm9qiDc5VCdJUCLh9wUDvCLmmxRbK4E8EePICDmiDiRxdJy+oe45m9siiaplhqy6n+iMmLLMI1R6oQBu72LcOQSQO4gXCx07HJszRVTi7R1e0q+miDqojggIyniUxgCwXOUFWf5wg5lUz0kWNxDVrkx8Bxtac7i4uqdxzhZ7EyGTHCMDrWuFK9g5x19Amvi0sLKaJ0jJL9A+R+qw+TksjyWqZI+LbrCfVdbkvGewq4kdxJKs0dwTVGBYhQvJB3otcbZhWT2iwcU7QprhiKuiEMFysrBWN0Q0ISbvs+lyfVuPbyY5Hu4k+ThaSsy7ygrvJV3p+VmFSBhcWkALE8lGKRrIzuzTmQukGbisRadwC6BdvPL0nIYCgQ3yXPsXagWvyWfU/wDq/IJxJJddS1BeInhoaATckKeKkkmMrSGtvbMq7ATh4EHVFpwMI7dFapYCcRv5vcU253pgaeiDyXX8wQG+6tVOz1ah6YCGEDnL2PBOez77EbaWsnysxDepu1TcXe1SaklOTk6KJz058eJ6Bc4oBhKccJLjlcBS1mzntfJiDCABwXMHG8hWkPLdtkeZcz0HEKMbGp272tsfaVgZZiMj3OO9YKdyBj55+hdhWDZ9T2y/JWllVhL6t1duE8OQWQMLc96D2cQjTuEjc4nJrTjj6p5fqIfJyXR5MG04+24Vny+3k6w4hdC3EjyCnDeifIDn2JsuDgU/DqEWGx5I8HamA5i6BOJuia5icFb7H9W7ysMDzwafhyhBBWjQ5sclkAuCJ5YoogAwFwT8OQCkfA4OOuSNrcVPLXuu1Wcxg0aQSifEoNaGjluXKzVbycIxFEHIBCcz4wDeT5BODiGqdnO80dQAqv6HKS76vAcWbcx4BExZAOtxICcH2Ajue0IsroSXxkknq2G4qFusjU2Xq8jUAhoFepN+CurqQnEclzYaCQjbPkwsJdYDicluRJAAJJU8wI5l5BVdIAIoQ3vcFtB51iCm2KYmSvY8ygnorHcncUeYqm9rfmrxr60+Rhrpo+OamqNn42AlrXluSwam5CJAVo8K53YEuV3MPOD2fkrUE9/4q6cvf80XRPd/KUPpIYTYEqNpITLZNCHMAgb0+AiGe44Eps8D4n6ORilfFI3MGxCwu5Lww/YYK6F3B4+K6bjxj5OmFeSMdpPu8hrma9JOC1vytvxXYQiE8ZXKJzPkWbYi6ITiPLyQ5LDBxVqOX1beVc2VgESifIAbjlNmpl7RiwCc94aG3KAbZwQPQAyCt0z4ICWR/aQFzuKSXQ6KNtrNAQ3JzbEchYy/FB1vJLnADU5IAtjb5rbHv5AxkrXEC5adf5Qgxjh7wUKd7rtPTAwkJr6KaLC67m2BUrxhjFz2AKRhAkDmu1GgU1btKGlZIMb7gOLrgZEqruMdVEhTzRSvnZZmoA1QZOQLEcQrjkJ0XNT4igQSCsT1lZCYN6WEjeM0CgpehLZhiaDic4noqqfE95laXYyHgqq2ZXDnXMNusCTmoayHnaeRhbvxOsQuL4R3vTWsJ+kQNTKmakMcofZhXQPev+7HY35r6lWmHd5GDareDmr9QnZwlv7QmHPA1DFov1oNQ+jOGoORX0alnj/nWUp7UHRFp0c1GOtHeOU/RvFCanaRk8DVF7Cx2T2ZFCOWOoGj8nLEOT6uHlkqX4W2A4lQxZOe9534QAqe2sre8AqE6VX4mJx6ksT+51lNC4OfGbNN7hDBE8b2q3geT68djVbddZJmIg4hZRYg3HhJ0xb0QbOWp4pradrnHINCxtxSvDWcCbKO1obHuIRPJdNGROYVxkUWHMdHigeUjRE68mViAgWBwIRHk4C08F+oOI32VgieSyK6R8oEmR3VCMkjg3qAp0hQhgc+1nE2WBhO8oySJ0WJttNCnyyhrGl3YNSi+NrCzA4DIcQEQbOGasrtQGi+qCsVi5bhXq4+AN/Zmg+Qu4lBlNK/hG4+5FlQ8NdYYR8EXgl2fFNgFr6dVNqIxicbOGeIhNjuWPuAi46lRUe2qaaTqNcb+whMPmZcQQU1sTgYi67TkCp9qh8kMgDIiA66hBFpZSCwX9beop9tPooI5cMZcC9x1LfDtCpGW52AE9rlBR7SiZTxCJpiBI4m5QbEQmluQsrSIS0jJudAxbsN9CQvo0RkZK2Q3AtZRSUgkIwucTqeBTXsscwVC67mMDH8QNbG6ZPTU92NbUPkERf6yrKCB8UdTB0jcnA/8wq2WPAa6Md0bv8A+Sq6CiZMa8yEvDMIZhysTxT5mNL3l9l0Xd66dX6oX1HivrB5GCrp3DjZCP6U0nXAfim21F1cq+0vFvxVqchYY3niEGxSd6vGsFe/se4K4W9XpB6wX1DO4Lma9jxpILHvXP7LmG9gxDw5LtuuhCs+RrWR29E+1DBcK8QUL83xMd3tVE7WAeBIVMWOwF7TY2zV6CA7wsz3nkleS9j2u3WaL2T4CRPFl6TVDUwiaLO+47kHZECyq6AOebSxDM2+apnwNieLC5HW0UN30kp+tw3Y70goIGR4hcRxhwaPOcQLI1Uomr7ucTeOBoJsFUWJLGQs3YtwQdgbHO18hGbQnHJ4z7imusQUHOJJUTBYvDT32THN1Dmk2KFPMy5OBxy7idPmmxML3nC0alNlfaA2aDbFqT4J9+gbNI6z8lUG+HC9EZTMLCrhW8qzAgdmM77chI1IVtDmjbPy7myMFBhGROQRlLidGi6Cs0NGgCJksg2K7u8rOzcic0MEkzgCT0Qi089HqNyZVwG9sYyK5t5BQRRayy6Cs26PLhe88G8mHZ054tt7SApKqskjhYZH5AAKtzbLFgZxLgpqFrS8gF+9pTWRjG4vaRfRQto5n2JLYza+7IqgMFV9NbA44xh52ypztmWKjEbYiW4cGgyCp6OGUPqudLrEOYcBFvFAsM7JJSGNt0n3U7KWcxQiQFwBOPDnZSYs2YTYXBkK2jHt+oq4gGxSF2Ehw3qtcG4ZCCNSZL39gUstTFzr7ubHa/iUeb6yDRYlRb5CFHDRtp3YZGtvqOJJULgLRC+7IJgo4sLNW37tUwRC5GQCi9Nc/PSNaCAKhoU0YuwiwIyOSm6LgQRYgp79kAPeD9bcYe46r6oEEEX3IBr+9XkqvUHxX6v4rpjyLMjdwcgKt+WK8fzTJHEsjwcl9r/1tVoVanPqoOZN2OX1ZX67J66vTxHiwLJfqo9YL6gdy/VcehY4OQfA4HRwsiyVzTq1xCuwg8VYQ9yz5AGZ+a73FA3arx+RehcPQcum7vPx5KtxE1I1zGnPIhOnhD65gkfpY5o7JqI5qacsJP3JDr2+YUdTFeofzTzlhGt+xVVETWRSsqYGE3/LsKh+kiso2BjHEl7PQd/fIqaahpXsJMsLiL8W36PzR2jtXHIXG2jW8BoFT0cIaQZXg9ItDjiPDMe5QSSmJkgY/ALksGG/DLQ/+yFLHPDTzc3HiBaHtaG4T4bsgqyte+MT81OCRhN7ZbltNjPvmlwOXEhV1HUlszGvYBm7cmThp+kvbKLnpHNTQVTSbuY4lt9xy0vxUDtkMezpPie0uHiqjaJjooi4jq3ZvdvKZC6KOSqADLAkt0BChYHxjFKwHK9k6ONjmQOLBxCpqgYXnB2OTWDoG7fIz5TgCJgw7r3Rw38g2RQ3obuQWsVinCJmazc0X9qwUva4XKu9BY5/FAUWLfJcq9SR6OSDNnR8TmrixFwdQUykrhbC2OTIjvV4iRq1WC6SvnuC6C6IHKV0H8ltmP7XtH/zBN/xrEZMFvzQaWljz26Z6oHZrSCDaT5FfSbRxMwAMuLneAqqKlc8EYHDA+7VDtFtQ+Z0jS0gDAdxTaXbj4I7kRyYRdVAqQ9sOYZmMYUk9DPEYzhLc7vGSAoJziw/W/ILHITjBIVhbE254onDYt8Sg2eIm3U3aalY+qVgOuZ0XTaG2zF1MwttGS52Y4hTTYSGEGTQHLNCggijq2GO4sDqqFw/7lg77hU5bdszDlcBCeeA08TjHG4vfuuoWZnECdRjUQbbmpD/AFqGqpuYjpywh4dix33FXZ4hY3kWv0k1nPhvoBfqvisx5F6XxCLKxnExORG0n0b29Lc/jlfkvtgeu1Wh8Fipj3L9WqHH0yuirV8vfdXpIO1rfhyfUt9cL6gdyvQTeoVenZ6qw7Vqm8JXK5cFYQdyzPJhkLTo8WCIwScRmg4W8R7fIvBOPFWnkZwcc+RjATFBlIcVibKqNSww5C1iDmtnV3SIZLU6SGd9z4A7u5QbM2w40BmYW6sfDkw95uCqg07nGN8M08pecAOYDQAQe8FVe0dnz1DnZDTE7rm+YAU8MMrzNC2FrCSTL7tLBNqGfV1sLHvZpzoxF1rhvtyToZWNZPI8ggB8cgsSDrbhcJ9XVHFABNO4mN8LbMfwFuKl2nAGVbi1kWbH9nBU8NjYuk9O9kQcnm3anQkiaHEwjrBQTNFRSsaXkdS2R8FLO6q+jnERmWtNr58OxB9G086SdJGjvFjfhr43XMCSdgD5nDBGz3kqJzhLWMklleepa1lGPutn4f6QsuoWdiikdiewF3HehFk05eR0uTJdBi6Kws0uhqLrEbH7D609yx1zr8QFaNWJPYjYlAyXPFYY2sGgWKd5/mKtRs7APgOQGAP6F76uCE1G064mhWJHJ0CrtWHyLRu7+S2zR/6rEw7UqHSgOAjOvrBQ87jfgwnToj8kL9GwB4K7Acw7egdluuM8bVPivAXi/o3U/wBJ52QPcSbknMrakrC9kTxfXoahbSkideB2BzbO6IVFS000dXJJHieCMLb7lshhviqnH1B+a2c/oiGpPg381Sx5MpZbHjIAhXPYRDzTWtw2xFywtsFzbwSLjePFMjxmwLCLZ8bJ9TfnAC0APu0lGLGQDloSdSfFNlwRVEkobGTbIFQYzgmf4x6+F1s5sLGmob0QBq4KleBDRYXm3Ww2AUDW5tMzzqSMvAFPZkylY0jjoudne4jNxJX1QK56AFschzzI0RgMpLcN2b1+qeKzb5F6ZywV8HiFTmV9Q1jOdvgLt9uS+1/62r6gq1K/u+StQTeu5dAeov1+VXo6f1RyZMH84X1I7l+oTeofgr0sfqr/AKxV+uUTMQOCLeYBGeHkcTq0DsCJN+ccgYgyXUDN24oAMI7Qfd+S4I8lw/1Fapk9Yq+ajYXCKKLADqLEDtJWzphztS6MOA1pui74W/Eq2hJqI5Y5Ic3F8e7tIHxFx2hQ1Ozar6YyDG2M4pMbsefDhoBkn47mdroHuLmkE+ORVMzY8TDLm1uAtG63aqqr2nM2GQyMkOO2HCBfTK5U1NE6J5A9IW1RiMTbxtxdEF/DUqnppootp87DiPP0zy76vhdU9VTkl7HMPnB4sfFPYzFDUdDg43Cmp3EPZoL3N9FLVTlkcjIyL2Ljhz8VMW4OaOGK4JY7E0eIVVSRx1jZmyNOhIzae1Y36WDtQEWRRsjP10mmdrBSQlkk1TgY8nCWSZZJwt9bjadSQi4a3V0b+Rblyb6qu1ZFAIXBCD1Yog2KCB5Q1zieCH0tzu1YQ7PKyuy/FXBXTb6wVzre41V3uParUzVkr0rkfoUawyO8VmVeMoEhBrm28j6vx5LbOZ/6zfgUGVdU4txWh0/qanPdE19JIMQysRYBOc3qlodvKcQ3JlrXJJRqQ2GWzWHMloO4FNo2Qxxyk5G+d9F0jeRzrqUdV77cMRUhFi8kFElAqxQvchAakK4C54AE2unxPczDiaHXI4gJtM5+ElrZCo6qje65IJ3ppe4lrrDIFoy1QGQAvvTcJ6Ya4NuAdDkjCXN5oXUxFgAp5CS5+R1AyV3BWhV4JG7g9dOT1fmF+p+K6vkXo3lB+0qXhjKDX4W6arUq21T6zVeE+CEdI+/D5IClliPWJc5dD/xr9fkX6lT9w5Pu/XCvD4LDs2U8W2WGnZ6qx7UqXcZHIitJThWwhh1Yn77KwyBKsy5sBvTQ+4di7E9ryyM3a9t89xUsTgQ5z+wkn3qOxLy9njdQTvwMnxPOgIRLgLNIc09IeCZHVymMB5xE6p0zejln1QFV7RMpiyge2zjfog9iihhf9IqXvGCx3BUlBRNjpa5hkD7iPGMJO7dbX28eIOMsL4Q9tnMD78D7LhYaD6Q+IvYG5OAvc30RbDO7gLN77oUVSJc7b7L6VWc4wGwsBfLLijPWiKpq2RxnSxBDgd2nEDPKyi2Ow0EssdVRuGIN0fHfO44FP2aXPpqnnYJQQx3xFxvFwqgQUsAmeIGasa8i/G5Uu0A+tklDIm9ZmK5cBrqoKCifTQkzOAIvJmRncjijPjOBzWPdicG5BU74GOaTphcFSRz2iLnDff5dibVC8c2Fzsg12QVRRxRfVWwknG16dK0xGVzH7u9EOY4nCTqdxQcwOBuTrycPIGDLVZqxb3K7DbirBNI5C1GwKDsni6G48hKPFEPPcvrXDipISG3u3isTHX4LIhWWKkYeAt7FeQ96tThZK1K5Wo4zxF1eXxPJ9USjisFZze7yPqj63JbZjP8A1R8Cm0tTUPezG1zMNr23gppma/mCWNbhwY8vgnEEczccHPUslK9zoQMbTYgqdkUchjxMjBcSHZkAHLRPrxC6npyA1rrluYOfEKuY0vfTyWa3EejoEWgi5R4o55okjkLgvFP5lvN6jOyfOWMyxlRHN4YXJj8gWt7kaOJ0bSCCpKindG2RjSd6qcyKmL3qsfo6F2QW0dWc05bSAeRTxk9ki2pFrRu8LFOp34Zoix3aEHRlPhY8MNs06cz49zR8Vek8V1fI/UXhfrVGR6XzTWOOE9IoYAFbaJ72q8RI7F+pP7kHRPkxdJt1anb6ivXv7gv1Kn7hydKL/wBQL6jwX1EMO+R4HghFTPcdGNuscjnE6m6xSuceICP+KwAcByHiPFB7haXCTlfJTU7S8hkjb9F7N2e/gmYgX+4+4rBIWPkBjIuLHfuWOVjW5tB6QvqmHbIs42wvt+EoybNhl3kFSfSXXucRNralPyDwQ/g7JBmTBZu4cAoK9gZUxhwboo5H4aWCTHhLrktwZDvyUX057C+JzS/my1gxuYMnOdbuDgnvEdLSDDEx5w9h4exBlxzjZCczhNxfNReeHeChwgsN+9GmlY18YLSLDcewgosIbORUMayzQ91+zvy3WsjJE6J7Wc25wcC3da6OHXfldSxUENDDCAWDCXnUhUk1yLsffNpvYeJTywc3jJINmHO9uCcKwx4Sy2WE8UWVrydScXfdFlU2Bxzccu9RbToX0p6D2WwuPEkC3vXMTMErMLm53HnBM5ttnYhq02sixB2qsgfINsQ5LMI4q7SrtRRXQ5cKY42JsgCukF07ouiOYLSg21nZkELMhdOyDYABwVnk9q/V29oVwnYY429Z7ssroQU1ho1oaFeXuRxWX1K6Z7laRnd5H1R9bkvssf8ArN+BVud8Pnyhzo4cLWjmWuzeWqIgwhzceA26btDcHiNE6TY7y8GRvSBGAHXvITf8Kqn4DnFZpsBYZIlHkI5CrZqzVzM7H7mm5QQb5wCp2XvPH+MKjpQLHnid0bgqt4Y6HZhLH6EzNzW2CQG7Ni8ZwtuUtKZ3UdPHGN4fi+a29XXNOC4N1wRg2W08ZZPNK1+9jrhSSOxPOIneSi5qkpal7YX2BPAFPqpqoSW6LBowDev1RZt5clelk7l06T1vmnjzkYsirVhd3FB9P+Ffqb00QvgA6eEm9lhpmIGuk8Fajp/VHJZ0P/qhfUHuQqtsnBmynGEd65jY03F/Q5MIYOOaDtqR9gWRTpCOgHesLBBjbOEbfDJNgBDHOaSL2cdR+Sieb9R2/grWGLFwI3LDa2hF036a0MIyjeS30ckG7GxcGO+awVDJ3DTUr6W9sjG5DLJTfWRMllLiOi+IkDxvYqpMbudfM1o33TxXMocfTdicefYY73y1vnbcMlT0+3iImtiEYxgh2vRyF+Gptkn1NW9wcMAPQtYWHYBkPBOafSCMzXYCMQ81ODiNxRisx7b2GSDjiDiexMe6zQ5vYonxkSONxn3qalLCwslDLgPLQcQxb09vSa0DENGqVr2Nc4lrCXtGmdlDNO17wSW5kN35p1bWPha8PeWfVi9iSBojSVkN2SxzRus4O9ynp6mGeNmFr+k71hqoquntK3sBCkppjCeodCnItR0KIWhVigcihuWa6va1WjffkPJ0FvVkS25UUT7ByAmwPJLXDIpzJhGwrHGCnRtJYQBbO4uo+eA6OK9skQ9dNCWEsd1grTvHaVzmzYTwaAe8ZINabr6VXmoxAxxDCADvCb9206aq7yV9ceAX1QQYblCR7SOHkfVHv5L7I7pWrAHdp5Apa1jp/psjHtAvZjdLDeURIHmsqQARm3CnO2bL9aGYJCCMvmmtoHNFS03AaW3bvN1BgvzrAAqS/wB8D3Aql/i+4plRMIoCZZDo1oN0+I2exzHDc4LAskGhWGVlUuNhLIR6xUxviJTrkFwCYQbyNQgpmRiGW7WAXxgDRHUUr/GT+y+l7OmhfC5hOHB07jIqlpoJ4qqRsZeQRqL5HeFBU7Wlkpn44jYA9zQOQ4So2zttI/GesCNFaer7Y/mv1RZt8j9Wk7kGfRXHQOHxUW5jkJjoryX4tVqYhWoXnsTfouMG7y3XgEBGwFfrUx/mWCmgbwaOS0sA/wDiBCioLA3meLMHzXNQXPWfmUHzx0rdIxiPeUXGwX17RwTTtPUdVdE9yklacLZPao8eHE8H0inviu972Yd0hT2XBIt/KVfU5K7yDYt0QZtCbiIXK2wXdjD8L/NOdAW9uXanhhAFidM1LHUxtjaCSRZwzBVbFsov2nVCmYwENHWe4nQEAqaomho6Goq5w3MCQgt8PDVTwzvjnaWSsNnNKa+6IGOxwnehFJzrHDG3RO0wjvTH2bUtu0bxqm43CIkN3Kna0NkGm9U7btjcS3u0Ra8tYcY4hTTusyNzgTYEcUaeXDON9sQ7U9mIgFwtcFU0sz46qq5h97sc8Ym79Uyurw6qmic9pD8bTia/K3fwUEzREXMkDbE4E1rcOeSjfYlM4ppbZBNWdkSiir58AEAIzxCBa/kKz5XHNF/RKu0vjcAQL2cUWdDH0gcgEMdpc2tKZK0YDcEIPYQU/wCkY4I82m5DVcA79VoSiwh7TZOme+QOtY3CbEySGS5OoHbwUtVGWzNwN3AH2hR00ZiizfZF13ORPVVldi6Hk9F3JfY7+x7PiFiDrDQqR4yC9IqSGB0TRGQeLVUssAWABMxHK9yTkmOIIbZfo39CjE7PrcIxEB+qpPpMn0c/U4jgu3OyhOj/AHIUNdHUsNzGb2Uc4LahoI7WBypKqIvpvaIRZR0svNVEpBtewGSoD50x8AqIaRzfiATcRwssOF1cZi/eUfRCyOSJCeU8+aSn+g72KQjqOUvoO9iksegURJHkOqPgE6SerJ3RhfqwWnkfqsncsFNC7hn70/gEXsBKvZdED1vkv1B/ch9AweeukOxpRc9/a5MjkY3C6zUx+TYn+5Bghltm14OHuU20Kvn5zcn3DgmUlI+Z+Qa1OnnfK/NzzdMGIyjrCwPBYaqwKadrPuBoFldNDbOLS7g0p9MC0Bru0DPvWTzIMUm8k6IFpPZdC6AxC29F09Q4nSH/AO9qwbBquy4y9VoWJ4PBR6kjopmzYBJOwPqvOOuDsCfU7ckaJxFBE4sJO4XsT7VCKdsVGA58LiXOczDiFtSeHYn1NZJI9xe57y4l28lGacNCMlIGE2FyWgJzC4YMwi4XaMwn3thKLnZBEIC91HTc5lmRZp4H59y20xkVaWyS0pZmSQ4ObuNtfFU01XZpa4OIIAPCxTaeiDm4QSXZHxKEkD542Z2Lj2706DDPT9VpzJ3Hgp8OLN5eQARxCdMAycEd+oUWFRcVD6SiOjlH6Sa7MFNGrkz0gm+kEXQ9pIarsI9FBpIdkoSUzc5X0IPICjbVAXcD0gEZCWuUsdQ54NwCbrHC95O5SUVSx0RLgNwTKqASM8RwKkmnwwua0u1xGwVQGdLC6wtk7NOYXNeLELMscVgeRxT6epE8JsQdeBU9bGI8YY8DMDenAkvWVlYWCzsg2mBHlXa7kvsSp7AD7HAqiinnbXSyRt1bgF1sK2dTVfgCoJ4g+mNTI078IVBRyFsjai62SNY5/d+a2R/Bm/8Af9S2Pvp5j/771sf/AGsi2Vuo3kqjgnkik2ddzDY2lVHL1NmX/wDKqMa7L/8Aqoy0UbqdrI43AHALnD4qcZBlPLYXc2S97dyEMzmfQqfwF0bdGjg/AfzT5HAvpKdsQ6z8B/NT4yIqOnDL5Yo1VnSClH/iVZHkGU/hEtpQxteOZwnjEFtP04h3RBbUP75nhE1bRZbDUd/RC2odak+wLaVSyeT6U8NiaPElVvNvd9KkT6qUySZu4oso6ubc9zWDwVqcK9vI/VJO5YKOAuGVhdUPm2I9YpsbyGdVYwnNMdstfiE7/C5S3Wyc4ukOuiHOuz8xUztl1c88Ye9pOu6wui8NeAdFJGA1sY8SsYFzq4BCKG5X0uQQxH6ph9qxns5Oana5A7V77WRwkX3KrYSXsLiN7FI6JrJHMLmcbYjdARNbo54u5FkToySfRRTXZONjuWCKvdvEbQPEq2xavtc74gItciX3VygzaVTHDlikxnPUnMD3rBG4WsTkVaIk70wTl80b87OjPpBU0bHvp+g0W6CMkJuzpkZOO+6e12K9imztDH2EoOTuKZLz3ONAcXDNQiscyNouBn3okZ7k+Vww2C2nSUk2yzKBG83w20HYdQCpKXaZ5iMztBY0yH0rZ+4r6QxkYaehmQ4WUkFDMwSdMNOG+mWiPOmOQDA+4cOxVETzgOOBz2uBGoPELExrrh27vVrMvfgiNVmgOQCNYjhcLreMwii8NB81xcui7tCy7UTkVZWOaBCsrI4rN1XO1Er3aNbmsUr4wC5rrglOpuiOqRcLnrmSMFHnOepsjexF05zAH3ie3JTU84wPfL6V1FXxXBLZd7Six4c1CRt94QkZhCMUpF7EIPbaXMjeoyMReM1CHEl4WMh3E3X6n5WT+Rs9PLC/qyNLT4qWjr3xTDNF5s0KOkgDWZOGqE8JGO+d7HVFXN3K+drIBCXaFNFmcUrUx+0Z3NvYvKLOoXBSHt71tSliEUMzAxugLAVtGR4MwieN9mYSfEKAPv8A4aw98rrIjOHZlMw8QxVM8DjUMY1rRZrALZp7v3ICkP7tqc43LWqeeIsLWjuU25VCnKmU1NDNGWYhLbw1/NAQuubAoumZHAS8ucAAm0VBFTNtdo6RG87018YD5gzNU4Bc+rIa3Uhi2eDnWv8A+JUkn3dafGIqMDo1bSeBYQg7E6ZzHMByAOqAp5sOQBdZCwa7JB46yuVanjdbVWoJPVV5sI3uHxXOTmPihB+iUzuMMj/c5fqwG+yNxfirPhDsgXBPli5mHox7zxV3IAcma/XmcSBZNhiu+VwsNxUk8r2RF7wTo43NkY366pxfaRtnDTuARyda11G8hj8r719Gkcw2IIu0hFuy61/d7muKH+F1Ld4eR7XAp3gdCpWtxlt2DVwzCDQSUdt/pNI2MERB1yR2JlNWRxRAMY2EAN4ZnVR1D3CUlzQ0Fr2ZhhJ3jwt4plHsWNjHgPbk22dzwFk6vc01H3TjbEPkohs5gaMDALl2t0OCjzAbZPYwxbiNRqvOuS4G9ymyxXCIHRNnA2TnxNBncKi+FhGuA6t7rp7dhUmzoWROlnHPvlAAMlshmO3xGFCmoGTxsvIOhIGG4HAqU0omazIR3fYaWNinve8h3SjcAR/K6wB9pKLKGOGQZjK6DLW3JtzZFzO5WWfJ0bLpAhEoObiauuG62V2jTNt023grG5RLMQII5C3IlW62icSbaJtjbJylje5rMw/VCCKTtUccfpON7gpppsDNDod6fRynVzCVHbQA7lPV4nxWwDzibKSimxCdoI/mXPEQm1wM3IjQqtpq97BKSwHIFVlRU4xKRkLBbQZVNjMuqnAAL1OX5uTpI+kc25I/RCjxV9XFC2pQ4lDiVYyd3LHtWlI0mYOg9PpJpIXtLJGmzgVJUhxZmG6qaqnEMYu8rZsABqMdVLvscDPzWzGabNp/G7viVQDSgo/+FvzC2fvoaT/hYqFhDmUlI1w0IiaPkqDfTUf4GfkqD+BSD+lioPQpfYxbO9Gm/A1bNG6n8GNWzhpzP4Qtnj+H+EKgOjGfhaqH+HF4hq2cetDCfBq2RXi30WH+jon3J1Aw1NITJTjUHVnKEOS0B7QjLK+tlHQjOGLvXSUbHNAjxd7ldrgIwMR7UPQYng2Y1o7gpQdwPa0J9jHKSWFXo5O53I9mhTMJxg37FBLAI+bLBGL3Ql2c8sN+gnP2oxjToS4+CvVTP9HId65j9Fp4m5Wp+bHjkqkC2Ie1VGIYiFeCNw9IJ73WJyCt5HO1kZfngF1VVBtDC6Rx6rGgkrbr2Xi2VICdTJZvxIW33yB76UeMzPzW3pZWuFLE3ulYtqUM4NfSPZG42Lxm0eIToHvZ4jtTnswk3t1VbYFQ7TG93uYh9HqA/wDj/JqZUSBkYy3klGGUhriBxHBCnprzVfNm5DhjyHhv1TaMCalhc+OV2N0g6Vrag9tt2WWahr9qySVjg+Nrb6YCQCPkn09PKyDD0x7cwfZcBSlgkqHyyUxzka734VK4PfBDzMWNzjmCG4iSAozsN75XF2YayxyuUZnODcmAp7e1HFbFYlSPmDGvYSe3VVMWJ3NuyXNvY54IYTZxG5NjqxLAAxmThbQKaGogE9K7nKclweTdpu6+ip5mSQTxwsa7PoMs3MW07VTRt+qu0El1tdRZBk5njZ0bWcANy5+PMZhYbtKzDh4o91wjdG1+Sx5DgKNrHwKLZXXyuFl/SsmoYyAsK88aFEEdyLugVY2OitdzAhcyb72QjMjozYfNQw1RMZ3WtxuETII3EBNBDXmxTjAC0YuClEAjjODLPtRczE7I8EGzR4cjhsc73Vwo5tokPdhuFAAGyWJYbByayVkjdwIQQug1zwr0h8FlyZcub+75jkvyAsbtGIfyy/IokzsAJcQLAKenpHvkc2KabXe4DgqicWZtN0fdH/dVbzc7Z9sZ/NVO/a7PCI/mjDT80+rhl1GMw5/FGJ5Jrw+4IsYv7qMa13jzX91Bvrf/AKP91Sb6uTwY1bP31FT7W/ktnfx6n2t/JbO/i1Ptb+SoDpUVI8W/koX9TaczO+IH4EKf91tZnjCR81tyPOCeCbukLT7wtrbDrGisjlgeNC75EZFQ7Y2dfLGMpWI7L2jeJp+jy5s7OITuBTt7SnHQFSO0Y72KSaWKnizkeQ0d6ZR0UVPH1Y22XWPAK84CueSyLtTyfqcncfh5GFktvRTpNlEn0fkjLtKaV25pt7Vjma3+JN81g2WI98j2j58gQ+isz3hXBPkw1W0qTGzAzmA5w9JRQMwQRtY3sRRRTcBjkaHh4sWuFwR2hQUu15oIc2Rke8XsiYzlcBYf0Y9fH8HD5K8FSeMzkGWe3QhDNVO1K1krpJDBOOnKG3DM7ZhPpKIQ0nQaG3llbrhANyRvREsgjxBpJ1OdvBMqtrxxzOszM99hdQyTiJ7BI1kduGgt8Mk36VVwRQc0x8bZWtGQaGnpH2Y0RQMpwDk8nv3KTgQDp2qupZ44iwS88LxlmjxYHJFsjejvv4JwcbeBT2U74ZjiIIIOqqayriFNDzhlLrR8VEzYuCcujqYSXYdcbXYbAfkoq2OKldM58TMbQ57LFlz0vep6GpMdSHi+hUj6JoOF7A27T8QrtRY4HQhFxvxFkQzCESOQ8oxgu0Vm3ByBRGpQfMwX1NvkgS3tYV0QiyS5GqGRXRtkWlBwWF24BNLSQU2PoucjLC9wBAG8Kd7jgheQTnYFVEhdia9otezgVKyzj0sk1pa+N92OAyOuic+HAQWgDXcoDE50wu7RB7zgbhGLq3ysual/lB1XQRZOx7TbJOewOunva1h5M1hmcg6lPJpyhMYX4ja4UfpKAHpSBveoZr8zKyS2uB17JtXTS00jcTZWlpTNhsM9YRLWSeyMcncrbwF/MEOKB0R4onyI4heR1lTH96PYVA7941Ai7SCOSn2lQyUtWzFG/wBrTxHaqr9Ff0lfDNmIzheB57CodtbJtG8EPAfFJw4FVNJVy089ORLE7C4XUoP3J9qkOsR9qMweS3DhQn2jNWPzbALN9Y8lo3nsX6w9Z+STSSeofh5F45/V+aA2a0D0Sgz6U/sWPaEI9HNXmp4RuBcjxTg3VB9IwHsQa2w8gVdq6tH1APQZ6Z/Jf/q1w0+p8gMaXE5AJuJ80jrRsBJPAI1NVLUHKRzy8917pzZHMAzxWWH9Hqdul2/HGUXNd2vJ96lPUDXsjbn2XXSsEaGge+kbUsYWhz35AOy1KrKOYCohZ08iHRkEj5KCvmLYIBHOHeYOv4cU6mBqWTkStIcwDjdVNBVAVGCbBdpljyVNWV9K4uwNs+KTHawY4W+ZVK/Z1DSR2EsF3PB1fctI9maohQUBiLXFjMEgjIxWs3XLW+JVNI9pDi5rIzHFfQAm+iFfXuzxMYwKOZ8vNWLGG2S+jVjebDTcWIIvdPoalk0ePpuN4y27cjpfUBNZAKttbR86TcRMA6O/IG5GaniEkDH4Mcgu48Mr2VLPSyVNXUyRc5KS0qkppXhldE5jDq67D3Z/mqJjLkSSHjGLrZk8bXSOnjc7zcBWzN00/wDxu/JbM31M3/E78lsn/cz/APEfyWyf91OP/EfyWyP93P8A8R/JbJGlZL/xH8lsr/eS/wDEVsr/AHcv/EfyWy/9zLb1D+S2Sdaub/iP5LZkbw+Osmu3MXiP5LGInt0cDbutdCNvTJ49FUbm9N0gA32WzQLc+/8AD/ZUOgnk/AqMCzZ3+LCqZx++db1CoY73ly9VU9XCKueQyQm+BmmJNhbgp2NiYNA0AKT0ynbySopARLEx43hzQVsubN1I1p4sJatmyQ4A2UBbEpJnxSTzRP0LXtsfgtgOy+mv8T/Zfo6bj6YfxhbIdFeKqJHrhbIDAZ5iBuONbGjuWVGXrLZIsRUe8qgfpISqN/Vc5UkUl2vdcLFTG3JEzDiLhcbgoPSf7FB6T/wqn9J34SoPSd+EqD0z+Apho6uRjzlC7ceCq2fpFRigBdO+QNDeIOoKjpQQw4n+kU4vIubolGxzzWEZm/esWSaFfTRC9/mrBBqab3A1soMAeZmBp3kqjGs0Z7yFQH95B/ys/NUb25CJwPAtPwK2ZLWfRo3tM+HFgZe4Hhp42T4gSx7nj0XG6vHcKOXblKWfe8x0/wARssB/wupf2wfNq52EbSgHTjyl7W7j4cpZcbivouw4AetL9a7x091lPBVml2dkAS3HqSRqtrPY4SVb8mk5Naq+OrDp6l0mIXKqmvsxzfEKs4s9iq/5Pwqqd5rEWOLZWDLeEyppJMJt0Sm6iph/EmDWeNMH7+M+KbGyX66I4m7nJrtn2YWuDRa4QDZGjVyxVUknAIT7altoyzE2/SusZIivY6ApzWNadQnkZSQ/8gUu58P/AChTelD/AMoU1ftFkRLOa1kex4NmpkbGxxtDY2DC0DcEP/7vf/6PkYLU8Zz1chDTMpRcmbN4HAKOR7HCNvDIWuqd093Nyw3tvB8Fh2XTN/kYf/p/3WOIWtnc+9SOc+GBmN9zcgbv/wAKbfhb6zgFiAvDG8g36ZOWaqzTHm44yRoTZ1u7LJNnr3ivlxl8hLbGzmEa+3hxCjpmPiY++PCSA6xtqjIYvqI8Mbg4M3dt+JKgM0UogsARiY44mnjkVTyCofPFd7mWjLdxvwQZs9krGyEg2kJ0F72z3HJWY3A64IvbeE+jMjm9a1294QpzOZnZOZnbgpXz436h1xf4KplY1jjeMHEGkZAp07nsleGg9UHzjwQqg2SNtpr2c1mnAWTZ6mNokF43ANZ6OZVLtKPEwPbOWdK7LtuDnnuCkjxBsMha3ztB7VLN0ubkDjxJNlVlt+aue8Ks/hD8YVbuhb+NV38Fv41Wfwm/jVZ/Db+NVn8Nn41WbomfjVb/AA2fiVZvjZ7Qqkasj/EE8QRNltijByBB7AjIHm+WiY6N7DiIdr0mfmouD/8A5fzUd/u5fwKJlgWTfgKYxpDWSE7rhOmhcCy4KEezIoRkY7gjxJ8un2nBgnbZ4HQeNWp7XlsdY3xjKn31kfiCp4YiDVRuCqZobfSIvG6lZk6tgHiUGf52D2lFgDTVQOPeU5trTR+9HPOE+JUnNFt4xYeapi3rMVQSzC6Hqqq9KD3qp4w+9VHGH2FT8Yveqn/4XvUjNjVrnEfdnTvCg2d+ksM9UQwFro2vOjC5PbK9krS141aeTo3W9X5DfJdJcF0bA2uEcAbjJ7SpqmTBE253m+S+hB7jKS92tsgnek72rGOmA4duapn9emgd3wtPxCihGGCJkbeDGgINTWc4AcyV/iG26moGbMWBncMgnwSNmiJa9hDgRuITNr7EZNkcbcL29u8L6BtSan3NPR7jorJ09TFANZXho8ShQ7NmnY3OJl2Dt0aPbZc7tGW5xshAjBO/ifE3QZS1MgAAazcOLgpqqtIfZ7gbZBQsnayFliG3ceUmVY3E8SgKOXEThzBVBpik9ioOMnsVB6b/AMKoRpJJ+FQjZUnMkloDjmLLru4BCDZb5ndpTJ53yveLvcTqmk2DwrEEPZ7U7QlvgVU7p4B/5wqj/c03/MFUD/M03/Ov8L2LebOec4nns3Kyv+lkhv8AuhythpnyHRoRlmfK7VxuhW101RzmV8LA3gFFYYyXjvzV5SWC7ALtN0BTRt9GP/7WJvNtJzA/NYRitb4FOIudFTwHpsjfENDEXk4VDGJBSvq3Zbp3M9xufaFJNWuqhC9ricRc4Z95ICdUVdyS/Fc34ngtnxUUbI4iZwbE/O6JeJH4enoxuvs3JsVTGXM+qOUg4tK5zYJq3jBKzAMtCLEBRMhqSZGvwjGx7DcOzA/NO5pxdchxLRYb0acHmX42gYecB63C3eEKWr5kuEliMRYciLA5FGi2VPD5kz+i51j1cvcHBQP5iohDmOjJc4Ei2WllG1gkZia54Nre9TVEeNzLne4cNFVVd4YqhsN23LXHMt7l9Gnfz0glY5oz0tpopqasYzEXNeL3cU98jntYc9QNFgYS+Mh3DGc0HtBwON/5ym/wz4vKaDnFl3lQudYx+Nz+ap72EWL2qn3xge1Qh5tEorX5tQlt2AlBgnhHrAImludXDErROJ0dqFG2UcHKERiwIdvX0a/SJDtDwQnjcCb7roFr3Y35HUPspI9py007i5jsmF3JY+VLBRirg1abPVTe+JTSuOM9yc4AgW7ypZJS5rmNB4vATw3OeEf1KNhu6oae4FQst0nlEVziw5E6di6DjydJvlH/AACt7h/+4Kq2vVRVleww0A/FKoalgEzL2Fmu0LVT0gxNncbbnNv8FH6T/wDjd+Si/i+1rh8lDvnYPAqH/cRKD/cw/iVP/uIvxj81BiNp4vxhQ4j9cw9xupah1qaGSV24hpAW0WdKeURN9BuqLRYknv8AIAahG05p0NJOAfrpugz5lWFsIVxpZG1ZTeq8IDakTxqWcnPbdYTpCwyH4D3lCDZbBxfj8GjF8Q1YaXFe5ebkoR7Fkvq+Ro+J+SvVzynOwsO8rnamR+4uy7t3u5Q2ke/fhPJg2Y8+lf8AJEo5pxCsOkub2M9t88Oa+qcOLgEKH9G+a3vAasKvJZNMtk3QXsTvTBqfYVEOP4x+ShrNpwwkHCTc9IHIeCBPYOQj9KH+oiisFC2P0yAnR7Pmcy+LCQO85JjDhMjncUxumpzTeaDRrbTw1WBko9GM/If/AGq8A8UXQhjt2iOGyqRA/nDMyB2jeoZAn7VnfIT9HjLuB9yFBUSU7ZXEP3/ypskETYGAPwkPO7LeCooZzdzZC3hpdOlY+Zrm2Y1zi53G2idQkxAjnWdcdoKdVbAnixAxsawAHgHiwP4k6J45lgkgbBzv1o4taTp/NkFzNQA/NrhchEMnie4uxODx3jT3EqSpkaThtIQ3GTYAkgZnxC5lgiZLiY6znty1RjBDCQmyPjbLKQwWHVxWHGygqKlxpI8MLxZjXv6dsgBnqbm6mga1ksRODS+oQkiwyG54rDVRBrhaxzKdEwtFiDxQlhPQbcBB0bQ69+Kwv6RyHarg55FEvIBtu1UjJBZ2nApxaXJuEh7bncQgNyDgbNX0esY7c7okdhWFhZ/KArxkbijmOBRGD1kHNI4hB8DzxKeG83ELklfQ2Goc9wmHSy0C+k0MUuhc0X70eQo8rKqklgk6sjS1GCpkY4DEwkEBGMyMxX3hBzAtJQETG3uWfJ+tO719WeTMeTU1ubAGR73v0VFTDpsFQ4686AR7OTFkVGPMb7Ez0G+xM9EKPewKI/u2qHfG1RD9232KL0Ao79QJo0aB3eU1kbi52iZHTyTPdZjB4lPrah08jxnoM8gsuuPYUPTCtNXP4MaEP8Ri7igN6uKup7WxrKGLhHp6zv8A+hBkQGVgFbZ1JHve9zvAL6PsueU6vOvu+aIPZryj/DZMY80obkY9kQDeQPzX1Rf225S4qapozExlycr8ArVoh1wPz8EJKyCnGjLkormyXHgjGGlxHTF8l0PEIlpCPpqGjfLUTSgEjA1NlbjY4Oad4WLUph/SmYHcz8kzgm20X18LNwBVtmvBbjBIyTb85IAGHPI/Jb2nooularMreyE/F6swqxTM7o1u334wXRFuJ8t7AeCi2TRmws1jbAb7DQKesZLPVB7omtGC/UucgB7SUz/EI3zYNXBmPTFuumRbWqBDZ134gR2gG3gpX0kmvN3BUkjHHAXsIcLtGhsSh9GrAwljHwHCw8Q5rre5PfsJlEIhjF8Um8tBuB7VUvjbIY3YWjCDyyVF3v6MZ1J3qhgDHPLntO+/bw+Sia+RjQy2Ic2dxzsEHQTMLRDJG4BnA3+aqKOlY9wMsb22zubHeFS14a6RzW3AQNUxskzSGNNnjffRGJoxBOvYJzY224ZrHk5trhPANtFLM8iJmI71PBnJG4DihjIJyKawkxlONiVY2BsSvS1Rlpo5dbgX7966wVnXV4geBCtn2INpnjtWG9hdxRnkbA4jPJRtqnUoyswFq1KaQCh5FkTXvqGMPNvFzwBTmVDb24I82jH0S0ODgoJKdpzaSFeqMI42uVM3Szu5SsqXF8b257wuge5ZLTllqpxFA3E8qCAB1SRNJw80LuDQLADT7fDqExNe3I3QYEZH4GlComFNHJZkfWy1KsLYm+xD0gh6Sts2sk4vA9gWPbAHBi7WjxXM/o5Ed8z3SJ/0uCS3RMYt3tJ/NOktJisg2ppo90cN/Ekr/pEbNCXW+JTmoHVoXABO+iPuU+qmZEzVx9gUdDG6Iw4wqR7TekbYD0QtnlpvRt8YwtmHWjj/AABbMe+wpI/GMJkVC+owgYgTbgAmsNTVP00+ZRl2pJNHG6ZpyuNFK8E/R3e0KRzASwtHaQpy0Nfaze1EM7yEfTcj6bk5kRhbI4X1Rie+hldkelH8xyX/AEpn9T8uSwJJ0QkqWOHasVG4KNo6eeE5E/BRyNuxE1cLeL2/FXp64/8AwR78ZXQPJmqaIfWP5xw3gXKZtaaOENcGAm5+ZUE1NMJ8IMZxRGVxDm21AHeCEI3ubBMyRrjdpabggncdSqmhmhnqomczjN3Pf0cuNtFP0KMPMYMZlz0I0HvsAqGn2VNNWAxyc3gYAbguwgn3204KOanlkkAfYl2IO03gKCnmdAyIYADcdgUtLE2ohcQHGyD2h/NsvvwjJR4smBuLUBYmYBJhFukSVDPC0fvWi1765qoP1B6Ada2JVEgBdZ2IaMeDfCMWRF1JmYnXEbcbm8WjI+wG/Yn0LxMwWxas+XdwT6owvlbZpBZfQ3B9xzssETYZOlGRcHgnRgvGbNWuWKNrXcNU2NtibjcrNIGGxXNuxwuLXKaWBzXvTucuXaIybgFI5twE5pzFiE5wGa52jlhOrDiasUd1qChgssMnALDjadAVGGkOAULryl1rN8U+m2qycknCcyBqP/wrsB17QsreUM2HQqnq7yQfUy3/AKfYpKaUxyixHvV4wTxRFNHbgnGqx3HFPBu26lMrOk7CNQmujcQwNPFZKpqjamhdJbUjQLaTtYWMHF0rfkm5Grn8I/zKpqOPBTxYRv3k95Kahu+07CghyNew7juKlpagsJXORZdbehSwkA/XP07EEOCb6ITeAQi/Rou9ORx+SEm2p77rD3BNIyYCb2QpaKGnGkUbWqm2hTmCrjxM1B0LTxCoo8mSzW8FRTV5kfLPjDGjIhbPFLFHzs292o7uCoRoZj4qj3MlPiVS7oH+Liomsw8y3DwKipwSxrRfXCESXLM9yyWQ71ecDiVg2AR6QQ2dsFlNjwOmaXPPAKiiYI21AsO0qm3VIUD4xgnDjfRA/wCbjyTiy4mY8cQpv9zD+IKb/cwe0KodM7DPlfgFV01THMyfNjgVFXUcdVAbskF1/wDqio9X8uQtppCOBRebHcVjpJG8RqEy9nvNr5XQIHNnU2sSE5tfBctIMrdD2pv0evztaKMKEjpSAngFE3QIKWumErRzVLx1xd35qOlgMFFCMc5wjuAzQY2f6U0ve3VjfS4KOCCPm7Ahn1jDn1t4v3EJ0sUUUwEjGdQ8Tpn4WRFA5upMtw7eNCB7RdVNXRS1JJwQMAIIuCXOy+JPgvouw7B1jJdg+akkcZ35SOBDiPOF+HgnCldG83YRoViivzY19yjBu02PBNcc5MPgqU2LpnvA1AyULGQzxtxxaHiBdRxQ8/TvEfzKkY3DURDGRhLrWcFFLCY5wHt5sgAjXKynpapxluQ94I935BCSna06tUgp+ZObdQSpnwtc0XFkIovrSclFg5psLiVLFKQhJSA4ukdw3popxMw6GxadVGLXGG+iLcwQQU1x6bBZQBlw1Rw1rS11g/oO7irFzSsYNlK0ZMJKcR1dVWunlDKWd4xGxbGSFtR46FBP4ssttYHD6GfF7fzW2nnEIWeMrFtGKghhnibja233gVZj+6H42qqGoYP6wqjfzf4lP6Uf4ipTrNGPapN1RGphmJ4/ept72e9fSsPOShttC0Kl0leXqkiFmNt/S38lHo15b4D8kyLznO77fIIKlnH10DHdtrFUOuF/djTGizJ5o28G4QPgmgZzzn+ofIKP05fxpjN7j3lNTboLgSFUhpMLmOPB5t77FbWbps4yDi2ZnzIW0ybO2a9nfLH/APyVf/tR/wArVXb6QeErVV76M/8AI381UN/yUh7nM/NSu61JMz1gPzVutG8eF1G69imlM7k+mYXseHtG5MnjOI4SueawxtLnjgLp4Y58kMhLRoGG5T6mpfLJroBwHDyea/RWmHFpPtJK53adU4b5CPenO2rSRCIynGHFoIF7ZnXLcp99FL4OZ/8AyUm+jn9g/NO/2lR/xptRtGRnTDybYS3QgWzQLy0OuGjCMtyH/sFd/wCEpx3u9hRtoSiToB3lXWqyV2oF4ceNlz0UEWgzcV9IqpANHHC31RyZctqHk6BQKCliM1FqwDGwe4qdm3JpIsIfa2fgqiOV0b4oiR4Kd0JaaHGHD928FdIufRVbb8IyVR6Sx1A74yv0akN5IZAe6RbAkGKPF+MrZTXh8U0rXg3Fnj8lHS1hqOfMmK2IOaDey/R3G+KpbEXtJDg+lxZ/hX6F1HXiofGAs+DQv0TrP+2ggl48zO75OTI4mxxtDWNFmtG4BCOmMpLSYhj3d6nral8UIxGXJ7hwvfU7rqqosqwtcGts17EWXBK6b9zSLp8OwJ6dhs+d2nFuQHss5F9O1rhk0nQdgUs9A6dpxMiHT/ku4DPxcpHxh1wGm5uSpGQlxPRNxlxUjSSdDodyGKxcBdc00lj8W64UrqezHOF7Zi/sRlYKWS1tQopAOcfJzoAb32CsbtkKfGyMk36SBpmOxahCKjxNOits2P1U14IOiZG/HwFh3KmLzEyO7+IOiDmxviNgciOFk8mORoLwGnFY6FQVLgHtwy4ULYTuQy9l0zAWjVQtDWuf0+IUYycQSoQdAoeDVFbcFG7eouKjKjUajKYmlBBBBX8rsQ35cosggEEE1NQQQ4pt7EoIBN4pvFdqvC6ZhtJHmCsFJHI0Evkyw4lUPuegPAn4kqoOrx+Bv5Kf+M/wcQpH9aRzu835Glv0ho6Q6yHEocUOKHFfRth08Z1axo9gWKR7g4dJxKMlfPUv0iZhB7Ty8zBJIdGNLlzdNJNq95LW/P3fHySgLl2QCZjyKab5ppBzQEV7jVDAy3rL6NsueYHNjA1q854BJOtrpjm9QZ9ipHwMcaePEQL9EKniha5kMY6W5o4KC33TPwBMc3ogW4ALZ1gCyL2Kgma4iGJwHAKOOukbTANYLZKQJ8b56zcxuDvJX0WvlndG6WzS4tabKh2nQQV5hkidO0uIEnAkIMa50U5sNzgjQvAcb33tUlgWvfZSNyMrPGykdpgKeetEwoD9w1bKme581A0vcSXOxOzJ8VsX/Yn8b/zWz6STHS0/Nv44iT7zyPdUVLHk4AwuLXbyMwEYKOR7GNkdI7NrmO0bkLm3G5Q5iOCvpHYXuw4tQWk3Oet+zVUsT46uikBp6i+UZuGuABITgHtdpbVConEJqWQR36T5DkNFGJ2xiZgjxsMme7FnmtnM2JXmLDNJJBq27CX4ycWHh1fAItxMdp8AjzbWAWsczxT2MkAGNr+sw5g+CcDcjVHC4hrrN1FlPV1Jjiu7EiyAyTQtdhlETJmXvpctsBY2WFjWSguY02DwCMvFMqpcdJUND/RUhpGiU3Ifa/gUXUzbOsiKV3Suo49lsxkIYSciFjjOFydPO9xeMIzxBSiHnYXtkyu4A2zT/pzoZCGZEEu3JgnJY9rLAa+8hNaxpLs+Ka6PovCwsAb1inNbrmU7Ec1J6Sk9JScVIN6fxTuKfxTjq5Eb12rtQ9JDihxTTvTfSQKHFBDimpu4pmjlzbg4OvGdRwQ9JYNCmyxksOY1HIBvXar70U4pxzJRLyLoiQZo3KK7USdUTErUExd6BWNsYvkG/M+T0gFio5h/KTyZ8nP10MPpvA96ENBIfRicUAuZ2G2TfO4v8NAhvXBczs/m98psrsjY3Rjbd5OvkZHkvC8aXFk1jeuSrEgG9hdOsnzyxx7rouly3nCEGbMjhYcpXuf4A2CwNZddKycKox6teLDwX6le2hT+BVom9ylIFon/AISqoUudPJm7gVtWprJHxUby0nI3AW2NPoZ/G1VtH+jb2OgPPvkuWghVb6yeCKLHM+BwwBw0Ngd6npdi0kE7CySNhDh4lOewgAqvlcwQUcsme5qrGNa19HOCB/DKdTVz+daWYmBwDhZ2nBDA/CDdSOlp2iR45yQDeN4TojPzbt2XZmqlwJMmltwVS4Ah978QE7ME6ckUDMc5NyCGMb1j29ymjp38+yKkYWghnNknLe4/MqUWjJp6iINwPBYLHeWgkm/gMlWNfz1PSVH0d/8AXbjmM/EhTzzYYoi919G6rmvral4aBq1upyvZYxj+rkEhLQY3YgOJUcD4gJDTvaT4cO0JkxkE0IbM0AY2C2K3EaaWz1yUMsjMfRuA3sUcgMQwmxtkdUxkD5WWAYbPHBARlzcLi4ZYc8VjuVPPcx86480HNMLxdwIuRb4hVD6SI0da5wde7JMswSCP/YT5ak7P2nA2KoDhZ2mMjinslElNcSDPvU8sPNzxkSteL235GxU2mBwsSpXQOBBz0upMILgd6eacRtabpzIzZpJK2g4FkNO4A6kqqbTSOLXCYjJt8iq4TmWeENL94cFMy+KwO7MKVrcJLbd6dDJcuZbvQiYX47oyXtoul5ZWEJyKKPFOBTnN1RbKE4R4gUTGLlFHCnNKJTkSwp9sJNwi+m7WfBExJ8cmILGMQR5SrlWGBiLBjcnPqC4cUcSbFE6WWRscbRdz3mwA71sh02AVre8tcB7bK4uF9WAmUex34zm+wCwhrd7WgeweQOSNlPLjkYOgdXDgg7MHl+kbcY/VsQLimso5Gg9dwYE+oqooI+vK8MHimwQRwx9SNoaO4cpqNqFnmQC3j5clmNYCb3Jsp3eaprnENQidShz+S+jtJZ1uow/zHevpFcCz7oWawfyjRWih3ZlG5F8viuYmY8ea4FY6CRW3q8LSqhjWjEOiExmz4zJrhzULHuDJ3+EaFXWRU7J5CZHBvUU8cGBkpzyUjNpl4NnmLUd4Uw1lcFJulKkaLukKdulJCirWXlP1rQcJITcJ6I9iB2jSxhjLB9+qN2atLOdcwnHH2lAA3bawsCNUbp1jYX7BvRErqmoIfO7Mbw0qp2vtd0EZIja7ESdwGQUNNFhaMT9C862R5prLWjbrYKE7eq5KFhdFO0QjxGEnt3/FTtrYGbRgEXOm+LfhJN8R3n4BQ0NLKCwmYm1m9437tLKWuldNOSXZqXA8kfduwu1y1+YKLS3g4XCrPprfozH88DkxozNtfcqp01RDdlpW804Wyva1uzNVFO5zSyzTnwseI7VBJtOKOqeDzubXtJBB4XCaxxsblU88scssQMkRux2hCPALE8OLW3Cf2Jx4J3FO9Ip3pFP4pxGqPLdMDDCxwcd9lW01eYKWAFsfFl8ap66IPieA/fFfpNPlgBX8m5RaxEZoS0gKuwhFHCVdx5LoYVZy6VjvFuQqxsdFFQUE1VL1Ixew1K4UB/5f7Kn2vO+ARmKYDFhcqFhIkraZhGodMwH4rZkLMDdo0v8AzsWxIelJXxn1QXfAKKSC2xoDVTb8eQHhqVtOjpnT7RggZ6AsQSe662y7zKXwjW0a+PmqsRSR3vhwWChqGj6PGGSbyGhq/SOWkZFDW1UTIhhY2OGQ5Dta0r9K6R7+egrK1m7nAWe9y/SvatcKmpbFHh6kZmZZvvK2iQOdgpmP3/Xkgn8Kr3avph3Y3fkqnV9UB6sH5uVNHlNtE/8ALG35LZp/fSyd0kp+C2f5lG6TviJ//coo82UIZ/RGPmop2nnaEAenYXHiM06kcC044XdV3yKJX+E7HMk2VRNm7iOAQqtoc0w3bDr6x1XP7TfWPF2U46Ha48raellnf1Y24k4tLn5veS53iiij5FygELoXQp6YyHrPOSwwWb1ndFvjqUw7DMz7Y+uPEq8UPeVryc7scOOpZmib2BX1DclVSAERWB3ko0uyTG7rNiWpQl27C7dGC73Fc9XwRtcBmTmbLmtpvNtGaLnYsSs9/erUxRcxoGpVXid+ryfhVVvp5fwFSs2kJJYnsEbHOu4dllLUc8YmOeS/PCFUhxvA/wDCpx+6cpBqwoBugR3C6bTUsj9HyPPsBwjkqtrVv+FbHGMaPdudb4NUOzNt1lOHulDGRh7jvxDp24ZqGYRz4yQC5sVo+uLXJxeAX03b8VLV9BtyZA7K+HMtUNHtuRkTI4mPjaQ2IWaDbDoE2eKctZYSsaX/AMr24cX5/wBSfJHHg6RDrNA1zIX/AFekmka0NYx4PgxB9BA6MXlD3TvHj/b4qnfWzNGlQy47z/dVEL2nmyZHAEtHnNIyI7VVTUcbpGF7wBdw87gR4WU/8Mqf0FOfMVRwAU3FqlOrgn75FxkQ3vKj3uKh3uKpd596oIspJGNPBz7LZYOc8PjKE7ZtVhhk59sjiHcyBJ49EZKibOZKiRzHWtmxzfktjV0BtVRRzbnqqgypNvxAcDOWLb+sVfTvANum+L5rblLHjnhpZG8QQfg5VUGDn6NgxtxWDyE2V+H6EdCcpFR76Wb3KndpFIqP9414WyqjSrjYeDzhUcovFIx44tdflsUyifBC+O5lJANwE2WIOabgi4KvSEK7i1BUuy6EzVcmAOOFu8krZPpy+ES2VwqPwLZe6Kp9g/NCBjDHQP6YuMb7KsOlLAq1n+Vg96ryyI0ktMC5t35aHxK23LrtAN9UN+QW0CwAbWkCqqmW81bUVHAOu73Era0zQKagqXaWIicVtyeQvFBIzFriIb8Stsv1hij75m/JbS1fVQM/Gfkn/vdpeyH83BUEJxvq6p7uLMLPkVsn/NMnm7Zal35hfo3H/k4PGQv+ZWxofuNmR97aUfEhRMyhpZG/1hnwKmINqdo9eW/yU50+js/pc75hVQ1qAB2RD53TWZyVxb/5mM+Fls797WY++V7vgtkt0Zj/APFf4qBmUNK73NUh6lMPF6rHnoRxg8ACttT9SBx/8Cq2RCqYzmpQPrYNQe5R1UJDGGSF+T2AXwlU+z5DV1GbgbxtduXNB0MBvMdP5O1PllEbAXyPNgBqSUNl7Jipssesna468pnmgoWaP+tk9Uae0oDMhWBy8sHVMsg6QBrSTfenSFjW5WFgF9K2kIx9204R8yhLsufBbBbo9w0RNQ6MsbaM5IDWFhUe+BqbUbNkwtDQCRYKOIYHRuOH+ZMqoA5kZYASoHlkLX9LTNAQPa46gBMP3cuXauYNXOS02YAPFF+1WNGjSEP8Wk9RBmMNFhqvrCgcEfFc25pG5TFTcVPJDIL6iwansxYcsRupDvKf6RTidSq4m30dw78lXE2LA3vcFI1gEkjW2TNn/o3MYCTUyubDH3n+wKi2LQBjrOqpADPJ28B2BGXbdcGkNZOyM5dmo8Q0rp7OgiIBfIQwHTWMKXZG1GuN343NkDtemL4vaPiotp/pPTuIYYxCARuNvHfjTNk7WlooHnmTTHBftaTn/U1Xa6Kxc4yNe2w0Be0A38Eyk/SS8QDB9BkPDRjwqak2dTNkhjM4Y0lxGd7IQ1tNUUrGmB/Qd/K7QJoex2Rczq3GihpYXRW0e63co/RcU3cxy/kKcNGqXc1qn7Aqn01UfxSp98hUp1lepD57vanHzj7VNUTB8WdhZVg0hJ7rJ0Uro5LNe02c2+YR4qJ/XjY71hdUMnXpIfBgHwWzHf5X2PcPmqA6c83ucqc6VEniAUPMqh4xqXAQyaInxW0BoYnf1Lajf3F+54W02a0UvgLqtizdTTt/8ZW0IOrUVMX9bmrae6vqv+Zy2vFpXSn17OVbXxRsqnMcYiS1waAVE9jKKtGB50luAxS7JFKISBjeS8cWhY8qKaSBm9wAxFVLyCaytf3ylVu1ZWML55wzqRlxeQttS6bMqf648K247WjYz15mD5ravnz0sX/lJ+AKnfnU7UiPcxz/AI2VN5+0JT3RAfMrZ2+Wqf8A1gf/AGrYkP3sV/XnI+YX6PRaU1KfEv8AmVsmL7mih/opP/6U1otFTS+ADR8VMdKVv9b/AMgqo6MgZ+I/kqs6zRjuj/untBMlaG+DQqYHp7Qce6T8ls4/xpfxuVI1wMdCTwJYPmi3oxUhPY1wPwuqh8ON8LY+x3St36LbLyRShtuLI7r9Ipt9V4Rhq2/N1/pP9c/91tJ/XfEPWeSptZKyFioIv+52vGPwj5r9HogDJtEv7pGr9F4NXGTvc75LYEP3NBj72fmVEwWp6NjAquTICNi20Ief67S3F0QCqg3rKEGGbLnYpG2a5bQAwQsZjOTiXjoquleT0HOOZJkCfBJ/iO0QMekDPi5NKamNaXOsGgXJO5c+Jq+VudUegDujHV/NNj9nlADND0Ry5GV6MUD5NHHJqFHQufpJKMLfHX3KQbNmjOd96JrJjc5uXbyNg52KV1myAZnQFOdKSHDpHJSMdDSvlAMhFzh6l1DTzMm+lveWHTAAoa4WfUyM7gFFoyuPjGm7L2Y+HnBI6R98QFlzlRzo3vuFbar/AFAgSg2RxOlkXyGR3grvtcBMAJdMwL0TbtKwRc2wknTEUEEOQ7gVhjJDXE9jV6TX/hKiqZ6R743ObTTc9hsc3AED3m6B1hciKzGyldfDa4BU+0K2gkFK8iB5JyPFp+SFdQvgloMJI6D2sJLSpqV8UlTSvL2RBgOA6hx/JqrdoVrJqaleTzQa7LtP5ra8NSx7qRwAPEKsrdrGcxWh5kRjFIONzvVe8kktae14VU8Wc9ni4/kqiQnHUN7xcrC7pzOcOACgwi8QHaVRE3c7D2ArZ7fOJ8StnjRhPtVGNIGnvCie0tEDQEOQeS+PZzzG8sNwLjVQzSOkLnhzjclFv3dS8KtZ1Kx/iStqMGUzXd4H5LabdY2O8P7quZ16QHuunjr0rh4/2UR60UgVMdcY72qld++A7wVAdJ2fiTX9V4d3G/IDqLqmf16eJ3ewFbOdrRQfgC2UdaJngSFsrfTeyRy2U7WKXwlK2WdH1Lf6x+S2Vvqav2s/JUuyYRDQQ2LtTq9/eVVOHVt/UPyU+8s8XuP5KTfJGO5n5lOGs5/paAmM69U7xlw/ktnt69RC7vfiWzY+qR/TGqXRkUz/AAH5qre0OioCARcGQ2HwW1JP4EXZm75raMmtW/8AoiA+SqXdeaof4uHwRObonu77n4po/cMHfZBm5jVBD97PGzvsPitlNBD6rF3XK2ZuEzx4gfFUo6lGCO1OtlTtTpPMcz1QqqXOKtnHYXfkqx0mCSaa5OrnkhSvZ1j3kqsIIigkl7Y2F3wW15Mvoj2euQ1bTd13wR+JPwChg/73a0MXYbD4lfo1B99tKST1M/g0r9HooXijpZZZCCA597A+JXMQMjjpMmNAuZOHgpjlHSsvxe8lfSa8ue94cGgHCbJtdVCacyGmjOdz1zwQAFtOX6RJFs5h+/6U3ZGNfack29mgBoQe89nlCKfAM8IRkOiaxGrk0IY3UlAts0dBvvX0mpwjqM1TZ61zWZxx9FqtRv7036TJ6ybxTTySwPD4n4S05KrdURVEmB72EWBbYKV33lID6r0yn2XTVnOg88ASz0LhQ/xGj2rAIot4Gaia5rcYCvtN5GfQCLQSpZJC4tJbuBCmecyGBc2A43d23TI9AsQuQVmfJ7V2ojzk4+eU701/Mv5lxch6SFush6SHFNTieg0koNGKZ9uwaqOFtowGp9VIWsLixvWPyT+Ck4BSvT97kW778jeITfSCjHnBMHnBMTeBKEuzpmgHS/v+wYdWA+CidNUAsaQH5KA+YFTnc4eKhOjnJw6k5Cq2no1R/EVtFmkt/Ytot1Ad4BVw1gHsKnGtP8VINaf3/wBk7/bn8X9lPPfDTAW4v/sp2snkjjD5mgBrVtuQ5UxH9C28/c9v4WrbUvWmPjKq5/3s48XFHWSoaP6VQx/f1rfcFsSPWox+/wCAWyCRHEJbu85odkqGEWipnu9cfmsItFTgeICqTpHG3vJKqA27pI29zf7qobIWQTBwGrsAVeX5ze4KYatMnacin1Mhe2mIcdSH3VW/SF6rjpGfFwVYes+Jne5MZlPtGFvcB+a2RH1697/VsFsfD0IpJvxfJUkGcex3u72KeLOLZLIhxc1bYfoWxerGPndbWMZMlZIGgag2+CrJIvr5ZXA52c8lOHmpw3I8EeCxTtvoMz2BTbWrHTuuynLuk/5BR08DYomBjGCwA5WQwvllOGNgu48AE53O1szC2apN8J8xo6rfme0lc1GTvKuTfl15MyVzkxLmi5TWs0TZHWDU1sAjb0IhvGrigxmBvC2QQ2fs84Pv5cgpHJ8exDO94OLcv1mX1keIR4p3FP4lOLRc71KNHlc7WBlU4mMtPtWDa0ROcTJRe/C6B2nI0eZksVQBxKl/xGRjJcJa0Z2UzRnVNv3KuJIieJAN+FVj+vCz4fBVwyeQR2uVQDfmWn+oKqJ+4A/qCcRd9r9nkg6tBTDVWMbCAze0cVBzLzzMeQ3MC7F2IcEOCbwTeATeCbwQ4JrQSbADUlNYS2L2rCNblVm0nBziYqc7wM3dyZBC2OMWaOQoNuXOAUY1kb7QozFk8H1U30nJnaU3gUPQKPoJ3AJ/FoTn08jS8ZtP2P61VeuPh9kOCHALpIsNQ5oBc0XF9CbKv3CAeB/NbRdrOxvcwKtd1qx/gAFI7r1Tz3vKh1dJi7yqdnoqFgyCL6suEbiBHhbhF8yc/gFVP6tFL4jD8VtB2kLI/Wf+SrZGWkqmRj+Vqgaw/TK6zN5uAv0Zh688s3di+QC/R8AOhopH94PzKj0pdknvAt8Atpv+7o4Y/XK2o/OSrZGOEcY+amf99XVD/wCvD8FTnrtL+1zyVscS83jgL/REihhN4YmN7gm+fkeKcK6nMQxjA/Ey4F822NygQfqDkLkEi3iQqcxOlfGyEX0LhkhVShxAjhb1WOyLjxPAdiad7PaED6KaQmncqWO3PPYzgCbEqBwIfGWx72nJzvyHv7k2NgZG0NY0WDWiwHkfT64U2tNAQ6Y+k7UN+ZWFE3JWvIArk8j3xFsLHPcRuCqRmYJABwYVK92cb/EKOBmKYgHgE3AXHwCvimkyY3S+5fS6l0jh2DsCaNwT/wDCHRX6IWJ7zbzk30QhwQ4IINwjkI0KeHjM2TpHvdIbuJzXNOxg5gqaprX9PDcZkBQszfd7u1NaLNauejwOLmb8kHPIE0mXd+Sdum9rVI3z2H+n+6m4sUvFnvUvFnvUp3s96l4s96q92z5fYVWl5IoXg2t1CtoO1gkH9B/JVO9j/Fqm3g+xP3hOOrFi80+TjkMcZ6A96c7IKaaJsxERB0El1tHdUQsHY1VmL62tNuDG2V9amd3YXlQ78bu95TXDDEwOPAaoN81OtZrFIdyen8U7ieQJvBN4Iw1UkZ802+wtX1Q7Gn7TNEmdrRdzmZDtstpvP3Qb3uCrG5zVMEXrPVOPvNrU/bhN/mtks6+0Hv8AUjK2MNI6yY91vyVH+52PK/13KoH3Ox6eM8SVth/VZTRdwJW15OvX4exjAtpygubtSb1XvIBVX/iMUBbKXF4HTNwTdVbwWSubGDqQ66oo7OmxzHgTYKCDKCFkfqhFFPcdFIyplhELWtY/CXF1zfO3wTamnx1VV0H3DWg4Wm2WaayvkYx4MYeQHHS25SQgsleJWg7iVTTi7JB3HIo00z5ozYdVu/vVc6ie2mtzxGpsqyglY6sp+eYCTeQA4bm+RTZ2CWOjc5jtHMZcFU4++pnt74j+S2W7XAO9v9lsl5tjp/FwWz5QMDIn+rmoYL81CyM6XawNv5LoWNZDnUSnDGO3j3BNpKcRNNzq5x1cd55Oisz5F3Ixue4bxZP9EKR2TGXRknLRbGMrDVX6Up8CoZocMlnNduBVEdGvHc5Up0fKPEJlNQPDHvKNUZLTBljvap9Wzxn2qsGhid4quH7kHucFXD/LPUsMrGSRua7gQpQOo72J41BRU4eHQguvqE9xD6p1zqGhONfIyOTBlra6nhZcSh54Wsqk2u9oTzlERllc3VSw/u/eFUN1bH+NPOrWfjT/AEG/jTvQZ+JSeiz8Sl3CP2qY+dEES2zZrHjhapRpU/8A02Kp3VP/ANJqqmjOtY31mNChjOGXatPi4NZiKY2wLKiQnQmBrGn25pr3F3MhnZdRs1cxvioB++aoPSKh4lAUxjiBBfkT2chqalrSMtXdgQa0BuQAsB5HOFwBHR1Q2FtOCop4nVMk5LcD3r6R9cG4ec6WHh2eCCCHBBBDl7EY5WVIGTxZ3f8AYYdpn+eL4H7TpImUhpLXOjLQ4biq2QkS1Ux4gvKkrn85KS2HjvcVAxgaGNAG5Qt0a3wamN0QG5dtu4BfzHkChkexz42uew3Y46hARuLiA0A3J3IRNJE8Lmt3llr+F1JOzFCYiFWbpImjw+ar3aVX4JGhbQOtRP4Tf3VWb4hO4kWN5SfgU42ElKXAelj/ADURFjSN9r/zUIcXGiZfBh67/wA1D5lHEwjQ3dl7Snv18ApCOs0XGlk8t6zT3sVTTRBrHtDRoAquLzvYVN57Wu72qF+UtPCVsmTr0cd+wBbM8wTRepK5vwKhd91tOqHY6XF7nKoPU2ix/ZJAw/CyrRq2kk7scf8A/JTQxufNQmwzJjma744UJQ+vrGSRySj6q8Zwsj9YAjPUpkzcUL2yjiwh3wvyZcgaCAm3NymekFGNCSiwOIjB9Zby1jT2BFxv70SVG2Sz3gAKnf58RPYQm+b7WlPGk0g/rKedmEF5NhqprzWlIzVWP3rT3tVWNWsd7lUjWAHuKk30zvAoSbRhcWOBBCYR1SmHVvuVO+J45hpeQbXanNYDliGoRCk+nPc0BSP1AUgRw3w3Rz6JWRu0+xNJzaPYo/RCj9EKMeaFH6ITAbgAKgH+brX9871Qcao/+d/5rZ/+3kd60rj81Rjq0MfjmnMyhjZH6rVWStwvncQpH9ZxKe45BSHUgIDrzNCp99SzxcExlS1kb8bQ291u4rmYXP5mVxfoWs3d6mPUpJD3lrfmqs6QRt9aT8gqpwzdCzuufyUvnzX9RgH5qOMOJJzzcS5GfbQnpBiihsyEcSTqoX0sf0dxLWsDbHXLj9kyqpXwSaO9xUlLO+GVti0+XgfDP6DrE9h+0sui2Qeabpku1JJXPtATiwDI3QjYGRgBo5BxCHEIRxlxIAGpO5ULNalh7G3KY+zKAPkmxaGO4IUwp+crIWxneA75f3UcwPNvDuIB05GzQyRPvhe0tNuBVBvdMe96oKZhDR34nlbJitz07I8WlpVRvziqHlu4hwcEw9Sq9rU+OMvNSyw7Cqp7A6OYEHvVe3zr/wBS2iBo78Y/NVkectx3uQZrclBXWOE9g5bcls2uIVTH1JnKWolMEp+s1b2p9usVIdnOhDjiqHthH9RsfddFlgzIAWAVPVZz00bz6Wjh4jNGP/t6yaPg2S0rffn71WUGRNNLf0Lg+w/mqmUn6zCeGEBTP60hPiiUCM0wbrqzMkU5yAHahwTHdZoKh/htTBoXDucQub2Xk53V3uUwfKWyuCqhpLfvCq26827wIVTviae5yeyAYo2iZ+bW64W+kfkEPpkRLSTiTd0ae7QBqpntBfKXP3lU5eRjPtTbnmpAniuezELgKQDrNU24Ap9sgpM8lJbRSHUJ6PIE1S72qZ3BTH0VMd7VNDFjLh1gPar7RhgxuLHscSoeLz4qn9EnvJVOP3LSqcaQxj+kKNoyY0eCx7Wn7CB7gFmFsyCljh5+7mNAIaxxz37lSH7qKrk9SAqV33Oyq1/ewNW15bczsgM7ZZl+kE3+zg7mlynZhpn7SfV1Tzbm2WZGzvsmsjbXS9LXmvm/x3JjnmSMmOXiFLBZtSzL+I3QoPF2m48g+S2sgxaSNCfA8hw08oPjcx2jhYomMxv68Zwu+wt5ALS0otIB1YcJ7kSw4TYp+9wHe5cXjwuU1p3prqSZuVsDte5UrD0KRhP8xxfFVr22p4cLeDGFbQqYyyW4blk4gDXsREwlfUvxjezJPYLEl/adVfkpKz/uYGPPHQ+3VUUotHLJEPByEFOyIVIIYLZhoUvmyX/pCkfG5pf44TxUjI2tEjQB/KgBnO38KjtYzprnktluO1SZ2c0qbgFUN1jJUmGzmH2IxTuYeRzkUWjTkdJtyG2jLk+xWC53a9DDuja+d3swt+J5BHDc6lNpaV8sh7k+eZ0shu5yDtU9vFw964Ao8mKAK+ZQaFc+QEP8LNh5qBbIe3ljjIMps1c9I6QlhLjqw4hbcAeFl9fB3pttE3gV2H2IEnIr+Up30+SwOifwcpGPDmlwI7EcZdYhxN08HNqFs2lMO4pp4pij4n2KPj7kxSyBrXz2ucnYVMDhG0cPez+6qTptWP8AAFXHTasX4VWspy9+0IZWYm5Bp9IAKr/xCCNlQwzYHYXluWnBba/39OP/AB/2W19HbWiHdEFXnXbR8IgptZNuT+FgoNZtsVj+6cBNZO9jCSxpIaXG5I7Si+ZrQ0uJNgBvVeT0NmnvdKwfMrabtKenZ68pPwC2m/Wop4/UjLviVWH7zaMn9DA1U1GwMlfPVVL+pE6U2PaeA4lf4jtJxtjgBvK5uQd/K0bgg1oa0WA0ARVxYgLC7HTvwH0dxT3MvIwArs8u0ZUdZDi0fxUtK84m5Kx8kseJmC5GTxxCD2hzdDp9gUUUWG6wlsm49FyhpwBLfPTM5qBvVYtzGAKtq2OdBDiANiS4N+Kri8Nn5hkJ6933NlRQ5XaCODT+So/4w96p5OpPGf6gri45C3MJpyJse3kHIXxdCd8Dm6PYfiNCqlkZbU7jYSx6IOp8YcXHSxWf3XvTRnzTiopgSQ5veoSOsonaPCadCrlRkAuja7vF1SPPSpmeAsqE/unN7nlUj+pPMzxBRePqq/wdH/dV+rJad/iR8k7ZsTnz4TPJwzACK52vrandcQs7m6+8lXKvYDQI1lXhYbwx6eQxpw3xO4NzKldoBGOJzKeyUNc4ua4b+KxUnig1vaqouu2SPuLSqseZGe5xU461MfBwVutDKP6bqHe4t7wQoX6SNPigdnG3BXjl9bkYH4S9oda9iVsqjq5DtAyOs20eBtx2qOWnxxuBaXOIzztc2VqmBXaPJ/6nLyg7gmWxW0UTm3so0xMO8qPi72qP+ZR8XJpawYR1won1VnRtIwaEdoVKdaeP8IVH/Ab71TMo5HxsLXjDbpH0goTtGlj6WB7ST0j2qk4O8XFUYPU95VIP3LVSD/Lx/hVNDBI8QRdFpPUHIX7SiLRctzUvo2UnYnnzkyjpXTTveQMg0HU8FNNUChizrKixnd6A1DPzTNm0bIIbWGpIzceJR9JFrbklF+iK7UUVny5IL6hy+rTamMgsBuntJdB7Cp6ckSRlqIVjyiNxt1CblvAoEaoIIIeQEEChbCdFHMwQTHQ3Y4qOlks+lYOGV7+KjbkGAdwTA09DO6w6RotP3B/EuNMonHp04Hgm6CR7QOBKk8ypf3F6qW588SqnjfvaqhmsWIKCchpxRu7UHZgprxZ+YTI2uYAMJ3ahGPGGaAp3Ao2WI2AUhHVKlJ6qmysSFUNOTyqgixsVI3VgR3sQPYiOUIcAghTQGljP1so6X8o5A02OZ4AXKldkxgaOLz8gi77yRzuwdEJrBZrQ0cALclw08HL9SJOuJbzyDkPBE+aE1+rGE9oULNlOYC0ODdAnva8h7m5qoGkgPeqieS7mBzsOHoncmG4kgmb2gkqKKS4llb7kccdnuf3m6mwBPTkUVfaMp5SiWOHYrM8txDbtI6QQE989Lco+gTHgB8Qr7Sox/Kc/xJg89R+koxvUSYygcxos6U25CJ5JeDbBO9Io8TyCXawx5w0TDI4cXbh7bBHBPXz5zTOIDviiwMA3lWY0r9VK6Cz+w1X6u9fVLopmA86QGDUlUEVJJUVkOCmaLullIaAv0T1pqt7Hk+gbBbPfnT10MnecJ9hXA37k4K3KUfK7eUPbgf7U+JpZKznot5tf2hbMqRdj3xHg0ghfwq2P+tpHwuqgjKqpfFzh8ltAglstI7umW1KcFzqUvbxjcH/BOuRZOO5F3mq+5X3uTt0rgpj1Z1XxfdVQb3EhbVblz7T3u/sq86zN9p/JSBh5xwcSUPRUUg6cQKYOo57ff8VMNHsPrM+d1OPMYf6iPkpm605Pc9qlH+Vm8MJ+aeP8rUfgH5p3+zqPwN/NTbqGU97mD/7lWO0pYmevL+QKqDK1887bD93EywPeTr7kPIjoGmNhD6g6Dc3tKfNK6SRxc92pPktY273Bo4lML+bgaZHcdAnOF3lA0R9dDh5bxG5xacJC+rk5Cw3CxZEBdMoOq40y2Rc3uKeB0ZL94Uw80HuQ85jm+CYdHL9fl5XSPDWgkk2ACbRw80yz6iTXg0f+9Tv3Kx8tzYgQfOCeZwL7k62qPFH6HICdbD3hXrouxnyP5ooo8nPVVvNZl47+TmaMEjN/S5Q1hc7QC5Tn0U8p61VP7m5/EhfRdnwQegwDx3lZx+srRBfqi6AWY8ocv1DgrRJsFM+R5yapaiXETZoN2jgpv0i2aKOeqnijDw+8QGZAIUABedtSxdr4B+artdm7WoKvxLCv0ofL1IIP5zUj5XKr/wBHnmGfbFHJONYInvefHo2VU3UNcvTgVG/rsLVRuHQmt3lRv6krCj2HuKcNx5R5FlbVRPOItz4jIpw6kz/GxU4/eNPgfzU3pM96ffMs8FG+RtQ1gBfk+3HimjcmocEOCPBHgjynyskFby6Wkb9fM0H0RmfYpJWllE3mm+met/ZFxJJuT5EUerrngE92UTcPaU9+b3Fx7ShENMzyfqbvW+wvst/chgkTUOS5X64zyMk30Qj9OkwmylHByMsgjDHYzoOKZRQlsVnzSD3fJvvd3J1y55xPdq5Z+QEOT6kesPirTjuKAQCaYAwaucB70yGoMj+BAUXByj4FR+g5YmHm2OudL8nPVLWk5b1GBbG23emnQg9xV1zOzZOL+iEJdp7PpN0bGueO0kvPJ916yAgBV6NHAji0QQQ5LcOQcnQVm2XM0cTSbNe74KOpZzpeHAHqoMaAAEZqgx4zzTNGpofdlw8aObkR7FtaOExjaVQW6ZvumTyF73OLij5jlMFO3zFINWORad4KnZ1ZXjxVYz98T3qoHXYxyZ58HsKpDqHsVKc2zW7woN7wfFU7vPsoXaStPimekENzlbQooo4gDYX0XP0thmMQRXYuzyBwQQ8iyCHJblsCTkqKLr1UY4gG5VDH1Mcvc2yl0gp2N7XnF+SrqgEPqHgHczo/Dkj0aTIeDBi+CmfpGIxxebn2D81HDnNLd3b8grm0MZPaVUS9d5A4BAZkpoWduTJBtI7F6SYdHLgQe4q2oQ8gnZ7x2L6t/k/rzAsuXoq5ATYtsTsZoORkMD3ZF56Nr28PEp2NzpHYpHG7ihchW8vZD+vsh/8AyrYm/ZL1sDX/AAyQeAPzX6PHWhcO+JbLmNKNnQhpYXPecGHQZLZcFNKa/mS8kAY2X0C2EMmPpR3NC2QzSeBQNYY6Bge/0y3JSTyulmeXvdqSi4hrRclbRiaeajAxanJbT1dM1g7VBSNPP18Ur/Qiia8nxVXVz3hHMxE6kZ+5c/tGnoQ8vDCC8k8Rf4Iy/pPXTaiJxb8AjwX3Vx5yvAv1QDs5Lu5ByHceQrsKCHIHbNgJ0Eiq6Ah8UhIHnN+YUz4DG9rDiFsYTql5eyVpvxyUw1YfDNEarNHlBTCM2hRHzEzcSneaVKFKNWp41aUQiE8aPd7VKNJHjxVQNJn+1Vm6aRbR3SSratuvPb1VNTVPOvHOPHpFU0GMVsUmbr9CzlsGo/zjYzwlYWe8iypapmKmnhmbxjeHD3IcEOHIOUcEORrRdzgBxKo2deqhH9YWz2a1IPc0lULdBK/uao/3dM4+s6yn8yCId9yq92j2M9VirpOtVSeBt8E+TORxceJPJG02dI0HhfNHdG894w/FSuGbmx+qC4+/8ioWtvK5zx/Obj2ae5SkYKamsOL8h7FVyn62UtHBmSjYOJQaLAcmSZGLvcGjtKDpgwdZxAHiqnY07IaqC7pBiYWOBBCkkFzGGd5ujHHhCxDVFPG9X6zR4Jp3kd6O4g9yKP0F3cug/l6XIZtoAAgYVu5RzYXSCJ2hMSmhOkpJ3GdoexwEbCbF2alaP1hjwVC0WUbtCVT59PQ20KpjpM3xyUb+pI09xvynlPFHirzOB3AN9uZVo291/b5BOQQbZ51VHLTtx0zHHitmztIfQxH3fBbHpRzxfzQ4Pfl71SRNMezKd1W9vBtmhRfTX1FZPE18l7YpBe5Oa5xlbPvllJ+fzXRVyzsKvArwWRWV/sQgm11C+nebA5tdwIVRQTYJ2YHea4aHuKDjiI6XEZH3KRp6Et+x4+YUzevGT2sN1C7KQgdjxb4qCTPA09xUB9IdxQ1ZIpBo5pUw0ZfuKmH7pyeNWOHePICCB3BM9EJp81AnqoeghwRfphUUZBfMwLZRjwVf0WYcJcLviv0Ofm9jGepO9foVF+4Mne+Vfo5QZ0VJHERo5kHS9pzVENGTHwH5qn3QSFN3Up8ZP7KXRlKzxddVegihHgVXnR0be5i2iR/3HsY1Vz9auXwdb4Kof155Xd7yeUlBou4gd5UZ6rw7sb0vgn7oZj3sLfjZSegwevK0fC6fvkhb6oc/8kN80p9UNb+ajOrMXrvLvdp7lgFmANHBowj2DkAFuOSGp8mGnYXSyNami7KRn9blNUy3lkJJQl2pE9/UjcCT3IbU2q0jpwwtwM+ZQHUNu9EtujbPyjoc0P8ADH4uCtG7l6XI5m0WYTr5F4gukO9E10uFG13FCQBzh2hTMGHEXN7US4nCUANCESHWlOZueinH96PYU94aMQGEahpT4fPkd2aBHfryRaHG3wBVOf39u9hUJ0qovEO/JNtcVEB7n/msWf8AEdl8FNJm3Bb1wfgpyM3MUrdSERqg3ctwVTs5jTAA650K2tU5NmEXqMAU9Q8zVhmkAzc4qD/ChT0eTXvwSBvZxUkFGXxNzAOIK2ye955MVleMBXZZWaslmsh9jxVPPEY54xIz0SFT1BJoJjAfQf0gq7ZBvVxjAdJGG7UDoVcKEm/NtvxAsVbqySD+q/xUo0mv6zQVO3+G72t/NTDWEO9V4+dk4deCUeAPwUQ62NvewqmdrKzxKpn6GI+xQnzGKE+YFAfM95UO4FRBRt3IAWA5LeSBvAUY1kYO9ygGs8f4woDpMw92aDz0A93cwn5KT+BOe6JylGsE3iAPiVKNYfxSsHzUnCBvfN+QKO+anHcXu/8AtC41A/phPzcoxrNMe5rW/mot3Pnvlt8AFEf3DD673u+LkGZsihYeLYm/kpiLGV9uGI+SAgNEI2YnkNCe93OyZei3gPz5WsF3Gw7VR04PTxnsUz8qcYApZ3EyPLieJUkzsMTS5MiGKc3dwCt0WCzeARGayCvCCeQo+T/0qTuCdbPIOFxy9NWK/X41ly3hQDwMyURWy2CLjd58EHQDiPsmj7zYBHHmpmlUR6+x65vc2/wK2T59NXxd8RWxf49S3vjWzPpAa6vLYA3JwjNwVs8REwbVuRo10dlz5cDtGOIg5YyQD4qoaWtj2iyTFpglK2pDpWEEbsTz8ltaI2NbD/Vf5tW1mDWnd7vyVdOAJGRAjQskH5qngY1ssPNSWtjeL38VLIXyODRzYOFuIZnwU42bUyxSEBsrcY7DcIVew+dkzLThf6yjZRvEItHzz7cl1lyZeWeQeSGMCc+UM0EY8CSonSuLGGM31jOH+yq2OPNVLXAbpRhKrYfvqRxHFmag0eHsPaFSv0lb8FG4XDge4oFBcCgVE7WNh8Aqf+EzwFlDuDh3PITNzpPCRytpLL+Jf/Gl/Ej/ABpfav8A40vtX/xpfxLjLL+NDfJL+Mpvpy/jKj34z/5HKHewHvJUA/cs9ihGkTPwhN9EeAUsYsyV7Rwa8hTO60j3d7iUT5R3BPOjHexSegU4ZnJRR9eVg/qVM398FANHqLc5Yz0GvcquTqUxHrlVjwecqIoB/KqWGUSvnEsu5zyqSMZyhUzL4GOf7gpTcRWYqic9N7j3lOcbuN1UzjEyMhnpOyChjzmdzh4DILCMMbQ1vABF3J0Rksl9R4q3lg0Dw7QhNkqpcFsDQGtty3kCs9NxwvQAsnnRqcdTbuVmYSboCTREVkpI+16PJlclCUXIsz4qlN8dPE7vYFRYrfRYx6ow/BQA3hL4iOBv8VV0IzHOxg3xITUNI4G+K9+w5K9KL8T8UDOAQCMPzUMvVDY3+knQ1ZpqrIi7UHVdZRzi7HsIcO42VbsSR9MYcbXEYHjR3Ap9LsmCOcWltd44Ekk/sctA6Kqwl9I0ETtbq0bnju3ptTssTxdKIjrt3hTQvLZxjANr7wqSpbhxtudzsinMzhkczuOSnItMyKYfzsVK/r0Tm9sT/kqXzKieE8Htv8FO02h2lGexzsK2uzq4Ze5wK2jH97SvT25SQOCiv0mvCpu0KkP7xUh/fNVMdJme1QHSRvtUR89vtTDo9vtQ4hF2maldmIypz+7KqD5g/EFUcGjveFNvdGO96kOs0A73I76qAf1KLz6+EKiA6W04fd+a2TEPrdpx+DwtgR61+Jfo5Fo+aT2rYbepSzPVCPudmo6Q0ETVtGTKOKMdzFtuXqh47olt2XWSQd7wFXOzmqGDvcmjr1vgwX+ap/Tnf7lF5tK53rOKcOrBEz+m6qjlz2EfyhPeOnM895VFDfnKhl+ANz7lSgFsLHuO5xNlI7TJOebuJKnnziicRx0HtVv+4mA7GZqng+5haT6T+kU5+bjdOduTl2LCskAg2PywFjo5MR6IaU0CW5XBjz4fmpDo0D1lJzt3OA7grvN3vWJ8DBusujy2Ku5Wfy58mf2HRQZ8gsbrvt6q6PJ0irnkDDFgNoy49Dc3uVoD3n4q9R3N5DFXxTN1eEItvxTDqyuAP9TUQV0R+xR0kBe8qmqyIJyIptwdpJ3Hijs1kk+zSx8LrmWhkNmniWHcVsbacksuzJ/oM51p5+p4FVdPibLA63pt6TfAhVdNlFO4Abr3HsUwFpomv7jZUr+uJGHuuFRy9Woj8Tb4qN4uLOHEKMaNT29SWVvc4qpH78n1gCpt7IZPWjQPXooD3XaqcjOh/DIqM60847nKkOn0lqp908w741HurHDvjK4Vw8WlS7q5vvVT5tez8RVb/vx4Pcq/dXj8bvyW0D/n/wD53/kq8/573v8AyVZvq/e/8lUnWs9zlP8A7w/gcnedVu/4z+abvqJD/wCL+6i3zTHwA+aphrzx/rH5KjH7px75f7KlbpTM8XuKibpT0/iwn5pzeoIm+rEFN/GI7gFKdZn+1YuuXO73FR+iE1gzLWjtKo4+tUR+Bv8ABUTNHPf6rUNI6f8AE5Vjupgj9Vv5qom+9me8cCclPN93E944hqqj1wyMcXvCAP1s4I/kB+ap4s44QTxf0inu1KJ3J7+QDcgNytoF2IJrdXAd5UYZ1r9wuhuY8/0p50hd4kKbcxg73Kb02DuCcdZXeACG8uPim8Fh2fL6qvHLy2cukVetYF0R5NhdXH2mQDBc8eCtmTcoLLkBceXFEzsd8ispANzyqcOkE0LZHE5A66aBbPkJa6mbGe0WUUVHTT0zbAOIRNLA9mpZdp7WnJNliZK3R4Dh4oYByZD7cBhJ0AuU+rqCAeg3IJskDmHwW06aI000gqYNAybOw7DqFS1Ly4Y4Dwd0h7VVxD6iUub/ACm4WP8A7qmZJxdaxVA/TnIj7QmOP1NTG7sORVS3SPF6puqiEk4JGW32IVWzSd/ib/FVQ1wO7wn+fC09xsovPicO43VI7XGO9qoj++t/SVSnSZnibKF2krD3OTToQfIIR4lHiUeU8UUUBqVGNZGeLgqcazM/EFSDWdqo/wCIT3NKpeEh8P7qLzIXnvNk7dTjxcqo9Vsbe4Ktd++t3NCqZOvPIf6k95yBcVVP0gf4iyn1e6Nne/8AJQj7yq8GMVC3SOWU9pt8FhA5mkjj7XDP2qV3XlPc1G92MueOpUr9y43Q9FMHmqBou4MHboofNkf/AEklPHVMh7wPmp97mjvF1NveLdgR3l3tTN4v3m6Y3RrR4IAfYEUMgIOYyKtFJy2KuV+vNXR8n6sr6v7OvrZ2vfG2Kn7NT4oNbYbuXLk6R5bwdxWF8g4m/uWZVVAMJImZa2Gbpe/VU1RsfmuZMT8bTkbt3ojZWLXmZbjuI/sr0Qi/huLB3aj3EI4Rchveh38g+2MGy5HDInJCxPIHgnfyFrrtyUo1OL1hdRu68Db8W5KB297E4fc1I9pCrg09LG0+KlblLSRu7SxUh69GW+o8qgfoZ2ewqmPUq/xRkK/UqYHf1WVRuDXdzwqofuXnuzUzdYnjvaURqCE7c4qTdI72qYaTP/EVP/Hk/EVUfx5PxFVH8d/tVR/Hf7VU/wAZ/wCJVH8eT8RU++aT8RUp1kf+Ipx1ceSV3Vjee5pVW7SmmP8AQVXu0pZPEWVdvjY3vkaPmph16imZ3yqEfeV8I9UFy2e3rV0j/UiWy2nSqk8WtVCOps/F68pPwTv3NDCz+i6rHZYyBwaLKZ+bne0o2zKL+qxxU+gYApD1ySmBMZuQGjQjuATvSsm7y53imN0aL/ahZ8gOynBWhf5N6xajh5N4iuh9m2KJrGXsBbNZcvRPJ0zyiSMt4rpsOhw4SOC6fJPPQueY7R7nOIHdbii+lno5Oi8A28M7KWKfA0hglZ72/wBije5N+TIfb/8ATG+ujFI5qJJQcmv5CEUdSLDiiLhuXEpw0NlIP3jvE3Tt4a7vaEw6ws8MlCfMI7ioj6fuTNzyE4dSe3tVQNJv/mVXukJ8VVb3fBT72sPewKTfDEf6An/7aL8Cd/tYvwJ3+1h/Anf7WH8Kd/tovwJ+6mi/4lLup4h/4gqkaRMH/jCq91h3NCrv4hHsVadZ3fiVUdal34innrTE+BK4vd4MTDrzp8AEwaROPe5W0gZ43KcBkxje5gT/AEnIk6EpkQu+wCdJ1WYG8XD5KFmZGJ3EpjRYABW0CPKB9oeQ+R0uQ/Q3BWhej5GOociyoe13klxIWAW8s+TZvJmuhydLyImzh0sPOtORbp496b9ZUQSOliGZYxvTb2Ebu9YPuI2s/mPSd7fyAUkjiXkyE6k5qSGqjqmZEuz9Yae0JkNY18buhcPHcfn0j+FXzWiyH25dszucgZiszymyDkzgCe1Nfmc0EU7gn26qf6KfwT+CenJyciinJxTuJTuJT09OTjx5Qmeimegh6KA81D0V2Bdi/lUUPXIvuaMyfBTy6N5lnE5lRxnFbG86udmeQcEEPLKPIUUUUeUooo+R+qFfUu8kx1mSdzpcy1yp2+aCnDWNyHBwTCdUzHk8IHeh9naNdIrparocnSPIeQOnZiNg3NOZUukikLHYjZzTmmzXNTEJHem04Hn5HxBUEv3VQGdkrSPeLj4Kqnp3gRY2+nGQ8A6jRAPYJAWtxYXDgDkfifFNcxrMQL2gArRXaFcfbc5Qvai2YhFcTbs1KAOQ/EuJvynlCCYUzeFGdyj4JnAIcAghyHgjwR5Oxdg8juQ7E1NCCCamqGLU57mjMqom0+oj9rlFDcsb0jq45koeQf2n9WK+rd5N69qba9uUFMPmhMxaIbiUd0jlINH3Um8hOR8rJfVldM8nQ5OkeWFv7xvbY3UIJGbsQsLA/koA+xkaod0gPdcpmuP3H8lgc4xuf2lrHZe5NqZjLCAWyXc4gaOGo9lijNHE15gnIbmJYm5aZBzSHBSNBfDNNABmcJ+lRjw6Lx71tSkYJJaAVsBGUtDLiP4HWK2Y9/Ny1H0WX0KphiPd0rBCWMPjOJjtHNzB8ftWR07nSvaxtjm5QvlLmgkbjoD8yidMh2C3lj7ccgQQ5B5YapZN+BvvTWZgZ8T5BR/ax9FX1R8m+0Gq/kFdL7TJdArpnk6HIKBkbp2OvMC6MaYgDqpHncwdmZWJt34n+s6/uRkgeAC0XUUgL3SSDA3sTxOXi/uH5qQsIDrDtk/Ky6NnSuHHDi/NOqg57IpZATYHO3vKfQVLYJBZ1wbA3W1a2zaTZkj8snGBrW+1+SrQRPtKogo2MFzzVi9o9awazwBWza0PpdmvNTDTixnYcTL8MZPSPcSo5mYJo2SM9F7QQfArZJk52Kk+jS+nTPdEfcQquHKl21VjsnYyb3kB3vW2ov8AYVQ7nwH/AO4KrZ9/sicdsMjJPmD7lSNJ58VEH/q0z2++1lQyENjrIHO9ESC/sv5UFMBzzwC7qtAu4+AU5BwAUzeMmbyOxo08ShjLgXSP9OU4iO4aDwARe8ucbkoIFA+SeCKKKKP25RR8gBOd2BBqHKPLH7O6VgYzUowtLXeT+vhZcufJn9pkugVaQ8mXJ9Kjip9tQSFkAwxTQ6gHsWysAFLJTE8ZLtd7/konm4bEfUcmRtOGPDc8VHHBIN7yoIcy4kLZ8Y6WAd8n91seD+Df1mqghYGRgH2lQV1eagUszy4C7WNtpwvdfpXtEkUFBTUQ9OXplVe2JRL+ku2J63fzDTgj9gyUFHTMgpYmxQsFmsYLAeUVFMLTwxyeuwH4qjbcx07Ijxi6HwsmMFo56ln/AJi7/wDddT7q149aNp+ACmvhppYqkg5hkRt+LFYFbQlFnzRwt3sh1/EfkEaZruZgYCes7Hdzu8nMp+9p9oPzV9QQmlN9IJvpBDir/tgCc7sCDfsByBBDyx5Fj9q01LMel0IKkFvVcPJ/XgsuXPkzP2mSyK6Z8gOFiqZ9yYwoNRiHcVYWE8oHrFZf9xL+IpjuvLI7vcqbeFSegqZgyjaEw1F2jJZrL7GCB2F77v3MYMTj4BVUt+bhETfSlzPsHzKZJnUOdOeD+r+EZIAWAAA3IBpWBpAKxOPKOATDq0Jh81M7R4lDc948Ud0r1Jund7Apf4vtCn9NniFPxYp/5FPwYpvRYpvRapPRHtUnoe9P9FO9FO9FH0eUIIcU3im+kmekmekoh5xRfpkEBpr9iUUfJP7O+RrQ7d5P68Fly58mf2QQ5NVcnyghyW5ThQaCV0vLih+9ka0nQbz4KaTKCnNvTl6I9mqkk+/qHn+WM4G+7NQwNwwxtYN9h5FmlC5AKv8AtwCc7TIID9pP7B0CVGFGmJnAoGqD7FZdQo7o3J50jKkPmFS7mFTknoFVB8xVJ8xVJ81VKqVUKc71Md6l4qTin8eTVXJ5MvKPk2jXSWSy5I4rY5Gg8N/sUj8oYT60nRHsUkmc059WPoj26qKL7tgaTqd58fLwscsUh/bQE52gsEB/pdwQVCSeiofRCgYLlgUVr4Qo/pg6IUVuoFENGBMF+iEz0Qm8ELoIeXl5OvJlyW+x6NlYoNA39gzUzh0GYe16c8jnJXHsbkExnUaB27z4/Y2arMcrvP7WG6lOd1BbtQGZzP7AftbjlH22fJ0FgYLpslRiP2+XLryarNZIojy3HQEo+dZvem3QQGg+0s1dZXef2M8p5QBconJo8Shq7M/6ll4qKSPA9c1OQDcfb9Hl15MyukhhQQ5SnuKa09N47goWdVhceLk86WA7ETqfs+zyLMKzd9qftOC3nP8AZRy2/abLLkJsiNFvOv2+XKLnlzRARKJ5GojRoTnalFFG37BZpV5HLP8A0Xs5RwQ+wy8jP9oyXSWX2+XLqiSVe6jYdUT1WlPciroooo8P2LoFXld/oPEfb5cmv2uZ+3uFhcrt+3y5Y3uIhjfIquXRrYgi7OSVz00HJqKKugggEEEEFb7f6sq8h/YzvQCv9ieTsXZyBD7EIftmfk7/ANgy5QzICyzRKJRLUQFbUIIeWAs/tegV0z+wlBumaJ+2Ct9gfLy+wy/YsuXNDAgHfslzydFWGiwnyblX8izvtegVcn7clMYOJRP2B5ezkCH255clr+05eR0D+x5nkzWnJZpVneRmrrLlyKsftbtKvdZn7QuTIxnmUT3eVmskPsgh9vl+1ZcuSu3ky/YekeTPlyK6RRKNkUQVoshy3CzVvtgbo8lvLLtE2PNxv2IkWH2Fyrt8i3IOQfseX7Vl5Of7FmfJuCruPLZqsrEeTn9rkUPsSTYJrRd5R0ZkET9kMPkhD/VM1l+wW8q4KufJs/8AYtfIy5SOS2bkNGon7SzeUo/anlP2WX7Pl+ynk//EACERAAICAwEAAwEBAQAAAAAAAAERAAIQEiAwA0BQE2AU/9oACAECAQECAPpHAhwZXBwYMiUIP55+4YOh0SS/qmCGGGCX8fjt+efwxyYT9sYvAe6Gp/ww5HkST9sgYOB2ZS3+EPRg8TY29x62wRLDxpcf4MwQcGDwJJ5EHkPYwYuD4ifHaP8AAH4Bg5tBBwYzbkRR/XPFq+VLgx/vHq2Bkk2PSj+1aCWBBEHgJW4s/wB60HJhlYzY2rDwo/uI5INfJ1uD+6YOThvAwIMPkV+yRgGWHmL1+T9wx4e7h4AUb4Qr9shZsMOPsWF98P8AWMNhY/JtBBDBFBDy1Wi+wOlBg1I4fbFxd/qPaxMEGGIIYI4IeABVeg+qRkg0XrsPkFtvy1g2N9tn0MHgZQoB+EMpRkGvm8LYXF2/xdtzffbCb6GDwIq0UX0h9lL6O2+4vts/qrDe2+++z96w4A011A+sPqpRY1Ndfqbbb/0/p/QfJvttttttttttufk/p/T+m+2zwvogVqgFkfoJYWui/ZTwAKaLsfpJRxa66L9VaWoqDCwksD6Db/CSSxrprqsv8da666CqlsVgyYOx7JLDb++8KJYWumuqX30tddNNdVFm8rBwYOx9NLDBb/BWqSytddNNdddUkktUtddVqKaaafz011SASSWFxaU9R9dLDb/DWqS1115SSSSS1QGUoova8+P1H3Fhtv8Ax9p8X039lZYL/wAXafF9VfUfk2/8PaU9B9IQwe78W2/2ns3vu4ZX0HsDweF9ZZbf0E9t9/6/0322333/AKD5R8u+2z+gSbbPmpMr0Oh+kstt+O2++011EezfOuie39Bbg+V4lBzUGV9B+slhtvG2+7SGFpotddVqkllEQEfJWw87BKNtoVtK+Z/XfCjZttEoBpw3ts2+ElNdYALj5H4nwrLSnmT6P80YJw4A0Am9sarTRJPcWHLxqRgXB7PZlZaV9B6L8t4cOQGBGbAjL4cEcUBbeBGlh1t0fEwckj6a/HUa4tissAGeR6vL6WDK2FuDlRIYtK82gyoP2E8kwQYbg6bfq3yRggStnylxaV5tBG2x+uOzEPBuJAe4PlUvyMEbbMH7Yxb6KjBbcf1CIMPptk15MH1lG/vgeQ+o237HkQQFt4UMrwtQEkofpLhtxfYfJ+ulEo/MZMErbC5SNajVKGV6I8V9NvlfUP0UvsHihcIWuqxaV5MEXAhrB2+V9Jt+Yh8D4NtvbbDfuPI5rhYGFi0rwzbbZ7AyuCPyH6KHhtv8cQQYEHDsRffZvDFngGpRH1W/uNvyX4tcCHBLcIGVrrrrquATCPpPocGP6Dbf6VMnK110rXVYMrlJYBhB8DB9ZeD5Z+ksAJJeD9hgwYr2MIYe27Bbb4qYR+AfMkl8rXXXVa6pKJeACiS1S828EQSvb3cWumvgIYIMHyH0ByfEQQ866a6rLbce2222XGwW3ttts37NwSvTMr2YOhkwQQ/ingQ4A18W4lFrrrrp/P8An/L+I+P+X8tP5/zPxmi4XvSLJClezB5jB8T9gcPgYfK7cXAO2zbe22/9NyYsv3p418B5DFovBvpLwZ8Rg+R8Bh8NvZ7OLVLCSwDEvMStj2IOhyeH6pdN+DHiMH6KWG/ABdiHCjbcS11XNSOxK8mAt4MASUMGD2kAQlg/UMGB2232sJeI8RCMIjKSjYPNCoYs1Oz2cWuqwOTBBD1UKOEg4PA+0l6LyHiIzBBDwxZ8LgR5ODw9t/6/0F8joZODgQcmCPkcPKUXu+xkYbezbYg9gRDyMPDfNejgYOBEBUeJgwcHFeWcDCIWW8LwMHmuxBgdJLVYHm4CcrX+X80uKw5p4DBErioA8TBg8Viw4YlgnC1118hDK/SHWuuqSy+G4lroPj/l/D+QqoCLRXC4HFcJuHAO2xNY6eowciPCwAsLC9RDK/SHslqKCg+PTStP5fJYfL/Tf+mxzrQAgg3BB8KxmxtsCYcLVDFCOB4VwcDk4fQj8xDgyv4FYBfgQSuPlp/D/nv8IpoaGASvFoYfAR5rDw2IZX0MrwOkvonJhwMGD7tYJc7YGPjwjDLRDJwIDGYZaD0GDBwMOh8rSvA9DB6HJwIIRw/s0jtwAqhtm20cOQMbGxN8GCDwrk8iWwDU+Jg4EGDAekYPQyuDgQA8JLLf06Qy1RWN/wBz8jbJewMMOKkww5vDkcnNcnkQ5oRw9tm2OBhuOAiDluPC4MGTKwHxPB9zn4jgFwzT+e5ubbAwY3FvkwxYl7X4HRxWCCW5EORK8GDDbgwxYWl5T5v6W+YW2HyC0EJ2Fjf+u223haUg8jwYPAdWzSC22wsYIxLRciaAWwq1qMGHI5Ga5tyIciV4PQgwPjrQytr2+SGwgt/S0MrW19q2t8lvksKWrGMDq0r7H6FuQCNbWxUHinekSEMODgcCCEQYEPI4EpwehARP67/Fa8tavxW+Gnx/JNfj+MfFDL01VDQAKDAyM2NDwOTk4HvbIgilZbIJ4rkQ4rHAERDg4HIhwMnkcCDJCB6EVq2p8cMra1tl8UGL/JubNKoF6QAdHFpX0BOBD7WzWAYHCUHRlpSGGbbG0ODgcGDIyeR4AGNg77Q33AFLwnUC1RSlLSw2qHlWrWfHAIOTi0r5HFiCciCCHytmmTgeRP8AT+htW39f6bNnJxXwHgMjk2NjGLE/HDxqfj1tkluCC4wZsI58PkZTJ4byZSLIghwPC2acWlpXCS4IWug+P+X8v5amGHgeA8BgwYMGACDxTFLWMbeGYlG1itTERUC3CWDKwYPDtYXBEIqTwIIcDwtgSnBloITh5SNdULJGGHBhyPAZPIzXBgwyXmktkQVBw5rqiBXAhlMagWqOXDDivStLCUIJAql7HAlIOHCWzgfJu9o29tm4yTmvuocDq/CpLRa/HW82lpsLAsnCPxkvYQz4/npYDhQw4HTtLR1gIs8H2Oa3/p/X+n9N9/6bbb7TbbbfbbfbbbbZvNfYcCAQ5VgIoJWHj5MA3wAIZ80+PD21rU1WmnwwHs4HZBrBKmb71sciKDwMf0TB6DoRZZwIOBybbQGHFYYlNfmp8dfloK5tUcfJLUFV8JvXX4x417VoKiAS8qAR8pOzBHifvmDoZSzXJggHFhqlYMSsMJqbwfKC1aIRx7Nk0+WlPk+K3x1sQB2c14OBCDDASSZaUjlQPI9pYbjfD6fFRyIO65MpyeBDCAADDBK1tWfHX+d6JEYvSgtWtDX4LUhpoK6pJJKwxXwMWpEpLQSsMrB4KEJZe22zj5fa5r0IO6RICgza3BjyYpWhuTr/AFPyGXm1jtW3x3+Q7SkHzV+XfbbbbbbZ7bGDlvrXXXSEiAgsEHp4Ntm3httjsQ+Aj22bqdttmcGU4BbsTycKHAiAsBPksgMO1b1A1sTgR0lfBjBwCC2Yx4L+f89dNcLt2xYYfLlK69DyPNeGc17Jg8DgQG1r/IzDNhBkA4NdSK0p8UGEuBk9oWHgx7CWwQa6rVJJKo8bSvpTI87dHgQ8GV+OwEsKgSuRw7QVEbgL5bJ6M18FXIyIe2ScpKJLI4HJlYIYPH4+DkYPNvKsPFvjtaxqLCDBIgEtYWMBHyV+Q2pbyMXRBgHLrwwcHlkv6Q5OTB41yIcjIwgPksD0cVh4FrERGsEOBAZaViIxSa1OCdthYR9jBDB6qcmAgtx777fUHJ8EkhBwcttt7WAA6OKw8a3ClrHwNnKUt8NaTWMl7VgPbbtEAOgd999nN9ttvqKDo8iDoQcHKSQgwcVykklGYjCa1t8cMfgR8MFrGCCHBMErwTtttu9nHG/wEosNtnByOxhuGCAKJRa2wMNtvozT4RY3r5EUvWGDNo9DSsXAGuuuuqXDb22bbbf0x6nNewNUoYIOxDEMGDJwOjKQywRwMWhgxWugNqCLBGuuopqtTEI+EkktUllRJfRUH0K9gGJHA8DHsMIAjURdayuH8gggDsFPjtNQEuRyfBLkw9L8Yd1wIzFByYYcCDAg5QgqBmtZa3xD5bVnyVxSEGKluXk+bbb4MIyl+MMvIgyzDgcCHKAhgghwMEjhtk1Ar8lfkrPkrSXgrf4yBy/RJJa6pJfRSiS+iPEQZEXJFeAWycCGDBgwYAPK0ufjlorR7P6rfCwkkkvFuNvCS9ByOBBgQR9DhapIcgAL6mzH4DfqklAXs239MYEAUMGT4GEDyHa8kAvvpeiwycP6Q7Erk4ASIASSIAREGEsJdtt+611SS+qsN7bOONxkmPIhwlqlql7pZez2B322bBcMAGGMuNua6qN+whOV+MBqkuW237AQYSwkhBjXVdiGV8W28r9httttv3EAAWRFl5r6mDx11SWH5j8A+72beAQfE8iLkRvg4rmxHnts222AAkspKLLf5CXgDAElw3tttseaj3rhmVhg8TAAElrqYM2w23hRIwforA9hzUfQrg+pg7sd9tsPyH02/tONttt+bgAh7HgZWAERAKOPL8FNdSBlQ9j3OFNdcbbbP0SWW39NIV8R4jt4WCWAOzwYI2CTh/UrDgcJLDe222zb6Mb9FylqB4nAPKOK+JwMEgeTccbeHs/pDCHaWuqS8jFldCLXVJJYcHihVcvFehk4EMI2e222z9GMjFejkeL90tdUsOALXTTTTTXVKD6TcEby+K8mDJwMJJa6oDwbbleDK9HA8gW+F6PCXKXil6PCw8Nx5rB5CL0Si111WqyfU9KVg4cH1UkkvJx5eQAOAeyByCC8CD2SwteFB7jkkCsb5bb226b22222322b9F0AsPgeBI5AWRB9k9vsQc1hqkQ99nwuEsJa6666666rXXXVLLe2zylG30PEffEOW8H6AxWHJhCSje222z828PbbbbbZvKUSw232OzgfXHicCLWA5OB5mVgwOVyvBt4b8VEuHs2/JAJZJhgj4HQ815DDg4OB5mVyMrVeCylqklqksLttvleY6MEMAXA5X1ngwe7xXlvKSS8m22222/wLYMHJgjbeH9MwDBggPC86Zbw8tt+LjfguV9sQwcHlJLL22228m2LN422y/N4b+ykkllJfcOB0PJLVa+FjvsMrKg919lcvD/CMJofsHlJNvKAH6KX1h6K4+P6I9UtUgEgPRL8NfZHraD649x+ivx0YC3HG2232sH2HuPwF+UQIRwl4jo/QJ8xB95fmjgQfSPoS4B+Sv0BDgfTOBk5ba1A/JS+qx9owQwQD6Rh4Jc1X5YH2R9sQ4H1HhJDCX675XQ+yMHI9RyTElkD9scrofaEMEMH+hH3D9gflOL74ggH2jB9Yct/gv76yMD7Zg+2lg/fX4Y/bX5B8l0ovxT/hz+0fp//EACoRAAIBAwMDBQABBQAAAAAAAAABEQIQISBAYBIwUCIxQVFwMgNhgJCg/9oACAECAQM/ANvgwZ14IfNcmDHan8Agni0eKjisE+AkjtzzObx2Y/AoJI4XHhYtDJXcgnhUE+Fki895Pl8kXnutE/ucE8LfCVwRkeKkWwfBEuDrsIQrIQhCF4J8MY+whCEIQhCFrYxj3C/z3xxRamPvse1wZ4q9ox7XH4Bj8Ax+AY/UkIWqoqKiodnpW7xxNjuhfQhjHZWV2PlzEtaF3YI5S2LWhd9oaJ5FGtjHekp0ND70iffzwyCdE62PQtC2DJ41JFurGifAQTxmSMEZvJHgeknh8kELV8HTnxMcWnJ1Y8VHC5I8pKIwx08JjyUaFXkj35/F4J5915tBOznlUE2jVHOY1P8AAkU8/QudwP8AAElxlC5+xjH+Oz+AQTusc0/vz9CXJ3uMcoqKuXoQxiYyoY7UopRQUIUEbdC4zSUiZSU0eyGxjKmVvVG3QjHEsGezVWVDfydPzoZG8xeeH4M9loZHwSvbQhb5riHotTCKZWhojxU8O9FlCFi/SIlk0+KnZLQn/Hy/pJWhCdofuR8GD06YVuqoU+N6jp9ybVUivP8AIdp7D8bFJjQ7z8Cj3MHp1SQyar48UxlK9iSGKZEmJ1SRdsqRWh1e9ppR11IjB8MfjPSYvBGj28ahdllRRUiHgwNqRxJibYFUUq6q9rQoIciWScrxuDGvKMLt48Ex9lITHS8Cf8rem8+5SvcpGNe5VV7aUhLcRuffvRdjGN7+LyJE6Gxi+BnptNqevJ01CQxtZHS8aWvJYZl9qLyRZXnfQTZjGPTIkyKtUkkMqaHOiTrpHSvJ+oz3V9lP2Uop8VA5PVpkghWY7ydJDFX/AEzpZjXgzsMbn1Ge5BT9lP2IXgZ7FTKksjfbV4VqWyFglkLazu1aqyFoY9DEIXh8XVCyNsSJ7Mju7M6fcnbQTtY1VDux3qKioqKioYxjHvoJ04MXlnq0eoyYtI9D6ZPgl29ODGTpZK7OO1NpIunoXBo0YMaOqs6SSKJ0yLQqaURDvCydSxtYRLJ9iPe0jp4XCJt6dCfuRg6qpZDwMmXaNCJ0JkjpY2iSNvglEkcLyZIpPVdt5MYtNYmjpbptOhu8ohjJFUJEbjBKIXDPVb0mbwNE2qSUlLrUlMlLQ3aLU0uClkCYkQNlQxj+hj+h/Qxj+h/Wxp+ykXcYx9+duhCFtcIy9CMkIlmbIRJkhCebtDVmMQhCEIQhfYvvYz8k/I13l3pI27Ht8Iy7w9CVsmHrTEiSPBPaMYx+AyY2ONEnUQSO2TD10lLOlkryyEIQvKzUdNJ1MhitOqCbQQJ+50nVs54XGw6jBgdsEvtN+x1jo2cIl8KkjvS5OlQQST2XdVMwdL1NE8VxsFecs6iO0rtE657jGPhS2GDN1oUGbLT0YJyuzLElxXGyXzZ6Hd6YxUfK11FRDHxWFspZCt6nA409RFoqi8cVneRbqIqciaJZ0vRNRFRgmmOa4MiUIVMM6miGZ54nUimqlENnVUQzH5yhc/QvwNjJ30kCFx1CI30ElItouAsYx89YxcEXKcbdj501pY96uCZ78E9lalvmPiEEkE9ldpC2+PFvw8YIzsHpQuUzk+OCMY/LY/EFwFC8T6jPCV3X4TGn1GfAY2c60IXJMbOCe0/9bMcigne0lBSylc/SE/2CO+xjsx8snZsf/QH/AP/EACMRAAICAgMBAQEBAQEBAAAAAAERAAIQEgMgMEATUAQUFWD/2gAIAQMBAQIA+IQQymK4EHe8uPIfaC1/BHYdwAMD5KwykEEMp4Llr5D+A/4A7DuBkeZ8RgSsMM4ofC1bV8B/FX2CHyAA9z5DFIRKHx5OP+Y/trLeIqK/ZQoQzjPjei/gCH2X0UlvCtQPsErKm2KHyvQj7x7CODsPhpD2VR2f01JgMofK9FF9w+FH2HagVsMAADq/sraCOpPlbjtRfz3F6DIzTF4q1FV0eB9lSMMSlofEi3GvlH1uKP0UoZqK4MHkT9CFnEJW3ma24yP6DiXmhWo6mA92TkfRUuEiVs/M1txaf0G/ADXQVUHmmbP7ECxBHW4t6aW4zx/0zhCtaIDCPYwdGbP+DU5ErdvzVqW4jTV/zANRUUFAPQwGbG3deB+WsbiFhyeazoeI8eq/i6ig4hx6r0HXa1n4r7m20LC3w6aHj/PTVYcfdeDwtdBxjjHEKL4RCdtjZx/yXsMOC4vt8eumn5/l+X5/n+emmmmmummn5jj/AC/IcP5fnpqsP4iRZuKGPxfYQfUowQYmLCz/ALr2N9sPsPVL+AI9nHtuL7P+rsbi0t2bfx66qJfYBG3kWF9xZ/zHtv8Aps5TBt9TbiSX8BvbZx7C++++z+8kW23333ezeeOW+9t41S/hNtvDb3HJvvuDttts23tttvvvtvv+n6fp+v6b777ONvvxy/iPU+C6txJJL+C9m9ttttosPZvbbbbZttuNxtx+nHL+I+RLybwkv47bb2bbw36v0pOT5UvdJLskv7CXxUnL8rf1uJJf0B5D1qbnqOiSWHG38SylElhRdl/LHkOq100001IluwysNuP6l8i9RhwDX8xxDh/LTTTXXTT8/wAvz0Xw1FaioHQiwEMSSUbbH8lJJei8VXjrxGom+3dRsHZafkawevH0bbl4IRG2281h+hfIkkl4KLGopXjW/wCkW/6b7bNvbbcXB2jFhaI8ZoR5UJtt1d70hL8R6iLwfyHwSS6PAqAKw2adr9EtdNV1B3hAI5ASTS3GR4iLteVh8UgBEv6iUOAKitcGyNiXANdXs3tgTXQ1IcBBWsrd7AGmiWW69xLSsPYf3zjUQRMnW14gFharwcRCwyMbDGtqxvNOxzWHKlQvhbcf8e5YjMAhxayFVF1SylhYRC6CAgsS1TTpUgttw4rD1r1EPo+z/iXvSojlRaWhliKpdQAFF5MTU16g4atTusHFYetMJL1cHYfwnY1HUQy0HdY2b9XCF0qcKWGsHRt4rCNdddexgHpXLjr8A+Em1qhdDF4txJJYXddEs1JgMJhHUBLUDqYOw9K4GHEA239drYr2Qh8h6JewKqYajGoqKgYGBBh7bm4s226leIAEZMFTHhaKNt/IyUIOggi8x2bbbeEl1GEoJWVxaohNLDq9xc232cBjbhgtWx8GMmACErwUWGC9nF5kgdgO4y39i6masXN/032crDhx1hw4jDKEHwHxt4Sw2231JrXsIPARJLCXoPitLYOF0rD0Vain5yovVWEBB/gtvC8xDkdFrqkvRfKMkWyYQ2ta0/IcX56QmuLVAZKsAaHxPxDo+qyvAYA1A7DoP4t4jK4rQ0U2eNjc32332hgJhANbfW/BuDs4AAv6d4CYM7b/AK/qb77bSsIxsLuA2BlbA/SxF6DpUCq930b22+oQwS/VmWqMpafl+emuuoAyDYKh6mDsPQRAJa6rsYBDBAB1Ue2+/wCm++22zezB7PZ7bbbbbA+aWHBOTIiGDT8tRNtt9wQeg6KwBqe59zBF1S6GAHBFa5Zsb7bPCSSWq1111SSUSWqWuuq9ksXgyIKmA8scByPIG2Kn3XcRvsetRbNY28rXXUgDXLje225v+v7fuf8AR/1D/R/0f9H7n/TX/RXmqcKP35IzASaliXHwOECU6DqPYeYhgwYOqyC248ro3Frrp+emmn5jgHBX/PXirAcJe/JgZEGDCPMdRDihBw3gdF8J6EjJgg8HAIl0UPVKLXTUR7bbtvYWGCI/MS0sKnDrBi0OB1BjwIlBBLQQYeRBglvoOq8B0qOg8AOzbeERhuLL7JjDBWqijbfWwIzU4vDgYMEA01WAW3BLYqYsvbc2Fo9mMDI9Rk+CSUSw/nHQQFgtx5SWG5ygHIzaugqo9t9m+whhlYMEjFiSBBACIx1HqMnAwcHLbykvJLzIGRgyvRIhYYLiloRkZMONPz/KvB+NuPqMjpXAMMt0EBJMGB4KE7bPZsdQMERpZfklFk+TyJbFfIdAccletcHFBDAXc+IhxXFcXwM1iEMGAXgRt7GzfUZJBbZgMfVwdhB1bb8nGMiMTY8n7fsLPpY0OOWDoJXFhOMxg3ttgdxLYEErBLwQYEEEeDAI3s2+wwMns48N5GD2bbfRRYUb2/Q8v7/9H/Vbn/Vmt7VBNb8HJW3Q9OUZAqK4I0rSstCOToOyGRBBBDAAMs2eHDHkDsIJXJg7jwrg9l3e/wCp5j/p/wCk845+X/V/1f5aj/GP8o4BxaAIQHnmppan+c0tXwtivHWml61wYDsDaAc1fMQ4rBgnIiWBhQgjyGBgy3uh6Dpzm/LwWtXZ2tyTngP+X/T/AOr/AOt/n/3/AKnnHJv+hl+nAaykMfatABi8rKw41RlZyAnA7iCWxWCGMdXgQdV4DNc2+AQ+/Pa4/wAwPHXBlp/pgBwK/wCebkgioqrVNdDTjnGaYAR6jNpaCVhgyZWK/HgdRDisOBi2R4gH0EOK4MPg2+lfh5Zbj4a3lI7G3NzTTQUpxDhNRSUtSCWwrcVOGleIQYt4GGVlYYIMXnGYRyVg8BD0tgwRZcboTBAW+4hwMHs3kABQD3EM5Y+Hkvy1wa/+dX/FqK/nxVNBxWoIBSUnJx14qmlxbfjwMX6jNsCUyMWlQMcogyBrrqgD0vh7C1uwwTleYhPU9BK9B8Ax/oFZstJUj/Rf/Rx8Q/zilOG9ZyQynBbj/wA1QBTn46cWhpxYGL+FoIZSHAxaCDNgM0zqlbJNjWIROGDIhwS44PEYJ6HtWGAwS3w8orxctaC1eGXgp/orwzeAWm1iai+3Gane9jfYHiwMX7VxaDFYcVxaDpy9K9rRSpFSGqzXAylgwBt75GRm3QeBg6n0rgxCc8pyWtwcdwJe3BG5zRwQisHL/wBJ5L323pamK4v1MBlsjNcWgMGOWCDAg6mEHDBQG+3QCEg4MYgBGRDgZth4PcwYMHtXFoQZaVHNKQ4I4w9t+W+AaVNbCtOO3JyMXoa4ri/UwCWyM1xYjAhnJEO4hwQYYI5oIyYBqC4IBgR9BDBBk+ZhlcGD2GDOSb4FLBktwwkxRcVuOctABNRSlaQYrBL+BwZXNcXwMGWigyosqa4EAsNbTWsOBVQZJHRAGCDJ6PvaUMMGD6Vxacp3dY+QrYHY2NnNacVf83/NxcV+P/mH+b8PxFKGplcX6CDJghgyMXwOyg6HCghEfHBkgU1MFVDlKN9AAMHIg7iGVg7DyGLTliM3J4bchFhybm7gAnHYX3/W/wDp/wCv/o/6Bz7UFJWVxfsoZWGDIxeVlZaPAJIgGbQQyowQBQDKWEoeyXQF4Pg2DWGCDwHgMGcsEVamnFXnIrrppqCxc8tbgiX4xyDlnAawSkpK4v2eBDBkQy8rBLkwFZBzaDDBVIBBhLo8HFYO5yMHIy3gipMYPuMGc0JNtzeWrQECtILf8v4fl+S1000/McY4xTStKwYv2GLQQwRx7GVEMJHSuBkwZSQhIIIIJwIYx1qdttnHDgYtmsOEjgwSsSgPoIIYYeP8P+b/AJxwfgeD/n/H8vx/GtdPy/H8vz/PTTXTXXVQYt4HoMGARk2LrkQYGTK9KxKxgwBl2lYI4SIlHgE4EMOBBhdTBNtgR0b6jAlfRKJegwIZbraAuLAg6GE4GRBklmVgs5e3AeW9bk1ykiLUEFsECAkvIzXFugIPiBXBO2zdScjAle6UXyCGHqcCAvAyMWPR1iwI5aGAQG1LE1JqFhvYkZM32MBPauBi0OACK4OR1Epi0bxQ5GRh91rqkuiXkYep6CVgxbIl+tYsrB6g0HJNuO9YxcRyxBbVoC3s23BNq2hhgjeGYAutYJeHpWCHDYtW27igiSiWH5Pqex6CCDFzh2IzSiOR0MEME2lbW5K0HFUUqK5uKV6a66aa66666oAQw4WFTjWoGummqA2JSwO6EABAFUkkktdT3MrDgZJbi1StCEkIIJcsYISoF0rL9t9QCKVrxavBwllAa6pYSUSGCEkpxHAgyasYbeRg9FKwQeZtt4nuOjtgZEErLd+MdBgmPCRFYxBNgRljBGCRHG8A5c4xDlt0t3vVCMwdB0eHSCA1OzeG2z3bdZaGVwfDl6DJ6uVgGDisscjGqwAAcAGA4NqxHBINpU9QcICoEPUzetjgQZt1OEZTvWtaqKNtt4fV5rDisOR25jBDK4Ev3pAcHAl4IOpy7yuEaiDLc1S1TBaMIw6kF2wcE44rHA6AcorAYlqZXDcFa0XxGPNc1h8eQ4dTDLd6QdRLYGR0RrWwuCbbZAyTlGVCcJYORDg5dZQxDryUAgwAK6qAaV461+Mwl5EMEGEo2279K4MFcJCorUDsfF7CCgFihADKwzZwGCGE1hwoYI26WENddTT8/wAxSuB0EI0/P8vy01000FfkbMPUYEHQ5bJt0oI4sCCDq3G+5hNTBNQI4MkQD8xXU1EIFVDKgV11pTXXTQBARQdgPE+CXg3HhJIYHQnsYtQK4br0e1SCTNVEuzdpWUthnABw7YEeDAXlaiCCVD2bbb6rVRfSeohwIIM1ySexIs3Kww4rDBhADCAqIkYll4tKylpsbVlerhiEOEproa6qtax4HZtti3g230bw/A9RkYrDBBBix7EiN1ghJwIcDAgEdTtvuzgQwZOVHSa1qDlLVL0rCfB4cHcnzby/hGTDElm0EcpDKgjoIIMmDIhw6lx9rHihlDXCwIAtfViAxJa66rxP8FYGTBFg4PcSxbBNhBKxswZEOa9ddBQjVVglRDBBgQZS8DCFlvbbbZtt5b6tvLfVsfBXwMOLHIloTW1ui0FBUVhI6EagdXs8ICoIGNdNQB1HiY8ru3Htts22+6USWQW+qWWYOh62hhhyIrEyvQCbCwgNsDDJYPgui6pI4b8DD8og6twYeG3EtdddUoPhtDDCXBDDDAO9YJb0HdwZHRv1J+QYb6jslhZXZJDqe1oZaGuoBwTsC9tttgWCLH0HRJeD7tttxwfIMJa66pJapCoCwyTAdnu22/W0Mbw1r+emv566qoSgjwI8LXXVLZt934HovvS6KPbZvDyl5vJLJMbw8AmKbbOsXYQ4cfRapLqIf5A8BHBCNVrqktdV4PapykTs3gx5UB6A+Iwurjez2b6HuIfQ/IPAdlrqllJAIjrTrYm3W0A8qgyvYdFqtUoq2NttnG2+ii6n+I23GxkiNtt4WuuumlR0sfJJIQia1lpXybbb22pDFKjovBxvzR8h7qPDBrbBHRL0se58BCZWDBhHhWEdq001QByMrqcP0GADTRJer8ktddUlrqvQknvbxOAQThxJYdRqe4O2zqTG2x9Am227Wmmmq8m+iWqXxvbxPceK6oV8K9BDNddRUCNuGDBgwPO0BwMA7bPCWummmuEulfV9W9t9n5nuPIYGRNu6WRBlYOEoYMGD1tBGCOzj2bb7pA7PxJe2++2zfoJsbuMdB3APQdEtddNV1EQ66mqzbJg6DwEMAHZt9G229tuje22+++++2zfcea1hiXVj0EGdnttvsThKCIV11QAlo3BDg4EHQ+KwPkbb6Lwbjj8dVDbCIS111QHQeLPQdhHttAdthbbfZfPeAuJZB6P1bbcfmsiusezwoYPMYI+ERYb2YLjcPyCE2musYLaSSS7Ja6666a66peq1WNtnElEfJLDyOo6DwfUZVcDwHkrGt2LVtroaaxZb2b222e2222222zb2bbjwtNNVHts4kupw30HoPdZGBlDA8h4E2lYhKwQW22a100011SSi6AZWuummmmmqUb2beNUl1cPsew9Ceg6VgwwYfivgZEAjyC34pJeLcezfTUVAXmSC3Fg9l1HwiDoOpwMj1v0b22cHg22429tntts2+iWq11WX6HosnsJbqD0HqOlelYfivB0UUbbbbfgkBrrrrrrql5v1ORkYPc4UES+AdBG5XFoJX3tBhJZXtql/KER8mC24Akl4jACrXXVACJRvCXgYAOq+ARtuNttvDf2iGP4W+o6VGoqq9AIZUJZb7uDol9z/AIAKIyflHQDIiWXt0SgEbcOB9r+gfDQ3+AeBg6CC2zFt9m4YPAl5OR/Ab/ijsPkHoIcDq3AOhwP/AIkYWFEtUkuzbgg6DwrLYHZAdh/ZHxvxbyoYOg6jwAsUvIQwyv8AZHU+xgyfUwdBB0HQ4GACW/M/yl8A6H3MrF7GDoJXpXDmoDcOBgQeJg/lL3HxCGCEvwHUwdBK9K52JeT0EHiYP4S+cQfGIfkEAiE22bbjfsYP4a/jjA+A4Ga0w3huN4fsYP4zje2wIPQ/WIZWH4mI/AZGRgYHgYPuXdtwlggt5PgPiGBD8Qy2DEkl1GBB4mD5xEkuzeW3gQFtslt9R8Qg+QZMEEESSg+AQ+A9RgYS8CTZt9mCDs2222/kHyjIggw8GDxHcS2W8j2EHk2S231cb2bfRuD4x8o6gvD+B9gfYQSsHk2S3G2+jb7tggwfyR4D4D3B9hK9G23GyT0bj6j0r8g+P//EAC0RAAIBAwMDBQACAQUBAAAAAAABEQIQISAwQBJQYAMiMUFRYaFwEzJCgJCR/9oACAEDAQM/AOPm3t2Mea4MmD27EkeaYtjalHS/Fp8/kjnTeVtx5jDtDJRG1PmsbsnT5jKtJG5PmMEkEkE7kjXl8EkEnTup+YQTognfjyyNU78d2fd4tFoJJ+B777e+GyO2SdInvq8dqdkLhJdwjjsYx7j0Oz1MfISF3GeUhC3KhjGVFQyqz0IQv+iL82Wzjzdj8bqKtCELfQtT3/ce3xNj0PgoXF9x7fP8mPP8mPP4f+AceJMd1ekRQUlJTdlQx+WTZISErMf6P9stLs7J2flFQnaCfgbEiLsYxjHpQmMiyYmIqXyRtx4rNlZWZTSN/A9DGMYx65tBAkJk/JSRtz4nGiMEZ1IpQtaKRa1oTtPBwZ8MhXjJ1Y2FrWy9M2nkY79+HRok6b9OSewxeOJjv30j7q05IRJ1YtjsE36iOHjvkfJPxrgntPURt5M+Az8n5rntUE7eTPNm0dgSR1v+O5SYg6HJKlH/AN2vdtxyGPl/6j/g6VjuMoh26x0uUdf+3a92mdccKefiTqcd3xB0uSfcdSyRwHpngRz/AKIz3iTpck5RJG7FpI8tki0iQh2eilCQoMWT0x5VFptSylCstCEhNYKowPVNo8uS0VFQ9ue4T39rQxjZU7PusE60IXeJEUlK04MbMkdrnYe+u1yNC1Y258FYxjHakV0InjTrm2PFUIQikQ/wY7JCIJ4sMld9gnsaFzY79PZXuzwJOnscE+JoV2PShbNJTx58UY7sd4JKRbb/AEn74MkePTwp347Wu10fpR+64XCjxJCu7OyRQyn9KCkSK2VnqM9QrVbKnElRUiVvw9LQ0SzBjlPvFJSP8H+FRUNL5PUfw/6PV9bNVX9ELLKEUoRSrJCEN1sqSRUVELalGbK0aWMhkohGfD4rZCOtiSEKzY5HEHpeisnpFMfAq3hFBTZXY97O5gnPiE1slHUxpDHZCjQzpqEIT+GN/ZWVlRUO0cfB9EZ8P97JKlUV9N38iqwL1bOzY1ZaUhMl4G0VIqX1yYqkl97kjg+92dNR1U3qqwVRMiookS9VoTFojTNv9N5Ka1aPvkzTJC0sY9iCX333GbSQNjVUkuDCwV+o05HPyPq6ZtTTep1fJ1IdFIms6OhplT+xr75Moh78kd96qjJDMEITqEmJVSQnBXS/gacwNVdUFbOn5tJTIqUKB9OLQTknA0N9p6R1GD2xod2PRHb/AHfNsjgwJ0lVLMyyaWYYhWi8kGZR0KGem38lLH2yfmykiqNbH3P3fFuoSPYOlHuK6nCKulyUw5EJEE3g6jpwjrUsppfyUQInkY4kWyQiWTabR3V/l5aOlLbk6TqpIQxj/T+RK2ewvVN83i068dwj6P4v0tEpEWQtnppOpFRUVFRFs9mSEzB7dedmV275tiy6SKGKFdE6IF+i/SgppK38U/2et9Uf2j1vun+0eqye0tGD29++bSzBFJ7Ge1WY2dN8EMb+x/oxV/JUvik9V/8AH+yuv/iKl+4XaU/AMDKiorHOT0vsf6MqpGdS9o/T/wBwhFRUVFQ/yzGMfHjhQ+0QTws36rIpKSkoKCkpKH9FC+iBMpKSkpKSkQhCEIXHjgyLTGleK4PbvTuzfpRKIJeidL4WN5Ed19u7O9F+pjVMGJv7tWIJWjpJ8QwY043G6t2BHTTN5ZnTkc3i0E+IY4EiTJe7B1E0mByyqHt0lJSUi/RfohCF+i/Rfumkp30IQthXyY3I5ft2pZCMmdebNfJRfBLPaQhjXB/g/gd3+aUK8oztoQhbD0Y24J49JSUlJ7TG3kzfGpC017OOxJ6FwFZaV2rJnfqvD0QTyoqgla5RD4jGMY9D7Tkzu5G0N70cWFrlEPdkjtKFdcjpEIkzwI4ErYgkjcjtSFd8idEOD3Tqa0S+KyrhR2/HKgm/XVeNfUPVO4hCH4Hmz5LfESFeCfJ0TuY2mSR/kzPMxeUS+c/Acchj0wToQheZsemURodn4vJH+E0U+Wxwl4YrMfPQiBTZjHuoQhWXg9Q7PnIdqhjHusfgqELkR5MhDHx54mDPJQvI8DIRD4r0IXd34A0PSrUlPMdn4hIqdhjvNmMQuTF0IV2PwuWQh7r7QheEQvBF3ydL42L43scqkp7zHgy7LPPXZIckvxtjux8+UQttj8xiyunaoepj5juhWXh8kDuyqyEIV2VcJj0oV1d9wXeUIX/dVMSs/PZI8XkjnVlQ9a83qGP/ADirIXnL/wDAt/8Av/8A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26334" y="1636150"/>
            <a:ext cx="1371600" cy="13716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206294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Emphasizing the importance of collaborative care involving healthcare professionals, mental health specialists, and caregivers in supporting the holistic well-being of elderly individuals with chronic illness.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430169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involvement and support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04795" y="1590142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0" name="Image 1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AECAwQFBgf/xAAZAQEBAQEBAQAAAAAAAAAAAAAAAQIDBAX/2gAMAwEAAhADEAAAAOJ9PwAoACCgcgMaoCQEqcMdMCQKIiMIiRCIgFAQUAAEQJAAAAAABDohipiAYEgUQBQBgADh0WEMYQ1SNS1yMAtaNWMBDgQQCmAwABAAWkoEIYCAAAAAVoAjBrCyKBwAA1EAURjAkBICVBKUVMoiKIWqZSgAKgRKCkAAMQwAAAACHSAAAlBQIkA1QwGAAOBRHYpXYK1EatAcrR0KDGMIAsBoAMAAAAFakIVMAIwxKAAgCgYjnubBQQAADACQAMdEMYx2uRCVCICkSK0gBEoAI1QIKIWsIKAhiAYAAU4KAAAlkpRMlNoAYAA4AAY6BjAlCHTACQDgGFAxiGDLBRUyDaQAAoBUKAIcAgHSCA59wKIAASgWEOkSABjoHDCV2pCQtREiiFEaYsgAFRI1KQwAAABgAQwpQx0Q6IAoUUgHQAASCgY4IYUDohjJQqdSAAGA4YBTAYDBkAcpYgaQAEIYrQIKAgQtQCADnuYoAAADAAGAAA6cOhpwMkK2JFIiFBSgAIAoABQUwAAAQDCUtJBXYSg7BWAIwUAFBgjGpTGEMaAwGoSRhQSErRyNQYDoCGOglAJl0ShEFQAAWgxQhhSAIEVpBXPYAoFAAAAwpwAAEgCmpIQWxIpEiKEABAAWJSUsBKIAACGCggGIYSgwAdoNABqTLtFYIxqDGMBwDp2OUJWOBWMEatGMBhQSGA5CwAIGgECNoAAOEKgFAEAAEFc64BQDUsAAAkLXAABQMYgEERiNRhBBSgFaIQhUCAYKoFLAUoMAEABCCgIalEMY6BgMatAYyVAxjgGMdMlQShyO0HTAcSQpw0LZSCiOxypRGJUjEAWkhapBSkAAAAOADl7yQAABBYKBKWADgAQAEAhEajCEIIQCtEIQhUQCUVQIWoIQgBUAKkagChq6Q4Y6YxjphI1lTJI6cOmjGSJASRqyUOmFSGOGjoVyOnIwslKhIKwVACCiACAABSiQAYAqOZvIKAIAoHLGxQAMAAAASoURqKREIIBQqSpSEJCWNIISoUIVRlBKhCCVUQBQpIBK6BjpyNZDqRJGOpEqlEiaFSJDSRIdSGkhjJDHUoKZKRhUpGpcuAFBACiAgEMFBIAAK0SggQXnbyCgABQWCgQpSwABDEEFsYjZAiIWQRATSiIJFUIjKiJFVLESxFERLEQpFKlViAYKQQKWMbTHUmWsrJDJkiVSSdSJEydTJI0lUiZKxkkkSGMkSpkpBJKwuW05AAAAEO0ABCgRAAAAKwGBy95BQxAIAAYoVADhCAQliRiCKWKqoihQqjCIkVjEVisYiRWMsUjLEjEZYrEURlVIasdNGgSVw6EYwABhQrJzM7Z2ysnUyxJ1NJliStmk0nayRKyckrJEiRKpAkoaSpw1ZFGgNQQCGIQWoIBAiURrKkMI5e8ggyLBUAAJHLELAFUAhSqoQkhLFYpFYwiAlgsIRCWCxzINQiCxIyxlgRAZJJVKyRNGO1oU4Y6KlDpjiVrGkhrIlARqJBY5QWJJLKsJpZU6sSdTJk0nU0mkrJk4lUklZKGrRyumgoyKKIDEIaiJVSgCgBQyQAByd5IJAVoACABBBSgEBEREjLAjLCoxCIEZYEWoRCILBa82BGWEQWKSJ1NLLCmNRHBqkjVDsYDHBUhjV00ZJZEklbJJEiVSJkpZFSZ5amqMx22VYzYTq1LCyppOrEsSdkyaSJDSQ1kgAAAACgkBKAACGAqUSGAHJ3kggEMSArQBDCERpQEREJVZCariFteZFa5YLXEFrzayGbBYS1wqsssssHYDgpACiSHTQlbMqKkMalSkFEdCg8wuiyUO2Q6nE1mWEydSSVsozGXLIrluSxJ1bZMtstssLbmZYkyQ0mMYwAAoCAKIQKCAAABAAxiOVvIEAQhiEjEK0EEsbFARIkVhLGKysqmoRWtctUtUsMq1hLAlc21ZQgCNZU0nZIkSGkkdMagwpwBqMBwxjJDVjpysY6YSpBQdspZJYTJ04xLzc0i0sstLbLtS2S6yyrEkkySSJjAKcAUQBQJVDoFAAAACUQADmbyCgEAAIAhICtCIoREiRiC1y1lZVnVa1Z1UVZ1VFctdk0up6jkmSqyyaSHTQphDAaJWrCgdhmsVjHThjGMkoSWVNJElaTJWSlksgpwiKpSpxMwS83NmWlyXal9lyW3NhMmkkmSGMcqHYqIaqwBSAABFaAABCEAzmbyCgAAEACEEIQqURERqEsFrzakqmqpaZapapac6qiNl9zbqTstsmSGKxxIAAYACgAOnYBBRDpwxjGMkCyV0ySSVkyaSWSStksknEqlEqCKwkjbTLxcadWpemjS9m2y1mwnUyUMaMYShKwEAxKAAgAAAjQJSGjOXvBmGtAggEAAIBChCIkBECC15tUtEtLVMtObVm0yyudW8XWSpgjQaBoDGAACgAMEalJJQUwGMYxqxo1aupEkazJEiROpSStmspJVMkSGrGkFy5vIlpNCaLNFl1lrNhOppKJEpSxgA1EAEqVoQCoAQARoCUslDl5W+ZC1RGoEAQCpCEIIiRpRAjLBaylqjNplolphSX6zZqAwhgAwESAABQAGAwAYDRU4KYxjWQxjJKqmMkTJE1dk5ZJKpxOyUsqmskkrGOAiZTnw00WXWWJZVkSJJIatBSHYAIFEFBAACgCkACFExnI6ZcAUhwDAAAQhQqiKERqGbWQqmWjNomqRsyoABDCAAGA1AAYAAwAYDQANHBTHANWSGMalTJEiZJZw7JyysmSJrKyZOWSSWUCO1gAjClaXXNtTJxMcOxjCUsY5VQOFYKQhaEBEFaAhwiNSJnLuQQqRKAAAACkIVKIkRRAgVtVxRGWWNkYAUAQDgEMagAADQBQLGlpaltlkzYTJEkaNZKIAqSOkZUsWorFYrIlUpqZMkkiazSVWSyqcMmMYDGAjLcpm0mSJDhjAAGgoIEVoAqcIKUAAEBGokyyOfvJCqIAAgAIKIWiFCIiqMRiJAqXHLmkiqlQAFRghgADUBL7nWzquNTOhnTcXs6IuZaNHLNbZqzOp1JZStARG2DKK7KkhYD1VAtd3TLWU3VbVTrXLW1JZrMnLKyZIYxw6AAhJVrEixGSlBjAAGAgEAqAgohUqBQ8ilSWJO2czh1kCEAhUCAAABCCowojRUYiVxyZqmERgVCAcoJA23HRc9zG+42MXMljJZaZvZnrqx10zenO786vmrVmJSFTgABqrAIKcVpVZTZTrGfWc1zl3xzXObUVgEqu6pqpabut0hK2pWsaPJ6AwFJXrm6ZKGpDCgAHDERAQwEIKIjQOAWhCliSqZhuCgABSRCAYAAgFURxGgiIhHCmqoRGEoII1s9e8epefUYsQZFcbc76PP0b8ddud650cqmY3MNZrZgQsrSuyNkIiisQNCCuHUyctksmrCctks5qUsmnQuS5x658/pyw75Z9ZVCik1U3l1qubV04KakOoyR1ydOHKSFoMBAMAEBEAAQCClk6KUFKK2p2SMmsAKIAIQQBY1QwEEIaqwIjiJ5yaphEQXRJ3XHuTHQvNokVSy6fPv1effp473zcLzqTPeefWM2s5rnPZRq1VAhUSNiEIQKDGMY4ayiZOamXRbF0aM26a1Z1fNXNTmpTWezm9OHJ68su8McV1lqpqu94tErsYiN5ADlBgAAAAAgEIBAAgAVqQiNqqESGU3AAAACI0yUBGgYCAAEgqhR5tqkjFielc/RznO5nlNJJoz07PH1dXn2lZXcZLzxXODrzx2ZdZpWvSIrQgVikiqUpDEoA5GNWSGMmWZ1MtJjJE82ZdGnGtUmzO9UujPac1h3y4/Xhi3lJVZkqqoO1c6tAKjebFTgAAAAQUASJQQEQAQgIURC2C0pilpsR29YBigAQERkgAAAQAAgAF8wqk6MnqWN052RIsk0TXc4+roc+qsxb4cvWOX0xi3KLI1ApWKoBIiRKGSolAQVhRDJDh0KyTTAQAOWUMZat0Tlsi434vR572562TfN3x4PbzV6VVkqlYOsbtyFR1zJGoAAACAYCEIQAIRGoEChciZiKyL8znNeg02Jm1hqIZAUCIjJAAQUCABwUABzGtcx3pz1SWROJRqxv0vH2zMGuPD68OR1xlqqyilKDJjSI4VCkAANQEBqh1OGOCmoslmAyUNZRIkoIhLIZdbdldmbsXt476OfXkdeHn/AEeZRGstlV1Kd6lLmLBQAxAAiIAAQqQhECisZlIyyq5Ni6UmJSTz+d9vc0pmuCiAAARFWkwEAAAAAwCW8oOpOW7OZrMcPL0/n92qb43Tz+a9HDm6xl1VBVoSIQAqQAcoA6JAYAO1SNWSENSGskaySTTtaTmnEiUrqWTtZARM0xqxr1PD01p430+GOoljVFkc9dmeufUy65qgBAIBCEBEhVJkXMkVlJdb18tkUaUIBaIpQE4Gena1nUZd8yEMQxCE0JJAAAAGAASw2TV5m06+eNkMckqli+o4e62a8H6/HxuvKiJ0wCQAESNWzJQYAKGoAxUpEIQhqUSNSmBInLJZk5ZzU1salKyyAcr0oS/N9l5vVk3w4fbywtoWNVmDW7c9Orm8vpiixCEgqhVBKlxmYhUy81GsauQpZol5fKinTIAAnn877lmmsuuYIFEBqlgMkSRIDgtFABCOlmsisjpZ5SRxJJRI6HLv2efp+Ye7wZtYapEojiTLAkjpoBBa8kqILWCGjichYBKWNZShFVQjpyyAcOiQamtst01pdNWTmqkKzHsPP04vXz5t4Jb25S1LyNzHemnLZZzNRJGykyGZa7Gs0om+/czCALSSQhQrQBSotTXCK6xHAa7dmizNcMFFSAKkgsiaEgAKWkgrRJ0M6nDl0zTsvcpzM5XckpcuXVjr5Pvxx7AmZI4IVRJF8MjYBK0BKiosS46nLfRz0146WRVckOzFrNdYOkwa512V3QjJKAOCwUJDhtW5u2dNk6RlTG2c86QotSKW5uLeVebWusqee3iS2F9utJsi5l5k13pkALSRK7AURC1DzUKwI1ON0vlJejqY9TpXADQgCkiqtZSWAoAACCiWS783Geg56521Vmtz3ZwKISJI1GznacrdTMkUyTUFiREMmaC0kkSII4muqa7PLfT597cUtZReSutmOk1a8/pw4vXhyenOqogSGOEsajo5XAAxrdnp0s9tEw2K0jRRDlo1rBrpZlTSrVll1mGoZs1FZG3KnJju3JBoQAAlAEIUVme3LJXYWknLb9Im2zNcA1SOC0hFRMsoCCiAdAS78Xl6nruO+Ttl1mJaz2c4skcRkjZCoWKuLpTcxRSpUACFKIUhxfV+U7GJXJpa253fi2yuyNOI2V3NVkbM1wiSSiY4kEqpGfVy2woUEMa7MdOzi1FbKpUCXDrdd3CIDImtMuokFBSyKq5E130hEaLlQAQKbcxSkSNtsXGomAL57N71aWc28CgQAAloJlqAAAAobcsZbb6Tjrh9VVyRM1TPQzi2SLNWlaJGVHI2oTG3oZYxgAQUgECsZbI1mhUR01tzLYsS2LImkoY5GNVY8hSo0iqsumW0tCCyl62L0ZuU1UzTYKqwW0XUlIzW2CWSOyq5cqViqhOTNdy5nNSUkhXHsjFlli6KugAeRohCCa8/L30vuc2siiCiIaqqIsLkSgAAx5uvM5fR1c2yMtJJLoIyFmqZunNI0JEFUVxraCLTLkAsACCVAAwJKFdzXV6yS+LoFnFkzbE0nDqUMFECUFOaSw1moxbuHQiyOlNaMtLpdnVdSSmzn61TdQVIygmsiBqMuskCkFZ65a9lnObo35TXl6IAtISASgtSIKpQ89HoC65z6gMESgKJkLTQABBSCXoZvN1A2QiJItEIQrBjVnGlCQkKouUVrnamsFJayix1XMgUAMIkSXPVNyGiNUtYrLpbUtiySROJDhkgLIZunbLrOKzHuY0ut1SXrPNlGrPS10zanN059kmrxrTbXZAkWZWjV3NFigVFVvNOwyGjJLXUVdjhKxCGogkbSEoedj0RZrOe5BqIKZFFvMNK62WIIKInLslwalklioZaIYECCRQJpqZ0zKYrZFlBTiCxht57cLNpozqLVbNVkh2RsqM9Q1HJtza9IjJQ1vkviyLIlU4ZC2oRVbUgaC81RasIhVcSavdKW8umGsdjLCC12JWULbm9FGWJl1kVAVLzzrIhhDVoxtMQCsAkSlIBS+ey9HpNnm6A6ZKJSSVnNt2GtlDgADdnWQdki8lLFIUEgimlYhExRZZlvnvk1zV0iyY6EUKoSVLTTW/O7s7hDVFdkdRVBMWs0WFjESiVTyuWMIhZQszUk125a1uJQQlRRq0VU03YMllqkuDWa0KSxIIzHNyXoyaUvMepVYIFc1kOiCMRIcrpyiSEA0IaqlSlLPO4vpdVsU7gJAjmwERawW7C1mRNHlLVeXRmoJnskbskuelY5b4yWKyAqRNZS598cu8UpCNOZ1cNGZa05LIiWq1ilaRGsUpKtKyC1iK0hRYCLVnFhoW7Nuh1OQoiVsoFg1UtVuXTDUCKssayLmLJe4vIOPY0ktgiRJdJfGk0RgrzNMkkrdqVy2JYWE6sSwslmSJDRw6BBSlDzuL6fQ1iqwolQ5EMRzrd0trKtjJBYruy6EuSyFli6IpEBojPZCqgEJJtSuMG+VNlIrHGzM25miXVitYJMBhSgAcIQDCVldkLmRbnV61jHBRbHSC0y1kLuFCxMtVCKbYSYgLRXVEqk9G1SvntZasshklsTQXlsWFub8xtBrbZ27njTSh0RKtBuTbWtm4uJkkY4YhCt87jXqdRazTcg1Mx0hiOdL0LbGVBSEvV56tOfqWm2XJVaQWwCpIWRGIFtSrfLLc5kp1CHLqk2zFub0M2BcotZVM16EMapBGoXSzhpJVAC3KiTWbVpWu6qtgsLEs0iMIpTFWBNDfVlynIuLC6qJSXpLta4NyqmXrIaSHLfFgRsa8UnLtaTrsJy1lLYTJLVFC6rnoWbWdFlpZlKgcAhV53O/VWQuc2oBIABJUmFrpLNiNAQ5fRY3yrmZrK1pWaMrWi5pK6QqjLGzSzVrnRc5rKRWSzdEm+Z0Zu3NFmUkCKQRiEkGa7RUt5rzbIulnNBG25XLm1rmdNKVICiNImgErIWchnj0jUutcVjktWYW2L0JefZAmu6WtHExqFgi9cKcLUdCbZc9ryKQShIDUmpLiY0lDVAAjzkvq7Is1bOQEIAWK4Y6aq4AhVpzrr89Zty2SVYy5Zyoz2Z7IIqAE1hrezRrjmszWQEk5dGc7JOlmzlsWtYopI1BHAV1BmNoRVmuXREpdGdV1fNNqu3k60tVyg0CKxqyQIoLC541zmSqqqYsi2aTWUthba1SWy6ZbBiHKExEFnZ5jeZAb82jUlLKWVSJS2Fg4sS5AaA6UoIR5xfVxDWa7ljUEAhGFejLRrNaQRy9/nvRm3azUlFta65XKqx6znZVJUgC4l33nn1zx2ZrIjzS53SdHE1Z3dEc2NldgKkgRKrI0QiKsvjSXTVmapbWoW4r0ru4ERUkjUYiaEmMlCrhaxTcxSlaRCGthIkXk2pxatsWLKWQKIltlqsnZ52yvURuxqncnLMZMnLZFiyiaTuBRAFQKIl83HrYhuU3DBQiiK1pM8vUKLmwkEvo+WmRrNZfZla2ZotdnN1mIELRlwLjXZrGfXLDc5hQ6nM9KTrc65qxVECKRosIVQSpEKhqCXpTHSzrRLWtzSasbi1c1KKzLpnuURXBL28yaihRrPnt5ouSJUFiXRpzNkurN0TVOry9ymkspJyyVgqJQrdkYbO1zXZmW3i7z0GM1VW12wtSymrAEjuRAFFSAKjzcesiG80XMbYyVESRJaYsXqy59ZQieb6LlVZRpbFlc+tWdOXJrOPWUoVWCkiM11suM2ueFnPQTkumevGvF0Y1BVUEjYgAjJXZXYCtQRcmezsY6QlvVtF7QVli2ZXRONEt+dWLy9Z6+NKWqqLnPrPD7Zxazdm3R6Hh01ysqMu8Z0ybnK0z6RGt8TFbZDiZctRcYq6OMdLEm1wrr1vOyK0w75Y98s96c/XSUt646p1hIgBpCRDPNS+tiveefrLLSzNlTlimUsXq5uTeUEao7PLeiMO5vmYW86hq+ObrNVAiNPNLEVLfrGPXPBrNWYE11zn28WzOrM6RGq0VjFkyGpVZBAVsYtMSdeXRnQtjQ6K9SL5d2GzGnE1a02Yd5831z0YospsguiWtKx2RrZgAKiEitRKSyL5c1uXSu1SzpSQtZIlELmTmipexm6st/Peqb4vXyYtWm6S2zeua4PTOexASEJEqPOS+ylo3iNgEg0kYGWrJejLenR5pSwq6XTJz9zbFdmG6w1qXDYkAlhYqJClndm8YtcsNzXIySdbOepjTmiaUkSFjZaoIhpVSZRARoMadrOq7dWdjdjrXLcaMXr8+iko1Ob1zzts9zDTlp1sWGpXLdLtimoyQqGqCk0xKEzCuSQrr5kjRGyVFbeWslRtiXECRnslcRCXdCjTMa88+ftltVraU3um4Visyay4axoEM8zm+uKN5hcNXAiViM5ZL1JcdkiVdTlennVkzi6NElNc6ufpKUpIKS13JTkKedS1nFrjhshZItme1hoxrTN1LCZgkR6CMUIrpMxqFtkmU6ZpxtVdOkL0sm92KqtyccrpMm0bkE1GTnWdGI3TyvSaqK6gR0izBb8pyZdZSC4LKbLDRF869XGmjmWUa1kt05WVWY9S5mmxy7YlCuKHOvRKTUpqF2L082WdcveM2slsEAVHms31qZ947eLXpCSBXUSsyLNeplz9RWEvouV6MQXL0y8opztsFoMAJTVNxGhWtsK5ya5YtZhVkmjOe5ytk3YtZWkBI7WiFJEhqKWNkTTGCzt51VWzHSvW8d6aJezzrMm2OyhI2JQZExJrlLZxEviuqyNRGVgdDJlVzz7jnXGDVz1vyg1289SEm5bIgusnBZyLfVcbh6Z428WM0pVcoisWriyajdNdmNaJKLOZqGlaACXzGb7FMu89vCmznaklsiyJrRbKXflwd5NS2X1HLW3EqWjWdMSk4HVz9aSTAkspqjXPq5vSwgvHrJ0zRrnh1mLM5np4vVxZTZLFK6rEF3JzTMYiQ0VkYkRi1OrnWW3Xnpi3uq9OpzIw6liWRXbqkuzY20anPrLprzYWCotyBQUGSkao0S3xCuVrFGs0JIIid7O9ualQyq3SW4Rrzu3ruN43THK3nJrlSVNaJrSuhZZQthaF0WzVdzQZdShlklieda+g4lOpoxMu3J2EkohFa3Z12sudvNkbc66+WzKqJ6jyjZ5zswWsskFaSbp1zUOUq/Nq1Kd45+uQk857OLpzvbnVJErKbC3HLvmUzXUNIpEiXxjuevKprdndN1z9dJLdGeySFoOGokFjVZA0SlRIlmUyREqI1olcMsM9nN1KRVJmcSKlsllTldWHf53Thh24nScqzEz3s3JrFrU40zW+XOspIVVZSFu/NiV1ytZzXOtdmbns8vL9HxVXD3yrtVEgooV23Z17Ti0ZtRi1NZrwostAhZ5nuxAWElJLW82uRKkRqzotr1z5XTiFuc9nlbZvdndNkErSupEpIkErqOlaRQNUmGzuY65LOhnth1rLrTNkhFFZtHKIwqEbJb4qLpaayI1sOhlmtgmeprKJqJfDrzXTGdYMiyIKFtSluTZjXp+bXLRXI1OZ0YbMydnGcWwso0y9TOrJcSLRJjquzRLrzY6tLPK1EgJeHL9IwlMwsK5u0TXLuxZ2+K3kl9flzmc24HreHTXlRViJEvl+7LWiNkEqKFya5tKyFu7N6GULnzPflJi/M6vPU5d+elTMKqI2WyklVkLKyvUiJLpcjO4053Ju2b5e902s2xqymc3Uz2bpdcERWFUkF25Y9MWkhq4lEoVWLGSa02bcrTznXMIikFgWLA2lubvy9Vy1LMLeZpz+k5PSY2aLOvnNesSgE1Oa7OOoY7M1ZtTOM2yhbHLsz2MDhR9HxZp43tnORVwyZMqrTm9iOZqKS1fb8das2i5tollHme7n6lcSJFy2RC5ukti2WurZZWef7camLszpYSb34sSBVSkYELIpXVdK5lLEoZ603mXpTpCbo1qohUYtHVDOe2S1E4tlhUallcsEzaIjBVq6MrCsgaY0lsc6ubuZkgItLlsL80PR8r2eeo0JRbytzg9cxc6LndmQ1zatWOLc76k74TBqUi1L1tzKrdGVNc25VBwY+jYtifP+2WSaBkwZiujN6EvB3kW3L6Txa86oubRq5eVs6qk0GW2sz1n1K0rsw11s3z9X2X743Oc8zZm6c7kaM7ilVzAaxRMxWKRsCqymti7c9Msm+da7vLbWzVWapCiGklslrJZk9WJE1YtlZqrqpIlgRrlUufUvjqRhqMYdTFqRgtnDHL0Y51b8vSc9djnUBVbzt54XXMLzyXGrKOsAKyY8tE6xvTDVi3yY6nFkWEzn6IWs+ezfe4W2eC6y2XWUGYY0a6TpYvD3kWcv0zivxqm4steakrtqa8z3z3OduzcunOsVzj0gY9Tq5vBsjWy8t7jPK8vztNaMmVWRGsUSCRI3OcVXxvz0w11JodINTKyIIVnspVKFRGoW1l+Zolo0rIWQLpQgWSyljZqTnnJs9HLjsy2U2krS6Wmu1zYdL49Ly12cWAEFw9M+f6ZLjJrnozpa5QG1KHYQGd2TV60EyyRS2lZg0qJs8VfbZmXc81pZAIitgxl8nRzvi7ztzfTc9drCzMWorTJVOarrgdJ6LnbMXzXomNnFqUWRqo7ObwbI1qY67hLK+acXTULYIkEksR1BKLmJaEaZrVN83WerjrG7oWpMWrj0ikpNkvWytMVc2qtFLFNWW1qKZaqrTEpYolgl7OtLo4Gp5HWeovXzvfnXE2pSFtozt4Z7aZPU8t9vCIysw9JwOkleWHeNOLDXNLIkogIonXROkjFQXwpdJAjVdiTzq+szM255mxAoSLwA0ydjO+PqdTGvacdjLmQjRUS2arrgdJ6TjYW+e6zLc4NI6kJK66uLxdSBouezOEs22Vk1tlrsyWImVwWOycIUSXoTozm2dXPSDVdsaxVz6hci2yb40S56xlWiiU1Um2M9R0I0Za86kyrMvTy8/XPJNXrHU81cdOdPTcvR1Zvg1ytIFktlbctxhj13Hp18yIyC8zpni9JHXLFrGrFr1zazJEEisVqnXRndi1F1M1ZbZZ5cbc831zKORL7KSGp5fSUAka3DGaI7edcjU6vPXs+W4zMmURoqNludVW8Dc7+Fa1W8XeefqR0pZidTN42kK0M9aeczbVFnFktdUXJbKSNEIARmia0zSMJ050S0auas5QlGiGKLrZAViynNZdTVGTRk405ug3ufH6eHhXHmW8kvT1z9TvXGjZOmVZJqz06Oe85qAzZLqy52nr+G+nmRHUJeZ0zzN5x65ZtZ05tO+blRsjPFVRa1Tvbln0UtNaTp4vTw14vn+ufE+jNkvOzPTRDWeJUgGrLUAW+XuYvJ3Orz16/jtMzZiKlZC23NF52kLOVpujBqYqo1IojrZvHqur2Os4kTUWWVi02Z7JLZJVTCAYG6bslqSLWyaS5tXJVRUVaI0QoKQVUileWW3WZNGk42y3XzYteTms+LdpJ6ab9lnfO1vxe8fUeHo+e29jfONtk6ZkvWUdPNuzrDrPp+OurlEkVrz9zLvPD6cKbNWVG8RFL086rliNtNxHU5SNZvxepis4e54P0YtjmR6FI2c21VGLzdL1+ausOrojpZc7U3436nlYo7lEYNKixZZsNWuzzPaWZiNcaYZEz1mutOVN5rfCMWNIlEynUzMzmpEWQjqyghnRz1sjNVy6JqpcelYpetm8vUsrTlSk7YJBazLWesRsTJqhOTqPFh15sleSdeDnr9LdPSZ1VJ4jrnvY37Lj25ls2RridpykkRl7eWqXHp0MX03KjU5Ec7cz7z5vpwjc6s6yb5zLc66mO16qKba1hFVRt73O16acN2DON1nhO2bjlR6CSvUw27ctC2x2MvTcekTm7zWdGLs6IEyal7KiIzPuas6nNQIHD7YjNKOhGmHKWc3eZN9fmw658vr5yLJpBTiis2szlCLIFpEkZ1c9rc3HbqSyay24arE16HF52penTxqmTRAtVRsw1wOk55qsxaqTo55aL8/m7nmrfKZ9W07brNWnNuPW899CW9rZjfezrzPTPnOksLJevlozadtWb6blVNFQswWZ9Y8914K51Y6ZN8rpqzO9M62S1rXYicQq+X0WLhrZhriUcjpPF9shx8vTDueZq+3467HPcU5vSdfjuFnP3KrOnm346JFJzuuNcJlEUy6dHHSyUWKcveejLiXYlma1inM6SSdLnvnb5cfv5FnUgGotNmeycrshBo4JHbKTfOl+bkTQ3dNZ9XDVFOa62GPU0y9XNrjVk4p0iZtTgdHOTQZdrJz3PPRry+VrzM9PNz0+qa8XhdevROlMaNZuhC1KefX6BnWO3m22Jpl7mbOM1bZr0fIoq0zVg1K7OD188bOlz6Zt8Zzdme18tssCNsklFBol9Di4615aYlHH6TyPaROLL6eSdzx9PR4vUxXXL1Otz1OM2pGuxi341G1Jz+md/OJFUUo1dmd250JE5u89HNytaUslahzd4sTdz6c3pw4/bxxWc0gVxVWepq0iFEjkFaamtWdZ6RrnSu751c3ScdzNzVpy1S1V0uduinSKcy55nS4i8s15c2vFIm15TU8Vy9vS7eX22L4ffT0We3QzrLZ0ErIVmzelNVXYM0x0JqMV1uzr0OF+WfUw6uZKN44u+E16ONU6xPPTVOiksrBqOXTmyXNWjN7MtZpjdiOONu+b7TPXFT2/OaLfIdcIgMiTLljJ1Jr0/KzlpMO8ZrfT8ksio2U1ZnWjOkQ0walpDNs0ri5HLg3nVGnOsG+ODfmiSaBBLVZSStZFBRBl2uS2a2zaTCb50L05tYdFL28qE0zViVG/F2ZvN68vL9/HRNb8evHNdG8M+vnO6507VWcGvHc/X9G9fw/P49eTn6ey3uxl6mWwXKuVrp57+mm8lgas3VNXSZrdUvXzN0Y65+pKXm9OXO1ztk62NWs1t49PO75dCajbumteOunNpJNXGmEvVxL8OH1nF6XInFPbYzdq+U6YRAmVxaSIW9XN9Nysl5+s8rYk9Xyt2EhVVopdWNBXqZdTPpbmxskX5qrnaxqb0YZN8ceuFaWEBLWVLVTSeo5L5uybrua3NEpd8215lnTztuvO1eZpPLsRWuiJkDdm6svnvt+bKY7PH143pV53359N58e+nmrsufC57T7eP3d5eQx6rs9upnTmMe9apzuODc1O/0bn3qXHqXF0tuUlmuuOoilSc/U0S8bpxuZ7WcZJ025mK48X3xlmu007e5z7asaJaKm1blfa0ujVlw+jGZU4VexznZb5PrhRXVhWSJkY62dek50OFuZ9HHo+bflOHFWlNbeeiI6YtzJY1z6bMiVamKzUXYteuWbXnrWyIJXZntp0gWIMWWasddWO0dMWuCHGzPS3OuX059TGy9cV1z2g6MQstluIG3Kyzwno8HU576HP2YOnK14s+ufIz387rXsWfF15idvfd/k8nPpw8/VbdSmqpd9gtPP14nGzefp+OnIsw2Wli9iUzrSmmL4iKsBoSu8ek54rmM7d/j0+fev5/L3tS16lU12MdvT8vROapAti0iapNMvntI2ZLeBc+ywsrzfXCK4sKaC6JHWzrsZVHH1AR183rZl0W4tWmfU1Yts1E5u5h1l24dIJWQNhiXTGtxucopZLWmDWaNStUupExYaM9NmO0r05uvLCxmma156cu8+pOidMrpUULsKrLJbYikl5m88jr4erz30cdeV08UpPOXt5669nIj5xdLrx+g3yeQx7XnsLdbaquVnWOXmL79fR46cSzPpoM0d5dmG2JyyImXUpNExtefLrNVmed4b83hOj0U1mudDnmdM09Ps+HpuzYUDgskbMpy8TaMUVwbn3OUk8f2yJEFgMtiUdWa25YtSihFLvl7eYSb82J5/rMtnqeWp5vN24249XPJn0mVR0TlkjdePUzzjJZLFnj7xksqt1Na5IXNst2dbM9bnbl68tNlSaZrq56cy56LSm6HXVLVm1aUalssUZUcnrMu/B0ue+pjrzd+XzmteMb71x0MZ+UcPp3a5/RvT8yjpjncvdbndtvcl9IcGvNrzYmv1jPR5c6qdS+WZrTZhoanEagmSma3GTz0ala5p24HXy+a116Jtmx1wsdLPT1HLtozaxUiJM6eWI5+jSlrg6x7XB2eR65SQGRG1ajN2bvjnakSSktsnocyJ0sLZrhds+d6Z9pwurnvJp5nvIxEp1JSyjXHMqVb3n6cwZWwjib58/WI3XWm5RXc2xflrna9vI5ZdYx1avV59bI5+sbp0qdrZp5tO2TUvzaLIoW87WHPPNnEtl4+W1vBb6WcfKY34jh9PZ283vvT8zmZ9MseiTWtezEreEYo47f0i59Ry60JlqqrwTs55251TdzMRbUC6S2+WnXKNvGt0Z6+C68Nzr3s9ufccropxfccu2/GtU1AjUSImennWCqKCk4Gsev52O55npiJBWkAWyxRtmuplztxZA1E72LtktjZi8nrOF1z0cPQ8dyl8r3mPRLOFFqWHK1JHTeboSPC6I28nfLm6zFrfNTh65ymIJBIq5ZtTNmd789N06KbnApNQWnVyal+ZVpjsd353t4eW5POOrN1p5vXWh19znhw5v5Jx93T9Hj7/Tms9rmrmnCqiEc6a7MvtGulm0xmKtNMzvc7Yrm72qax1qiRejvk81049LPSLfJm/L9+fYm5DPO2+u59uxz3uzqctdVJCyJWdLFrtzWRWivP3HtMpaeU3hFStKytdCRrpxkxrHXp82yzLZG3o4dXKxLs2jWfPdZiT13LeznrkdHA6RW9bKEmSyNvnLN9z23m25PC+aDDrHE688c3autNU55bfONxXYxvToxOEzXY5dM1om7JQhcZ9TZjXW597m4FF5/OfX5NEaZM8VNWumea3pSzyZrkdSUnTQ1Noi6q7kZ347bZqy3uZ1DMp051z15icittmi3n6XSas2yWV4TcPM9efocdfL3p289IJyeubJqLOedPR8u1ddDNlGfUjWrLl6mqFLrlx2xTQvA1j1uLOzxfXIlYyogVWVL0ZVm+f1OilgGc7Vev43ZLXE7OZtzdTQej8+qtXzfWV1dLRJg1N68xOpfPrY1ZSzdOQtWs8bpnLIrYol8LemVI1EgkCc1sOnM9JOrM9EjMqy6I1JlTGmanOvL3nmdcT53dMylrawa1kdPQzNkmJrIvme03Y7e25+nNLhs2s+B6eTtun0Pz+nHt4/pn0Ga5Y2Zbi9KQXQ1FEuqL40R877efuzhC3vY6ebvT1/Lr1JfBejn1cayabcbuzqnU05TVI1ujn0WWZ1qXlWcDWZryrn03LXntTt9MBWIpMhXWizpS4Ma8nb6W42WMyVsj1OL1saqTKTrkbZbOlL2uTkbuXVkc9PNp6o1Od94WZtqSjXjQKstzRc1aJOYvgem4xCW7OsmsJcc32t8ZswmsMtE3OaqjmZ66pn2l4b7mdz5u77m/P22ulxdHO4LTqcLpnot8aPSZvm60teQ7Y9Dz9HqOPpznO1nzm/Nk1z9BPR6nl0z6vI3nqyqK7KWdKTtcs1rNmVuajHrPjO3l5md8mdO1cenm+/hszfK9XRjmbnd49kubWdMtsqszxYJa06UtBkrfJ1c68p0x6bnravzvvyCulWeMaTNS9OObnfg19FrPduLLcpNPTYvX56rSFZ6zaZypOjHWxrhbSXJqcGZ9IxsnF2TiWTrXmuGtVmayrUiKvG6vOTLpWtjIMhW7Lp56bM2yzzGs06ylrilaI0zXopOsxwpNuO9l52JYm275jpK49NzZtX511569L86ozpVlZdz6N0k793nrkbXSdJUlZWzvRrZLGLF1SwmpXPgunnz6x0Cyb59vpc76mGO58x2aczuY66sdEnP0vMtZ7nfnV2bi1OfpBMpzD6rzrzfM9J6fjdi/PfTyCKVqlyoJrt6ebz868Kvo9Y9GwlhamdkdvGrJcNUaIrKElXVyFzhebc7GRJDHLGTTlIkrSkpsjoCQXwO3J25mO3cvDG1w+Poa9vfH0G+EVyVSRC1WaJnVhmOScTj7ME69rt4eXy9nt+3gxY9XnZ29LfP79vTm/P+/k6U358lNXydCuy6J1sl6GaqtW0pSKV2a01Z1CXflasZQwb5eL7ccTNiXt6Zrt530cTidcY7ernpdnpPNsOZpqrgpujryyOVWSzn6kI5yfR8a2x5Wunm9vM8Z3yh2QFNYbIxtOtGLOvEXXorjusK1U0pl7mbsliYbK0ptiWpWakuYlMIElY4QyskkoksoCNRoBEVp53S2Tr2eK1eNnfI59uPy9E19L18vc7cvQTMLPMVPFv1z6GdwmuWU3PImyWK/Tr5/AvTbb7Dl1q6Yw3lRrHus+nZOm7kzavE3nnXOWr4nNa5dcszDrMSdm/F6Et+aFa3RVZ5Tr5sVxexUruqV0Zd/O6dTVnphtiZF0RcvRlzxpa5mnm9MaaKz2VmNPY5vbxfC7nczeXG/rhCIlcuKrTbHXlxS+Xrus9ZEqsCMXHQmropK0ptqFcxJ3lonOyUFQOZAqColDpxKHTAARSFgonjOjmWu5rl5eN8Tj6cHPtu1j1HfyZt8uH5vd6br5vQ3Pjmu258SdM6dK33bhw3o6k6eanTv87yPR5qrz9DO3Tz259rNuVtmS551XxMm10s25eVcxs6CaM2yXQs5SLI5+uVtwx1KWQwlpXTZJZ5rKqvzZStqpcNeOt83bxZdZmIx1OnP6Bc9fGvn+56vFLOb0wwVGaMlbF0x1JcsvJ3nrSbIiFRVMhWrjrzVMV1SR1IM3udiTkumoJTrN2ZXUSNIcSGMcAwBASKiXzG88jWopiNupdJjjkY9F8xuc92O1uuddY2vPtmX1SdOhMX3pTbPN8TvGDfN3l6HPToOzXIklR0IaYdSKZVkWr6Tnq2XPrOC5tXfm2NQjRGSzxvo4RJEpWjWSzk7+N8vpLc22W2W5b5b40Zt2a18HqeBM01cmWIL6Dpj1W8emxrwep1cadm3fMprEylMO2035VrxN525W1ZFdNAsIxNenm7JaaCFzQyrmqwTr43dLxtc42NKUjSJRIcOiJIDUAAInHueTtGXizXV3hpYWIjFnfmuHp52e228+jvkRw8+mGLPU3a59TeN9llzqs9Hzux1u3QnFhWEU2ZNTOlFmhe5z33OeqrOHvKro5XTUVsiuvF9uPP3JJIcslnErZyekxvjdJZF0t0t2bet8aM2/NacTecG5UhZEiuiXjantOW/C2dXOq9zrXm1CJXVkQshLdLpjDvOmLZUFkoFkqSSuW1JQqglNma5q1MiSk7nPpyt45Vw61QyRPKVjhqxoAAlVSkrCzj6nIrnZ6arnRrIV5Vr6aY51Z5cs1S1kzvJOlC587kz6qzRZqufTZuy7y2Fti3ySljZVWS4y1UFnQzv1PHddcbpmtN8ac6JQrrgdeXneuGgNCVtMZbJ6Pn14nWSi3MsW5bpbsrltllFWogBKCirTwy+/5a8f0z28b5XTPpmHkUFdXRXZQrXdm5dYviyWqy22MmXUqqqoSpFGyXqZoqTBcq5z1muQsTnoJOW5b0szJDGAwABUqUQK6SVycTU85OvR1zjjr6XHOq5nrOCrbERFQO69X5vfCstkRWTuro28pLoo0slZVc5LMC8pdNm9n03Pd2bzOuKrN+db86swotK4++Xn+3KSySQxklKCcvY5dOX1wycNZxKWSzJSzluluysW2WSZKzaeDPfcnj+zv8r5zpn2TMoYFNXLXc5xTW2KtZtlsSirpefvPF6YihKAOVWdLG+zz1ZLcc/XNVjucdlNVMoISWm/CypQxjVhRCFSRCFF6aZnx+5hjtwtZz2RWKlijXLRm83V06nrvN9Dn3WJIE7ZJG47cyo1b1ZLFM2pms8vnfG57Wprs7DMumdFnoubv8+saxjs4dvh+nO7WZyWVMsqRMkjJr38b43TDHEoc0x2yzXK5ZSqUInSJpk1PHn0Hnrx3Seg568r0nubylK5QrS5arnNVcu9Y2WROWiy85u8cbriJBICISxInRxr0HPVk1rI5ZN4y6zmSnUqIyEt63xZF0SiaTSRIcSJDJQwsJLLLU4W882xxfbow0xpXg75dvPo85rPzzHX2dvdzvBvLZ1JfLqsvmuVN+Nw+yN5arWojYkslsms6rOrTaliV1ztp1x1+EcO2LFAGFgOmOmbrn6f05/I+XViUgEAiQyZoNTRZ3e2N9x1tZ4dfUMXyGp6HGuFp6rXGyVqLAuKbjLVMvQWUTSS5k0Jzuk8x0xak7UkZI2xZgsZbsa9Hz1ZF81uzd+VaYrFc65NEjVhIXIKxSlCERIWRlTKI1G5UOhvzmuXocdNEs1um7prFvn8+6crt8q5vdz37HPpaVSRppYY9T5pudXl0+kZ1bLKEsLKNTNc5bmLVi5anNdJrn1bLzD5cmW5UsZa1hEbFapVKoiurU+i6z8t59AIQUDJ1bVy6TvZ1tM+segLkh1x5zU6ebzDv414qX6x04zlkBWt6VXOQzV0ZbpWMzGlMXTPmt5oKMqKgKV3NlliwJYvos6aZl6J3+eteWjFui5qWSsEjSSFxGyCUVCsrOTfKlOfvOI03NkKVrfOmXO91557iOoKsxJo3rkTJdV46esm75dedXTSlz6zgc/Db6dFPWYQScvRzvrY7RrndOMJjXnqlprJrWDTPYl+NZ1yZaivOogOGSqSTLEku3U+i6z8w57YxEREViOAFuC0Z26z09z0G8ZdS3LCvW578fL9i7cJxOaCFXRVZmMtdGW+BGuWtCZtTg9MSSxbQKzKmIxS5ClZJ6fM6mbql15RsgzBIoWA1csiQ5ZRIIdSlEjZXZCyhGWw1zFrBbTZUiSFV2QXhNU56+pvGS3zWjOgiiqFWTd+dEppLNaqopbLNZq1akrOfqZenPH04xiNsCEsFisEhEViVqHfz04LEQsJZErZk5LKnFxatq2pe1ZlVZ5DU9Vm+eXs41DU6u+ZBKiq3TESkxWdKWcRsilNWEbOdvNaK0GDKqEVVjKSyOmSi6W/NlJbJYjZikSJFIVBIEaiipCZiqCRUhQrYitFBwxwURIaunK4lUokTqUsyc1Y1OJLJZyyVtSV5CsZZLYpYjldfOtQgCiAAoAFUssbOnNhCUUkdENWs4akSV2kZ68hqemy5su6XXbn6cbIlAsi6G0k5tdKL1lCsSAVx95p1GA0RFYlNzgM5YajOZylakgRhxZFpOSaWE0mSJo8xkgQsFJEpqKGqQtSECisSg0LRXDVgsiSyldOWSyanLJbVnFq3RdmzJklY5TWOd05K4SgCAQCAQiOdz3gCUAFBjlYZpakirRFC+W09LGbN1LqWO+KpyyJxolkCcm3pS6ICNiARz95z6yyZKER0glKc2spIvKFoSmWuoEJYooiKVKkIQKhAEFAgAABSQHKU6CUjV0ySyJSzJ2ySc1OrCcWlhZVmVq2y3xoL4uzZkyRIcprOPfFWCAhAIVIIVQWnO79cwFQhqocrtMkK2BGxAVW+eO5FObsW23oa5AorqEkSJXbzWu3GnMBUgQrLqY9ZlGgmIikCrTl2YAWtYpWVEFhlGkRhQiICABQCBWAgCCiUGAQUUxjHLIlUoksiZNZ1MslmTLCwsltLYvl0F8Wy2RIkSJKrnNvjOQFTRKIiKoKRCXG3uvMEASgK4dqljbEgRRAV1yjYZs3ZLPYvOJCkKJo1Fwr2o0SMViACmzBvLN0kwEQTDq8xMNta55ahEYUIQhEYQBSgASgUIoBwCCnKDAAgGCskrSRKpTUidTWyp5TqZMsJlubaWtXSaC6atksJEokFUWcnWdNzrjQzKQCxQlKIRBebd9VzFQ4LRSSTQBFURhUCAzWWLyTfLdZn1zkNXBTFAcxrrE2RYkWVaEEx6lOp1crBWYa5pltgVlC0y0xmKpVANEoiohDAIcqALAJQaIYDEADoldrRqQyQ7ZE1llKp1MslmTJ2zLJLFtLC6LZbi2JrMatImDWcVzpTZLoluS5mTIgACWFvHa7TDhKDBRZQKEUCKgAMqqZwq6UaTmb5isUFMBHOXrSiJIJG2JGoJj1KNTsRemGuUVwWoESJaoyLjzc8tKwljCAAJZFAI1EYAA1BgADAYK6JXctpkhxK2USJ1ImTJrYTiZOrIsq0sltLQoiMkbI6ki+JJbJbNTltqyW64mwIwUWs4jfeYIAoCaasAEAgABECdefjpW7E4nTAIcgIalc9evmqyMkLaiuyBAzVVZtNNnKsSQQBUAIECBAjFUtUVFWbWtUsJYLEjEZVahANCAdCgSuwGNWMEkOV0ySzSauydTiayqZOyaSWwlZMlFiSsti222S1JrZLKJkiyWSztnFkK89DAA1rXgtehZAAYTQjUtIIVIBgIgSPPHUXXXn+nNARQlayAzy6inUcFQQQERpJMWmFnFVQyaTWY0RFECkRZJCiIgISxBYJFUqhEZUqhAJRUBIYqByMdrh1IdklaSJLImkyRMZMayJo4ksiS2SzSaziUtls4ktkWyzl5+puTS5q5cIra4Lfo3MUGATRY5oABCQGrEQJHnTq267PF75umSJxOmgorLJl0xKMghATIWYNykolyGaWiVRYWpZZZZOJkqky5BBWhUYLQJCEsbXIqJUFAKgVwUQUDohysKaCsatBZJJZQ5XTJDVkodOJE1mssptSSyWa2S2EQylp0Y0YtWudW8NBaprgtejYBgA4GgFAEAAACJHnF6ta08x15MQ0BwXQBKJIKIgsQoVjWleJLiOjrMtYhbCIEJaIomq5YESISSWxm2rEmkyTMqkSGSGjVq0YAAxDUolABBQYhgNWNoQUBVAMFYLKBSVk7ZRbLMsq2W6S4sNctyTicuHWcfTjKLpbRW8Ob9E5koAxhNgAOAVAwERWSecXrmvU8z04sAAAAjEgpiAQgEnn89PO56wlgsZnTqa9Y0axq3GzGlBMioJYywisg1AjEVQlUqEggrR07HkDp1IcjGoADENW0gGgpKwGOm1KSVs4mSLCwmWFqW1ct0aJby2Jk4sJlMvETzacPU0ano7O7rNcmJYrZEicXRqTU1plmABKwohiCkNfOR2DTrPnOnIEAgACJKCgQhERJzGvIce4qILGISwl5fKwNmpt3nbvnq1jTvN1llhYkUrohAASFpCVxERFYipAizoVAAAADHAOpjVqVImSiSStlJO2UshyzJaTScWFhfLctkpFWbiXl4cfOuXrNesyqypIDr0Vz7i5REjSIlRRVBTTiaNZS2xoTTLqW4UIk1507GWnefO9OQBEAEIStAQiJErIW5I8py70qRCWMsJa453LWfNAAAqyy3U0XN+s32aNy6y64t1LUlcyHZIYUQlVjCUFRDEgrUABqU5RGMYDVxJJWtWSlcJVDlgtUtS0xTm0S0Rlzqhc+NVpDKs09c9XfMqaSoqR02fpG8SlcOiFQIVRiKQpVGypaCgpSKtZEssMvrpb9Z4O+YAhIgUSIAsUisCsrtpjNNZ1mvA5bx43WQmqZcWLVgAAAAAAAABQSSdSslZJJ1OppPUkSJEiQ6dSZYASECoUJVKiJEhLGIEFhEFjEIjLWCzlnVy3JMehCK8qqriuTT0z0t4kSsnY9OpXsLjo3Nss1kkhyljlYKwEAJGlUSEkKiLUqzelCON05hEBCAQCERIlZCqVpmss1iM812pi5OXL57j25ed5ueoBAAAAAAAAAAAAAAAAAAAAAAAAAAAAAAAAAAAAFi2JZbZUyYgEVFcVZKzVvOzeZGm59Xqdmx7V6mpNDNsXSyJjGENWAKwABjEACJoq4PTkEQEIBAIREiQK6qWiXPLz5rj53i56z51ez17jdvnGMpzMdcHPrjxpAAAAAAAAAAAAAAAAAAAAAAAAAAAAAAAAAAE1sSdsydTEBAriuSNnSs9PZ6nWdUtep53cw6m3c6pvZvZtq7NmSJEhwxqDBWAEgAAAkBwevFEUSoBIlQCERIlZUVrTLzGuVneLGs+bRm05tONQl0anQ3y6O+W3WZCWqZx53kz0y53kzuqVQUQ1SFEAAAAAAAAAAAAAAAAAAABRAAAADLFlVgamlOhc9Czp3Pal0QLzJfPLwFu1OjqaemddmvWehZ00vZtLYkTlkSVySAFFAJAMAAaiMJeF24REIQgEIAERERSCwKjnmGay51kzrJNZ82mWvNpmoYqVZNVZYmzWdm+evWNes6ElqPOhIFEZ4pbpzqlapa5uuWrNqWIAAQAAAAAAAABQBNJ1bZdc3WXXOiy+zTc6i8nbYPNzTeDNwZ1zpeZNRL9Ndm3WdVaNzRc6dTVc6rNrPRSxbCcTiaslDRqwUVohqMtRQEYhma55vTCEIQCEIAAQiJFIVBM65IoKFplz51klz53nlrzaVrzYZRmoyxlIAAACmXXN+pdcW2XFlzZZZrNyWK7HY6M1qoKEaAAqGIYxahkqcqK5apa5apapqiaplozrMtcpAAVaXVdrOrbSXal1zfZfZos0WaNZvk0Vrk0k4msiY5WSQJKxhKIAAWgSMSpOZ0zxumOrjSQIgIQIKgGIiJEiqBUVVVJUsCkrWqWuKM3LNUTVM1Tm1leUJuvNiQlUKVAJQIAAKAgogAAAAAAAAAAAAABiogAdMnUkstsstsvq6y7Utstsustq+y+5ustq1m4vi1m4tlsJyyJElcBIYwVhCUJIUwhKrK7OJ0zg1zF7GNoSAhBIrWAgAQkiCQqBARBmBAgRIlawWEsIqWqKFqzqrOqlrlqIZtcQWJGaiQhSpYhBCECgCBSQBUOxihjoCnDqUSskSqZOrLLLLKtielhZqTS3UsstubS4sssssSaWFhYXRaWKMyiwmspZDGCsY4QxgoCtAAUTDrPA6YzWSJnbxpAIBCAAEOCkRRIEKRAQmUIiREiEsSIiIrYREjEZYEFrarivNgsFhmwWKwRSqoyhEABBSAAJKEqZIdkiRIkSqROrEkk6ssnZOyUkydkknLKp2TkmSJEiSzJxZLJZAgkiZNXLIAGjaQwhoKKIKwBUnG6Y4e8BaTJHYxqICACIDGIAhUkQWIiRRIkIQrQQkQggECiIQhCpSoBKkQhAqVRGhBUopIKAMdMaCNWMaMdMZIcOnDSVAxw0bTGMkkrTNdSHLIZIlBTgJDWRNHKDGCgACgAADAS8vfPj7y0asBHYxpAIAIjAYhiEylQWISJEJAQQAIVApoCwZQwEoKRqgAKAVgCCuiQBRGgANIdEjQUVoAEO1gAhwDRgA1FYwRq1YSypwSyoHDHTHDJIySuAdogrlAIqAAIKyJj3nk7xEiyhNIR2sUUhUhiAAAYgSICRBSEygQFAACCiAVAAAAoAIANAFaACBZSAKgpAMcAAADAKAAFYASgBGojUAY1FBjVwwVjGAxxIEYySsAAAEA2iEMStBc2pyOnKtIKhLFIqjvTRkhIKgRKDAAQRKaKRAIGUKQABD0UEABQABBagAByMVqZkogA4SsQwAAAAAFECVIAAAUGMRKBXYhyiMatQBjlBqwAaNQlIElYxo1ABBQBA0pHShqURy+mMOsViqMsRLAD0GaKghAIYhgKhBASpAYhUoJEgKhCiUEMBAAwABhAFORBQEoFoCASAldOQGIBjoFAOhRALXk4WjFDtAQVysKBwwVjUgAYDCpQxkhwDBAFAEKgAmmJHal4usYNYrUGAgA9DmiqFSCEMIKVA0ECIAIQxQrkCUsQAIAAARgoAAAAADQVAAAAxAAAMAAYwkAtJAABXaQKUIDQUlYUDhqDGpElSMYASGMZKAEYApShCoGACBReJvHMspliOaEY7BfUwhCEAAFAQI0SkKwEAgAQmSiAQ6BBIwEASlhQpmCilyBa8wUUEyDtEFAkFdIYAIYDAFEABQIYhgClAxgA1Y5QcMApwwGMkMEaNQAENUIBBSgURBbyNZ5lUwlcRgAD1dIQCAIApikEKFJVYkAVIAIVEyNJCiQAAQogUUsIABRCiAIFQxIDtEAVyAKDEgDTZAUQoUgCgEYgGorAAGA1crGMFSMAJSiSGSJAgCCighCEKkgoAQreTZztSqFK82NgAHqqKQgiI4QAMBAFgAJEQxCoFAFAmSGCiCqwGAgAAAAAJSxDABwqBgPNAoBCaApoIgHNABRRAA4KAAYDUlkAAMBjGMZKCnDHBYgASgqQhAIBABzNTnW1RGCAAA9TSpChBSgABgIAZBWkgKiEFAgIjBkHKKrHCsBDzTUQwAAAcAqAAAHBQOAQUAOBopiQgpygUQBQOHCHQAACuVjAYASAYEgGAxyAUQhUKoVIBCAQgMdcqqhQhwAB6jRCEAhBAAAAAIGRVQIQAkQAYwEAAyDFBRAFABAFAAAAEOgAAAAAlagkdoEFMBhBQMIUAwAFdogoMcMAGAxjAaNWShWJSxQILFVCpUoQCCgzHKK1oiVOGID1GohCEIMiiAKACFRRIlLAQgQhUhgMcRpgAMjSZUADAAAKYAAAKCmAAAKSgxAGq5HCoGMIKUFOGCgAABDUpjRygDAYDAkMAHBYQKrEgqWIqUKCilSgIHLMdvH49ISyS2ratufX9MIQgRKoKAGqkcFFIBIkAEEJSwAAGAAACQkYmnckAAACptEFhIDtSgxAAxAMQwAAAchaAMBgoA4Q4KJQYUEhgEAwGMYDGEFiGIQlVKEKCo0CgCqjBZkWuWEtctObmlpzr6F6OERCAQoB0ZLQAYgyVgipNCAgQGCAKAABMiiFDQDJAAwAJo1kUQlQKIWjI0wCCgAAAh0BDFQPI0BgNSEMdKBQBwUyQAOAAGMEasAQQEqBURpCEEACAorn2UEZQAgI2+k1FCRKgECNUEAUBCCxIKKIAiAFaAAAChhQAICkKAAAHBaKACCgAAAAAEyDaApiAYAAKAgOGFoA1UAEhwUxiGA4AGAwCgIGUIGo0hBCFQIYW0yc2ylUjlUIBHo9kIUIAEMBAAAAgQRKACAgGAAAAAACCJRRkAAAaijKAatQAAAAAGAAAwEADBQYgGgAANRUMYQ4YDoHRBDohgA4KSCK0IqqUIKQghBYmoycyqRBmiIFSf/8QAJhAAAQQCAQUAAwEBAQAAAAAAAQACAwQFERIGEBMUIBUWMEAHUP/aAAgBAQABAgD+47j7P1v+O9/+GP8Azz/LX2OwQ/kT8739a773/h3/AC32B/2D/CP8Q+9ra2T9b+d/4B/Ekd9/w197/tof+QP5k/A+tra39b323vYP8t73tD+Y+Nf+EFr/AG73ve9/x3tb38b3ve973ve973sEEfOwQe4P0OwWx3AA333/AIB/HSC0tf4x8b3ve1v73tcuW973y5b2t72t73vly3vYIO97QIO+47733H0EPvWv/G1/AduWySSSe2+298uW99975cuXLlve975cufPnz58ufPnyDg4O5c975cuXIOBBHYHewfkfwH+nWuOtf4x32t9t72t73ve+XLkXc+XLlz5c+fPyeTyc+fk58+fk58+fk58w8P58+YeHcg4EEFAg/I+h2C0tD/NrXzv41r+20STve99id75ct8uXLkX8ufPnzMnl8vl8vl8vl8vl8vl8vl83lEolEolEolEolEokEglDw8PD+YeHBwdvsDsHYQQ7gdh/PWv6bW1r6132ta/gex7b3y5b3su5c+XIv5mTyeTyeTyGQy+Xy+Xy+Xy+bzeXzebzebyiXzCUSiUSiUSiQSiQSNkEgkEjXh4eHAghwIOwQdg9x/bXzr+OgP8AMUSe5O+3LlyL+fPmZDIZDIZDJ5PIZDIZDIZfKZee+IjEPgFcVvV9UVRWFb1vX8PDfmE7ZhIJBKJGyCQPEgkDw5rw8O21wcCECOw+9d9a1xI1rXbWvkdwNfzH8T2JJJ2SSTyJLi8vLy8yGUyGQymUyGUy78QriqK4hDAB20BrQQQACCCAAAAAMZqegccaBg5tkbIHiQPD2yB4eHhwc1wcCCOw7BBDsO2tf1HbWgANa+dfetfRRRJJJJJcXFxe55e6QvL3PLy8ybEQrCEN1pD+A7b2CDvlyBBBBBHYIJvYLi+o/FuoPDJRIHteHhwc14c0tLS1AhBBBAAf01paWgEUEP8AOexRRJLiSXFxcXl7nmQyOeZABA2MfO+QK48PGIvCIPXFf1/B4PX9f1/X8Ag8Pi8fjA2HiQSCQPDgQh2loSYt7GSNc17XNc1zXNLCC0hBBBBD/LrXxr/EUUUUU4uJLi5xc55eXOfyEDYx8ABgjEAgEIhEfAAN19AdtIIIIDQaGiPxiHweuK3hDQ5sjXgg6sYyau17S1zXNc1zS0hBBBBD/wADWv4n4ciiiiXJycXEuc5xJLmQhoQDYxAIRFwA0tLXcfQH2Ah3HYIIIBAACPwGsa3jTXas4shpY5jmFhaWoIJvYdx31961r7P8NfxPyUU5FFOLi4uLnOc4taxgibA2IM1/qHwEEOwQ7BAAAADsBrgYPAW2q0sTSCxRpiYgmoIIfGv8mta+Na0tfGkQRrsQQ5OT09PTk5FMrsrtj1/nH8h2A7BBBBBBBABBAAAa1xMNqhPjmJijTExNATUEEABrWtf4x/ALXbWvojRBDg4PD05OAgZCB21/4Y7BBBBBBBBBBBBBAAaAWiyehLUjDGsTU1AD+Otd9fzCHyew+da1x1rWtEEEEOa8PBaGaWv9Q+h8DsEE3sEEEEEEEEEOwAGgNcdaLJ6bQxoDQAG6A0tIBa+dfzCA4cOPHiBrjrWta1riQRrRBBDg8PWu+tf4QG1241uIGBHTo6bHTI6Y/WB0v+sfrH6z+tHpw9PHAnCfivQNfQQQQAAQTUEEEAAABpALWtSQtaGtAAGta1/h0QR2agtcS3XHWvnS0taIIILSxzLKI/vFSjwUfTLOlWdMMwDMUyoB2AZEKYx4xQw4wwwv4X8KcQcWceajmEa0tOrOx7sS7CnCuxLqHBBBBBADsABpa1K1rQ0DQ+wNLS186+D8N76Wta1rWta1x1x4lvHjxLS1zJkexH2BBiIOl4OlYcFDW0EEyKHExdOM6Xj6YZ08zDtotjW+XPnz58+fLlyBTojj3YV/Tz+mZOmn9PyYt0WtaLXVXY52ONPxgAaQGta04BoAGtdtf4NdtDsU371rWtd9a1rWuPHjwcyRHsfmrja3SkHTUNVa0GV8VD01D05HigC7mZnWDbN05B2SOTOTOU/K/lvy35b8t+W/LDKtyoyYyQyLbzbgtCyJg/ZZJi5enZun5qHHhx1xkqSVuGta0BojiABpaHbS1961r+BTi3vrWu2tdta7aWtceK0QWzI/FOjU6Up4fiGFnGOGt0/X6egq7MrrMl5+TflX5d2Wdk3ZA3Da9jzGYy+TyeXy+USeQSeUSiYTtsi0283IMyUeSZkmX2222A8KejYwFnGhvDi+N8TozGAtaI/prXfe/wCbi13PWta1rRBHfWtaWlpaK1MCFBVxfTUTOLYxHxr46pgYoS59ia/LlJsvJlH3XTl/LnzM5tm57ntez7Hn8nPyB/PyCYTiyLYti02w14PIOD2ystRX478V6O0yRWcXaxXEteyVmns76Wta1/iJ5bLi8yyXpsscoHa1rWtdwgNa1rWlpa1x4ziCvRxtKiyNrAxra1anik989+xlp8q+6ZOT5Tb9rycPB6wgDAFsHe97Q7g7BB1w8JrCsIV522mzghzZGWq9+C5HKr+Nc1wc2WJPagiP8ZWyeZkfalyz8sHDFswedp4xmh8a7HsP7xYuOCrTaxrQ0No04ICbV+3lJ7rnvkdcDzC2ALlv639gfAQQ7hDsO5h9UNFiOZqjlrXqthZynz5OEkalraI1r5P8SS4ySXJcw/MiQYuPAx4pkPfqhY7tpa18FD+3CSHHVmtDQAAMdAsncuXnvfa02uDvfff2BrQHzvkHB/MO32CCCB7BDs+ARMshVLTTbRCKIkio3Zac0ZHzv5LzLJblyzstzGMZgqdFmJmohyHz1SseNfwKHfS0tLWk1rI3Q8GNa3QAEbaryspdln4ALfxriGcOHHWta+N8uXLa18Agh7ZRMJmyhw7BNj0EW+KKWospYcHVXs4EXGVbFeS5Ct99l7pJZ5Mo/LCQY2PBx4tkWta0RDdN8U58bvtrqpY/tr5CKKHxrXyFRrOnirBABAAABULYdkDGw/AGtBaHbWvh7y/aDBF4vF4uAQWiO4+gmyNstsxTNe6AsUomszSFAttCCanfhaIJbtRbL32Jco/MCcULePwEDIfnS18ahs/k/BNiXDqpY/vrWtLRTgwfetaxVHJXcZRcAmEADXblVu5RvbQbpbdJHO0+HXyRwbXjrVsBF0vH02/C+kKMmEfgH9M2cKYzCW6A/iFHPBe5EBkj3OKHdlx8tmgRTtZ9e3HQHT0eIjg1q8Omv8JUM4zHWc7S3Na+NaUijWta121pVoLt7HVci9lmxYx8gHzvKQ61pEkotDEyVtpsngMJaBxa2jEyCva14vUkxTMO1rZnT2ctPWcHoNEfi8Hg8JZ9wTskhDz82iobq3WfLCg7yh3jdFeZ00h/Tb5pMi7MHIcPxeeo4+BsfbWtd5VF/EBxccDVtTP7Qvhl7FFFFOFmAhbPbWuOta00x2mXA/x6Dq+Qbm48x+W932fa9w3HWvyckggFYVhB4RHw8ZilqPh1rSC1jjxd8kySESNaQY3Sj40H3ZelgYTHrXYkuktvypyplFBuFjxDaoaQurFRC131palUI+tKhHZnxcGRtPf2YyF0M6Jc8ntNDZiKdMD8a1rWtaAa5s/nY9zwggmRtY1jYwxrQNa1rWtIghzZq5b22wUoY3kOhLdOE8yYHBBFtWSdnzcXTYQn9lpswOsiEYlmIZRDVoD56tVID412HadQdta1rSYzIvcsc2V/ZjOwdFcc8fNls2P0Mf5GNLfnWta0AWudzhG4mbDw5jmkODuW97TT21wc0i4orDlFFBAFCXIO5zulsOC5AzDSkEY+ba6dRT1TwrOmP114/r1aqg761rXa2+qfvHtkdEyEoprB8Esmiug67O7GB1DlLVbRlgaXQfI7DtMOKrtD3OD2Ste2QPDgQ7kHbBCCabM0mRsTtQqwY8RBBV05SyXMm7Jx2GSkuebM03nik1Xkts5cuW7Z6e7BG57rpkP69Wqt8a18ZlUB9Rx5J7I4x2DddgHFFBMey3HI8oIDWhC+FjslZbTjqNwrsS+iY21jSNaQE7DWhzkAmuZI0ANAaGhj5jkxkHZH2mNbUjxbawDg5ulE6e5aUtb1BXCkkK4LyRPie4b+LawK3v4H9erlAF4kJfYFkTB+82qI1841ha5uqlSSrx7MZI7RRQ7aLm22ZKKcdh3DZoDRkoGiAzK/sZzIlLDTOKOGfipo+fmEvnEnmjt/ljl/yT7jnsgZVbiIsU2s1vcuktOuuuCZ875oJmmeTzeUucvJztMgdA+ORhsryiYS2ZMMufPnz5h3IO5fw2ur1CO2tcTCa/reDKRwETCcTCTkFaAY0BUHSvK01kiId2Kb2jbZkcXIqK9DcjmCAaI3Ep4IWnRuonGHEnDnCHCHCHB/hPwf4MYEYFmCZhmYwUhXHYIdtusuv+/Ztusmx7QtR27F43K17lnj7QtC2LntCUStbA5659SSDN/mxmhlopxlm5Jt9t0Wm2GziQPDtj62ur0wa767cdZkVQWlhiMHhxMETLDyoonOJWow5FEhFBASpxcSUFjC0scxSSwjYeDv4PcDs882viRg1od9mZ1o3XWzY8ro3nyz2BWdVlTH7nj8ZbTfmofF4RCIfAyFscQMcJqmWqYhD4a8dyP1PT9YFt2LJQ3orMczHtIIQ+ur++9/WYUA1paVGG3I1sMQY8GIiJ75zIXIIpiYJnSB6PYHHEKIhSABPldJvkJfN7Pti17YlBA1x4xBBvB1l9p07nJwaNAAESMmE01O9HYvtQcEURi5baLAAI2+MRhgYxFsJYupcb6vqxQWGBjQCDwfQ9aFQGItQQ++sUUV4vHxXLmJBJlTEPhrY2TExxxTva0N4yKRpj8ZbsyQzskepDJ2CAxxVRhMLS55WuxRTkexFV0T9sKKgaArkx7Fa0Q0ceIAEivF8TWQyi2SFG4gNiPkLPHHC2t4gwM8YY0TM55+Ljw4RM8Pg9f1fVFfwMrwxMia0NAA0taXWSd8Ba1x4lmTjDe2y7Ftvvggia87jbxIkRRHcqo1rHqRP7AMWOQELA0ko99a05HuVGZSo+0hC3PM6fYWtcS1jda1qUTB0Zi7Bba7YeHsl7MTCG8eGtRmd0YsRjvXQAAaAAGhoj8MbQ3WvghdZJw1/DJqZxmdY5hnT1ZzXs5TuY1rdEWTrvoikFIpk7sE51aOnE88ex+XJyK1opgtkKIOfE1SSOmMZgMPjLvO+1FbbIDri9k4RbJFxRQDW+MRtgEDYBDHB4h3DeAiLGm1BrVYABoADWhoaGgNH8etUfokvdMLFxXIm1hDrVVkUc0kLLMVcAaeXHRR7lUQVIZiUEFxY2JlQO7FH5cj8wttPaAIkEUyaKQI0H4uaj4fXfRwGHHTY6b/AAH4Z9S1F4xEKf4xuGZgYunIemYul29NXsZK72BZ208PG2MRNZXTIpBjcK7pWz0j0tjJOl39PHCnEmiK4iEfDX8etk7tyMhnM/IQur047jLbe8LHJysinHO2NAq4/sVriiqKKkUyPZopihHYJCKP09FDuBLJi4oWSIIB0fjEbCEyqKceObU4YJqc99x+Vfl768DGRto0WVVJkX5mTMzZWaxNDHX9JlPxJpQmZMHl1xuKuMykmU6AmZOQ+nPRLbEfENjp2YFsne973vrUyHmhA2uItBPVRWhfW9rHtajDaTGOFtkT2mdx7H4IoMKmUvcGnHVjhDyij8lP+Ym3FEyaSvH25tEcMFFkPANUtuxmcJl33nTOnMsYc3hwCgyAuOevGWGAVBTgrOx0tIxEA7IZ2Y+0I3+eSfpcx247la3NK9TS6UMk7Z497C48eBj8fWjJmePse+nqqLCyoo4sYL8C3HwtY2AEkX1FIZUUOxPLtQRUyk7APbAxzqzezjy5Idindiignuw8cDCimtEbmxspgdprdjMzXSZThES8gVmyolO7gsf5HSF9p1eZmUZmIr0dszSUpsW+ACMOZJEoVqRuAbw4VHyTWLJW9+StJYgs1NAI9trrlTfIW09VVOMm0EWBbxijikVNrk912TYf3HzjkVMpOwFZtFkwm7FO7DsOxR7HtC3KKNk8lSEoTxyRRytqGxlJ8i4k9pFiWlENaAxPRPIkuJhfIjIHTqF1mWq90mOs+bYebU4DeEjY2NU1d6wiDw4zSWN75B0igdG/her/AF1wrDubsccWcWcWcYaElWtHM3Kdt7xia66a5L2wZQdt7Te3PmH41GSZPQDBQbWZXDyUUew7lEnsUExuPVVlhFSv5VhCxwnqupPZ8PVFvZiL2l5R7FgLDCvVlqyq26eASCwyzFI+zHNC5NEqrtESOOyOJxQUk3m85sCVjAi5hge2xNaRJO9l3WxtwmD9es0PyTcw3NNzX5mtkrtvKgsEbYaTGDIKKJkOswdoDQTQW0Y/VlqQRlTJyAeasKpgghyJ5QLSKKPYqJuTno1mrGMJsPCoss3vI2wL0k9a0ZjBYqPdS7b21c964uUssTHw1SySWzJbkIgFGbFDD0XFGIVvXliMdKICVMyeU6lgm9uWUKCAQRsLSj2ienNmYZXTB/B7OrkWFn7RazjohB4fCYoQFlEXRwxYmEMV1rGuWss7kCFvtz2BrHDwTscGgsqttJ4PZwcGtiphFFFFbUDbarMyhaJnEwqxZDgeW+QdzLy56ohyDD3b25PbwjYVCmi3HJGVsES+3Hkfe933G2XOoCgpp3uzb65eIQ58YhaYnMWpmlzJIyU9TxGOtN+Tmv8AVagaWGmWh/LmHkwgAY1lSXKv6jYo1cQTu2Ti8Wo3FjWcUXc+WNTWWa7gwQioJE9EJy0waRRRR7NaFihVZWJVp5MZjpnHS1ufkEgl8hUGN/EVKAxk0TjuF3nCcnOABCLqZyEcxc3hwRVZj00sio42HF1YKxvgjKsjDEFxYYpq8ktfg6ICQbqTyhgsxkdtdViqtfl/yliZihEFmzkZbFOa8yXDPw8OHrhotNAcmjIuc6rWGPOOdSdVdRFA0zFiDFnLeYeGiq2uD2IIeNQxSsKKKPbUbco+CLIT0YHukkL42x4yPGuoz0gKsvIVTQmkOSo3PfsylBb2xFvhkaAFIKMOSMg4JztNjkhowGticPWrODRZivNWUbFDVAYGGMxQmrLZgKL7jeAYyQFrLcXDhw6sbUGprBO+zC4tZSiz95uddnKmarIKwgnBrcpC9oTZ/djvMutzTc2zNDL0ZdmpfhjbSERs9iiHDTUexDkQGtE01OGrG8op1R9BsP5ducOamv74EtQeXyGsRK+XZk8ge2Rsj3yWfJBGKz5LD5HvkJUDDNVnZOX9MkJyCgGWjKyETVS7DsEBBJzkD5JpYmeGSMAm9Ge/VopdggPHxCAIaqR6pWtVVAQJ+zk0yV7NSF4FutFRnqnGHGPxz2Ydbgsc2spNaXx0p0U76K1qaaKKCOaTCwkSVn400n1PSFN8fIOEqDuW5HUW8ZkFrTQFAx5AYyMzZKSeZ5bxA8e9CpDDFB000J6ChGWZM3Is1QWuwQ7VprEzxBWlmMbK7DNLEnALl1iqaa4CEieaRb5BUF1QgCK4gYpWhOTE1mRAmoUjj7jy91uW+6+92HWlWTWU2gQumihmKd8kIp9iGuGwszKDShMLJvnLDMfmJnnFsxz4Sin9m1IIfFLCEEyu+IKNceNYZjIQSxxuEjCzyh1ZXS80BPP0w5OQUKyinWRaRj0QtAd5kzsXNs+00gOUsnlhXWUUM0txpWizhHG6JkdVnUjPHiqUWAiB7lNTRYEUMDFflcpWvborDpwIpoNps4hrDJXM3MI93y+f12t1WiWtPDw50z5HhaqWI7ZmtyFOR7VxXhFS22JrKnkLjGYoqjIWNsYsWobeLgt4WUrzseGvkx7Ly6V7FBQrLGZZJOVBbCHxuRNFiB7YmcQo4zDJCU2TrmZODSSCTG5qLmGmeoUV012Yj3cggrCrMjVqWes8PAgkZrDp7S2mNVuwLUC8ug8Tm8PC2LtpjGjWJ7FE+ezNIAioZIskMpYtopwDZn1ZvbMwUT463qOgnvfkZeqoup5+pchkcd1Fjeq2dRTw32VaTYoaoVOKYdLBOTVCs0ZRlSVRW29uJPIve5ls23F0nlrQRAVepovMJ+qJZrcFhnbWmAEIKks+NdNhMTuxRQ7WVUlE0xnryiQ+aR+sQHgiknGud7aducXh8h5b3tbrDZdgAnKZFFs8YBCAZ8FNVs1jtqBjFeWSa5cyVye1JHjbQ6ee6KpWtSy4ueaGvE6nFEIazZV06AndoVmBJFkSVTW9+WIylwCjmNx1l1kqBkAq1OPVzNRx9Vw5GvjYmjXZnxRWfW+nSEwP7FORKcBVfDNYF1xmBW1h05OVJPEHdvaRFNUp+q7dWziGaIskvKkAaRXhfFruS03FWRTU1MGp7NyxeuAYfpatT6jv1K2MoS9M3MT67Iw+GbzF1YzswtsIhRLJoC0/dPsHcasT65Z6Zx4p+myHhCqIHbqpCSOXq2fKz4maNrwooMdhz0qOmJ8K7E5bHnD4GhxandynoFFPF9xJEdIY38Y7GYyvBjHYGXEvZA3jxaNSJyapfuEBuSWPjLN3i+LFj0rtWrjjiWYz8R+HlxTMXZohl5VUSwsTVK+zLl7sbumcBzDuob3RGMqt6nq4OnksI1rzEeYVdTik9ia5zgbzYUSqqe5gibG9j3GSbyp80SqQQqBN7dTNZAY+rWZOHFxRsq4v9dZhumIiFkW50Qt8YZqCQ/Ejwwx+AwX6BoWq8EQAa8YpVTxyakUI1oAqROTVJ8jtWHDLimJArinODY1+UVCXcC1qwIFlIyzJCmpFGcVHK23PkLN6zjGM6oHUzup2Kj1dD1sOsuj8kbGVmeYnh746sb4oGKNTuD3zcyVWTAFGmElxJaU5lKNogEIb26iRDx1YraoCuOnY9PZiW9smM8q/YrUCPcp6j76y4EeXjijDAx8dCEQ8cyHqA8uQJL05RqRH6quDsuce97nK2bE2GmllsPYmPruBVlQC+14vsqteyChWq5CXJXrmRgjwFaV4x8dRkfoemarLkk8sxdE2IxnyMmqkOgNkvmjfdeZA6uAAmtjbpy0O0j8f2rqNN7dQp7HDq5Wo6UEBxOZHUL89js4c7Dlsjk8vbglErpvYrTjuU8QHey7NGN+WMTw8PLqbn9s2XqDsQEU9PEYkH1Tcsi3Ev2RfU7cOZkQ5NlrzQyK0Yn2sq83FXEUNizEOWcdkndL0+r7L1g5PfhD8qMjLdyb7FI0vXDI2mR0cbajoJYVM6d8KzZDQqqDQxkYLW27bcjFIVIqMntwPie3tnzKxw6uVdkQhUqHYAqNFSgpjrkhtYyxGe2nKq5FTG+KL8ioHOfGXrGK25kmWc4V+4W3p4jT1rWtaVZyezAu7ZESOxSl7PDVCKaBy+SsZGxSc60aAtTV4MrmaiydyQ9JU8pdiZi4rtC3QbDIyObKW+ncXLO6WMyOsOjXGFMd5XyTyVlm5eUUWKikiM1/ISZqnZmndBA4J5gMSlcH1JOebfKHrq5VkwQiUBNYAgiXFNOSmJomi9BFOEHYqUPWLdbdXlY5rpZcdLO6s/Kdq6KKJL3SOfAS8GOMV3xaTUO2EPbIiduOY8tUxYYVUXK1JFGY5nV6liaCHN5zB0c3cuT4Sp1FLqBZSajkLVs3Xv80r+lppQVC+zPPPZtNbUTlG+RFVVkVQx74sIYsdla2RyFV8efpZA3GMLCyNtVTLhFNC6/JMCzrBRTxuhEoCHYlvY9nOvShVDjZNhOTk0js5MNEl0UsMhsyTYt81jHy5Ryrggp7nOc/lAgmKumKdu+1dyqdgsgLJglJBlfCYjWd53qssyYKtieNnUmarV31s9baei6GWvkSKF5u3YmTPnnlwFDjcl21STwusQQVK9cpysFihVegp39MixZ6kyRwsUkOOnqYmtG7bgBUTwx4RLjMHLq5RV6yhMxCCKKYo2yCaWWxIQq5oyySMenoSRS7cpXCdxe/3HTm1iXPsUbs1lqrohwme55fyaGIKBMTwVsOqvCuooLJAVKNRwUogManm954rLKuMscXUfVlCLpChnLeYsY6HPkKAKOHwlpMhsLpSlI+yoo08NlaoRCExW3ANaDK94w0mRtZS1BkWVo7UsgtwDR7RvMkSgF54UyLOsG4wTCNSdgezVEpDkXukJBhNGSN1aVhesg/E3WlZI3jDO6Rx2wYpOTVXdGq3YicyvD6jdMQUaaVMi58kL2nqCNj1kRjlSbYWpFE+J2QLGvVZ2VMc3UdqnXqQ9SZySaqf+fY3M3SnKtVxuKAzGUldam6epU6s7TE2vFAakEMUMqCc+u8lojEjlZfiz1DfqRRjzSTSZbp+pCQnpocAmGqsw+MTNDOs2Yw2Hxp6BTUUxBeXLOc7bTAY5IHqF8iyrJFTlCykO40xFRF7cQnpigEard7gkUDGhMQTI42KxUkx74YFTdPDg5Sraw7oVdQc9Nc19hTPpXrd/p0zjqe1XiwVT/onamzF5d74wosjUzdrPOFmVy6ZxsKsqORoAhhgiBiD1YcU0QNYC98l6etLdnqwsgtS2psTUrxVwFoEu5c4nWkwTKM9aPoiyo0/uC6SKQyVjlUXdoATi3aqlpyjb0XTdphcL8ALV6vreDGteokwRKt3yTJG1nh7C6Y3DaNjzCZlr2oMxBk2ObX8HrsrmlYxxxIpSYx2N/HZpxrT0oJH3crj46kdbqLpm9Sx8HB0cLA3iVJdN28OlcGZKZtIsD4GsTZ5ZeU9iGQkKETPuXYIc0Ms+jAa7J5FaOJo1WsZxLg7Vl1RWJZ002C0dYMoGyo1Ih2AlEMbFCusMviM/DkzkmZB12hecwqN16N7KclWws1DI1yrSWZZchi7suTxM6Yq3fKMlMpgtVrD2WTa6yZ1zD1lBn4XeMxaa+O+zLjNfnH5p2SqZmC8WGtZF1958E81h1jBzQVi6QZKjDjclJCG1xX8TK8k8Nx+BgoMs0XWTIOFdOe59YvknkiTE0TTzlsRmzGRix9fpTJUBib+Op4d8cJgfJKXAVorRgHOdNVhY9n/AEEYhWRGpO4Mpdb54x/WFFuEi6f/AAoxYoY2XFzwmWcz3YrEFC5DPfYXTNjN2bz4mF+OoVWAGue1iOWg/FwYyXGTx38vz2Q6D1GCDNQdbwddVOomymds3BiMLWw35+o8hn4IZwMb+P8AUrt6oggPjya6SqWn4avXrVY8iqdq3awtXCuz0RgxxspyAD3TyTNknmhhjgCiM1/28bG3HR1sGrTzLUWYkhjlTFA56DHFs0bJXMisK/HepwYrP0cvi39MxqTuTZlriJlFvW8py1G+HorHSU3ymdSLyPdKzH2aVrKVZC45pPPT8rIgGAGA9ipA8a11OziYI6mbs+s+uLtnHV8PJipagrEyST08NZr9bxdWzZTMHE1pliMZ4HwvjxEOUqdIytr9TS56crFxV3xMy7cnkMdTe7CzZHIl1NTu5FNaYfA4eKrDYiij6hlxlDMVKluDI9PT0ZIZDHadSELZ1G+F3J0stgPJ2x9udl2ZtF3/AEk4EufGZOxMilbAK4rt62VlmHayHxOggZQfVkLnP5zsjFh0FidnBzckyKtjKoQQQMbg4OCla4EKRl/pt+LLJqrYydOr0chD1azrb9styLToDj34ih0xR6MvZ+p1i/8A6Wzr9/X7OrJ83b/6DUyOWzuFxMCqQ5TMDqE52a3VgZE5uLc+nHWqKcBFRhqKDGxRh6as/mq2SoZnK0atXER4YZuxDZ5wVoRZTDE+xdfbqsar9y5adkJrdrIY5kDf+hLCEphkKK1KIFVEY6zZbj6dZrRYWY6VjpwZC98hfabQdQtXwEY44+wO98g8PDtvBBHfOYbxW5q0OSsuzLOpsVlWYR+DmpFvetEcjZmnhv4irDAyYdA4v/ot2vWwNHCO6yvqmSxsEdGtgasNpj2VpMdIY4FO4LbHGq1kFaYxNmWXuZGdkRVZsNuC5jZr+WjRdPbrXLM3krq6+jUYmufHk2FhiylTpq5Qs9dX7XUeIzLC475c7EleSk9i6vV5dPIuDg7YfTtsdPG8FhaxxdLPDYC3vYO9gzSC0LQtC0bJl8nk8nOZn61j+mW1svFYxVvATU6OSodbw5nFOyymyTrsIGHsYaLCWxZNk43H8jBYf/y4ST5LIVq+Hx1mTHTZiW1JqSxDK6WiKbZWzvEsYgDMgLs1hMJOWpDBsxU+Gjwf67DiMfGzDZKhPhZsA3p49N1em2YODpeZXJ71mrbvTCXy5E9Drp1Zp3UNPoRgJRWpFMI4MXEY+qmZXH4Kn6/r+t65q1WGWCWVoTxrh4YGNcCtg75cpDsEEEHe97R+M/GAFPXt4K1hZIaecoZq8rU+Kt9dWqF2OfKClHT6dw+GyFXHdL9cj/mk9qeJlCDF5HI2cbfsZUMex9aGIiF0Nmd9hkMUMPKJNRfCi+1lB1QOpR1L+yDqL9idn8ZZGcGbGa/MfkBlRkvekkko9US5jqYdRnqT9lHUuHyfSQ6eOUNltKDhw4FllAulxMkkvUr782MmM4n9n2fZ9g3K15ycnBwc5kzJHBjmRys5wtLub5BIJBKJfL5fN5vN5/P5/Y9rqJ6nfTmbMDNi7eBxNfz0urWdRSZq/wBNPqC3T6hpZCaQIHqKOIsGMx5Y1jovAYIJZBJ2cGKN1GrLTfE+aBjQE0E37Us4eHhweHBzHWC1zXNcwsLEwsLST/0IWaxpMpOqep0nWorph189RZLF9R8OHBzJYZKhr0Yi3qWKavXh8fj8Pi8LIPXFXHOfGFJDHVlrlpe2ak+eOZ8c81jzmbzCUSiYTCbzifz+fz+byulzLVNHipWniJI55a9/H2MM5kFqnm8tmnRkRzwWqtptiMQw4/FZFzW8RDNDLBFXlc9TEPY/DY8mR9mevA1rWIEuzGXE4mE4mEwmE0Utx7ZWTNlZMyVkjJGSNeX5qA440m1TVNKlQazpZl5mfoUcVwDePj8UsT4aUdsX2SQwxeER+Hw+Lx+MMAjkcyMyxySp9eWtWngnySMjHtQAAGtceOtLWtJyjVqhyytetM0vfJLDdfTuu8MmGfhZMBJgn491SGHGYz8fQxuPrwuno8QmP8j5HzPdJLIRFjqbC59u1XiYYY3di7P2RjPxv4z8b+P9D0RSgqX2Cq2uIRExrU1zXibyvHhFQ0H491SnHnMj0LNeWagBDePHiGzMkbSGRU4e2IajWnvdedfdd9v2vPSvgk+NwfG4yKGaxKWgNcyVqatfxKKKCvYkxyMjldg7OOx1Ww6zXDdFDtroVt5Ok8onbYik6AbkkFoKYyKzkZcnHcry1A+exfbJG2tDK4uKzOS9gWfb90Xhf98X/wAgy9YmF8XheF0XRcFxtsWm2GSte0tHGy2M5ur0SzIDIuuTAcePHUokFEZVSJzYxqIayxLuflE/n9j2Mdk2vilkgdE9s1V8bmE945GIIAADiGcOHj4cDGY/HVnv4bL4anh6Eti1ruRBhreCD43/APOFlb7skMmMoM1JnOgJo8gIPGWTBwyuHmwJrUbcGamzVSbH0IMPYRLW9UdRjq1nVDepB1CM63MjKjJjI+9DbtvF0XfdF4XxkPyX5YZkZ4dSjqw9ZjreLNm3BbzFjo9ZAXxlkGgAa4SNkbSbmexYxuohrMDRBaW8C0jWNycT2yNsPovgljdA+ua5ibGysKwojFjDjCDAjADp4dPDp8YAYAYEYL8L+Hhoytu9N/gW4NnT8fT0WBGEyVDpXJdaT5LD9MQdNUbnR0fQkXRMfR8XS78XP1z0eZMS7EOxBwv4EdNjpk9LHok9KMxUWSGds5Hm0dTZ/K5L42Hc/IJvYwk/X7/b9v2/b9r2jY8ocA2OOsyqBTycedwVvJVek1fVpXoQgNa1IJRSGcUK4tBEK1mEMm2yuBaWlhaRSv17PKvaiyjRLgZemY+n48cBw8fj8fj8fDhwIJMxs+4bxyH5D3/f9ydV8W2nwhYI71eeBjepafRdQMTpfaFoOto9N4DpaGs0CTm5slZ1J9VtZ+OlpV8Y5r1EM9nMpkfx4wh6ed02emj01+snpf8AWP1g9NYnAdd0x07+ufrv69+vfrw6eb06zpxnTUHS9PoQ9Ax9FwdJOxxsWDzqT5ubMStA+JFKKSzyqrQBEPbJMfindOP6ddjOYyozbct7bpILdHKW5dU5q11uRbkWXRPzXHiQ4EFSF00pmlbYyGXGer5v83+c/M070fUsuTOY/MfmPysV4xXzPbxGXF2KxGPV9CxUbWlt1MoILVd4pRiMx2LNJ+/cmvSXJ0RZmzuIdgnYg471OAkFsZIZkZ4dRDqTEdQdbXh1R+1ftX7SeqD1Keo/2IZ/86MuMsZm0IcJWwOPxdlo6dx0fVOLtYMFp32epVTXUCqdyoTu4nBsjbAnL3MlpzYqbCPw7sXVxgfUiY1hc8vM3te/+UGZGeHUI6l/Zx1SOqx1YOrB1b+2nqg592c/YR1EOo/2T8uOoT1C/NHLHLHLnKuv5Z3TdT8uM3Hnx1Oepz1J+wuzkOd/PDMjJi97PIQiJrAAdgq+PV9A404g4Q4E9OHpo9LHpI9IHo09GQ9IX8eOjT0Z+ljosdGDowdHDpBvSg6YHTrcGzEsxzKba92LIR4NtyrLG7Hc/L5zZFjzvngkzktd5lMpexnExSM48OPcp4eCKwFtuRbmW54ZsZJshZw8RhMJrur+v6/r+r63q+r6vq+p6fqeqa3q+t6wr+DweAQiLxCPgGBgYAAA0BBwcHNeH8g8P58thNABaf7Uj/EADjxAW7pyYwxzbGIhtUUhSFRtUQGBsOfbTHAM460VZYWhnDgY+BY9kwKrJyenkooooTNyLc0OoB1KOph1OOpx1MOpB1GOofz/AOcGa/MHL/lPyQyHve77nue57fue57nue77wvC9+QGQGRGRGRGSGSGRGRF/3hcFlszXMLSCCECii3jx48da18FY52999gg75cuZk8vl8tuXKOwr86eOvULBOLbLLZuYPUapHe9olXWgABnAsLHMeyw1ygTy4yEk9j2PYn40tf3CHcIIJqCACCamoJqamppaWFpYmFqCBBB2SW648ePHjx48ePFwxJ1rWtaAAA1oo9ybKzAw782572ScuRRYYTAY/LmLVSUP5F3LlytoOBYNEEOEjbjXqNGfyue5xcTvZOyt73vfxvf8AQdwggggm9gmpqCamlpamppYY0wtIIIIO3vEgGta1rjx48S2QYBcOHDhw4cOHDh4y0s48OE0d+rSjzaeIx+R/IG97AcIxB6uVrwMC2XcuXKcpjo/hynt2J3vEkhL/ACmTmX8uRdy3y7b3va3vf8toLYKCCCCaggmoJpaQQWFrmOYWljmkEOBB53ZGTx2YrLX99a1rUo6ZWta1rXHWuJBZw4cPG6GWvDB1MytG2Hxhut75b5ZwwLey4nlze8ua+NwJdPfmtOenMkiIex5L/L5PJ5PJz58+XPnz5cuXLly3vfLly3ve9gg7BBBBaQ4ODg4FrgWua4Oa4Pa5r2va9sgkD+Ylks27rFEo0x7Xtd8a1MOlFrWta1rWuPHjrjrXFzY29XjFrjvlz5cuXLeaLXF/MyGQyGR0k0sc0Eokycrn776LH1ZqL6L6phI5c/L5PJ5PJz5+Tyc+fPnz58+fPny5cufLkH8w8PDw8ODg4OD2vDw8Pa4Pa9rw9r2vbJ7Xv/kzfLmVxAyFrAmphaWuB+Jl0eda/u5RrrRYhBcuXPmH8+YdlySSXmQymVz3OkjFOsPYmsFa77RTiUQYjWdSOPdjXY12NOPNE1DW8PDS5c/J5PJ5fL5fL5fL5PJ5BJ5BIHh4eHh4eHh4kDxIHh4e1wIAjEDara4haxoCCCaAGoJqat1rPxOeij/hKYut1h+3Lny5cw7atwzWvbFkzcta1x4NjeLEbx7gui42xz2Se+iNa1w8fi8XhMBg9b1TU9T0vS9L0fR9D0PQ9D0PQ9H0RR9H0RRFIUhUFQVRVFYVxAIREGBoACHcIIIIIIJqampoawm5bxtRy5b3YPQ/be/5b7lMXW6w3YWBIg0ALXEsbEGcNdz3CnY8vT2SUpKhQtNutyAvtvC2Jw8d9a1rXHjxLeHDhw4cOHDhw4cOHDhw4ceOta0BriAAAEEEEPgIEIIEIEODmuBfbEzMbBVCnW+1k9D/ADvfbe/4BdcrD9g37KC3vvsntZu2+p4c/DcKKJJex1N2PNE1uHm9kWmXG325BuSGSGSGRF8XvbFkWBKH8gta48da48ePHjx48da0ggt8vJ5PN7Hs+17Xte17PsCwJmyNPJj2Jkba7KEUYQQF7NDKjKsyLbNh3RPxv+wXXCw/8d7B3vly58uXLKdQSTEkl0OVjz0WYZMe4+HMNU0Tjjjvx3pet4dc/N7Is+0LIsCx7AsCz7Xt+37ft+57nt+2LXte17Hs+x5/N5/OJhKJQ8OCDWxtibA2BsDIGQNqxRgtILUEDYydzrjIdW86mRodUp8Eoq0fMMyOp4+qI+oI8oyUHe97Wwd9+t1ifre9okHe973yL87YC2SSSTIplHYhzMPUsfU0eejyInaddt/O+5aYzCa/rer6hqen6Xp+l6Xo+j6Xpel6Qp+p6gqisK4hEfBrQAAgQQgWoBqYmBoaDM/Kz9YWv+hW/wDoh6oJBad730lldFhi8HiLH130H4k4cY8AZAdQs6mZ1FHmI7YO1vrZYlb/AIFDtskuLy9z7jJ4FslxJldN9smZejy7M+zqMdSN6hZnW5Zt8WhYEoK1rXwUf5j7CADeIG/L7XuuyruoXdVO6yPWjur39SPyz7D2OBRNA7BB2ED07DyB78eJZ4zCaxq+AxvgfSfjHYgYsQe4Ooc9mcWd/wAD3JKJJL3vleZj0tfoFznF73Sn++w8WBbF4ZAZRuXGbGdGfHUA6hHUI6i/Yh1F+x/sX7F+xfsX7H+x/sf7J+ynqT9kPUh6kPUZ6hOeObOXOTORN02i9oDAxrWgdySSXEqkuYc0g7xGEx1FszZA8O3v5I1ojiWGE1jT9Q1hSjPk/kSiSXFxcZk8su1OvjBf6Ju4hz3H/wBcIJqCaggt7JcXElVFya6jWx3QLMNPnopGSMc0tIcCCDtDtv41rWuLmga/oUU4ODw9txTOkD2VcpV63/Zji5+jZulp8WR/6gTSECDvZJc5xJFHAY3/AJtR/wCVGCz/ANKvdUQqA1XxhiamkFDsEO2v9RBDmlr2WmTQyQvY6NzHMUFyDqSDrEdVCc4OTo2Xo+Tph+Ekra/80IHkJIqsHTcPQlT/AJtD/wA2FD97u/8AX73/AE2zbq0oo42RMiZUDA0NAQ+B/HWlvsD/AD1pEaILXssRSwyV5Kr4HxGF0RiLCO8c0WZi6oj6yj61HVQygiODPSMnRjujHdHv6UPTTsAcMca6oWa1/i0I21W4xuEb02zpNnRjOiGdDR9DjpQURlD1vN/0eb/o83Xc/Uj5GiKpFjIakcLII4Yoo4o2QRsaAEEAh2H8gd72SDZu99fwIIRBBEsb4XwOgdXkqSUX0n1jC6B0BhMfDX3tltmWGfZ1MOrG9XjrAdYs6zHWX7b+0fsP5v8AK+97fnE3l58/J5xZ9z3zlDmx1COqz1iesz1oesz1k7q93VDuoX5V8/wA2BtFmOjoR12QNrsgjrxwR144GQxxQxtQQAAQ7BaH8drac+7k5Jf6ka0QWlrmGMxGF0D4DWdUfRfjn0H0zUdWNc1jWNfw+Lhx4/Wv92gwQCo2i3Hsx7KDara7a7arKra0dVtVlZsDYWRMhZCyNrQB2CCBB3tA9t77b32lnuX/APAUUUUQQWFhYWGMxGIwmEwOrmq6k7Huxzsc7HuoGkaZqmqapq+sa3rmAw+HxePhw4cOHHjx1rjx48BH4hD4BXFX1BSFEUG0G0BQbSFNtNtMUm0xTbTbTZUbUbVbWbXEDYmwtgZXbCGgANQQ+wUDy5b3vfYm3kLV/wAweD/DfyfkjWuJbx48PHw8fiMPh8JhMJr+qajqTqJx5xpxpxhxpxpxxx3478f+O/Hfjvx3478d+N/G/jPxv438d+O/HDGtx345uOGOGOGPGPGPFAY8URRFEUhTFMVBVbWFZtfwCERCLxCMRhgYGjuEAOwO973vfLe973vewXPyOSllYxsQat9t7/jrto99d9a1rWtceHDx+Px+PxmPxeLwmHweDwet6vqel6Po+j6Po+j6Hoeh6Hoej6Ioij6Xp+mKYpioKgrCsK/gEPiEIi8QjDPGIwwN4BvENAA7Dtodgh973vfffLkX37bmBgW977b7b3v+R+tLWta1pa7a1rXHXHjx48OHDhw4cOHDhw461x48eHDjoDWtADtoDWtaDQEBoADXYdgNdgh3BBBB3tb3ve973ve+1y052yd73v63ve973/DX+HXbWvnX1paWtfI/jrXzr+Q7bBQQQQ+Nre97W9772p3vJJ3skuLu2/573/Qfy13HbXfev9G+W+w+Nrf8N9wdhBA73tb3vfLe1ve93nlE73z5b38D53vYPfa3/Hf8973v52t73vttb7b3vffe/na3vfLsDvaBBW+XLYPYIIHYO9rffffe973kXmf2PY83Pkit7RIW/wCA+N/5d7W973vtv73vfYFb773ve9/G97WwVvvtDsPgHewt73tb7b5b5b3y3vImRFFb5cxJ5Ox/y7+N7333v+2+W97/AKBb7b3ve973v4B3vtvtvvsFA8vje98trYO98t73fL/4b/yk/W/8e++/4bW/7738hb+doEEIfy323y5LlyJuqT+R7b3v53v43tb+d7+d7/pvtv4323ve/vfzvex33vfxvYO9gj43vkDve97J3ve9ra2rikR+x/Lffa3/AE38b2t/x38g7/hve/nfyAh97Wwew+R/E/e975b3cZIifoo/23vvva2t/wDvBD63/be9rewd7tHhYYJQ74Pcnf8Ag3vtv+O/9Wuw77B3/hHxvvv+R7En6B2VJG8XnPYLDb8eRbebaK33387387RPzvf/AJ29/wA9gj+G/wCG999orfw+ScuRa6A0n4yTFmgij8b7b3873vf+PX9N7W/8A/pve0AP4g7W/jfckna38TqQn52j8b+9/wBN/wAx9bW//A2P4j6HcdtfG97Wyd/e51J8H42e+0ED8a/mf9G9/wCcfJWtaWvgIH4Hbf8AQ/I7b2niXsexPYn/xABZEAABAwICBQcFDQQIBAYABQUBAAIDBBESIQUQMUFREyAiMlJhcSNygZGxBhQkMDNCQ1NzkqHB0SVAUGJUYHSCk6Ky4RU0RIQHJmODwvAWNVXS8UVwgJCk/9oACAEBAAM/AP8A/RqEP/8AJk/1n7+Z3/Hj+C5LuuivT8YUf4cNff8AGd/7qENQ4/1UHxYG9BHgSnnYxylOxhU/ZU3EKbi1S9tqk7YT/rApPrApPrApO21S9tqn4tU/8qqB81VA+iP4KYdaJ/qVtocPEJvFA7/iwuB/gx8Oaf4IEEOcOK4XUh2McpTwCedr03e5yj4Jg+YE0bB+6Md1mgqndthaoDsDm+BXYmcPEKcdV7HeOSqWnOEnwN0Wddrm+cLIH4of1DKKPxQ4px2NJUh4NXacSo2/Nv4po2D9yCCCGofFBQSdaJqjOcT3M/EKpZ1C2QeoqWL5WJzO8jJA68tQ/qQOdI/YLeKJ67kxuxoVucNR7JTjuKfwTk7iiieK8V4rx1eK8V46/FeKP8ycn8U8b08J6dvBXcUEEEObTS5mMA8W5KRucEod3PU0Py0bm952If1JHMLj0RdF2bymAWA5p4J5RRQQTUEEEEP3EIcAmpqam6int4qQJ43LiCEEEEHNsQCCopOlFeN3dsU9MfKN6PaGz+pRJsFvefQgBlqJ2BOKJ1BDh/BmncmFBHcnhEDPUHCxzCa67qboO7O4p0TyyQFrhuP9Ry893FBos0JxXFAIfxBp3JpRCc1RVTLSDC4bHDaE+CUseM+bn/H7p7zmLBWQCH8WvtQKZUMwuyI2OCnguQOUZxb+n9QSUXbU1uwfx6Ka5Is/tBSQHpC7e0P4Dn++3QH9QQciAQsF3x7N4/iB+Mue5D93J2C6nf1IJT4MKrn9WjnI+zK0i7ZSSLSf9G9bwtJn6Fg8ZAtJcIfvrSPGD75Vf26f75/RV31lP94/oq762n9Z/RV310HrP6Kt+tg9Z/RVv1sHrP6Ku7cHrP6Kv7cH3z+irxui++tIj6Jp8HhaRH0HqeFXjbSv9GarG7aWb7hUzB04Xt8WlW2/u4Y+42H+NZ4R+41kwvFSzP8ABhWlJNlLh894Crj15IGeklfWVnqjVEOvNM/1BaNZthLvF5WjmbKOL0i6pmfJ08Y8Iwg3JoAR1d4T3GzQT4BVTurBMf7hVYdlNL9wqvOymetIf0Z3rH6rSH9HPrb+q0h9R/nb+q0j9R/nb+q0j/Rj99v6rSI20rvW39VXjbSyKtG2ll+4qlt8VPMP/bKcBmCPEI8RzL9YXUD+vBGfFgVGf+nZ6BZUZ2McPByg+ZJIEfmTg+IVS3Zhcqpgzhd6M09mT2lviPj7s/jIXlHfFkmzRc8FpGfOOkkA4vGEfiqx/wAtNDH4EuKp2/L1Er/Ns39VoyHZSh54vJKgh+Rhjj8xgHMfIbRtLzwaLqvl6tLJ/e6PtVc/aImeL1J8+dg8GXVP8+eQ+aAFQM2se/xeVo9mylZ6blUbM20sQPcwJjB0WgeA1BBBBBNTUEEEEEFG/rMa7xCon9alhP8AcC0c7bTNHgSFQO2B7fB6gPUnkHiAVL9HUMPi0hVzNjY3+a9Vse2lk9HS9idG7DIC08HCyCGrioH7YmqDaA5vgURm2RSs3YvApzesCPH4rI/xrpH4itq86emkc3tEWHrKqX51U7Iu5oxFaOh67Xz+e78goKcWp4Y4/MbbmFVk/Up3+LrN9qnPys0bPAYv0VG35R0kvibexUMWyli8XNuUxos1tkAmhNCYEzimDeo+KZ2k3tJnFNG9DtJnaTO0mdpN7SZ2kztJnaTO0mdpM7SZxTDvTeKZxTOKYU1AprhZwBCoZQcVNGPNGH2KmN+SfIz8Qqll+SeyQeoqqgF5YHj0XA9IQ5gdkQonZgWKLdhRH8Gt+99M+PNqq11qWB7x2tw9KvnWz/3Yv1KoKSxhp2Yu0/pH1lHmPmdhjYXu4NF1VS5ylsLe/Mqkj+VLpfwCgp8ooms8AgE1qaFGN6YN6aNrkNzkU8lSO3qQ/OUnFPO1ydxTu0id6KKKPMGo8UeKd2k/ipAb4k8J6KHaQ7SafnJhTCmnfqpZ78rCxx42z9aiOdPIWdzswqmnzfGS3tNzHMBVigiP4KLIfHH4oryjvE65qh4ZEwlxUcdpK7pv7G4JrGBrAGgbABYDUURqqak+SZZvadkFBHnOTI7gMgo4WYY2NY3g0WQTGpgTO0huKeVI7enHa4onUVxKjGRe31hQj6Qei6i4u9ATTsa9cInn1J+6Fyl3Q/ip90I9aqTsib+Kqfq2Kp7DFU72MVT2Gfiqn6ph9JVT9SPQVNvg9Tk7fC5DfE8KPg8ehQn55HiCoSflGpp6rmnwPMKIKeDtThqB3pjk0oFU9QS5zMLz85uRU8F3MHKM4jb6tQQVtW8fvo1hAbSoY+u9oUIPRxOUjvk4h6StJT9Vjh4C3t/dwgrSv8SpKg9BuXE7AuVk5OJmN3znu2NUVHFhibdx6z951DXLUPwxtuoYReQCR34amsFyUxgOa4OTjsKld85OOZOpjOs9o8SotxLvNCJ6kLj4qpdsY1qqXbZQ1dqdx8CVFvUI2NUY2MCb2Qu4aiiijzijrb2QmdgKI7WKE7rIAdB7m+BUw6s7j4m6qm9h3iFMOtB6imfOa9niP0UR2SN1uGwpzd670Cg7UycF8Iwy/gUWvLXjC4HMayDcagPBer95CCgZ1ngKnb1SXeAUj/koitJz9RpaPBVk3ysp9LkwfKSE+AUdIIOSv0iU33jEcIvb96u8z1nRYSSyPY5/6BOqZRDE0MaOGxoTKaPBGFbmOqpsI6o6xTKeIMYEALlMYDYrdiT3nIpx2lNYLvcB4puyNjnlVT9jGxp7/lZz4BQt+aSmjqsAR/fwdoB8VE7awJo+Tc5ngVUszD2yDg4JzPlYXDvZmo5Oo8X4HbqcxFu1CZuoSQe+GDpx7e8I6rqyGx2bU6MB46cZ2PGo/uYChj6zwFA3YSU91xFDdaSn6kZHoVfN8tNb0qPbLISqSP6PF4qNgsxjW+A5mVL6Vagi8P3ltOzFLnLubw8VNI0zzEhrthd87wCEUGIjpPz5wgpGje7pO8dRY8sYVckNKJuXJgOGMGQ9yqJG9N4ib3bVE03dd571bqABH40/EgIJqbxQ4ocUOcOdFIOm0KaP5GTEOy/NWymaYj37PWt4KdCfA3Qc0Eb0Pek3DAeZdZI08j4pQHxuyLDsKY9hno3Y4/nN3tWKEPa2zmjp/kfjQEFFH15AFA3Y4uUjzaGElaTm6keEKul+VnwqPbJK5xWh44mxT0TsW+Vj8/UVSyf8hVReZK3CVVwfK07rcWjEPwQOw35+VN6fyXwGLzf3clGCRsUbcdU7Kw+Z/uoKDpTAT1fY2sZ48SpJ5hLUkue49Fp52aD6djhvGrE9+AprD2nnYAnym87rDsNTWdQBvxJ1BD4kaiiidR5pR4pw3pyO8IbwmFDcRzCRcIjU14s4XT6cl0BxM3xk+xB7cTfSDuXwSE8WNXJwmMdZ/sUT+u23e1EjFG4PHdtRHWFlcdE37lZBsrHcQn08gfE6zgoZ5eUwtbjFnx7j4LkKl7No3d454QQj65somEi5upH5QwkrSc/VjLAq6b5WbCo9ssriqWP5l/FMZ1GBvgOdVQZRzutwOYUE+VdRskPbZkVQzj4LVmJ3YmVZBthxt4xnEhcjYeBy5mVN4lfAYvNH7vI0Y2fLPF2E/Mb2zw7kyka5tKbyOydLvPhwWFonlzc7qtO/vKcZbDNzj0jw55hOB3UKD2XBuDsITm1csewiRw9RTYs9rjtPNPxtticnlE70TqujwTuCI5lvirJw2EpwGYumbwQm/NcmSZPFisskRqwTh7MhJ0T47k2CIRtzc0WsnPcSTcnUWm7TZE5TMDxx3qnn+SfgdwKlYDcYwg97WNdhftwO/Ip7DZ4IIWB4cNyfJD77hfysW+wzb46wo2dZ4Cp2fPv4K+UMTnLSE/ycOELSEpvJLhUnvR8kk7nvYxRzCQysD7KNnUYG+A+Ong+Qmezu3epCbKupYphxGRWi5/kKh9M/sybFVx5saJ2cYyix5a8FruDhZdCm8SvgEPmD9298vdI8XhZt3Yjwv7UM4oth2ntn9OAQlvUTi8bN3E8FJUTvEe7rP3NUccZLB0G7zteUHsBGw890Jte7OCH/ABWpeNj3lzfTnrvqGvCmbwFE8dF1kdxuiNo57nHVjOFrS8nYAquUXc1kI/nKZ9LV+hjLLR7Ovykni79FomIXdT5eLj+a0IPom+lzloR+xjPvuWjXdVrm+Dyonm0c7gO+xU1jgkYVWU4JdAXN4szQOogo/GSM33HAobHEtP4JrxkdXKOa3g4O9Ruibkq55ssLdt2jcVQ14tKOTepoWFpAliObDwRDbgZDapKVwkhN2/ObuKbBAK6kYXQPNnMHzHfoq+b5KAhaSqevM2PuJT9s0j3+aqWPazF5yijHQYB4DX8Bn8wrycv7lLAbwyuZ4FEsw1sMVRH/ADCxVBKylNCx7CHOxtJuE+h0HS1JtIx8beqc23CfIbR0z3fFZfFPqJxGzftPAcSmxUwp6fKFmQ/mPEp9ZV2dnxTKaBlOw2AHSO/P8ynlzWAiOEbh7fFcrkwYWjYEHRlm9vxGJomG7I/EXQ1PbscvrG3UEmXVQd1HXTxuRGsWUL6gCoNmfn3lOpT0Q5nB8f5hCRlpGxyniwj2FUp60Qb5zLKjds5M+DioOwfQ8qmkdidG776oYiTgcb8XqnYLYG+sIXIEZyF77isLbnA3vLlHELCQPfwYFLWyOnkYImbS9wsgHOANwDkeKB1k/NKf2U/gn9kq3xD4j3ISMBarXdz7QkcdU8BLMfQO47E5r7tKcw4mizd44JhDmvbiikGGRq5GVzDY23jeNx1Ob1SQnfOAcoztaQmu6rgiBmF8Bn8wrycnxoUbdrgqZm14UV7Ma56qpfkady0nNwYqh+c1SU2jihLXFxeSozRRYm36ITG9VgHxXR+KFFScnsmlF3ng3cEZJbBMpKMzSbkZ5y9+y9/FXOp0Tw9u0JsrMTeeHNIO9GCUg7DsOsWuDf4g6nNN2mylZ87F4pp+UjUEmeLCuybpw3aqmm+Tk6I+a4XCa7/mKRj+9psqPcaiHwzCpnf9d9+L/ZQu6tZS+lgTTsqqT1BHdV0o9DURt0jC3waFF87SL3eYxUA2iomPqRaLUtHGzg52ZVVVE8vIXN7O7UOCbwQQ5gPWF005tyKezaOeXTll8iEQOdYElFzyVvCuy/BXbY6uQfxY7Z3dy5WAdpmzvG8fnznt6riiaGcOa03jOfoTCyXGbI/NcHIja0q3NAGZULNrwFA29nYvBPflFC9y0lN1IsA71Xynys9k0/KzPcqVm1mJQMHQjAQGvydL4uVqOLzR8Xl8SG46mUXji2d7twTpZXvebuci+YP77NUUFEKWHMjJ9kctxt6tZebBcgeh6UyVtwc+GoIbAidbZoy13oPBOguX9XtbtTqaUiUeQcbh/ZPf3d6BaCMwRkR8a5vVcQpAOsies0LFfgFuHMLs9yampqYgNyCGofE5XaragAbjPdqLzZqEDLnrnarprtq7KI1AC5KLnFo2aiSrFYZNQe0tdsKIcY3ddqDX3HVdmOd8Dm8wryMiI2GykbsdfxTD8pEPQqeTqy4POU7IjJEwSj+UqveehTYfFaSl2uDFK/OapcoG9a7lTs2RtTW7GgeHxPQpfEq1JF5o+L6PxBkeGM2uNghFGyjj6sY6R4lF7rBciC/a4ZN8SgMtrt+svKDRhbqIzabLdJ60XDI84SNLCAnxXdAcI4bW+rd6EWD4SzAD84Zs9e5OYMdHLgBzsOkx3oTmf81A9lvnxjG31bR+KEjS6F7ZG8WlEfEDmli/mV29cI3W8oBcOYEEEOeeCOq1wVHEwve8NT3jyUJPe7YnA+VkFzsawXKc91gws8c3foE2Id/HXkiE1ws5MiGInJOf3BYhcarLFkrOCI1G2MbW/iF74pSB1mi453wObzCvIv1SHqKpqWCSSdsYO61ymnrVj/uIRNJZXuCLJXMLw+x6w3/HeSpfFytSReYPZ8UGNBKDmfECGKSrftbkwcSi4knaSiBjIz3JzGXO067oNFhzLJ7DdhsmOykGEoOFwbo6rBXN9TXG4u08Qg1xdGCx3aiOAnxGwqVuT+Rm+0HJPPp2exUTjjngnpn7pA3/AOTVK8E0tZDVN4Pz/EKWL5ejmZxdF0woJMo6mMng84T+KlaL4DbiNnxWI21WNkTdxJsirlEbDze/nW1sLLFU1PnLOxnnFRu+Qiklvvtgb6ypznNPHTt4Ri59Z/RMeSaanfO/6yXP8SqmfryG3Zi2ekpkY4eH67UI8mgDmti6xTIcgNqLzfFdNfm30hAoJoO1MBReCeCvGEH6jTz5HIoMmuwdBwu39Ob8Dm8wq0D9VipsIDXFluBVT9c/1qV/Xke7xPx/kabxcrUsXmN9nxVqceK8iOeZHtY3aTZBmClj6ke3vKxm52BYnknqt1koN5m4cxzDdhst0gTJOqVu5oIsRdNYbxl0Z/kNkHm8kcMp7T24XfeGafCbxy1UfdiErfxzUclMffMdLO+4F8BY/Mqj2xPqaVF5szSzHd0rFWvsY5KKbwJC0gzbQkjjFK0qaP5Wlqmf+yXexQDJ1QIzwkbh9qDxeOaN3pUwF7A+BUw+Y5PYOo71aii54A3oMarnmEbCuKuMkeBR4FHgUUVBF8pURt8XBUIOUpkPBjCnn5GilLeMjgxVOx0tLCODemVyu2qqZu5gwD1NTg68VMGHtOIB/MqokN3Ot5rfzco2uxOAxcT0z6zl+Cjb1gXni4qw1XGsMaSVbJqMsWJMnis/aNijCa03aSiEcSJOsMJaT4KyD2ZLE0ozUtjm6PP0b+b8Dl80q1O7x/dPIU3iVamh8xvs1TbnqdvepRtYURtYUxMPzgmnYUCr07fFeRHPEbJap+xgs3xTpZCdpK2RM37SgAGt2KSqlwR2va+ZRikLHWxNNjZBg1lywjCOfyEXBxU0fzrjgUzZI0hRS/JvDucTsQkDGPAOd/Cyi3Nt4ZIbnvB8bqZvUkafFi0lEDgc0+D3BaUhAEjJCBwLXKYEGWAkcHQlaInyqdG0hPoB/EL3OybKSaM8Ypj+TloT5lZXQ+Lj+YKoHjoadePPDSg75HTlM/uewf8A7k4tzmopDxa7CpIm3YIXHulUjDZ0YJHB6I+ichvid+P6IHZE/wBR/RdPCIpL94TvqZPwTh9A/wBbf1RjN+Qd6ZWj80R8yEedOPyCccgaceBc78lO7ZMB5kJPtKmeM5qr0YWLlTnA+U8ZJ3O9in+jo4md4iJ/Fy0k7LlTGO4tZ7FI/Oea57yX+1QMtmfUFC3LDfxKa3qtA8BzGtF3OAHeoG/PBUY2AlE7lcKzEL7UHgsQDyEI5nNKaUE1+qyBRcQW7UcOeRRtcbd4QdsQjmaT1XbVyE74ydhy7xqGoGll80rDSE8XFBBBBBD47yFN4lfBofs2+zmgph2tCjO5N3EhOGx6kbEzEbjEnsjGEJ4PSYUN4smcU0oK5suSghpGbQLv8SuQhLjtVhc7XajC/lldznO2lX1FxsEIo8I28/PuCxv7hzKiEEiQuAHVdmsbA4jIi+SY/WAFile4i4HRHoTbbwmHY4ekJtsjc8xjhZzGnxCpXbaeP7qo90RHg9wVMdhkH98qDdJL+H6Jm6d3pa0o7qgemJqk+ujP/tJ/bi+4U/txep36p/aj/FPa8DEzpDvK4yM9DEztj7ig3u9TQqcb3fh+ip27nH0qBv0frJULTdsTB6FYZZc0DaQFCza9NF8LU9xAFgSpmkhzyiTmdQ1AZFHERdORbO0lXe1w2FOinDhsITk9OCdhXEre0onag9t2osesNpGelY6cHvTotHQ1o+YeTf4bigmpqEvk+0hTaJZITtlITO0mH5yb2gm8U070ENYPxXkKfxKtBD9k32D4ryDPOXkggU3gmHcmojY8p7qvG89CMYiuVkfK87Vy0+EdUai7Pcg0IuOsRMu7asT7nn4IrDaedejDd8ZLPUdVwiAsETnW2C6cyJoPpR7KCHEIfFkbGqQC/JFOv0mEJjpbSEjLcLqzcTbObxCHOY3a4KMcShuapCMslI4bSiRYlXbcOBRCLXXuhLt2p7xdhupm7k5r7HJG6Nwr9LVZY6ZpQlo2u3gpqCHBdyG8IAoXsQsJWNtxtWJpjeiYpIztbn6k3SGj6mhfsnjLW+dtb+ICaCQQQRtBTExATsPeg/3OR/blcHlP3PKnHVcqthU7Ou0ooHegdV/ivg1P5xXkofsWezUPiPIx+erRjnFtIO1KfwCEMWEbSjhL+17FiKDWIPyTh1SpG7RdAdJ4QcblDnZq71v5tn1Tf5wfW0aumBqxvYzdfE7wGqyA6uaceAR4pw3lPG9PThuC4tTeyVH3pp9OspyK8o/UUUwEgAkhOvkApCb4k53WJPPO5HUGE5oAWJQkCaYycAJ4q2rFERqJRAdG4rHRP7tVtWSHNGT2+lYK+7uq43P5owyWvZzCjDp+pMeUUx5Zng5SKRSCVpI3on3OR/blPCcNyI3ao3dZoUT+qpIXZbE5H4v4LT+Ll5KD7Fns1d5RTwn8E7eNQTUHRxAdsKzBzS9waN5smsjJ3MGEIz1B4BXeyMbgg2zQs7BbTrvkm7MITfBHcU9SDddO3tKBcQgeqVmedeeqPewepo1Yn3O5AAknILIuO134cArBE/F3uwo3LH7tnhqDggrC66JefnG6Grk2YR1nc7LnkghicXZoBPj2FB8Ra9XOqxTTqwPDghJTSDiECgs0x02Fkgaw7HP/ADRR1lWKwSArG/EfnC6EtFBP86ImM+BzH5ocEEEHaAZ9uUxMTU1BEbE47kAcwE1D4q1JT+cV5Gn+wZ7OeEE1AMi73hYWjmBCWsH8ouuTgEY2lYA0kZ2xFBrTI7N52Lk4yTtKJWWrJYefepl8U0AkDnbl5KWTdJI53oGQ9iJIA2lYIwN6xvseq0595+OwyArCGy9ki/hq6Wq5EY2nb4Kw1NgjL3Z9wQkeS4lNPzggdQQQtzugV0zrwmx5h1hWBG48wIFXR14XtNr2N7FcrI8kbUQbFctQ1EO8su3xGfM/YDPtz8Q1Bbj8V8Ep/OK8jTf2eP8A0/FdGEcZAgyw7k0LgpH7ApCMyuSgkkO15suXq3F3VYiIxfrSexXk7m7EXW4IueAraxjwjn/CZl0edgje8bWtJHiuRpo4+w0BX6Z9COTW9d+QQjGAfHEuCtRTdzCslvTWtuURdz83O1NjZicuVdmmncmIbiQpAMnXUrdyeOsxMDcwVE/YQmlDUEMBVpSNd0dV9RIRRT7J/ApycuJIT2jI3XEaggRq5SLEOu0Z96IAKLJA7hmuQrJYtzXG3hu1/wDlsf2g+z4rP4r4FT+eV5Cl/s8fs54CaEHOsEXSQX+sCLnt3ZIbymN3IauQoGA9a1/WsIDXbzdyJxvJ7movOHjtQEXgryaw1hJV3E8+88xXRWXNxyRR9p2I+Dc/bZFzw0b1hYBwQkL6h3V2M8P91c/HbXLlZ4qNueM45O5oP5nJXNggAjI7lfmfMH568IIwA+IUDHOJiAxZ5BUMhzYAqV+bSfQUw9WROivmDqvuTntIEZOSlqhMcNsL1L2wFNunCqxmJWFVreyVVMvihKPLOuLanHYFI8dVSEqVykPzVIfmKTsIpip6NgJcCSoYzayYNjE07rK6B2r0riECdiNzZXuDwVvQUPKwO2EXYVa3hZUNfSCeeO8vVcfDYtHnYxUnIyFhIOEr/iWgXtJybMSg1Pb85StU4GxTN+YnN2tK7l3Kw+L+AweeV5Cl/s8fs1gJqJ2KRyedqAYSShyhQxwDjIFZ4HdzMczGdo2V3BvBWYVha1q6GJYoyFybyFfVkGa8ub5WVZa89eOeaTc3yY9p9qu/Gd2xHk+TYbOlOEfn+CEbGxtyAHx1zZMgp3yyGzIxclOLH1UwtNOcVuy3c1ZYlysvIg9Fubz7BqunInaU1Ydikdk1THNziECcySUwZuULNjAmhtgFY1X2h1Mbm5wCp2bZWqlb88lQOyDXFRySl4YBdMO0KMDIBNLgqZ0DXlgJVMCbMCpod7GqmZsfi8EwdWNS54GtCqHA9O3gnyvu5xKe5+IC6lBvh2qYvyHpRaBjcmgZFEIkZkrCLhBoJc26h2lozamYThaLprwxw6wFlaQEbCL+lPp4XMByJuimmCS/ZKEeh58W+ZRO3qN+RAKienR3LcwhvCbgJsihwXKt6O1OhdYj4r4DB55WGCk/s0fsQ4qV2aedpQG1MCA1dArpleXpvtArTDw5mKtZ/KCVdzismLFVFvoQawAasJxK7VksUxPxAxzHv5wjY+R2xrSUYqVjXdYi7vE5lcnCAuUrXH5sIsPE5n8ld5Px29e+q+Kh2xMtLN4fNHpKxOshBAXkXtsA3lGOPPN7jd3jqsnHeiSicihvTGbAsW1ADLVBD15WqFjHGNpfYKoJqbANu9VD9srk43LnFFO3JzW4n79gRcblElFEFVEDMLHZKZ73FzsynHO6cU5N3lNI6t00p1sigX+UdhUjgeTkDlO0HE0pzdqsVbVdpCu3vGSsiFeLFwN0WsJ1Xgk80rktCHvn/JW3o3uCsTg0prIyShiJQJtuTSgEY3XamVVOTscEWE23IpycnJycU9PRZo6n88pjqejLv6LH/pCj5/k3LplfCab7UImYAcFTzRNdI8klUf8A9cVSf/XFRUb3PjvmLZlWarPJ4Iy1WM+OvyaLCrQn4nKbxWR1ZnXj5KL6x4v4DM+xY5QEI43Pcei0XKdFR3d139J3ieYPirlNigdI82axtyU4076uUES1TsZ7h80epYWX3lcvXYNscGZ73HUSbBdpWOSwNunPlQA1QwjpPHgjmIWKomvikNldeRf4Kxm8dRtqDpRfYE0lZIDmWKy2BW2AI9y7wpRVusXkfgp5ACJ3WGW0kqKKECXGTbMqkfkQ/wC6qZ4JjkLT3iymDbhwkYeCglyliA71TSm8cgBUgBLCHqWIdNhQQD3A7ygWZIx5cRcIupysiCghyMngV+wx9sfYgjucU9r8yjbpOV+i1XRCJXJlBwxNPoQceUb6QsLeUYOighrKOr9mU32hXkKP+yxf6R8R0CumV8LpvtQvLjwTm9Vxb4FVI2TyetVQ/wCpk+8nyUhfI4ue59szfII5XWGmlP8AKgMR1ABXGo4bczb4c3ozHvXRK28zFXOO6JgHpO32BZucVyhih+sdn4DNbvjt65d8FCNk7ryeYMz+iu4AJtPTPlfsYNnHgEYqcY/lHHE/xOoRvXKPuSmOF0NiZFm4qGIENzcp5cg7C1Em5N+ZeJ47lh5Tx1XVzYLkxfei/NAc0q6da4RRKIpyWtxOTA1zSCMRuL7k6OoaInteC3PH4p0zcT2saRtACLYyhjLL2vmFi3hyY7YbKRmbHXTjk8Jj23AsV5ew3hYYSsdO129eRcDuXTcOBUsLiJGkK0b/AAKwaDH2x9iCCDAi87clfUEFcJ0T7g5IHMZtIzWE2ObCjBLcdR3P/ZlN55QEFH/ZY/8ASgqQ7GW8CoOLx6U35szwn7pR6lP2mlVA+YCqgMN4iniQ3Y71IirprgjygXlx4aggsNBT+k/iVkArUb+8gLDDiPFXZlm4pz83lCN7Wt4c7reGoIILyc3iUNWevyTpN8ry70bB+AWCEBY62R+6MBg8TmfyVyfjrNXvivq6v5oPIx+A2n1rIuXL18MHzI/KvH+kasLTqLnWWBmaYd4Uz+o8WVQL2aHelPjNntLUd4IHM6DvBWx+OsMF1iKsxHmFrblA5ItKEjExztibnYbE+MnguUOd2OG8BTS2c27wBa6mgnDCHguG4KaSGxDXemyqWPBNO7IolmIxuzzG1OaOhGcSqTmGOaD4lSbXyYhww6rTsKyI7ljpT3LDy4I3Aq070JmAulJDs0IaOWVr74Wkof8ABB9ufZqIyCG8pq4J7iidqwa8GR2IBpBzTJYHRvGe7n30dB55RdBRkf0WP/SnKqGysKrqNtzVFyqIzYzFTj54PoUu8MKdvjamb4T6HKPlTdpzUc01I1gN+WCjeAHHp4U/PMp52lHeVhp4W8GDV8Ha3vRdEwbk1uq9WBwHOyd4aqc2D8Covq41RYco2KNvvgR9W6Zqz1cnA9w24cvFYGRxN+aA1Bo8AiKMP+dJd59PNCM7yBIxh2ta4bURcOFiDYjn3cjS6OlkZnJ1WDi45BCmo4oBtY0AniU2KIlxsALkovifVPHTndi8G7tWJ9tw1COPG9HNkZTyb4ipmjKRyn4goy5uAUcbA1zCqOTrAekKif1C0eBUbGFzJF0Cr4+ZmijbWyEYndbgpJXdyOJWAPFWaQiHprGyB+ZcE1zs2Knk7TVG2VpZYx4SPA7ioHva8jMHiVDNGWjE3wU8f/LVH3lIxjWvIFtyvseEHjN4TO0ou0o2uYQ4dZAtd4Ie8ZEHyT97Gn8Ci2qeqSCkh5edjDgbkT3Kjlgkpqcl7pBZcjoDEP6SfYpHHoqbeFM4p52oNzcE2yIGXMvkigUWjENb37Gkqc7InKdou6N4CvQQ+er0NF/Zo/Ygpf6K376mq22MLWrG8uO9BBBNVnlWrKX7UK0w8EFNJ8nC9/g1Vr/og3xcEWPaw7h7MtWLAFZo8Nfw56HNsxyKJR42R7RVoJtWELPUHGNnae38Mz7FeVH3u5g2yEMHpyVmWHNBu07xYqYTOJGFlwb361kd5vz8iV750tTQDqweWf47GrFJfgi+OOlbtqHYT5o6yDW2AsBsWFhOoGRE9BpyCvzjqKOByIY4njqNrq3MAGq5uc0EALq4VkS66LnoAm5Cao1HucUBskKw/SlPdNIy+TQLFPUnFPO1xRe6wenOaLE5lOfEGgEkAXuvgUzN4JXIdLtRge1F8hcj7/Pexn+kImduW9E+5wW/pR9iczMoHar7AiHoOajG7u1C9isOogoSMuNV2kJzDmiTtQi6wKZ2Ci8ENar0EP2ivo6i/s8f+kIKpaelTyfdTmZPY9vi2yCKITijhORRxFEV9L9oqaoIkmaXG1rXyVHTZiKJneQtHwdapj8Gm6ow8Nia96vK5yyXTYOZI6skcnjdqANnC4IWZIOocmU1BBBEwTqd+bYJD6FOIy98L2tbtJCz1YqyMcGud+X5rMq9XSs4uLj6Af1V28zNZ/EYig1ngFyonrHDOofdvmDILDFfijU6UnqD1IfJR+PztV3W3DVmo3i5kN0fmSKaPgURqOrLVJK2+PCn4D5YKQiRjXjolTDe0qSK4es9TA/p7FSYLXCikedwTRcDVlfVdBqDyrRlwTyU9PUgRsidicHyYu5FvgrrE+xNhxUtROMAxDimQxxDIvx5lckXHiUI6maM7HPd+v5rFTxv8R+OppqwSNsbfYgHhW9ztx/Sj7ESiUWoixKEjVjaiwlrkSsTSx6wOIKCDX4SrZhZXQlhPEK3M+AQ/afkr6Mou+mj/wBI1UPznOb4tK0cfp2elUkkpcx8ZBVLfrMUHBqgjOYaqPkHhxYg2Vxj3lOk0pS37anmeGx1ckLbbGIyXc+se8/z5qRv07fUpuVa4TMsCDvWIuVgrytI13RFdKL/ADkeJTJhie/NRfWuQvcTW9C8L8WqVoc3K5GSqgL4QVVFmKwVWNsDlM0EmF4HmoNgme4GwNyqIC2M+pUc9NJGHG7hwVn6r1kncwfif9tX7UpvMf8AlzjLKGN2lFjy07jbnXQai+NlJHk+fInss3lANbEwWAFgAvetC97M32wsbxcdgQpqOOLeBdx4k7UA0k7ArknVJM/CxVjurK1qr2j/AJpqq8FnSsKlhJLkFAxtn2BVI8fRqkfm1rfQoNwIUtMAGSZd4VQGnMKVuN9gS4qUjqBPl62Sz1BBXV32uvKWVjh1lxTm57kPeyz1AIu2nVexAVYZnOpWNfHse3ei6mtOzpYjkVG0Wa3Ybr388yPfgjabHiVFSxCOFoaFm1ZJ7nyvi60c4PoIAKto9o4PIWQXwiP7JqJIKvoD/uT7E3ghwTUE6J1wmyMTSMQWFF0qONXQabrHFY7QiDqLJiiiirUMH2v5FX0XQ/2aP/SNTZCSBZDmcUMKDygzSdL9oqikq2CB9gWKuG0xnxaqt4sRGqnloo3NjIc4BWadXTbq2amsrZDe5cUU9puMlUjMSuVWPpT6gqkZ4wfQpTG6R4BLdidvgHocox14HhUrtrZB6FRH6S3i0qOWSd7SCzEqCT6h3qVE8fJRFCKtkYzYDkrK8057wPUP91YrDNSzbmyWPgRb225meqxuOfZMgiL3+gDaTwTg99ROAZpNo7I4L559C996bDNsVGMTvPOz8NTXXa7Yqe+xRHYSE+mJMTvWqmJ1sLDZT74mqY/RtU0zSC0AHU/BitlreG5OITicySugURAijhKOZRTk5OCxgHeFgIeg52SKdKAhiQjbZqc8EEpre8olE6gX3ebRjeg5/RZgYNjUGGRMxdEq7iQr0U/2n5DVmFYLy9T5/wCQQbSuA+sOoGWE/wDotVlf3Pj+0H2c7k39yEsOSssD1jITpDZjblcm8CZRMbdhCJIRjHSFljixt1OT0feEF/rfyX7Lof7NH/pGslP7JThtHNJ0lTeer1sfmI6vhkP2jfarEDidXlRq2K7kJayQuG9Mjgc63D2qm/lVI+/RYqckcm0IEZtATWXZucmbnlcHpzRcSBFjiCvgc6KwbboSEuCyVhMTvk/Iam1FI+LtDbwRli6eUjOi8d/xjIWYnnabAbynySctUdYdVvZ/3WOSyZTUz5XZMjbcpzKASy/Kzkyv8TqfJm02VVckSrSI2SLSVtl1Xb6dxVXvp3qSP5Rjm6iU8R4N2oBDCghgKaaW7lGg24BQERyRRRsjdYgcwEA2xXSV3ABMpobuTcaxMxAEgqR4sBYJ29W2lBBoBfn3IutfZwQYDdRO0MKgC0pRc/aUSDtCLaOf7X/4jXkFaWbz/wAlemd56AjZYWyXTh+wZq/8vD+0H2c/AbHYUMRQcboSHpGwTIG4KdvS4qeU4nAlSjMhFrgeCdLa+5B1O5rk1NQQNBB9r+RX7IoP7LH/AKQr6g09JMta4TXbDqKOr9p03nr4azzNdqmLzx7UCPDUXPFtWxdNHlXFfApfBdIiybLTB5JBTw+7HNspYOg4gG18kSLuJ6wUTTYvKcHnBYhSEZtCxuJK+BT67tRDQiYieLz7dWE2T2SmogF3fPZ2gmTR4mG/My5xcSynbjdx+aFgfykruUk4nd4IkoMb3rlGU9GP+plDXeaMygBYans2KTgEW7Yr+BUTT043hU3B6puD17+vyLSp+yFUMNyxOZ1m2TUwhNtYag9l7lYaVzQdif2k8C5K8mUTvUrtgJUkYs8as0XlEFdLFwWA4AUZJAbq1ACU9ycsO1YRZoHiiUHuNzZXqC0G4CLPc7FZF0maMUpbuWOgldxl/IczpzH+dfBj5y8m1eXj7oWexZL9geFR+XxGeotYc1hcnBOItqy1WfqfM4iNtyFLFo6Ayi15lg0To7vpIv8ASEWPyBQQTCmoJpQshZAaSpbfWK9Yw8GooVVTgeqQWcWK3M2LpragaaS/ZKY+cAsCDIWgDLVytXI/dsC8l/eQxHUFmvgU/M6C+DjxPtKGu8hlidgk38D4hFmU7MHeMwU1+bXA6ujrjYOk4Jz8oYye92QTpM5pLjsjYgwWaABwGr559Grl/dIN4pob+l2rJOOxTAWAupRe4Rec9boj0W4lI4fJH0FPtnE71hOIN4yNWetzh1yF8Hfd7kPrCjGcIcSEH5EppBIJCliyBT5DdyuMwjkGglxOQCIcDJIGdwzKpwM7vPeVAA60YzCe/TRfJ8jgLmPyIvuWn2T8iZhjb1mlrV7pZBbkA8Hixq00+ZjamhDGuIudmW9VUEZlxskaMzbar6ogcOMIbWlMc4uxZpj9BMYx1ywi6Ny5fCCv2W/7U+wczOQ/zlWpfF66DfBWq7dmNg/BZFfsD/uPy+IGLNNfhDWp7bWCcNoVysI6qO5PcOqU7lFAzrhoPeqX+RQRm7HNQm0VB3T/AJFW0To3+yRf6VfaOYUbpwTuKcv2lS/aBfCm+bq+HnnbF5XVenk80qQVPFeTC5Gme7fbLxRZHjuvJf3k8vKc5FiBXwGdDFq6fpXklaBvNBFioybhuE8W5J7erM70qXC2zx6lLvlt4BX68j3elMabho5mN1lYW1cpW6Rn7UoYPADVksIumAJj8rIa+TKjZtY5RO3OUcmTQ7V0tWSdGzouIUg0cXB3SU4+lKfIem66I2FSdpPe2+IKTtBOY273gBCJpbGfEpzblzgPFUcG9z/NUT2sPvecB/V6Kgkiw4JQU+XSLamHGyQCxO3F4qRrgKiAHzDa/oVEGWkZN6gVoudpby9r7nNKgfMRS1EUrdwBzTg8wg2tmVESTKUwx9d7TwBUb236R44nlYIixgFu4KQQ3tZEyuuraGHfI7V7NXRd5x9qtCwcXFdFgX7Sm7iB+AW1W0B/3H5cw21hdO6LRYMUj8rFOcQXDK6hjeLAWsmyZNCaG4iE0HILHMCAuQjDhx1h+jIhwmHsco4NFaMa8baOP2Jk3UR1uTgU7UQV+0aX7QL4U3zdVq52rpnm9PV8Gk80omozO9MUcwDXm6jdTlARC3bVnlFqL9XwKdZ6umvJlfB2eHOz1dXw5+06rAk7lbRYedsj3P8Ax12bqDn2WE83LX01muihgX7KPMsnCS1yEyOMOKL3EXUdLEXyOUtWS55ws3NWIquk5KnZDy7G9BgDc/AW8Sqh+DoYCRctLxkqCJ7muMzi026EbSD3g3VGdFyaQtUimj6z+QHsxLQ9VMIYKsmU7Gupn3VHE6xrqZm7piRv/wAE0VjXwz0swG3BMDl4Gy5SVzgI7ecEYmmwBJ8CiW5NUjG2DB6QpI448Jtjbc5d5H5JwjdZy8q7xVtCQ95cf8x12BXkwsRiHAEomphbbaQv2jP5+q3ue/7j8tdirxoB5TiFhOahaOkLqAfMTMV2hFwIyWI5KTLoFSObbDZWs56DdgV6C+oueAuS0VF9sPY5GbRuiz2aKP2JzLg80XTdf7RpftArVY81CyBrHarPPMyC6Y1XaQVGC4gDajnYlSxTkByJpSi6naT210uZ8BnWZ1XkXQPgvIM80c06+kPDn2i1FtFO7gwrDomm8wHXhahZG9wnE5rPUHtJJQa+w5lnrMrJeTKtok6+kjbxTacYn5v3N3BOec0ylhMjzmdgT6utPKG9ivWnzYJq9hGLNlPsLu9x3BUujm4II2YyLFzW2AHADcF7y0Y5rCRNP0G+G8p9XWRU8Wb5HYQoIImUrReKNmGx3+KZoT/xDjLA/wB5SxyPYeHRLcPoVNVx43QXs7Hi77W9ihppXvhjDMQsfBY2EpzHHNF17vIR4uTRBTbc4v8A5OTMJTBKenmqdlBDBjIeBq4cdVoW+aFeVo4NWLSkI4fkFjq5XcXk/jq/8u/9x+Wq6LijyCJeURlhTnqzd6aeKYFEwZgIYgYmX8FI8HobESbPGYVhq/Zj0FgcCjNohg4TD2OT4qDRYbvo4/Ynve4uWWsvTqyQgGwCODruUvbVRFMGbQSpKOopZTmBIFPVTtdHwVXuYp4alzpGWCsF0uZkukNbSChhTffTkOQ9C+Cs89McASNqhw9RQdhQWPQQaydg2XKbJVPYdgURQpm4wiI3eCPIM8BqKKOrPV0/Rz7RN8NVtGVHmFW0dTfZtVm6sgE0U102a4dxUThsTYXXahOy5QazIkIuJzXenJ7GXBT3i5KfDe+YVlZhV9EIK66S97xZ5SEfdReSmU7bv28FJM9xaCT3Ih9iChQRNra9mOrOccXY8e9CFrhe73dYok+JXvzSj8JvHF0GejaV19Iy+ZF+ZRBL0Z9GieP5Smfyl/5Njvwz9CbPQiepZiD8mt3WTHxPkpMnb4+PgjHEQRZwXlHIgqe56ATzTUdxtiz+85EA5BYqhyEdRG1dBHlLdytfgBcoWRdUd1gv2g93Yark6v8Ay7/3J9i3BWCGJNDAFHZRFW6qe4IgXJViuVls5NjgyAC8tJ4ry2sHRcizQu1AaHZ9u32FcpQaK7qKP2Ise5EhVFVnEFWcAqyFhJCcDLj3HWBNCf5kPesX2jUCwJvBNGwasckg7Drc0At8UDmgUECmGubwensyToaJnnp3ItRsnIhpRMk/nK2lZWIq1MPELybvAoCFnmhBBDmbF5Q88GFqCA0TU+YvgEH2YVmHVsR97+hFhchsQNlgYArsuF0zr8mV5NDAVYroFfsfVYpr6ovfsiYX24nci/E56bCDyauXElOEzsJVayJmkmjEYTcHezvVafp5PSGlVu6f1xtVeWENkZmLfJhAZuO1MpKSOmZBFgjaGjJwUAFjAPvn9FRSRuZLACHgggyH9FBLQPo2SC9K4hvmHqlRAXMjPvKGWrlfCbtd7VeRyawkuKxNxNunSU9Jnsi/+TkY2EXvmr1hQ9+M7iFkrzOPAWVond5DUbm5V5Hd7lhhq5f5T7Ndvc3/ANwfYVd2qx1lHincUTqHLhWhXlZFZ+v4A7VsR/4NH9u32FW0boz+xx+xAEoJoogUE0sKDZ57do6+nF54VqOL7Rq6A5mGqqPEczIrZ4roDmYX07x200gXCHvPwcEOTb4IIIFpQbVVAHFAaXD7bWq6tSt84LybvAo8gzzRqOrLVnq6Z555FFE6IqfMV9HU32bfYFdp1AEJop/QrvRDkXkBBrWocl6EMZ1+TXQV4iukrsKtoghXCnkGI2jZ2nmyigkxmqadrSA1TMb5GPlGHe0qWO/KQSj0XUclxcgo1Va2MZ4nKLR+ip9JS5x0rMmbnu3BRiVxe3ASb9AZJ0sDZYXF7HKT3w1gDi/c0NzRlkZGw4pHGzWjaSqkA4oX+pTDbE/7pUo+if6iptD6VgrIycLbslbuLd4TZYwYycL23B4g7Co42nEsTi4b1iKs4x4RlwV4afvi/MoRRFxQdNiO9A1LUCLhdF7uLijeIcXXWAPKxHwuuS0TIe2fzQTnEL/y2f7QfYVlqJGtqCbrJmCtCuk/xWev4EQrLYv2NH9u32FF2i9GW/okf+lSWvZWUVJFycpsqM/ShUeA2lBULKiTGbYnKk+sCpn541Tl8TQ8HpKOWCBrHC5lagGWKaU0JlkH1kwCu3XkV0SrxDUNXwVjuDwgWNPcgaB/cQhybfBBAoWKBq5/FAV0Z1fBmeeF5N3gVeBngOdmti6Z5/WGrHo6obxjKx6JpjwjA15ImBFsurMKzWo8kiHm6Dxq8kmRwF0jgxo2kqkmBZG8k+aQCrlDAV+yymwNEs4u7a1p3eIT5XnNG3STQcL7dLKyMcz2IF+EjNNfOZiO5q95aMo9ER5YAJZ/OOwLE8kqKmpHMqGSPucQwWVCJXvENS17m4CcY2LQ8U7J2wVEckbg5pDhtCD3FwqZB4wtP6J5e13vtuJl8N6fZ/mVRNnJVQOsfqHC/qeqvSehYdHzvo5Y4C1we5jg8kAhCs9zGjaeksyqha0Su2NcACE8nMD0ItPBBp2n0IBoeyJ7iqvBFhjDWtYADwGfeqpzcVxbdaymzzenAEvQeDbKzVamHgF5c8GtVmeJXWVqSKLifYggv/Lv/cHUSrMQurhPppgDHiaqd3WxN9Cjk+TN9WaDJASmllgbkotuDvN0C/X5JrVdq2L9jR/bt9hQdobRpP8ARY/9ITQ3Vnr6aO5FfCG+K8rSfaDUUWs2q0R6SPvx5urt5mRRwW12YuUon92ax0jCr0Ug7kTTM8FJewKkttUmE5p/vme/FZscNxTiETGwHtK8bvAr4Ozw5+YXTPPwyeOrHG5vEEK+iIx2C5v4nmD3urTLYswug1eTWbtcNJDhfnIdjAp6z5R1mN2NGwJ9NVRzRG8ciytxAIRsQrUDHvGW0BOlec0XZqGhvFT2ln/BilhgNTVOLqqYfcbwUc8bwXXfD7EZ6hx3uOShpR75qcoKOMyyqSur5p5jdz3lxQklAKbUVhbO97AOqG5Yhx8Mk1j2GB0pDnhpJOSjgo3zMlfyluiMj47lL7w5cOu617YQnRQvfiBwi9sIUpkLHtaMrghmR470+GmwMawSyHC2w9amroSZC94Zm8l34K2yNOvuWN+ZPoyTGdGxNhvTRFTX28i1Wo4x3Jo+db0ptmMGbiblYARxbZAtbYr5Q8XexC9lcgcXK9U1vAX9eqSXqBctoTk+M59iggy2lRlNp4lMHnAVpCePFmGqoMzGOsXEqZrGlzA5WZYxYSm4Uy6aSr1DUQ/JEG4KLoruV1ika1WjK2L9jx/bt9hX7E0b/ZY/9IWSyHMtJr8s3xXlKT7Qa7NsrhWqCscHE8zpK0hGvFGVjhe3uR97lvAoOp5G77ICkZ3BYlYK0ZRdPP4q8BusUQXQj85XY7wXwdngOcUTIFmdQegb2KLNuuzgVcA8dWD37BvinPqPMIhIKMbwXb9Wa6IV41m5ZIAJ00z3vddzjcpzgLD0qSOljjqWAD5pxDxCaXksGQAAQndjl+TH49wWLojIIvcrPdQ6Of3SzD2BCprDLILwwdI8C5cnC+QnN2QWFhiHXkOKQ+wIyVQkIuGoaK0JDo2GTE+Y8rNuI7LT6VZqDYnPORKjAp66huGCMMt4J1VE5w6pI6PA2U7NK5yWith9Ysve4MR6TBwUcjJRE8FpYbd6liqYS+QHDkQ47UKvTDjfoQC3pUMWgfJC8xcS4eJsPwCwzkE52XTN3BNje1x3JhN8N0ZDTtjhc8mFqMLI2YC44diMuB2EWcL+CxVbQ0bAskWg55K0QRMpXTcdzQsddI7vsnTuuRZijp6YsYBs2onRTsO3lz7EZ83qChiLnOOLgmOeWbQoWyiVzSQFAI+TYFTGsxyuA4ElQTPAikaUC1ZIXQaCrzkleUWSc1haEQ3ai+ttwXQOr9jxfbj2FNh0NovHvpo/9ITXsuFlzPKa/LheWpPtAs1hYUXy23arSkoB9u0LhWeRzCJtfRKu9wWCednArHJIsMGA7Q4hDAmh1roGM2chjnPemck4XQMKuGW4ryZXkG6wOZYuPdzOkVeI93Muzw1cl7o66PdIxsg15NKDmIENCyXSWS8mV0nIBqbey6RXk2eaPYvJRJ0vTl6DPxKAGCPJoFgi4o0g/wCG0LvhLx5R4+jH6ouwQQtxPebDvTNGaMjpW2xkYnkJrpXdiIIyOc55uXG6bGff0xwQUgMszlJpPSU1TKAHOPoHD1AAK7g1ZBnDanBpjveIm5amaOqGufDeF+5t9qjmY8sGEnPwWOkax7Lh7bPDvRf8Qmh4OADO+SpGtnkq4Xvu0mMsNi127LheyfUCGNuUlQ65KZDCyGEYWMaGhMZM5zljfwQbn7VaxbhGXBXlpG9qBpTZJ9iBsLuCZFK4subi2erY0IBpHALNYY3vK5V5fJsJumRMwsFgAsTXeCxUVj9efYoqSAknwCfK9xJzOTQpBRCeXeE2GgMDW3e5PAu5q7lycMT770cARRRRDnFHHdEmyGwLBASsc5eugrNV9ExfbD2FcvoHRw3ilj/0hOjGBwWXM6esGcICak88LA9DknK7tXScuiw9kogNePAoOzGrIpuK9014yN0NXJVJI3prNIv4FETPwHai0u8U9uV0/rXTyLXR5Kc96cSRiRiOElctbPYrx+heRGs4yras7LCy3Ms9XjcO7mdPVyGn6KfdM10TtfkAeBXKUeMIvcVbJdJdFDAV0yuSiOacX7dXk2eaEWshIUjtrkXG5UWj2OpNFWmqXZGXcxPZEZZ3F80pxPcTe5TXTPq5hm24jV5JXXzHVCvOIeJxORmqGNHEI6F9ztPofLlpOnORv4LCzNWBedquU8i4abJ29uqyFyUaqripxsJuVhaat3mM8N6swlPmfwagwlBzEOVbfq7FetpAwZNgZf7qxSlywxOcVlfVimPciZS3jq6Ab2nLAzV5Fx7k6PRWNm33wf8ASnOJL3XTqivAYcmFS19CKchrSAjGHSWBwmxTS2xCZjDiOin1FZHBTOs0OzREQB5gZdF5XTVzdCOlKF7hdBBzcygNExfbj2FfsXR39lj/ANIQCy5merJWnCvPS+eFaX0K7dfScgJSw70HwkdptwiHlhWJWJCdE99jsKcyvMbnZP18k5sm45FD3yXN3gFAPPmq736g6PJdI3XkJ10j46iWLyY8F5EenVkUeUOsvOI6tvjqsV1TqtM4aisg7grtBCcaBs7OvTytkCD42vbm1wuNV6NyxUFu5YZ5GryzgjiXk1YLyhXQWZOrybPNCAghcWYtmV+5RFpLB0htBVVaSCWXBHvazIFCaqdORcA2anTzsibvOZ4DipdB6CeyhOCWS0cf8illldLLK98jjcvcbkpz57vcXeJQqat9ZOD71pm4zJwKfpHSUtQ/LEdnAbAFjfZWGEKSf5MXsqh5xPfgsbHCUGsOIMcbXyTWl0NM0Nfse4blYFBjCSVJVVQcBeSZ1gVFBSsijBDWCyZgIQdfogJlzkoiLYVTHa1NIuxueG1+5EABAAMQbGg1pJ3Ick56xyklXF+JQ5U/yC3p1XKEVM8ngraCxH+kH/ShDC4A9N+QRc7Ec09h6N2+ClDBfqqOOMkBQGIx4TjVrzvGZ156rE6ihhRLQ0LoroIlgWDRMP249hVtDaP/ALLH/pCA5vS1ZK0oKxVdJ54VqoeCKOrpOWCUHghgDhuOL0FFoa8bWHCUHAEb1dt0OU84J0FS142sN0JqdknEX1ctQvAzc3MIlq8t6Fd7xxGqxsrryE66Z8dVogvJjwXkvBx9uu07ltRklAQaLDV03apDmGk+AT8OYt4ob5GetGWTFFJF95VTdkWLvaQVKw2fE8HzURkQQsUZHAoT00sLtkjS1F+jGxv68BMbvRqvRvRNKrVj1aa6u5eSVkWyoyMKEMLiVogQukrjIwiwddpLfwVC6lfPowtexrSAXBwGLOy0xNHNLpWrFTG4WjY14c0HjkjDI97BbCLps9jHtkAACEcbWjcEW0hqXDOTJvmpwFL5ztb6b3NSaMijDeVkxySbyOCJLiN6wtvvK3lOithjblsAKgEdpC/0MQMZZRtJLh1i21kc3E3JNyrXTq6uEEfVB6RQpYOXcLOcLRjg1XjuuiUMJCzIQa1Plf3cUI48IyQjBcVjcXlYkS7Bc5rBC1gWRQxgdkXKwx33uzKu5NjZdxspJg52YiCbF7mS4nITn/SjW15f80GwC2KH3uCU3AWM2BBkZuUaqq5QjooRwgDmdNDEgswFggujI0uKyC6CACxaLg+3HsKJ0Po639Fj/wBKfZdHmWcgEHIiVXrabz18JHmq5KduY71J/YcnYndE+pHEcii+m832INqCw5tlH4hFuKM7ldhCvHfewrEzG3esVOYXnpR6rr3vUvYNl7jwVpgrTp9zknghPAKwxzhWefFXcrMC6AXQd5x12mvxGoRzeKBVzYIQvAEbe9zhdTDZ0R3AWU3bUp2vKk7RUnFSNNw4qYnEZHXClZlI0PCpZOsQw94ULxdpa7wUDS4tiYC43cQ3aouw31KEi3JtULBZkTW+AsqcvxhlncQSmTZ4yD61IH/KNsoQzDI4n02UBF45C095uFPjywu8CqoiwYD6QnRTuhftjyPihLopuO55SUm3EiwCfWMFJTEMgp+i95ORO/xUOjaSOlpmHCwbeJ3lGQFuAHELG6kfDBWMGJrOkWjhxCqZ4GPpYjKx5tiZmB48FyEDIW9WNgaPAKLTdGW4+SmjBMR3X4FVFBWyUtXGY5ozYgq+GR3VGwKWKliklikiZKLxvewgPA4Hemtsb3ChOcs0fgHhUX1rPvhUP1zPvhUbBcSs++oY+oWPPc5Quac0ZhanlAe7IAtcL/gsPTkGQN3u4ngFYWGxXgGoAXQC5TwTWNy2BdAd5WNwYNiEbWt37ShHGSjJKC/xWN69QVoCTtefwVmmyfDX2Y7Ip1QMchuEyHRb91yAnN9whw76n8lcqSnYHuIz708ts49FQGEnejPU4Gi+dkKahblmg7arKysV0iUXzIRtsNqMkoVmBgXkFkF5NEtyRGjoPtvyKI0Ro3+yR+xXYcllzM0cQCwNummZD33S4e2m0FeyMuAu1U8mT54wqEs/5mH74VDhPwqL74VGXutURffCpXHKeMnzgmRvaH2wnI+Cx09wekw7ViDZW7d+oPaTuKux0Z2tRpNItdsacimysBBzVxdBwZL6EWTNcdl1adNMeaY0XCjijJcQo54p3MzAKZjK99ykjY3V0As5B/NruwOWR1XGZTTO0X3pzpjliTqNjnNlbE0bQ8AtRgnwspYakdpl2KH6fRcrPMkWhpOuKmHz4v0JWhJ+ppGDweSz2qnmzhnikH8jw5WJCciE9hu0kKoZskKqRtIKm3tapew1VJybhaqpx+Vcnss2cYhx3qnqB0XhRuHVBUR3WTKamkmdI4MjaSUZXuc43e9xJKFJQQcY4w63F52BU9JQMp2yMJ2udxO9QEm8xPg0qHD0GvNu5MIfSytNmu6PcDmAqODTc8FFJLBO2+OmNrHfdpuqnhP6Wxu/+SmO2WceNMT7FBUhrqwmTBsL6Jxsoapr/ekcjgzeyIhVXIU9BLiwUmIRteBdt1eFrQMTtliLqp3QkeDVW/NgcfBpVc0/JvafNWk3C7IpiO4Ktpn4J3Sxu4O2qoklDWSyOcVpqvDZWMc5lu0FWaFpRHUWN8yBnhKEiHvfV5Ep5eQhFEAi5HIIXLnDJqJLnHenSSW3BWb3lEN8UTZg2uKZ78FMw/JtWGIplRpPHiBAUdLBmQAF77mjij2A3TdI+540biQPfH5BMAIErgQve9a2ATYyiJA0yIU1Pic65TOXjlKDIQ0blZdC51lzskGguKMk5CELM9qL5gTxQ5BCwQwbQmGPcmDRVL9uPYUz/g1Bi/osf+kKLDa45vTIVnIl1gn48k819PiPz1DVaUYZgCeTVIZAMLVRgdRqox8xqpmxvsxqhaMmhOwNbe+FY48LuFlge6N3oXJPsmvi6RyXJyCQdUpriHtIWB4z2Jr2AhcpTOG8C4QecJ9CtKCiDbihGLuUE4LbhMZBKGjIqEOPQCZTRWa2xKudXlpBrEkJasV+kifpUyKUul8qwi2E5IF94p5IhuFsVvYq6nopqh+nJo4YW3d5EHwAzVZWvIqqgyAbBIQDZO7H4Li2yi4D1KJ46gUe4Fp7iqqI3grqiLweV7oaXOLSDpBwkz9q0rHlW6Nhn748itFuyq6Wppj4YgtCVhtDXx4uEl2e1U7hdsgcOIzCpR1qiJvnOt7VRuOVZT/4zf1UWHFyrC3jdQyEiKeOQjaGOBsiE9pu02VTFliJTaVvl8DFHpGkEVOTYu6aNTUsjG859w3r/iOmMLM4ozjcPwaFH2QowOqEwblfSs7RuABUkE9LpWH5WB4ZJ7Qop4GTRG8cjQ5vgUE2DR08zrdFht4nIIQ0MtXMbRfkNq99VUs7tsji7wuuVlc8i+AZeJQNBcgXsgyYpoq3EbwoqbR0ssh6LM0+rqpJ5My83XJU/LO6z/YgdHRoSxFGOS4R97DV8HzQBujhvuUgCkbGO0VJgbHv2u8VY4N6Mj7g2aBe6wHPMK7k2OKSofkG5Aqqn0vJUwSOZidlhNslWPoiJ6nJNkmOCaxUJjL5pMXiU2t0+RALwsPsVjMOFSfYE2nppZEZNKmSTxXLTGQoS1McLd2ZXRYBuC6COG6OolBjSQg2jPErpklEmzU4OarRKd9NhpzZ5K0vGBeZxutPPhD45n285aTpoI3V7pCwv6OI71pqv0Vop2iZixjaNgcA+2dl7qz155f8Y80B5W1Yhcq8iAr6fz1LHpRhbswBPZUAEozQhEo4HJ4KtKsBDgsTGytQnYH8E8bNhC5SAxScMkYpSx2xFhxNUj4OSvaRhuz9EKmK3zhtC5GYuaLC9wscTHjwKsWFExKRkodGU6SmkLkC/GRzPhDvDmWceY53ubnw7nsJWIEEKI36Abfe3L2IMqoZeVc9jHhzopDcPAOY9KpXVbXwUraGMjDhY8uBPHNPdm1zSO9n6Kpb1RGfS4JzZ2w1FK6MuNsTnWaPTZPgg5blqR8fGGpbItJ1MAmpqKaaJ2xzBcLSEXy1BUs8YSgCRLAB57LJrDeHFGeMchatJs+Rq630T3WlXXD6ys9ILlUv+Uq3n7Rrgq7Q1YKminix7CMeTgnf9TDJGfvtUU3UqYlNMDapwg9jJCNpkfMQHem6e2jgiY1zn4dnEnNDRtG5pzqJRY4drRwCdTQYpflpTif3d3oTWobyFHGwucW8fQjM90wGcj7ptU2SB9sFSzD4PGxPfST0EtxNSv2dx/3un22FGWeLR8ILzcOeBx3BU+i9CR6Hhla6qwjlQNzdpPpOrkdHs3PkN1ajsgJCUGz3XKwClhPQBu93Eo1VSGAdEbTwQaMMeTGiwVtGsTDdpcmSHJAQBBXhWSvABZNIDbKNzw4jYmsFwM019nOAQw2srWaFhbfefYhFoqZjOzg9J2rlbvZuWmCXEY3R8Gqrp5bco9j1X1gDHzvITKF5D23LxYJwoax8Zz5Y2Tq+nAmyDU1/ukMLOpeybQ4806pqzO/egrNK2hBC6DXIPNgrxgFYWoNkamYRchRtZ1gobtGIJkzG9FMbAGgjJA6Ipvt/yKtoGg7qdnsCGFZczMq5Oq8qtWweevh7PMTRPdF8YATsKOAp2JGOS6xRIYSx2wrkJSw9Vy2hBwtvC5ZvB42LECx21cgWFnWacSwvZUw9WTaOBTaqmy8QUQZIiLWV4QeCx0pT5ZMLGlxTqWEhxF3821SO9qCHObLC+GRodG8YXA7wquCQmlHLxbtmIeIVezbRz+iMpw3IVDQ2WMuAN05gsWkACyurqJ22NvjhVdo5mGhrJoWdgOu31HJaaj2zxy+fEPysq76eipZvW39VQTf81oCI+BY72tCjmq5pYYuSie9zmM7IJyHo1xP68bHeIVK4/ItHhkoHb3j03VZVm1BNKO/Y0elBpH/F9JOqSNsUf6laL0LAY4HsElrOf1iAtDRVXvqqlM8wzaMDrA+paI+qqVot+2lrvUP1WgI8pqarHoH6rQmlmPpaOKqEr2nbEP1Wifc1RwGv5bFPfAI4w7Z6VoCeLABWteDcP5EfqqRnuko9MUcnwGvvFNuwPPHhnYqnpRJDSET1AuOLWlCkZLpXSGc+AvGP1klPe6apmcXz1Dy+R53rl6pjN213gpoa4w0xbhiFjcb1pICwmA/uBaSP/UkeDQqioznmfJ5xUlTMI4m3Kj0fSmKLN7+s5YYgiNFlOqHvkLt65KII8lq8msw1WaO5XluUNgWNwCJI4IMz37k4kud/9Kwhzju9qkl0g+GO/It471LHBghaASnR9GrjuzitHVkHLw4cY3hNiF2hMbTdNox3QdRVAO+YqahJFM7C1+RUkFXy4N3qo0lN0yhBCBq6K6ZXBYJLXTpNhV4cR26hGQ0bSpBhzU2DrlSybXlSU1TD2S7NRzUEUnFqDZ5QO5fsmm+3X7BoP7Mz2DVlzduryytWU/nrFXt8xWlV4kNy6JQQAWF1rq1nDZvXKx/zBObk5Fr7goXDm7DtQcbjJwXKsuDmEWAwvvgky8DuKMTzTyoGblW9YZHvHFXYWhBzLPzUcY6DQOdaZh45cy/Pdo+YuDbwPJwO4dx1SvqxT0rixw2luSqOSawl7gO1mnwwEMvHJxwhaQiPSLHeLApx8pTQnwuFoyvAbLWijm7MzDh9DlNI0OgqqaVp2EOOa0g3ZCH+Y8FVUJtLBIzxCc3JwI8eY0kPkYXDcy9rkcTwVUDgilIazZgGFrfAKqnFpp5HjgTYerYmyyvaRcIxdOnuW727whLPd3VbmUOk95yAuU6eZ8jt5V5RO8ZPP+UIVWn/AHszqU0Yb6TmUX3GG6mnx0IzFSW4RweDkfVdaH0dBG+WGSSp7ZAIB7huWDR0kTdtR0B4b1ZCh0dNVu65yZ4p73lxBJJzUp2RvPgFVu2U0x8GFVLxjqW8izfi2qGACKnbhG9+9yC8k1clo0hRva9hWRAWFuq8aJkFtyebAKoY27mOTwcxYJ7mfzSZH+UJvRii2N2lXffgsRt2fao6GnDHO62SgrXYi3pBBh6GxZWJQ7eSp2VADnjJQOPRIQg0PUTcJSUalxxJjyDa3oUNLh4uTBECXKN3zkws2rOzSug4kouqnAJ7hjKwx4VGxjnPduUM02O90zCC07E4tuCncQi5jSXBW0HE3HfC2yFQ+dzdzrKOeCKkYc4pcTlBoHQeiDMx7mywMzHcAqTS9GKileC1ZahZBNAQCyKvMvhlP56+GN81WkVodWR1XCMctwhJFhvqDxiRBRAyHRKcNiLX3PpCw4i0Ah34IuYHfSMyK98xC5ztYoAWHMz5mAMedgcmcT6imcXepN/m9SbwcmHc5NOwOQ7Ll/K5fyOX8jlFPC6KeIvY7IgqPG4Cd+Dd0Vo6hkdI2N8srtr5SowOjG0IDSVQxwBBdex71TzA4Lx39I9SmZcxjEP5M/wU0e1hI7lW0D70lTJFxAOR9GxVLLCujx8Xx5FUmkiDDV3f2JcnImnIeb57CqdlJiFNFygdndu0KCOYsko25C945C323Wi/fDqWQ1EM4dgyIeA7huT5Jm07Gl8gAYLb7bfxuq/MOgLSDld7Rc8Nq0oYjgpHuPc5q0wyZxOjajM9hGkm5KoPJSDMtfkfUqcykU7GDGbuc1BsIhG05nwTq2qbEwEj5xG4KD3N6BM72jliLRs4ncFDUzvqp3mSWRxc+42lRUkTHFhDXglmXWttI7k2tNbpN/0Fo2BNa/G85NzKfpKsfM7JgFmN4BOnqGtaoHwB8sTXsaAIw4X9KggIDWsb4CyZKNyEcjeCEkZvsRYDhGSuVjaiI8A2JohcW9eyMh6S5J5CGJdCwWSw2dvUwyJBTnDNjU4tLWWudpCw+JXJxk79yDGX37lX1tW974JABk0W2BVO+B/qUzBnA5TSnJj2qZrCMD0/FiwuupoSDZ2SM2gZWcZrFRF4JjNr5pk87DTx4WtbuFlLUFpJIspJYsJLrhVbH2ilctLO+etIMPTVZgIyCkjnMs8jCFDG3Ay2WS5KI4M3cAq8xOOAgFVN2h6mdGpcG0KVTPp8k46GONWiqvtSsdfWk/XJlbobRMT91IFPQVlZEScAshzLNWJFsV0XSLBVU/nIu0jGOITgWlYaa6OoohXXIv7kA3ECmyR33b0FbLcrEoOyKLdmYQK5FmEfE9A/H4dKuPaaD7RrinzkYL8RkfWmSgmPpfgfWpoXENv4PyUsJtJG5vetI0eUNS/D2TmFV6Toz74wZcGoe+cxe7RkjF7o3zuBPJ1GJw8HKr0npNkVEyBrdj34OkGbymDQGAH6dgaPQSoGxNYagxP3l11TijlME5nkttEhyWKanxvc7yOK58XFYpLlpcRmGja4rS+kJCXUcsYcc3ysLQqXQdJim6cw9JK0t7oa8zmAsgZkwONg0KmpwH1ZE7+yOp/ujPpuKCPYyEBCj9zenWSm2DD+IIRmdYdQIl1mIUtM9z/lHN9QUggcD83Ypp3k4rBTUjxmSEKh93rlKa6OEgJ2NYAhdOjN2lZDMArlGgjapC/JSAossZNvBALEb6gwIk3JRc7+VqZTVjdjiDiI9iG+EfeTN8H+ZRfUKL6hQ74FB9QoHsLeQQotEukIvechM3RhR/VKP6pMOyIIF1w0J/8AKpDwUx2OUsosXFF5JJVVomaKSPpsLlMYwBAVMNsLlPLDnC5S/VlP3xFHSUxiMeQCZDSTtQNNUn+cr4fW/boyUWimj+iNRgklLgMwiiiirMWYQ5FWKBqqfz0BpOJMcGpjaYKPimJiYmJiF7BchPd2bHZEIOaHMN2kZHUSLjaPYsJRAyOaN0121YLdJpuL5FXCxLArIzXDNoF9QQLSLhN7QTeIQ4pvFM4pvFN4pqb3pvem8D6kzgfUmcCoxtBTJauN7OBGrkoJJNuFpcpXwh/LOeT2rWXbbbvGaZIwi7XtO5QS3wjBfhs9IQzOD0x/ojSQStL8TVDR10VRUvfG0MBDmMx24XHoWioK+pnmha9kjyWNMQVKa+WsgEcgkGGzAGuAvfMLR1fMYKqNuDFdgkGV1A65pHhlxcM2tU1FiID4JGfdKfUVMbqkNY5kfJrQWh6GKHRDBO8AMNuh6SSpdIPMtTURwRboYXAuPi7d6EJAAxrWgcERv1D/APEU8j+wwD1IwxyxxEhkpBe0HIkbPaUXFCnpxUzt29Rp+ceKuEI4jbes78Si1AkEheTDVkuksLCXHPcnF+1PCeXgBHkRyihN7tUVMMds9wRc8lOkzOxDYEGi5RlfiOzcgG4R6UylpnyP2DYOJT5ZXSPObjdFFFFFFHlGeKtoA/2n8kUecENUzo4OS7arX/RBVv1KqzF8iqq5vAqj6hPFVLyseBSQzyiOS7SiaCc8XFX0hWfbFPoKPQpaQMVG1Cqux7Ng2hHUUUXmyIATsCIKLaqmJ7adJXMc3gpMQuFK2OwUxUmBSKRSJ+FPxpxT4m8k83YVwVisbA4bQjKOi9gf2XZX8Cnwv8owtQAxNN2odpYTcOQkYDdBzU5jzcpzHBweQQb5FMccTcr7QggjwCPDUUUUU5OT05ORVkXxwS+jVysD49mNpai1phfk5hsdQvcEg8Qns2jH7Ux+V7O4Hao5My3PiMk+pg5MvfbuPtVZHcsGMDgp4H9Jj2O78lUvb0hyo4Hap6LthnYkzaPA7kdIwcmIWtNxniUu5hPhmpWbQ4KcO6Lyq75k8jfBxVeNtVP/AIhVS4dOolPi8olPlIDRc7lHTBklWMczupDu8Si6eNhNzvKC3IEjJAtyCHJDLNWjujsRR2pwJRKJPLSDLcg3IJsUZfJ6AjM8kovILtiwjC3b7EALlF5ucmrAMXoCDWuc82AFyUK2rOE2hZkz9UOKHFDihxQ4rvQQMrAOIQHuc/7n8tQQQQ1DmNqMAduKiEfVUPBRAEYFD2AoOwFFjdhaAnxaQlF7NxIf8Ml84of8Rr+6VU9XQ6G5fdSNVFAy8Yz4lW1heUCFggIihjKDZqbz0JJgULpuBNTU1N4JvBBNTeCaEBkTcIKzrHYgDY9VyniBjxlzODswVvt6Ao5eobHgU5ilgeCx5TKqPEx5ZJvanMJuSn9oo36ZPxp5lOYJIqmNzwTdpbuV2OfGT+YUkD8E7ej2x+afTze/YhkflB7CmyxgjU2MXe4N4XNlTFvTfGfTdMMwippXF5yawtLgfzUVJBHLWz2e7PkY+t6ScgoReSwjbbqDd3BRTxhzmNc1wuA4Kjeb8lhPFpsm/RVMrO7aFIc2zMef5mKpbsgjk81SRfKU80fhcBXuQ5wPBwVUx3RYZBwCfMxr54nxhw2AG7fEFTMjxthebHq4TdS1FjK3kBxkFlo+ijcWTNMo3lU3L8q+pYSeJGSq5qjHHC57Ms2Z+xPaS112uGRB3askEFhabLEboY7LEcOrlpwDsTI4wxg2JsYLnlOneeG5co/u4q2TFldyv5i9SLj7E+dhpIDZnz3Df3Ip6kUqmUqmU4UwmYTucEZPc3Zn9K/JTKVSqVSDcnp6cnBPTnm5RIsUOCDlJuUrSnMkNxuUsGlJ4mbijN7nRI/aSV+09I/ap0uidEFu6lCkjb1jzfKBZBeRK6ZVn05/nCu4eCzWSyV36msaSUwbE7cFKVJxUnFP7RRacExy4prl0cJ2LHCQ85X6L+CdG8tcsfV2qVnReLjvQ22sjGcye4jcjMM3YgszqIQOR/cLEHenywGqoxjj+fGMyw/mEwscwtBaRYsKOiq4xm5p5M2lNe0EHaq+r0myrZLAIQRbG8D8E6SmYaqCljjP0sTr2KoNGkyxO5SqztIWbPBUby5zGzved8pCFSWYnWY12IjigGgDYOabgplX7kKJ87BKen1xf57kItJVTIw1jBJZoAtbIa7bCjfrIGaFrsw6Rot6VGJ9OCHJgqwv2rVd0h1EN1EBOIUdP0XusVEZh0r5qMuviQmeMKihhAB6SEbbnIITO6T7DgoieuFijGwN9qYL3zTW7cyPmouKuLbkYWmGDOTeRuUvZUg+aU/sJ3YR7C4sQ7CHYTeymOeG4dpshB7ncTt9Tb8FHwKZ2UzslM4JvBBA7AidyJRRKcdydwT+CenBdJ3gmS6VnfvuhH7nQFbSWkT/AOoiNFaK/soRZIRzfKroheSK6ZVjB54VyD3aslkvKHUREnp6eEUEE0JrbRSnobjwXpaix3QsRvad6jqosUNvNO5OjcQQck1zbPCIzab6nDYnDmOacii5t9nOKKKKK7whxCbxCZ2l71kxMeO8biqXSsQqKYhj+038wniMwV0N2nY9UcQBaYmvb9bif+GxRULcYe6d5Iu0NDGW4KSpuDZjL3bGzJrUOYQq+fNkOEcXuwrSzPkhC7g0PVXA4tq6f0xPbJbxDTcIPthN77F/5Loj5/8ArK0XHpqsFTVVjZRKcbI4WYR4ElaAG2fSh8OS/QrQO6DSk3jKwewLQ3zNAzv+1rXrR8WbNCUrPtKiV6EuAw0lBA6OQPBjp3XuNmeJSmp0u+QM6crJDgFhc4lDpXTmlYGAMnpZnAjdIwG2IastbsJFlU1M5ey6r2ZgEqtp4gXtc1VsNsDMeFaSjBJpk+f5drvAKmmzwH0lSy5x0xI44CpCMUtmpkBwRuxO3uXpciBc7SqTQVMBLIBUyjoMVE4kvfmVQHbKFo/61qoD9KxUB+kaqE/SNVCfpGqh+taqH61iou2xUbpWhr2F1xZRt9zgdNsFV+RVF2mqi7bFRdpiou2xUX1jFRdtqoR9IxUP1rFQD6Zi0cNszFo1u2di0Wz6di0U3/qGLRZNhOFHM0GN1wVyo2oGtki7ITRpSZpOd1+wAvh2kjxkCvorRX9lCwT83yoWQXkiumVYQeeFdo8NVhqvI7V5IfEvp7RzEvi9ibKwPYbg7CiyQEZO3FRztw1Tc+2NoUlrwOErE9mbmPZ6LhNOTg30FN3P9aPAHvC9Ca3ryW9IUL8mFz/NF/YpdsdDUu/9krSJ6mjpvSWj81pY7KFrfOmatLn6Omb4yfoFpTfLSj0uWkTtq4B4McVVfP0g30RH9VNv0gfRF/uhvr5vQwKLfWVB+6qffUVPrH6Kk3y1H3wqHjOfGRUHCX/FK0fvjef/AHXLR4+hd6ZHLR31P+d36qnprmnMsXGz7g+g3CjljMc7WPB23Cifd9E8Dix5VaD1GDxkCqD1poG/3ifyQPXq/VGqb50kjvSAqTdFfxcVBujYPQFJSsM8DbPjOI9w4qHSUJEzQZ4h01U19S+jpp+RpWHC8N+eVNQ+Whl2etDTWgnviZevhJa95eAD2SVprRGgKWgtTB0OO+ZIcC4lVdfpGetmqWsfM8vLGROsE/fVy+hgCiHytVUlaNbte8rRTMwyZaFoKd9TLQvLYwS4mMvWh6KCRtBRzl4BLQIQxt1NBpefSTwXGHkzIDv5SQMPtKa++AAd11MDZqqtzPxCqzmYz94fqqs/M/zhVR3xjxep98sSjfGWSzt9Ea0VtlnlHmuDF7mI8p5i/wA+pXuPp9lLA/70n6rQ1ILUlLhHCKDB+iExwwUjzftOAUrmkXHfhRceJQaMTlTaA0Y+rqc5n5Qxb3lVOltIS1lZJjlkPoA4DmlHincSn7nFSjZI71qb61/3ipTpyhBkcQZ2e0J7P/DxmDfXD2OVR9fJ94qo+vk+8VUfXyfeVR9fJ94qo+uf94qf66T7xU2+V/3ipT893rUh+efWnnaVcoOQDdibHKLKWNrQHqZmxyfVVE0z1JPpiV97C6bHoFjVeo0j9q1fsvRf9lHtKhmmGK3N8osl5IrNytHD54V4x4a8l5R2pracuO5UhNjJh8VA/qytTTseNR12VlJRP4xna1Q1UIfG+4/EJzO9FhyKjzZJYnv2+tUNQ4B2FpO52SppPo1HudK3wcqaPriaXznfpZUsRuyiiaePJC6dwTjuKd2Sn9kqTsFSdgqTsFP7BT+wU/slEbRZNG1wUI2ytVONs7FS/XsVIPpPaqXvKpewVS/UvVJ9W5UTw4AEOtkbb1VxVbYzUNuelmesLjZ35qSWFstxhcLhMjycc0xv0Lj6Cri/I28QnbmMRmBOBgysbBS6A02X0l3bHeg7ii+tkqQWyRy4pSx3A2Khl0I8U8GA4Q7bfO6ZSTSU4jJPIDIWGYJBRv0Y5GfcP5J4G2f0Bic3bDVuVv8Apar0ucpnZRwT+1VbhfDKPHCp54JoXygMexzcL3MF7jxWmWsOCkmxnLK2/wACtKx01VFKJQZ3wkPxtuQx93b1VMbblHHxeqsb/wAVU2NnKqcOsFVO+nLfBTu21s/oKGx9VVu8HlUoOZqXeLv91SOdZsU1++36ogAsb95hCqg7IMUryHVDixvhmfBCniwxtbE0cdpWN13PJA3AIBtw0lUegqXl66UB7smM3krRenK41NfUY3nZcuaGjgAtAv6srP8AGWi39WoPokCoz1J3+sKLdUldmp/yKTdUs9LVUbpo1WbpIlXcY1X/AMi0h2WKvh0zRvewWbMwnPvU1Z7gWRQDE8Vw9hWk/qFpP6haS+pWkt8K0j9StI/VBV/YCr+w1V3BiruLFVueByrAp5dtaz7iLGZ16pjPaatevc5CAZqi/nzL3H02+m9MmJaKDS3RuCw24AvhTiqluijJDXGI7mKSXR9U+Zxe8yi7lgodEAShhNIPaVV+/wA8hU9Cw2O5vlFkvJFZleSh88K8I5nlTqD6c3VHM7pMVM75MliqG/I1L1peLNk2JaagPSha8KrZlNRFR7JIXsVG/wCfZU7xlK1RnY4J9NJjheBxHFRVIyeGu3tTcdowb9yleesVXUwsJbt7Dtik5MOdDh+zfZEbXSDxbdM3vZ6QQonbXR/eUZ2PZ95NOx7fQUT85O4qRSqZTdkqXslVGO9nW4WUhb0qZ58EDe9JUE+ci0dGjk/vEq5PKU7BwyKNPJhjponeITzm6kiCifDilpQH3Is1QDZRuPqUH9AKgP8A/TpfQ6yiDy4UMjQGlx5V1wQB4LRFTglfo6C7tgdYn2J7sDhA4MLAW4DiFtycNrZh/cH6ocZf8Mfqv55vuFX+fL90rlp8HKPaT2lSE3lYXk8HqCKomZCJGksHJYBfO2Y8FG2NkXKCZj2gFjs8R4KnHuokg98ugY2nIxN2l2MOsqb/APUJj4n/AGUB2Vr/AFpsnVrCsW2qumnbKw+IRa3yfIuKrom4Y+Sw7QBbIr3XxT/CccTAevyTQPWAtL1ekYoIpqs05fdzm5kDadgVQcyaz/Oqg07wxlS5xGXXVdy77QzFuHIhp2qo2GOZue19kLZhBYDYQOcnyPcJmWjtlcWVIzfGPEhUwy5Rp8M1T7WsLnL6tliVPKS45p7Sp4qJ5pw0zEdAOJAJ71p+t0jJPpEGSU+q3AKvb9AVXDbA5VjdsDlVt+ikVY3dKPWq1vz5h6Sq5uyeX1laQbsqJFpFuyqetJj/AKk+oLSf1/8AkC0n9cPuBaRm0xRxve0tfM0HLvUtD7hTNB1/foC0lxj+4tJf+l9xaR4RfcWkf/S+4tIn6r7q0jxj+4tI9tn3VpL60fdWlN0/+ULS+6Z33Fpo7J5vQF7oTkK2q9BIWnp8n1dW7xkctKSdcynxcSq47WEqrO1qlpIXl5Vpbqo0lAZ2VAjapIdE1LDbE2axUtfSaEfE8DBRD2qsE2savKLJeSK6Tl5CLzwvIjXkvLHVeEqzii1FApjtqidfohU79sYVI7bEFS7mqMHovcEd071MKyIiokOey9rp7LCVro/OCbgxAg6gI7FHc4p43qQKYbHWVS359/QFVDe37qqm7mKqH/8AJVUOP3lUjj+H6Kf/AOtCl/8ArE7hH9wriyL1OQ7EPrd+ij3xR/fP6KHfAz/FP/7VSO69K0/+4P0Wi3baBp9LFon+gf6Fo8bdEn0Fi0bv0ZL6mfqtFb9HTjwY39Von+hT/wCE39V7nv8A9J//AOVi0L/Q6n0Qj9VoQ7aOo/wVoF22jn/wVoTdSS/4S0PupJP8JaL3U0o/9ofqqMm7Y5f8MfqqJ7w4tnBHZY39VU1T3toy1jXfPeDiX/DK+WpqwZ3ubhbhHE5nNQf0ST/L+qhH/SSf5f1UbNlG8/3whuoD6Zf9kd1CP8Y/opd1E3/Gd+iqd1JH/iOVW/8A6SD04iq+P5OCmb/dP6rSh+oHhGf1WlDtlYPCMLSR21PqY1aRO2rf+CrTtqpfvKd3Wnk++Vc9Il3iUEEBzAiWZcV75hIwXDc7qPewKA7YwqY7YgqR30QVGdsTVQn6EKh+qCoPqlo/6oLR/wBWFo/6oLR26IKigq4Z2RgGN4cotKe559NOLs98h3pAVD2FQ9hUPYVD2FQdhUHYWj+wtH/VBaPH0QVB9UqEbIQqMbIWqmb9GFAPmBRD5gTAMmhNFI/IbEGlq/ZQTaemq8ItjmxLHBolu73mPamEpvEJnaTBvTOKHKoFAsIWBxWOGLzwiIW24J6k3KYqcOJU6mc03K6ZvrKcna8lnq+FMKmj2OuOBQBu+Bviw2KhbtEzfUVQ73SjxjWjnf8AVYfGMqgf1a2D0usopOpNG7zXg6gu740IHaU1MTE1NTU1NTU1NTUEEEEEEEEEEE3ggggjrOsp3enoob1GRYtv4rCw2G746+jpft/y+MCCCCCBpXqzmq2jWeCtRSd7wuhor+yD2lBE7JFxchxTU0FBBNCDaaI/+oEDTt8EEEOZaY6zrOvM6vLBZnUebKzNkr2+Diq9nVrJvvlaSZsq3ekArSbfpmO8YwtIbxCf7hVVvghPrCk+dSj0PKbvpD6H/wCyg300ipN8M34Kh7E3paFQH637i0f23/cWjvrj6WFaO/pHrY5aP/pLfUVQbqlioj/1DFR/0mNUf9Jj+8qQ7KiL76pf6RF98Km+vj++FTfXx/fCpvr2feCp/r2feCp/rmfeCpvr2feCpvr2feCp/r2etU317PWqb65vrVN9c1U31rVTfWhU31gVP9YoN0h9Sg7RKg/mUXB6j7Lk3cwrhH+KduaE8nY1SHgnnaUePxGR+OJ0ZL9t+XxZR1FFFHkHI8oxW0dGr0B88K9No08KYe0okJ46jyqlnzrqdmT2LtNIUZKYfnBA70F8Fi+0CtTt5/Tv8TZx1eUH9QMj8b0SsWipftvy/cbwFACFfAGL4D/fRFFo7+zD2lEtHMYdoTDuQGwpzRcPUjHbboyRxMP1gQELQShzrt15IIa8tdis9V/46GsJco3Hb8Z5J/gr6Lm+3/JHWUdRRRRRR1nUeTK5QNuNiMdOAERQ/wB8Img0d3Uw9pRsjuYVJujKqHbI1Vu+bZVjiqs7XqoO2QqU7XlGOOF1/noYAe7mBDVdmrNdHmBouTYJjcm5rGTqsUcRRGq/MCH8XtSvOoj5yJ25pp+J8jJ5pV9GT/b/AJfGA6ghquECEAxYNHs+0HsKx6LoDwgGpnAJg+aE3gEENR1Xgh+1C8k3w5/RQXlkMOoNFybINyjT3uJLiidbkRk7UR8QEOeNY/cT8aPi44+u9oXLMLIx0d5O/UVZW1X5/kZPNKvouo+3/dLaMj+1Cvoeh+wHxV4oPtArNHhqKKKKKKwklAyroanNDQDkUec120BMd3LgU9SDcVIE8Jw3FEau9d/7iUdR5p/ciig0dIgKFu2VqhHzifAIfMjcVO/qsa0etVMm2R1kb3chZNCt8X5CTzSr6Lqvt/3LM6raLi+1HsKvoSg+xHxV20/2gWQ8EEEAhqKenvJUt7hwCfE3pvBVmpxmdjWQIN2n4th3KM7kwpiZqKepRvUwUymG5TD5qk7JT+yU/e0p3Ao9/wAfdFFFFFHUNXcUeyU7slSbmKbcwKoO4BVJ+cqjfKU8jpyEpu8pnEpiaNyA+Kwxl78gEJ8W4jm2p5fMPsV9F1f2/wCX7nkv2VD9sPYV+wqD7EawghqKOoziOzwMLg5MBGe5N70DuKvsaUT83UUeKKPHUGBB+e9TQuuxWPTGErgQUzYQVGfnBA7D8aEEEEE07gm8AmcAo+ATOAUfAKPgFHwCj7IUXZCi4BRdkKLgFFwCi4BRqNR8Ao1HwCYmJibwTExM4JnBR8Ezgm8EEOCA3fuJK4lMjbieQ0d6M5wR3we1OjaZJMiRkFY8z4NL5h9i/ZNX/aPy/c8l+yYftvyK/YNB9gNU/ZUxUxUnFSJ/FP7SO9x1BNQ+JJbcajdMf1mgphuWkgqdnUeHKoj67CiNtwiPnlO7QK4gJm9pUR3kKI7HhNOxw+JGocwooo/wYJvFN1Ed3ioYzYvxHg1VUuVPTFre09SyvDqucnuChg+TZY8d+rp8y1JN9m72K2iKr7f8v3S2iIfth7Cv2Bo77Aah+509IzFPIGpuYpor97k4vPviMWO9ip6kXikB7uax46TQVA6/Rt4JnzXkKQZtlBVS3gfAqpbtjcnt6zSFxXBPGyQ+tSfWFSdtSb8BR3tahvj/AMyj3sKhO56g71B21AfpQofrGqH61nrUZ+ez7yZ22+tN4hD4kfFt7QTB88etM7Y9aj7YUfbaou0ou0o0zgUOC7keARTuKPaTjvJTzuKw9d7B4uTDskLvMaSnHqQzO8bNVQerDGzz3XU7uvU4RwjbZQXu/HIeL3KOP5ONrfAayqCheIZKiPlz8zEi7pOgce9hBCg+djb4hUrvpQonC4kZ60DRzW7DvYraJqvtx7P3T9kQ/bj2FfsDR32DfjjzbXJKLCYaLwc9PmkL5XlzjvJ1kG4NiqyH6XGODs0B8tF6WqilyEoaeDslHJ1JGn0/ERu2xtPiFTn6JqpzucPByi3PeFwmPqUm6cKcfPYVVDc0+DlVD6JVI+hcphtif6lINrHIjceYEENR7RTu0U/tu9af23etSbpHetSfWO9ak+sd6ypPrHesqT613rKk+sd6ypPrH+sp/wBY/wBZT+271p+97vvJ3bd604/OPrR4o8eaeBTuyU/gU8/NKkO4qQ7ipE5HuR4j1LjI70WTSc3PP98qDfGD45qNg6EbG+A53FUNG29TVRx+Llo6C4pI5Kl/qC0nXXYJPe8XZi/VXJJJVVRuvTTvZ3bvUopCI9IQhru2NiikYCIGkEZFtlFbKN48Cpmktje8N4uVdSxEUNYGBxuQDa5Wn4d4l9RWl4vlaEP8GlSN+WoHDwcqQ9eGZi0c/wClLfFpVFJ1amL0uUb+o9rvAofGfsqD7cewq2gNHfYN/c3RaLkLMiSG8/oFZkqaPqSOb4FV0WyYlVLflGByhOUkKon77Kkk6sqhIykag4dEg+B+OG8AqM7WMPoUX1TPUoT9ExQ/VtUPYUPY/EqHsn1qHgfWof5/WouLvWouL1DxeouLlFxcouL1Dxf61Fxf61Fxcou9Q8CoeB9ah7Kh7CiHzAo+wFH2GpnYCb2Qhw1n4qwzULBd8zB4uVBBm+oatDQbZw5UDMoIHyKvflSwMjWmNITFs1Y9reEfRTnElxLieJ5t0+GsZQym8UuTP5Xamncm8EE8bHlSbyD4hMd16eF391UjutSAeabKiPzZWKD6OpezxaqyL5Cvd98haai6s5f6QVpqHrwh48xVceU1F7QofpKaRvgbqgP1jfFqoH7Kpg8clTydSeN3g8K/M/ZMP2w9hX7B0d9g39xKKZU0z4H/ADhkeBUlNKWStsdx487oH4iVmTZHDwKqWbJSqtnz/aqpqk+eE3ez1t/3VNvHtVI5Ubvn/iP1VM7ZIoD9KB61AfpmetRHZKz7wQ3EHwOs/vZTuGpo2uA8SohtlZ94KnG2ZnoKphtmHqKombZVo9m14++FQMVKOoxO+jgWkHdSPCtLSbJQ30krScnWq3DwCqZflKmZ3djKacyMXec0Bs12nPPfPp6lwfRv5Q+AQ+ICaU1DdknjZIVMPn38QievDE7xaoHZuo2+gkKjP0MjPA3VN82aRvi26mZnBXAektWmY846tzx9rf2rTsG1pf4sB9ir4vlaRnqITtI0DInU+AseHXxXVtBaO/s4/cSjfVDIMFUwSM/Fe/YDNomoZJ/6T1WaOlwV1NJBwLxkfA7Chu15fuTxscQphslf61OPpXKoHz/wCnG8KoHZVSP/AOSqobz94qp4n7yqFOpd4/AJ3D/KF3f5Ah2P8g/VN7H+T/dM7H+T/dM7H+X/AHUfY/y/7qPsj7p/VR9keo/qo+wPun9VH2P8v+6Z2P8AL/uh2P8AL/uuDP8AL/uj2P8AIE//AOtCl7/UFPuHsVV3+sfoqvifvKr4n7xVWd49Z/VVR+cFVn6QeoKqO2X8Aqk/Tv8AQbKoO2eT7xTndZxKugghwQHxPlL86v0q+9NCRDvmfk1UuiGGGA8rKflJuOoIfFBBBBDgmnaEw7kxOHVe5qm3TH0rp3mggmHCSNFkLGNhaxjG2a1uwBcWH90nopeVpZnRP4tTxHyGl6Nk8WxzmfocivcZp3Oll95TncDyX4HJVUWdBWMnHCQYCtKUVzUUUoHaAxN9YQVz/UaztdTXTcnRU0tTJ2YWF/sWm586sQ0TODzjf6gvc1oHOtl9+1XYfY/5Bl60+qPJwDkIQLBo1AocwfuOSy/cjqwtKOeq60hQ/wDKVk0TRsaHXHqWkYsp44puJtgK0JX/AP5jRWeeMYf+O1e5ivzpaoRHg2XD+Dlvpq30SRkLSkfUiZN5jwq+nzmo5mDiWFEfxfL4rTFf/wAnourmHFkLrL3Sz9eCGmHGaYext1GBj0ppX0QRhg+85f8AhroD5eWmq5xxeao+odFUcUXIaC0QQzcZrRs9DGrTOlLier5KI7YoBgC2IgrEM1b+DlHXclHNOCKOojVU0/yE8kfmPIWlIfpxIOD2gqdnytLEfMJatGVA+G0T/Sxsi9yVX12MjPmvZ7F7nJzenrcPhO32FQnOGvd6YrqsHyVTA/1haWZspw/zHhaUj20E/oYSp4vlIXs84EfxEBBVk/yFHPJ5kRK05P8AJ6MmHn2Z7Vp2Xrinh8Zb+wFTyZVOlGDuigv7SFoGAY6+tqvF8rImr/w10VnPLQP8Z3z/AINJXuI0V/8AllET/ZaFjPxNin7KDQ/pnmXunq+pVRUjOEEI9puVpbS776QrKifvnlLvao4yD1ncSrcyzgj/AAvM8wjVdd3PliN45HMPFpstJxdWtm9LrrSke2SOTz4wqv6Slgd4XCbskoyPMlWh5cp6ST0xMcvctP8AKwQs8ae3+kL3IT74PvvYvc3N8nUsHmVTVox/yNVP62uUPzK948YP91J8yvj9LCFW7qmnPpd+i0kN0TvB60qPoB6JG/qtKt/6N58LFaTG2gn+4VXt20c/+EVUt60Eo8WFPbtaRqP7o52xpKqXdWCQ+DCq93Vo6g+ERWlHbKCf7hWl3f8AROHi5oWl3fQsb4ytWk3bZKdni8/kFVfPrYB4Bybv0j6of91R/PrJz6GtWgIPl6h//uVLQvcXB130p8Z3P9hXuJpupDTHwpS/2haApsqWkm/uQMYFBsg0W9/nyrSJ+QoqWPxxOWn5NlUyLzIWrTlR8rpas8BMQE+VxdI9znHaSbouNgLqZ/zbeK+sf6AmN6rB48wK2rMIW/eI4Abm54fudxzBnkm8FmcKenDcu7XbUUfiCqmPqTyN8HkLSLNldP8A4hWlW7Kx3pAK0q3bO13jG1aSG6E+LVWjbBTn0H9VPvo4Ud9CPRKmb6N/olVNvppVo89amm+40rRB69K/0wsWgHbaT10zF7nDtpGemlavcwdtNEP+2XuVO2KH/Acvcn2If8J69yfZh+49e5LhD9x69yR+p+49e5HjD9yRe5L/ANH7j17kv/R+49e5LhF9x69yXCL/AAnr3KDdD/gOXuV3Rwf4BXuYGyCE/wDar3Nt2UrD4UoWgBso/VTsWi2dSCYeETQqPdBOoN1HIfGRcKD1zf7KX5lDF6Xkqt3U1MPvfqtJ7uRb4MWl3f8AVW8GNWlnba6X0WC0i/r11QfGUqWT5SR7/OcTzSdgUrtjCpnbQAu24qJvzb+JTRsaBry5vcu5Afu4aLuKDbsiTpHEuJP7kNQ15oawmlC6Kfbqp3Z5hRTk5EIo/wAGKcdjSpD81SlSFHeU3eFGD1Ambmgaiiu5Hgu5d2oID97bE0lxT5SQw2H7uPiRwQO5A7k07kOGopycNyd2Ueyj2UeyjwXcjwTk5OTk5O4JyKKKKKKKKKKKKKKcn8E/gn8E8p6enI6hwTeCb2UOyuDUeCPZR4I8NY4IcAhwXcu7VZdy7lfUAgP3QawFHADnmnzOOeSKJR/ez8UOCCBQ7KadyadyHDmu4J3BO4I6u7WdXcuIQ7KHZQ7KHZQ4IdlDsodlfyr+Vfyr+Vdy7l3LuXcu5DghwQG5Dhq7gu4LuC7ggmhDh/AQwXJQbdsZzT5HEuKJ1W/ggQ5wQQQTU3gmcE1N4IcEE3gmcEzggggggmpqampqCCHPCCCCHBDmhBBDWEEEP3oKwRN2sRc67kAgP38fHhBBBBBBBDmBBBBBBBDUEENZ/igAwNVyT/EwhqH8cOooo6ghzRG1FziTzh/Dh/AD/CwZCP69nmkSqzdQQKCH9RB+8n96CCC8oeaQij/AB/UYfHHm3ef61nUP3O8h/rGf3saumVt/r4dd8wtv9fBrNkXzFqMOZ2JpQP8AXIfFY4ysD+BUk0eEKdhKnZtCeNoKF+kmFRn+vBaCAgdQO0KNw6oUT9yYiCcJKnb1T/Xjok8/Kx/rz5P/APsBiYQrOI54C//EACIRAAICAgMBAQEBAQEAAAAAAAERABICEBMgMEBQA2BwgP/aAAgBAgEBAgD/ANYD/wAOj/r4/QP+Xb92/wDTN6bbdm2222223Ztxv/QuNt6WklVJJJLpZx/5ZtttttxVSSSj9klVJfqH8Bt6biS/CSSj/NP4T0l5pKtdJRJJJL0SX+KfRLaiSS+xJd0v8UlEovz18I/WGhF/u0B/vEl/oF/rBD7j9Zeai/1SS7Wta9+Tk5OTkve972/WH5qW7cnJy8vJez2kkklp2tfk5ebk5G/80znyn+ltKJJVVa1rWta1rVVoklEI7XH9Bn/lLH+hzcVa1GFOOlKpJLolpLVa1rWlarTtj/QZ6bf+KOZz0kMRjSqAUW18qVa1qQoMhm/8Ucss9DGowqvx0QtY5D/EnJwDHCq/HfRHEiYZfjH7D2OsAMf0chBMepDfyGDJ9z+EYJgP0jDMQI3siDzHmlG9n6z3yEw+UHxfilEupiHVjRgy2vlUf0ZHGPxyxw+V5f0P9Tne1+Tl5B/T4FsdlAZUeBg+JL5iRiZjCMQfDH4xCWcUoMnpDAEdmwe56DqNLY7Mkey6CH5wc8h6P4kjhSlVWqVY7Nt6YL7H5VG/hPymCGY49V2EHyvT0235voYdv5EvgMHxmY6Pguw+taXoPlHg7WsPYwfEIfVeTbe39I0ABp9l5jxS9z8Zg914padrWb+NJVUbfRAeo+owfEYNkvoPBVr2b3WtaqOz7pKLbentLofYdF8hmPzGCDzHRJebs447Nu1rXs+yqgEvkBbb+QzH4T8OMHc/M+9UlH0b7D5m2/MzH4cvhEHc+aSXR9QF2f2r5TMfgPwjxP0Y/ij6RB75QfAIO5+hfhjQ+Id8YPfLwHiIO5/Gfm/MaHZfBj5GDqdCHqPEQdz860wQdWOV735LAx2ta3JycvIMvQTLMf0H9MsuS9rP3x8HodMt46B2PEdz8Z8Xa93luoxGIj1kXAKUGI02/HIUGGWKgIy6EgweI8BsdMtjQ6D4D1Hqe7Js9VGBwqh3OFVD0cYL8hMpWpAHRQeWPmITe7PQQdx1HY/GezOhK44DFD41VVTs+4h2Yl0TB8MfMRJZdRB3HUdj8h0jDowYDHoIfQ+JC0uzEPRaPYHvjoF2s7NwdDobY9B2PxE9DDBoH5G372wz0PJLsZjq4KVUlB0MMxhLmPgY3B1PyiDRgCSEOgQfMbOwO7ezuuOHd+oj4scO41a8ymPTHzOh0y+EQkaG0IPAQweA7DwSShhg0PY6Hi/ButEYNiY+eWgdGZfFlCYNmMHswSYO46CGY+ZysTMND0HUeCAGyABMoIwSTodMdtsFtswQDRhg+EQ9WwQdvQxOKHoYPAl5Zk6Bx1j4HoPI9Ae2UEQBB0OmPRVrStVG8YIYYPcQ9G5WlVsxaPkug8s9DeGsfmPmZjswwwaGnjloGwNrOGDQ0dkepMMEbbbHifcdxvPrjrHR+Q+ZmOzDoQ6OgYSxsBQwaGjox+w61qqyz6v5zrPrjrHR+MaEXgZjrI2PfHR1iOp6mPQPVd35jwGn3BlTBk+pgmfXCGYweYPlj5GY6z8RDoAEdT1Pk+58kh5ERzHGqqMKnA/zGA7HWfQz+esYPheBUMHkZjrPQ746Wh1PU/CIeg9RB2QgjgIzve7PYwTLoZhoQeKS2YSJh0xh8TBrPQ6DoCIqgabMHyCDqNDzEHm8AZnliSeh0dZA7Mx1jod23pw6Ew6Yw9cjcZ2YLzPdQax22wTHfHKP2MExh2NGPEkt2taz83oTPIzDL+mWGb6HRh6CCDqe40dHeHTGHTvbPYmMMeh2JjYL6mHWHgPE6xh6CGLGGCHYhg7GCDTSShw46Z41x6CGCHYigg9BD2w6Yw6z3lHMTjMvAaPTCMFtskmYeQ8RD1OhDo7EMHiTjMvA9T0Ox8J7YQbxh0caD+ZxohiBlpVI2NHYmMIESUy3h3Gx44zLqdnZ0IYMINDqZ/LHHR2gEuhgGzDBBrDxArswBLWHQeQh0IBl0Gj0xhg6LKDWPm+4mXU9jr+eFX3Bn9IfEw+hmHYYqJnudYfDjrKHoIdiYzKY7MEOjMPNeB2NGDqdAWfcz+GGB7PR9TMITDCRFER4obGj5HQghh8RobAh0Rj6HQ6HR2PAzECZTHQ75RbIUyx2PVzGZxYYtQw+B+A6Wzo6ERCgi0lDEQB5nsYYOjfYATKDoJlMcjl/MYnM7PUn3EEIxAC2Zl3MHQeRhg6nR0JiMsVBB2PgPEQbIg6HQ6iDWUGgFM9Yy2fRvYh0Op8hodiT3MHQQ+ePY6ImJMy0O58B5MHRgJg0dDqNZTEaximcAwlM+iWzDodD6DZI0fA6HQQ+Y29Ew6wgmQymMB03DB3x6pVi2QRHazYytYZWt/PqI5lrEWfY+iXQCA4BsAaJPYQ9sdDyHYjRmO8hMNnZ8Mer7jSrWtKUOKWgO5iB6N6JBhg6pDxT5MTYEn1Mwhg8hK1S0REA5liZhB2HfGNwQdQFVLT2NKtcMdWsD1OjCSYtZTEw9VtuDSOjDBBDBDB3HQQQnGGA9howR9cugg0iAfE+A2t3s3KpVXRvI6EMBMEEx0YdY9MgB5HeOnEdvCH0EUyn85lAfEdzD3OhB8LcUA0qoAbSW7MQwDM45RE4CEVr0Pod4gQjRhmArMjBtQ6AGK0ZlMJl5jQ6nY7ECDuvMaMEMOfNj/RdRDpLLDEKYjIVmWOGI0+x8G3vGDsZjiTpAbexsTIEYggjxGh9Kqkl1cBhx4zjjlj/AFtskwZDJwaGMVssoBszH1SWxHa1rWyhzGVrWve9tDqjMoIPAQ6EP5A6ZYZfyrjliZkQYDoatHF0AOIHVLxQx4+Pj4+PjoRSlKUpSqjta9rjIw7PgdDR7iEfcNjaOGOOUeqnGKuljFCR6GA9x4j0rWta46y0PAbGj6t7Oh8Y2OohBwQIyObYggiEZI9CYIO+GPgPBaHRKCZax88ez8RBsxCL5DBt2eq1rWkbbgA8XCYItHpiOqWh3SS03ZmA5aHmNHokkkiNjovlehDsexGUx72cMEA0emI8htL2y1j8OPZI49X8xFtVAXQljNqta1oMMxjloQaIqA45lnfYl78nJZ2ta1o423pvsNHWPw4+Jx2+zs3a1rWbbtazbEs7Wte4OcAyDxjta93BL3vfk5OU/wBT/S0rQY6OWR6u1r2xyzN73ta1rWs3oEnGI6x8BD4Y6fcharL8l7NxuNvaSSrWqje8TvKCJbBMESSgg23bbdacfHxcPDw8PDxD+OWPFxcXFxcXFxcXHx0otDoIT2EMEPYaS022DCFDDjWlV2bbYLG1ACJWta1AHRKNxALZ3iMtIYgbpx8XHRRvk5OTkx/pkeXl5eXk5OTkvdxVGAA0YNV7CGDuPBVrWvcCtKcfFxcXFx8XFxUpx0pWtKpdwIq0pSlTjSlKVUXbGY5Nt6S0q1VKVrStapJdjoeAhg8B6KtKUS03ZtxuNtxxx/OvEQQezfwZaHV9B4j4kq1qlFF8SXglF0S6DYg/AOhp6XQeA/ZHuOg/AOsfJdx/ix+GPJ9x7N/tGD8MfEIPd/qrSAA/waW27Nv8xVWn+q2x7JKqrWqSS0222+zbb8Ukkqr1f1jzJEX0v0rVVrWta1rWta1VUkkl1en6uAE/QYPnHZt2bf8AgG4D+fYZsdFWtVG7Ntttt/e2222/UCqSX5Bjencf0u+6SSql0bbbta1rWta1rWta1rWtZ2s33S9RG9pJJewg+M+GUsP6j+o/ty3s/hVapVqkkklWtapJaXs7X5Bn2bbtZvqkq1i6Y/Ij2y72vy83Ny8vLe1m/jUXk43a1r35L3tZwwzDuPBtttvoqpAfIQQvjbte9+Tl5ebm5ubm5ubm5ubm5ubm5eXm5uXl5eXl5eTl5OS97Nx7bj3j3HwNttsn5XaH+JEOl/g8ew/OI0+flI4j/E4frt91UCMQaH5x2q1jH9ufmtTh4OE/zp+c9VrSlFHZwAAfY/kSqkqLo+Tl5ufmsq8XDwcHBw8XHVJJL2SSrXj4+Hg4eDipL35eSz1WtAAAPsXzpVSrWta+DsM+Tm5ufm5+fn5ubl5L2tbs3a9+Tk5+fn5ubm5eS9uqrUY1AiSX1IY/WlWtUq1rWqS/BfZVrWtRjVVrWoxSX1LEfgpVrWta1Va0pSta1rWtUklpJJKta1rWta0pWta1rStUl3f0jFfkpVVa1rWtapJJVqq1rWtKUrWta1Va1qkl+QB9rf0JVqlWtapVX7IH7L8G/wBoD/fAf78f8AHuP8gvwMfB/wDkkfon/WjY/UH+bMY2vvH+bO7DKz/HH4A/QHRVpWn54+QdB/y8/wDCv//EACsRAAIBAgUEAgICAwEAAAAAAAABAhEhEDBAUGADEiAiMVFBYXCAE5Cwkf/aAAgBAgEDPwD/AJHaF4IQuaoiRIkSJEiREIQuUIQhYMkSHoZEhjwQhC482MeDwYxj0LGMeDHgx8VqJCW3IT4g2PbminDUt1pwqn8qvbbfwBbULzektw22obJEiRLFPidMKbGx/eDGPwpxGhUpsSwY/o/Qvo/XGLF/7/0K61jJEhj47XXMYxiF/qUfP0LNrzNlPJ4PmiwWQhC3dj3VleEoW6pb+82+123CrL6dFeS2woy+oplLntsGNj2ui3K+1WzaPTV2qhXcrZ1tLTiXqW3JY14V6lsy2004V6luGpbl6luGMZTJvzKmnvsF+QX262tuX2Su/W1ty+x087bTcvjctobFtLcvnrKqU9NVfUV87l/C2hsW0ty+e8qsa/R3SctVfdbF9j7jtyaIqztgor8iXrhUoV4XYvsdPgp85NjuZ/kk5f8AmNCuooV4VbS1x7enT8s7UVeNCunbZRci7p95XxpqKlOL1ye2J2Uhq7ntyOrUi+s9uL0K5N8umiphWXF6sosqiyq6GhUudstpqU1lcljELPrr7IqikdH7alFNPTyWLJDHn0RV66yKIrHR+27ISzEL7F94Vwodyw/BS+tuXK6L4Pk9i+6oTzGNjKlMe2w1crrrlymkuX3ZjWCfh7FWRI5FCr8qaRCEIQip7YoQhCFmW3hCZQcfD2xWRUv5VKaKoxjGMZQrLFjEIQsu+/UwQvFyHH48qaerKLI9tHfgDGvGTJeNNRTJ9s1eV+GVwS1/to7ltTTbLF/KuFtd7aO5bW02WgxosVZIkSJDHhReb8lhXFfkiRIkRCEIQhFxCEIQhCEIQhC8/YvrKal5jGW8GMZIqsqRJkibGsKYdp3eLGMYxjqUQxjGMYxjGMY8i5fXtDyULKemoKghCELBYoQvFIiyBEj4sZIkSKjGMYxjH4oWueSmLB+a01MxCEIQsf3ix+LZImSJImTJkyRImSJfBQYxjJEiRIkSJMkMY9wWT+yX2S+xjGMkSJDJEs9CELRoREiRIkSJEiRIkRCIiFv36xYxjHuiwWCwX+zx8/X9bF5PSoQhZaEIQhcSZIktTEQhZaEIREWnoV3OmgY/FCEIWCFr0IQhcArp2MYxjGPKQhCELNeDGMY+BIix/gcfnB87Twcfgf5IsgxEhrn0kTQyP5OmyD/IiRJEiW3vwkSGIXAX4NEkSJYRZ0yDIMjgyRImTJEtSxkiRIljEgiJBEcGMfEGNEyZIkfo/QvoX0RIkCB0zpnSOkdI6R0jpHSOkdI6R0zpkCBBET9C+sGSJDH/AAA+QvBjz2P/AIXf/8QAJBEAAgIBBQEAAwEBAQAAAAAAARECEgADEBMgMEAUUGAEkID/2gAIAQMBAQIA7D/pyuq/sUklsuiWDZL+sSWJJf066ALwXkkt1/PJdF1WLo222222+iSWy/kF0S6LZNt9V8Dbf80tm/FfO3jeJYv5Bvzbbbbbbbbbfo3/AB7fRttt/U233f8AGPZt9kv07/gB3Ozbf9yS3+pHwP8AgW/7ptv9MPsP8Y8ezdr3Ory83Nzc3Nzc3Nzc3Pzc3LyXs38p/inbl5/yefl5b2aQhTi4eDg4eHh4ODi46VWO178g1hrDVExL2P8AAjdu51ubltuIDRj/AJ/xR/l/HGjRbNu1rWtZtV4zon/P+Of83BxU3BsNUaonbxP8ANjM6p1LErYaMf8AOP8APxISvczve972va9rWte9rXve9hqXEmuM6B0eNbIETGoJdpfvkZHUMtiMEI/546Ahl+Q6l7WbbfyOwlcTE3h05aBhusGpGXQ/vpSOEHeOlDRrc6h1Lt+Q+kESEozw6UtLc4Mid5fvLSOyOQhDSRlLUMui/TgiWShssiYnaX3j9CBpwjA5KZkftXwgwlmpDHtA7H74/Yeq0xk/gbfV7vBjbbB9hgyWz3gcP3x+s9hkDLJnxbbb8W2+rYLtazfjHNSeLcbn7h+ihNy7Nv1WPql52EhISfSUzuCMqN14DD8aH6OMyd29li8Xg0hoDROkgDCnCdP0GztGQxHsMB6HdLcYfjf0DofsjERiUqy0hoiIleWqd2228XaJBPePi3i+WP0DDucP0rYSva1rN4zJ+T7RPePqDsvhH0DqQvAbL9aNluAPUYdm/wBKcHij3axL9CAlg7DdYsXqdkkl7H4h6nF0OwLYOVrXwHyLyj1Hkeo+Ee4w9x71MKndb2ErWwCtaUql7JbLLPwHmPEfMeiXQZLuOo9DsvIZa41OS+1a1SXZvZ7rokhGI2HjHxfynzPoPSR+F7N+SWy3VVVLcbjul2SVUkl8B8hh6P4pHqfoS6JVpRLpVfOcHVVqvQ+Qw9h8J7H1bfZLFWlarZ9wRh7D3b7t+p8hkuo6D1l3PzrYeY6gk/Y/YYfIZLrHD6jeXYYdh8g3GDF2Swfszg8RkuscOHue4yXmPgHUD1PzD5h1PkMl4HYeYyWx+wBeNapHEkklWnHx18hvWggd7Wb2HocHiMO4wdhg2PgMl2PyDZxwDsgDg2bszi2AWO937E35AQcOlKGRLYw/KMPSPYeYyXY7D4RuojdYljYLeIdR4t+RxYsBjOUjgxuOHzPmd0B8AyXgPhjuBvHd2f0DZvqexx7DaPofIYdm/hGS6nBsPhURkRsMGN/VAVqu53bkdxgHQ+Bx4ui2PY/AcPQ4Mj8ByOS2GDo/lVTje0ZWs+9TE43iSGDB6HBi8DuNz6Dqe0ewEvIYAMiOr+ZVSWw8bGR3WVAS9DtZ9hh2QB+M9B4M+MQTkQP0K80QcSQA+JeTs/gG0ukfEeMcAUftPxS7DyPq9hskBgw/A3LePcYfFHIbD7T4DYDFsdySW27RP0DufgVZDYYcfQHxAwAfqB3lse0T+kXWtVi2l1HtGORyPwD6Y9Bh2nse8T9o8BhHgMkNx7xyWAR/Ux6naex7jIn5zgwYvM+MsODYewAwYh9DMrCRlcTGDuMOR6naex3HWP0HaPgNx5y2HwDaP0mU9W4lc6l46g1rvYdR0GHBktj3GDxPww+aWw947HB87nOU8AZPHxR0uKsAO4wdDtPxjg8T0OD0h6vwliHvHY5H59XWMsjiEIwmRkBLEMA7DB0O0tj0VKRHiehwdHla7ofCt1PDg6nYeEdx4rZYu+rrbRiojeAGHIivmMOxw4ekcQHkehwbpDc7AVXceY3nhwdx4R2ODufaZ3hES2O0SxOM36nDsd4j1PQ4NhiOR6HI7nvHqjiSQ31MYPsCCTHwHpLU1NXIiMJHREZdo+8u0R6nod3ZgtvBlmz2js8O0sYLcd9bYeZ6DBhyOD1fJvq6ttojTz/brHIgdgRIHYeUsHSOzdn5jD6jD4DqMPRjDtq+bw9I7xweYzU1DqDI7a2reIETkI5p5DFbkvycnJCQHrPoxKU7AtR9D6jD4DocGHqN9Xq3szK0ZAEbDBsMGDzlghHTzUnOUYxBORH+/XhpwGHEBSiiI4fWWHeIlgOAxIweh9j6jDu3sM1O72ODIZHJ9BuMh5SJyG0tSUhkA5ZEHI5DBuMeR1hi9DhwkkEYZSkBYzjKGD0PzjoPHU7PY7DI5HDhwbDBhwZHB4ywmGapwCMDkRKMIf6dQwhFLARiG0R6zL2kZSgDiMYRhg8xh6HYbD4Bg8hk+rexwbDIk4ejlgyPlLaB1cGAAyloYp5MaAwdFkdh3fbULwZLBvEVUB6H6Bg859T4QInI1QAEhHBg8ZmOGZkcGHJj/EM1cJ0YAdjg7Esd5HBgyeAb2jg9T9Iw+UussHQytZ5a1ozjqWVU8drmV819SODLWjjWlltSXEAuse5Ow7HDgMBksHQZEep8x7R8pHDg3l0OVQFaUqthgkJcnLzcsdWOqMrU9Bg3ORKtiVakuPwTkd44BQxEDGI9j6t7PB2HlM9Ti3B2WNtU4+NYq1McjPl5I4crUDB0jtp5VHCTKERh6nwG0tgAIZEnYYcjh9jgweZBHo+oyR6DosS2bsDxygIjAbYBeWcVKREwMERFIBSyIOSwZpYsOTkMjgwn11MORwiscBeSwYMPqMlkfEYMGx6j1sZE+4K2dhMTJJx2vyDUMwI6PDLSjDUhoCUBktTT0pyjglychlkYjB4DsTPYFjFHG8gOhODd7EjBhwYPAYNz1HmzJ/ChjiRDh1NK276MZDVnKRidaWhGU5CMdSWRxVERER2HtI7jYF7AA9QO43GPzPuST1Hq7GQAwakdaOpKEv8AKdMYTEoZShhVwGpqQg8jA5KWRjgBHUes8REQsGRAweAPcYPYE+8sPyvAN46kdax09WEMjEwgZwyOEkiIjGINjIiERs38MpGVrWtbExJsYMG6yqSRGDY/KO5xYAdkvVLBudwYaurPSypjSOpaURg2GAyx5GIHix1HUnF1ODzYk3ZnYfOPIYQviGwyQxVSjOGvhhLShopI7M4oR9IjoOsjiQ6HB8Y8xsflZ+aMpDYxoYYCJjUGqNW1lVERHdk7x3PeUrWbtZtjG222C3uliAw+Q2PY7N7t7HY7N/IcGDDkZt7HoonF2PZUrkdicHWUt0vnB2PwDDjbbYIPu9kkku0ZSmJE9RgKA2WMyM4yQ6id2sSiFuRx8dKUpSlVXEkkkkgElscIHxy8QWNl1S6ttvH3qkkImChk9XS1pRlPktZsG0iIVrWlBCmztZ7CIHVJJSGnla1qkklUAAghHYYPiOJdRgwY8bVKJKqpWtapLHjta9xqWODSogMkMO2kT2Ucnid28OWtiHRK3Jy83Nz8/Nz83LLUieTk5OTk5OTk5b3tZ7HqvYYeqSS3e1rXsDukkseSwYcRwFuMiZTva92MO0AJWaqQ3gBjWMUjKBTY6CfJyXtsq8fFxcZ04jjpx8fHx0pSqbbZwYN387bb7N2tYT5OXl5b8vJy8vJyXtazOJGNaUoIxEpIDLXtbIm1rWeIDsclFJYwbO173uZXve9+S9rWb7D9EOiXd9G8fi9hg7LcfAcI9JbLov2KVa1rSlOOlKUrWta1rStUqpJKtaCFa1rWta0qktl0GSw+p/Tn9Cu62SxYlgx/IMPqMl8Y8xg8JYP4kYcXmMl+gPc/El+5SXgMl+gOD4W91+2W76Jdhkv0B+Rt29V3SSS+ptt9yOow/oDuluqogerbve97Ngv4h4vHjbta1m36HqMPcfKkkcbbbdnj2Xs2t27Wta1r3ve1rWta1hKzta1rWs28b7D1R6RyXcfG28fu2DirWqWy9m2+j7N4+o7rskq+E+gw/KfmrQjq72eyVaVrWta1rVYkkvjQCrWta1rRJJeRJO4w/KfkjGu/GdIwq9n0drWu3jxLFWtaUpSta1rWta1rWtUkqrs/hS3fyH4xleiwZXjOkdHhpVebbbtZ2btZttttsSdrWs37qtQCOx3Xi22+x+MZb1VePh4uLi4uOlUl0f2pKtaiFBCqW57y80kujbbfwjZ3E18iVKcfHx8fFxcXFx8XHxcXHx8fHx8fHx8fHx8fHx8dKUrWqWzxtvHuezJwfAqpfKNqHScf9EZ2H8Mdm3+uBQ2MTocVx/pH+gT/AIG1mkv1wxvZjYg6J/y/jrlH+sf6vyRq2/Yu3Jyclwa0WP8AYA4CDbHaz6I6X45/zfi8Ajh1Pyfyvyx/q/I5+bls38rdjqc3P+R+R+Tz8tkNLhGlSvV7tv6H8jdrMFsSta3lU6fDwcB/zfjfifi/jfjfj8PHVJdUlWnHw/j/AI34343434/4/DxU8G7Ws3azb+gn5227WsJWtazdrWBx/oF3ezbta1rWbtb6mS/reNt3vcTvdtu1rWta1rNttt48bbbbbbbbbbta1r2s223svpJ/SDdt2te973ta1rWta1rWve972ta1r2te9r3ve972vezbbf6An6n6PzbbdrWte1rWta9rWta1rWtZt7v9QT9a+hJt+a/ck/yg/VEv92l/An9qli/hzsv3z/fH5h+sH8oP1g7nB+4H/AAYNq1pX+7dr2v/AOgP/8QAMBEAAgIBAgUDAwMDBQAAAAAAAAECERAgIQMSQFFgMDFQIkFhE3CABKCxQnGQkbD/2gAIAQMBAz8A/ttX/Y6rKyhCELuIiRIkRCEIiRIkSJEiREIWXh+OxI4ZIkMZIY+w+xIkSJEyZMmSJEiRIlljGMkh+MIihEiQ0N5ZMkMiRIEBYQhCEIWhCFiBBkRDJDGNZeheINliWGSYyJGJBCREWWP0nqYx4QiImITw0SWhlYvwdLS1iUhiIxwvhViImNamX4HQ3pbIoURCQsP4hCZY1oXgVF6W8V8nZybaKL8D2OZiXy176a8DtlL5WmWjY38B21Uzb5bbwqi0U+mWELKHhdLt4XsW+lsbEQOGjho4bOGMkNFeaIUfbCF2IkWQRFH4xZfmvL74XcR+T8n5x+fJmi/P7/gg/PokcoXnzGP9jX/wIvz+RIfk1ldIiJHFdFWYoixDXh9dK+qSwmv4l2/2Bvz2/wBgKRb/AH/srz2yv4AfV19DY/S28V+rqeQv21JCYvR28sv3FEvQn7Emuj3N/Jm9MYlrbo9z6vJL2yhdTsfT5Dyo3ykiN9Ptn6fldzfH0/BvSol6ORNm7n0+2fp+V3NzY+n4NMvQ3p5ZKPc5IqBWuvX2NzY+nxlRWxzFRs2vFIvFYp0fpqz9b+pfEfshybffDQx5ovo6LxfQbfI2V0b+5Z9NHKqKOfRZbs5VQuDFR/7KVlCYhZtlLo7OUvodvB0hIvFaKVH6/Gcn7I/Ud6qe6OGlvEh0dRFBHMzl8YpDli9NKkcsP019z9PbWiPR1EbKL8XWnlRzzzz8T/Y55PidZ9JZQ/FokUXotoqUsu3E5V09It6PpKL8AoYx60xCw8tYSEP2srYpaqVHI7E0W6KKXT7afp+X29RCFrYxjGSJDj7kZCYhJXZbv0LHHYp3rovpKRaLWK8DsoYxMiIRQ8piWZRJHMty36Na+Tcvo2PwmxCFiQ1mJEj2FLLKOd7HKtNlaKWq9uipYQtVF+BUPRJD9Kx1sid7on2JHOhRjRawkV7FK2c7rFDH1tleBWbG5YmJnEXt6bT2O4kjmYonPKihCkRXubbZsY+tr46i+leawpEZe4vsSQ8yoVkn9hpewxja3Le5yqkXuNEmUjfNdM2MkSGMdGwhZY/AVpaJROb3FIRWK4dMjw1bG/sMkM5mbbFu2WthlGxv1FCFlCFRth5Y/CaxzDJnca3RL/UKbKHFbDk99O2a6Xb0dvWQvA1EUiLQvsKQ4vCQtdF/GPD+c5suj6RoZZWlG3mXKWimLlwtbHzH0+TP1ZRG/QYiLPqWUIQux+B4WpC0vS2SJDGMeWMaRaGMYxj0PLH8+x+ioiZTRTwxjH3PyK/QeiJEWi2VqQhCELlwhCEIQhCFlfFvDyxjGMeULH5EIQiJFlvCEIWGjdmyG5W0K9SNxtDGhjyhP0GziI4qJEsoQhEREfYS3EIiREIQhCEIY/ikIWWMYxjJEhj7D7YeGPCxQxj7jwj3w1G7FXufnF6ENjGSJZdew2/YiR1JCIkSLIECJEiRIkSInsIQiJEiRIkRESIhfIseuPYiR7ESBAgR7aUIQs38EyQxjZSyyRIl5q9FM21Pwhjwxj0vDHh4Y/gNvB0LSsIQhCFpWEL4Tbz/AHNv2A2/h+hYQhfObeAsYxjH/DSvk7yxj6BC9Jj8geEJiEPoH6MiXpsfjqERI5YxoYxjGL4N4Yx/Pp9MhCERIiEL0WMfpoQhCEIWlfPpiJRO4n7HY7+dMSxGXuL7HEj7M4sfdHdHD+7IvwW/mUyDI/YmvZnGRxY+6H90Q+5wn7Mg/Zkfj1oREWJEhvwNEX9jh9iB+Sa9mcZHGOKvdD+6H2PwQIHD7kO5BkRdQhEF9yHcgQEIl2J9jis4rJfdiEISy/DURZDscPsQIC7i7j7n5H3JdziI4qOKcY4xxjjnHOOcc45xzjnHOP3/AMHH7/4OKcQl3Jdz8n5IkSBAiR8VX/itf//Z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750515" y="1635862"/>
            <a:ext cx="1371600" cy="1371600"/>
          </a:xfrm>
          <a:prstGeom prst="ellipse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430169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Recognizing the pivotal role of family involvement and support in promoting the psychological well-being of elderly individuals living with chronic illness.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654045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partnerships for psychological support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4928365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4" name="Image 2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QIAAwQFBgcI/8QAGgEBAQEBAQEBAAAAAAAAAAAAAAECAwQFBv/aAAwDAQACEAMQAAAA+W+jgahAkISJAoCwsuXO3XsduVtyQhAQlQhCEIQujVbuNyaVuHLAhIMEAQhyJKKlCEgSBAANABBCQAVAEBKaEQgQEFEqqzMmGXBZkRCVEAQkBZCQmdcLl1SNGstTBuTBtkkGthCEICQEBbCEAAiiAAkoSKLDEqBCCJAAAWazyxrtdeL6yywJCECQBCFpsOjW6NBYrhGg0Q0ciMSmhhpCMG0hIGIpSAIAgALLACASgLEUC1IAKBCEAQAiV1mTn281nKi0QkZlpBIFpzrgcu17L3LWG1oJEIbYEhCWLkCAqLCAAQEoASWAQUQkIQhIWALNVS1L3evK3UISRKBCEIE2HROhWhbRoKsjEGCMHJrDThghlYNEMGCGoqioFBCaDIkRlkDUAIBJQssFLJAUASgBAEFqCohTZkOUmCxLDTRA0BY5fPrgxbbmxZY1SQkGtJCEICQABaCBAkUElBIDQZgKJCEIQGSgmlXLL2t89fTDLAkJAIQat51DZVo4VYMFGVmSMMpCNDBoiRTVUVKiCiFZBGGQhAQUURUEBYAZpq4uNBogwAUKAAEFILLBagoEqtyM8qzn3ICFIAqa87x6Wo9MhJaZCNbAkAQWQC2wVIrIVACSyABoMwlRIsIQECFUS0y36drtxYiQk1CEGOkdU01YEYYIRgo6lDk1rESkyrnQUY0GhdEXl6vBUwSUc0VFiS2SKAhEChBQESiqDJZkEgGldprRZoAsACSqCgEUELZVZis47ObUIZJakcLl1oLKaQ2mQqbGqSyyCikyFoAQEjTRsFAkoCKSaCSyJFhCAgQqrLnl7/flouWtksAhiLtOubKcIRghGGRkI00yUViMoxrjabFtGlMpDBpoYKmWUywhCJIAALLkIFCiZlqgQAAAFYrOfZilBuTpKQABCkIooARVr1mk5Nzz7kIVWuTz3hxp6YMho2NLAWACgCzMgLQABEZSAkoAgURCVCEiVAQIQWDdd/vxeiTKALl6xvW0YYIxBgo6kZM5zik1p0V2jZrDQbWgq0rUYYg0G0kCQhFiQBAQLZAAkJapGQoQC0pIVBVdnPrkUsnWl2qAAgEFsAtKAqrnXHKuRZF5eLz8dLAoSEIAFQgoIlBZAIAAZWqIEDUgIFk0uuZWSwhAAhYWNfR1+vNkKzKGxewugYIRgjJEYYLXNMKazrS6rGDk6kaGtMNKZWohUxZFxfLatsrQ4Q0YhEWlkrpCnVpSopoVEChAskWlRQCoBCq542nPOpHStmaCEFsrpQCiWc9nl6wLOfjfNzooVYgFFSAAgEVYoBAIABJTTJALIWyQJRvJICWSwkAEIvQ6Z6vTBkgbehHUltGUhChCMEZOYYjrHSV4cKsOGUjUYaVs3WaZrTGia1FsplMQgxCEJAqCgBEp4csgpm1MdmTTFWPUWxQKEVAKJSyILXFs556EuWZEa1EzXItAtVs825w6zz5edjoQgIAAsQUBEVREJAtACAkM01koBlUBCaySAFlkRQSFOl0z1N84pOivSLM0ozRZYYJBjGco650R5WHRmmGhgqZdeddCXoc70s21TKCsTUChIoAEAQhg1IYceGAAFKAA0ElmCznanL1KdwIsLYiqiUsJZTXnU7K7ZSrw613OLUABCq55OsctObnpJYAgACggAiUEVYDNFQBBUKtIVFSVQEDrJIQAoJZAJL0umOn1w2btOotg2aQjIRkgV5ATtjqw8rjDQ4bdWNdfnepndyiUEIMPDDhGiEqEISIQhAQAUAUIJAkGCQhAJzNTidM4dQWIKVipWLYtedO4aFbJl0tYdYxpEFVrj3z4Kc3OgCA0AVIDIFlAIFRQglgKMFYQUkgqKCKAXLEIQACADL0d46+82x1ltVlbIjobDLApxF3J0lYdWkdWVxjbjXouW+pnchVFAgAgIQJAkGgDEIShECCpBJBqQwoxBggCQASM8rbzfTNGoiViIglii1wzvq2Tq8bmvO7wLAilWs+bZ5c0AEmlAADMVUEsUUYIEKiSAugBACUSQFslhTrLQ1EhCECHLfvPZ646EuuacIVtRmQpyi82rE6VrQ8MMOrF2L6fj07uOkVQEAQhFiQhKJCRCEIQhCEGISIMQhAkCQJCEIQhDMnk+2MW8oVpWILSpyq640tkrLsl5e8YdZkKJrPnE5EsQElWpKAVAyRooJBaFUgIBAQKAAEyALQV2QJCQwQqUlb7nv8AXn0pq3OjRGy0XIoKc0pxLe7cyaaHGHHXRi+28/bfnZpZFUVCECQhCEDBBEJpMoQlQkQhA1BiACQgSEIQhCAFJFGp4vvzpsRKhBaRM9aSyGmml2S5d54+sQFKz5aznSwiSWUQgABZKLBCpFCqKSAAihARRABICnQhIEISEDG3U9R35b8aeVlhalqACwUxy9C5ZWGzWHV5Pd+b0dDG5UDlCVBSEIQgxCECQhCEIQJCEIQJCEIQhCEIQACAFCeb68+J0yhUIi0tgGleHWS6pqjWOP0xIllaeMuVVpZZJYBFIKBVJLFUEKSlASZVqAgUFiAACkISJAqSIVMPZ7bvy1zTSmUmhl7BKCKUoi+mVh8mVjq89e48/oEsoDByNQhCEIQYhCEIQhCBIQhCEIQhCEIQhCAIIAYgpDgdefB65SKkrFslCGlcZppb5ce+fP1gKLORc8EBCSxIoFAgAAVYolApBUCgECpAkCwALVSgIQIyRSQaWEPWduXaoqc6MarkU0LEtdEGhqaGmmGruct+v83ogKhCBGDEIQhCDBIQhCEIQhCEIQhCEIQgCEFFIQhCEIeP74x6xWVWICEELVtVoZd8vm+vKILM55S5QBABlAAIAKBUgACgmwgkCiwNRBKtAkCFpSiUWGVkKQNQMpIbN49z0zbKZTF9OBARYUpbDjwzTDVpw9/5fSzQIQhCEghCEhBiECQhCEIQhCEIQhCAIQQgRSEIQhAnB6Y4nXKSJbUyliSxXlsCoTbNc/eOdrkLazzFzmSKCEACIQAoEDQQAFBNCwQFFgmhYsBAqyhkNCizFWABVBUHzIpIne6Y9dowYi9OXBcsEUzKhuR1aHhlJ3ePT1nHsssqEIQhCECQYgYgxCEIQIAEIQhCEIQBBSEIQhCBFOFvPI64S5QRakkrKVgURd8ZtZ43TmFqTzdzlSEAQhCAAAABaVQTIAFFAoRFiBQABJQAWUkUkSVEAMxFSjDW9/efX3LEpo7GNcrcZCqFBWbC3MYdSMvW5dPU8e10sIQhCEIEhCDAUyQhCEGIAhCEIQhCEIKQhCEIE5+pw+mc9i3KW1ixFtliVINFy7M1yN45O+crEnAZoqEIQhCEIAAACgFFpQCgAoygALAAQKEjVMpkNpDmS2USFCWI0ktFbD2Ws7iDR15vFZVY0oKYpRq12W5rDDLZm97l07fPpdKFlSIQgSEIFYSSEIQgxCEIQhBSEIQgxCBAV2c7TlazRuIKiqIKsoStK7EXo5ulPNdOebcqTjJzLIgIQhAkIQgAIBbQiiyilBAIKCgQiiASUAFrNim1gpJZRCCMsQKxlq0allz6C69ElzMro896c75m8i4aWLUlVPLoS0dWDK8dTHTp8tdGasmoQgSECBSSSEIQgxCEIQUhCEIQgxDPZi1MO2OxUlgzYpV4JXZRZVYp1MW+Xh9efM3imzlHKEsKAhCEIFJUSBUAsAIABVAoFUkKQgAWxFIjywJzMdIEMHQBCAzZQNSCbNZyxKsPRV6PWddhjrY3Znpj3jIllkWQixHWyLRxlaDNbct2da861ZuhTmwhAk0kSCAlSIQhCRKIAgsqM9Z9M9mWqrBZCStK2bZRsQpKLErVJsza7OL0xg1jFZzDnolBIQgCEJRCFChIsSJFAoBRRQKpARKIRiIVOb0462ddrOvjuxCSiQIxWZsiEg1mrWc80VMyVlnY1n0GnYRl351uxtYyazlqxGWRFA0PD2vDytTUYbNvL5bpbJbJbIeHDKVlkgIKSlFpIr0qK0ptFRASUjDSuhgW1pVpShNcmiaS552pzN4wazzE56UVIFKBAAhCIbSFGCjDBQkABFFVSCrEISUZdmNdaXrY31sa7Gd9SaeUC1+X/T54NoQQRqVmqWmaMhIdDWcVTJrojBIhssTsWdeuvc6l2y7efSZsrLZRazJGlZTDyspGghUhCpSWkJJCsIQkS2BgrCQwQw1GCqi3NYioly6JLRVp1nBrHPsx7zkk5lmNVuYACqKgAQgQ1BgowyOMFkrEYgQEFlsm+lm9TGupnfWzrq51plUUFoAi0gtfmn0cDRCio9RGgNVwkqEk6e5zpohJRkKshsIyFYm2zq10bOqztXdnenGjNNnRsSqlCLI1M00hDNGDRUwQkUkIRZBskEhCVBYFgmpVklq2DQBbnLWTUw3Ge5zVmspZUCZrcahmKBVAEBCEDYVIUZGLCxLEth6I2bszrpZ30M66WN9POtsFpbQBAqiguUtVFERKSvzr35S5KGx5RNNKRgkCl6PZhmqxVWwwRlIUKNYRlZGr02+HV15ZOhm75rU1dneiXRnd81arTRgqYKywQFlAiSWRCWwiEI0MrEUBhSWImazPqZUzXOezLZRINRhRVCCgAznPlbWYSUUsgWAshJWLEe5sV6sR8t+ddLN6ed9LG+jjXQm2BKLQgoItqyLookLYii5Qr1M9mVMupls+ObxZqHFE0wVIRgksazqpgJLAEK5UsQQhBkYgxv1PV9PHfeZQy1rUt81dndqurw7VsrTbTTK6vmstqsNEGgigK1VUEhapsqsdlRbFKkqpERKymzOoLqshECrUFAtScsusEolKwulaWvWHssubV0xuzd/PXRm+nnXcxq2UNAgAUBKEi2qiC0qLc1VmrNc5rM+pmszXKVWmQxL4uyZ6GCEIQjhBc3p0NMEpkClWSEoyQgFUUgE7e+foenjkhIQK1NHN0NMpDElioXTRaaHVwjSqV26Iik41lcQKusqlNGV1QiwCIIIlNZ6rLhhQAIAVGzu6Xq56a2roCVryI5+Ncfrxmp6dejCxFWyq5Wutz37blsTQoQloRRblCnUz1nZzamfWaCi5Uz1irBGKzFZhXJKsC0StKwxEKkccNBOizVbkj0x5iO9byWb7KGhIRgqxAl1nf35Nm+JDKQIVKpnVK6FikaHGUtaM6MFYsCQoNCtEl52rgSBV5ZFWpYu2SAUICAFRKpSsepCIl0AF+b3+ffp41Tq55nRbfmXK8nlF59uDpy3W7M3tzNhZDzQsrswV7TGlza9KdTOlNzQUalJVvNaYox1hsxGJMRnBaJVqSKohQKB1MrBGJV6OEdN9ciMsvtTyknfuuFc2iLEIwRiBXez3d8XvM2WMvLGIFoirFvUywkG6CW51ZLFiwhAmVdgVzRxakFXCVWodZAACRQACIJQjTVkiClZvx19Fy9GOvOdOORz9k30ud3Z1ZK01nryG3rMz5R0z9d57tgMpqVFNUWc6y5M+s0i3Oa3GY7nHZjTDWakRZVVRRQCqBQQJQAArTI00RqYJ0EZYy9aLOLm55oSCosDZbK6Oa6gpIK9EsmtOsBIAsubGb7z33NtzUMtkoiBuoGS6bMoWASEKVdblieatWCrjxXVR0UuCAgCCoy2S3G/OtcrqpdN3Y68jfKM87eeBrnul7NbM714u/Gtk15vetuc8bee8lGpQVaiWVyZVMnK1yyWZLclIgpZQKoRRFWFAqABNClBAgAFUCNMyR1YJpOwpFHZlCXGtQTOnNlKXL0TeRcKVwasOlDzXQ1kUCCkEszxpvPp3ldc2qwAAiUWrZTlCEI0EyruC1xUw3RHhoSkLDVcyGCpCQ6OddCaMuiLFQ1Z6VzXD68dLClB5PWcW8rGya7MdWa38+iN+e3hd84zmmlWq5zW50rs2ZmXfN7FUZLSqBUAqqqghQKpBZQKAAsqqEBU2WWHlNMenzr0Oeixm1nHrGtsyiQBKLPF3HYt6EsWEM0mKwGiNtCa6A2sgkKSlKcok1LLnY59Fk2AYkstdXzSKKhUrWIamsCcRSFWIKQ6LK2pIEZXGWLplkXjS9fHXdnp5jrxxdOIhUSOPSVWlShZL7Xn162evK1noy7ct8ULkqlKNZyamTWOfrLOfH1lbBKoFBJVpZFVRQKooBYUAqilFyValI6sjKa+x+b0dLOxL53rx3XWrOjEJAPPdOfG6c7VfNYCgRMCU6XxpTMaZu7fMAAAEVwthpkWzoufVsDMWEItmbABIRZWKNzSR5mgQIBVSO1cqKJS1C3J1hAzXSzv1nP0eZ1x43XirKiiLxw2KiqkqHrsdvXc+vITjXNepcdea7EtNVIliWV2Yt8/Oa45xQQBRVUFKLCqolLKoglIiLXKsbJeivnxh2mZY60v2zye5rmS+J7+f2PHvUhVki8bePN753WvECrQlIl1gTn2JZltfGte+agFFFK1UFkQoR9Z7TGlFZClWzWCsISJSRQ1rOBWQgoFqVZN+pqkALQiVMrQrLHzv3nD18/WPHdvKtLIoBa4xaRAoUHqeXbdnr4zrx6ya1kXHRaZDIKWzNc8u8sesJSwJoIBLVERCuq1qlWXXG/OuhnXRzroy9PHTpR0hoDX5n9fmdWHsaPcc+3v+PaEPHdvP6rn2pVFvjmXPK641ZPNMpEESsqTPrOS5NkFtmE6ZXNKPbYSlza0SwEFDcw6lx0mEsKzJlZYAhCGWa1nMrkEWKiVKhYnTuTAtgoshLAnouXo9Fz7+E9PjwXJkQWlFrjy3oUBFVfU8+voufXz3Tnytxh5NJtRrlbK2ct5UCWLSCCFc0WtcbMXZnW7PTfm7866E1tmmVaEqWJZVc0VTc5dzJHxXphx6emy9jnptmmAnL3y3Z6CFl2VY1fm25pBSiCFdlFzTrnVbQa60ZXpYphTm6YzeKZx5CIDQs9RmkidPWVSZFXWAIAgjVUPZ5pSsWtEWlIdPWboCggoJGL5v6Hw9fC3y8d280HhwVXVMvJz02ay0yYlrr3efToZ1xt4y1XqZU9BLoY4nTzPYYdQGXvcumvPTZm7c9Ns1rlKrNCxdStKrKSjWM1YdTnWc6zm6mExSZaylCG6eLIa1zQXM3WWrQVTRXtzXZzbc7uzpgiildV3Ge4lzyrevnXblx2Z7KCtINVdLDLbFq0JlLbIJZaz2VMmC56CIhViEAQCmXEbbPMrUBpBTPCHS3nShylsFFkNvoefb13Hv8/7+Xnb5wYmbvm6sb9lz777lIVQBcGs+f1yw6VWAiWHTSSU6zojr511ue8+s8XfL1HH0bLpYWyu5qrLrOG5wWc7U55hrFZjsyirJYEhFABTPK1tmZYttbLiygJKhI6k36CdHxq+V5SAUSzPrlfMdLHQut1zyemMWsdCTr4vRzNkl1yIW2m3DXMOLdYWtBmQaXwlytaQmpjSiDIZYShKFJTUTmLylApWZpQbtZ22WZS1SFUPX0LzeujU8L38ixKuxr03L0dXHXwusd/WdxUiFdI01nn9cses1pRctM9A7M1vl3y6FMvH1iyzRLszqLVZRrOJMOs82zJcU1RNUlaoqSrSCkiJGoQAV50045Ybrm9MdrQ0E1Nepx0k1fnVkrKEFime+fqzD49W915XXjyd8u3zelw25wKrvDLvlRZomgtF52zdk6W3rka81d8JbmjYGRSES2zrIqRlpY1EigFyFyEt85LWlSoVLI02dC5vWAFKzoZ19I83q8P34cXfFV0516vz+yhOL058Lrwt1OLjWvWIQDIWpZculljDJcxsXUb863Lcosskaai1pXYSlqg5Wuea3NLRpXKoqqKKAWFhLpUAhim3LCxNdmssqmKYJ6Gb2Y635tqushQWUXz9qLuffVrp5rr5nmPZctPrz87r5Hk0Y6XOmnPfDvy594rpWa7mu5ea6nH1aZ3wNeP10xW6YrsFiJK1WdWTPcsjTQUApWUMiXW+QaVVAVyyLK6tzbBRba7Gj03H0eqx0+d+jy1Mhr0Hn9N3Pp53twp9HnOROBNatZiRZIogaYayxLS+52yXS9Oaax7NMlsPKzQlqucGsidBN83XPPWdMulJXLUqqoCAhIa6ABTlTTlheydS2L7dkXEm+znT53dnTq0ClTFrhuznt49Gp18p28vczn0XPHnPV8vPrnqx3MunHS9rp8+9W+WXXGkx6ZrmuzSw0dzj7b51Vrxmt8S72AFQVrsvuLpFRmoArspuVQVnXiTWJRLKrlUaOrZZcygGV495x9Sp4jv5mi2W/zex05Pq8um4kS3zuLt3gVIlAWAjDK1zczoNhojozVuuerLs8ul8rStLKy6nC6c7M9sWmPXPm2QoWmq1qVBIWEpSoZoAFTlTblhdcxGp5bTQvVz0351fnTwywlZ7y4vTze14+rr8+/k+/l9Hym++fyfq+RHW/HpunWuY0NbI7XPut5Va5zOuP1541prPcX1txb83bnb6vh99MvP17GillLF1x07jLZZNQiZdZSwCmdc81w1EsKlUkb7NbJqBU519O4eny3Tj57pyKbs9PacPV4Hr507cK4RCcPPTdrEJE0hXERrCtiWs3s7pq+Om6b8c7U7nLpY1IimsVzxN50u3K1nBrngq22gpKYqEWukhLVSkZpRTcnm5txy+5lOMNG6a7+dvndkrDkhNZ43Tyd/l6PX8fT5vtw6mcbdePy/o+Wjqueob0zYY1G3N7nL1C86mDdcTpz5li1bLWyx0JqgsvPoteOvpyc/Z0oKpY9ztYcVCZrBcgW0JUta+emkItUiqF0HTuSEh0cb95w9XhO/lwa5svTx09Zx9PiPR48e+dYEK8fPTo3CxAVBJRrJRhy1Lmd0tsdd06GMNJ3efR5SCpGPpji6mjPfj7zxOnNS+VZaSqqrK4q1UisrKVigSFs5s3YWFusxGV4ePQzeibtxqxWCSLNeTPXtOPuy6wt49PPDx/t+QJRNJNk2TWi8uhjpbnr1ePrTXKvWFjjduWBaWmltIyi9FcqanPXd+Snrx49HUmqrmutGs9XOcWsoBALQpUi0rwpaFRaysMWHYsNNEO9y7em59vn/o8aIy9fHb0/HtxunDXlcWromvnu8Zu3nzLIBCu1mJRlay1Lk2yMdnPXdObHa5bclKCsmpxtTTnrza4nTnXGqWLUVlNU2LC2obFpXRKqUnCOfdWRbY9yysMac69BK03ZjdkNUJePs+fLm309THbm9fN3+ePM+z4fPusaaV0s7ssztVcWTVs12uXol51pfOnP3zoszzVDoWmTQmZN652OrNdDl6uLe3jt76CVIU9VM8TeURUVF0UAClefLhWlalBbFp0LHAFPXeb16rfB9/Gy6Je5jr3uXfndON7NFlBQnnZvu75+W1zUICsa5lpCjpdZtkY7eOtV5mtCEWxYRabKS3PV2uVrOeN0qlZWVVXVVVFCYJqqkVywvxeRa5dctY0rU5tzru50Jt5XlZljXfJ3cdduPXg3x6mccv0/Ip6ed8az6rQpzLqmbzrYWx0GdKWiw5tnWgytUuiLoZcyLoZ6/Ntz6o38/30NpkrO6y9zg1KWQi0qyALbll51S0FQCGzN7GaCL6zh6efvnzOvLVmtK011MdeD04czfLLrIWGDl1+hTXl98uJrBAVWPZAkGLrNcmia7eOi2WGqXZlYsAZ6y6nKueRVFLJ1ZVKitehnpfNPLbLarS3GuLpXmnzfgXt8lsXXJsaGpl7eN6pp2nyeVi686d+LpY9no+Xow749vPm5Hp+TdnrVrDZ1zenDBemadaJcyxbC9mxNM1WaZnoJsbMudVWS786x2HU3YnQx65N83XT5/rfVKrnWz3pOFvCMgZrRnoxl1mpKjMIuYQZaqvzr02Ktq5vqMduDrnn3izNNA6/Pty98eV0447EAcTHT6IpjyO+WSwFVPUSKUiWlxol1512c7YZbBiSyEFrxvXllspNMnclQrL879j5/XpmmhZc2pnsrM5WcvTNc/P/AEeSyriWPDU8voM7Zt8nldbpNTh6POue6rudfnnN6Pjy8iVstN4dcuXq0zaunObrmgrpF2TVlx05z22XZuqbhdjezPVLzz6xox10zo82iy6+cXvr0rspZ9cnB1zruTNaZsTWZHuUuaFsXEZjEFepnWKu/kbbMa9Njv5fr581y6mSV3OPop1jjdeGOylFri8t+x07GN4bnyvTlWVDVLkrCJZGkyVqxv1uOoAoQWLYtVxXXlt8qF1R2YcrENWOntfN7NOd4cbrm/H+jj5zpyBrMZTZztZo6+e1L6Eyytbdl6GbVppXh4vjtzktzv5+zzHfzfQODyXv/OXZWS6c96rOZZjt6Lntx28p0nOz6c7osRrtTOjXL0E56s2m5rnXbm9Hn2zb46cdNePUFz64JZrz2S685e3m9XVc57PQxl1yyWNLfOmWTozbS11Vk+pWUFFQvlrNQo2dehx18R38lGoYdLl7vH06l8n18yXIKzjY6ejufR56LHI6c+BcV1LChWRLHjWX1qxrmanPFqNJm5xBSyzenWTRKVgohs59Paef17ZTCWfOet89vkDr28+XlpguU7ee1L6WRhrdEegzutppWhi09bz5cbTpY9Hn+3m9hjh5n1fF1TV03h1nLd4Z2knoc41zHld3jZ9lDrkXfHXc92uXrOTRN8vfkyz2XrczszOjz9OTXOjeKiWdfj6Gz1r10+WdN9wzJ0ZNuufL1hpsLizPacPZxcejJh0bju9MJZnqpKbFscqAlJ0Z08T38S2weS5evy69jHfyvby83eN0aDzfPr3d8+lN35os8/rHM1mWFIsO3jeV02M33G3F5Os10i8kwgrooqb01zV6tK1kAKaOfT2HD2bcqNYot8Nb5/typjZNYJeFJ2955Pbz2JqsqkZWrZnXcm6ZXVgwU9XnhxL01zpLzu38/hd/n13bsLLhz6s09DzF946tc+W6Zs99l46Ovz+/y7vnvpnS1zqsz57Vz0WSdJnQhmaLL5vOZ7Oti9TPpM6fNOvTWVMlPQ3PH1gyqVS+s8/s895vZxPN7PZ+r5nR7Zm5jTowtnndTnWegxVEtGp4/r5BbBi6Ohjfo+Xp8t183J6c7Ia54fPt298tM12M9K5F1nzWsVXLUCTXe5dvikvprr6rrk8zwN4SwLjUy4qvRTSzcaQw1ryqKbsdPa+b2608V6/Lqxvgcu3A78unnVjWPmqzvn9Mcz0eS2zWlCtI1dKa6GdhWh1EOx6ycPOuzXfbxnhej5nF3xqnTTZilpnorzo2FCPrj6LfgwXnwc+6Tftc3s4u3FpejLO1ubpS5lkhtjPrlytZwV1HP0HP1SdPD77Y9JM0V6qY4nTm00sVS+t4ezyXD0+L59/R9PN9A68rbKqyRtrNURYzWbJrkdOXnOvmVqDFkXZvrufq5F5ea68GSyzic+3b3xVe/joFWzn3PFuDqAEvrOXo+LZvt7fba4tXF1zvQtcmjLzU9nGSS3Tz9vUkuTJa8oFN+Ovs/N7N8G5Sa+e9pyunHnZ6dDO9fHrwLnD055PX4rZNdmeGGt6s1pzWaaGUFjHbvl52PVl1r12J43v8zk7zRjtp1zzy5890BZFa49brwecvXva8fYz10Y67OfTXO3n3e+8c07U49HTc9bOmXm3j6PO8+8cu8+fW+49Hy9Nmevlt9vO7XyZLPWTPG6ciVy15163h7NGdBo2CSaYbni9OdSAgIeX1WOnlu3Hkb4qoCOXR6bj64nkOvlt1nTJwMde/041S7J00ZqKLOLrnluQLXUx19HnpmZDL6nKudaGXiUF5p7iTIllnmTZdMMjSwU6GOvs/N7N8Y83HNeH9PPJ141cenQnTycnTri751+ny2ya0z00rV1c3TNFowyguYyb4dTl6Ofue35PB+n5vMtozrZrnmm8069q+SidObrrc492+Xy99n0meHqc9BtzXntxnTzs9HW6eHJx+l2HLXNNcc7p5vRcvRj1jl6zkXVcep4+i+duDe3i9tiY9T1mZyOnCLWJnp67z+u+WVCCpUcfpz5u8qklK7sa9Fjp43t5sWuYtQhYXR2uXfo56eQ7eRd4uk4XPr3unFGpN9POlUFVxxLhLAst3Y1uOjLGeNqFmNc6ml550WKR0FutohhwiHTx19h5vZ0F4MlJ5DtjF157ue+LLnxpOmbN45nbzWmozo0rV05ds0s04VCXzOHXDsc/Rzek9vweH9XzubZUdvXk4c70Tf0zPm5PTy+W1325t2e3m56/qGPH3M738vVFouPP9+Hm8e3Z1+fyb26jzer5d+X18iuvd83tzdOfOMmtNM+r49tGe/GvTwXTW2Zx6etk5XTiitJnz09Xx9VimWJJRQpUESlQWciOecztwvuBaCDxdHQx072PR5Tt5cW+LRxcde5vkrVEvdzsCoTnazztZkuaXrS9U1Cyc6lucd1QKY5O7ZSlpz61klkrhFOpjr6/zezoStKsvgPRy4nXjuzrlmAFZUy9vPYXlKPDW647OelAysCV0z683T59s29el5PL9/n8LUzrdeOSdkm77zsNR0lsa5WO3vt/J3RVrJXbx9PJ6TzuPXt7/AC/JZ9u9y7Dl2JdvPtrz0r3OUue2yT1vHtoz2496/P8AprbM49vX5xyumKzTlhmvYcPY4g1GJBAShZXSSpLjmfNenzhgWgkWlubdNem5+nh9PPy+nnMcPPXvb5Ca5svemmECKc1Fb1y7iwskFqWWxVK5KVOkikOec3Ux75HOiMA6eOvsPN7OhK0oX5v6OPN68rc65kcwMmEs9HntS4qR5WLl7k3TKRpYAXXn043snS6yjfh8n05VNMi53ZOuuXQWJsvLX18fB5/Q9D2+R1c9Jz20bJ289rpozV1jA6XR0ZOmxnbMl7PO1aZrYeg5dNWO/Evbwe7p1nDZ7XOeR0wi6sufL7Lh7Glq1nn9ONV28hQLfFkuqaOdcM8Trn2O3GIBaJbm2Dr6Hl6Muscrr5JHAx27/Tis1zpraukGdMlrdk28pQwKJCmuniszFFKAELTxwOnPldeVkhGiL1MdfXcPX0saMCPI3oqyFlqgWrJ83+p8i0ukCMMti9fO0UjKIk0d+ZJfTc+/m9c/WXy+V7/PwTrfN6HYY6LLYmy8q5Gub+/lyb83Hz2saLPpuXd520yct1rl1HQmNLFDbM6WefrWfK259Xy76cdvM69HkdH3jDHuZnjdMoa45svtPN7ZTscvry8Ux0MzEVy++dd8Utxrmax4/t59MFAoposV5WXr8uuhrhdvELPP8+3oOnFZea1ol3qs0Y0TV82w0ssCkidbG82+a0UCAlLFB1ufTzPTn5rpmpno3m0pXrY6et4+vpYpgCykiwkkCn5/+j4LacWRqYMvbaE0YikC6HDJeHtOXt+a7z9l44+efQ+Ffm6s9EnfDnvVnpuvPq3zVpinTkbt3XxMzm1jSnYwbn78GfTepl1xpcogatYdOfdZU33HqeHrtnTxOvRxqr3KJPYufI3AapObN+083rivrOPfLjOdeYKaa9POtqUNlvm3Hj+/l0ykJB5XHU5bM76jr5rp5aNc+Fjr3N8xLQsl6CjOtMtjWhqzNYFQgI7nPeLpz8dced6Y3Zue8stlM6fTcb7PPv5Xry5nTn5067NyZM77DXsOXdlgEkgSAoAVT5D6fLbTwiEamXqy3SmUtQC6pz9njyeee7zes/TON8z7/wA9rzzubXHfn3dM673PrSXS8Hv5eNj14J15Ldlzaxps7Odhu2SyXSnWnPHY0u1mHOtz3O2Ztx6NXPv5DfqQy7ljPo3Pm6A05nNmva+f2SrNZMWxNIgAIlKvnpzdY8Z382qGGCtstgQyvL2sd+Hvhi3x4GOnb3hVEVHTaWXRLdNaJt4NGIQWPQ53zWPm3o8yZvc5dPLeny47inHf6vz6+i59/E9uXN3yy2edm+5eeklLnbZsogGI1IAYh5/rysHtEyAjW3nbmqpoxFAY91PF5rXXTj0YMvW9Plcrv8zVOrzrTneawp1LdWZ5zrx42fZjx15Tpnb0R6Hfm7MlbGcDXVyewKZOnNKzi1i1WnTylz2Of0PJXv1jnp1GNusZqCXJzs9Pb+b2C543TMFsgFCLKiaF7eN49Z8514aBoBBRQFsFrqcu+TXLndePBx19DrAhbK83TaYDWmXRNPKQrCJJe9Nc6Y+R+ry42EqssuVz2+v8uvb59vA9eXG3y5dm9OdHRoVllCShFa3LWKQkShZYWWiZUI1rx2lk2YhFWO/njn15+tn3+AZ+y8pw/V8TJvg83aZRW31KbnJnrgz3zOnKnTLN9LXP0t8ftfP6eb28/LvIN6psF+dbZ0y3ngvPoTajZ34rc73P6fnbbawr6O8arkUopTNeg8vtbeeRrJqReVwFRAdRepnXmdZ4PXhYliEKmXpDDjy38e7Rzu3HgR6LWQqpI72d4KwabsauldWCpFRpelLQkFAklFgjN0x1sdfnnXlg6cpcA5mdU06EhKkqjrSSBQiFu5bFoUqowyk3rtmpLBmmyhX08fQ5+i2bmXpunzcnX59uOnP7cdOOnmtL7N5kx6MM7UtcqbRvo3HoL5u3M6EXKNVtac6Bcue55tzQvVl4tlU9VfP2NbzdZ5h6S8luDdUAK5fa+X20anO1iDnRzeboEQial6M1zbPGdeDpdYQymXohHLJMPH0Jna9eXLZ9D0wBTRl0c2i65enRzu6aeR5YhpFidrHTl9OeiBLrzclmbWVyu3pcPmffjTrm1xUsmsEaqtRBihaxzERVgKZOp0lkWDFdiw6ksjstGaWWDqLL7nnzn6/HbxFz9U4a8r7fi5d8ts5lnm3ptYvm8Oe+Wd860Llb6Tn3Lz6+J0MzRnvmuKdZ6fPvZnpz9+fJvHLRbbDzsegz9LmTpUvOucFnpd8mmTKq5bca6sdGFEVRRRUQSxFtKyy5sS6jIQzXRGHLI52OrY6TWeHrHpN84LloNMljXIu+hNXSvBl6eWDeaKEom9kl0NQALahlk8j25eY1jTea2MPAmudLr1NCKVjBVQBhVBNR6sHySqFeLSw6U1esUhgQyjXIR6fHTw2s/WeF+ce35lF59G8Otc35VsZHXPnu5RbznTqzHby3ybsdejy9nM6ebLvm8m7Ho051y9+fL0547OVbZz9eJ7Ljns89c+sel1yEhlZc9vCXLNiBZFAosQDSwo0vWsfWbNTRmEIZemMOPCy58de614a8/Qb5yK61S9LOUb4urXL5qVk2y+yXNcxq1fH6zytwwYBJZYqOu+4xXOi5llQsqHOzTppSwYpFVxJrFm9DeItJYW048l7RSCUkvWmoMpIQeZwb593n0tzeKfSOefD+n52i56rXR561TdFJm2zaNUTpujXFyYevm1Y206cnr5cuosztxvr474t+fnavmdXoY+hzbUMRiq28u1cSWFhyrULprmef0GXPYbApUwUVVlrMNne7cjrGlGCNL0jqZ6asbdWJDKjNapZWhStmLcuRrmokltui4stumrJVswUhuVIqrOlSLqcG55WsWXFpWNAVVwZbdQJWRbFBVNZca6XTmFzBCMWBqChlK9BerAgrK0Y16PnrZNGXq50tasnskohiBAEJCWlJmHStyr3w53Tzc3fHJqdHLbLnl8pt1c+3hTtosxVjMNnZ1y2TMUmc5S3mhoeX1bdGQt2JIjUDNNDVg6csm+ODeNSOMGXplvPtZmutiNNWqthCCCLEpUAAWCKwUlZLHtqRTpSlqmzm3NFmNOSzhLenKS1WOkVpcUr3OxCti2pStWN5prdvmLM7RIQKWF1lKiUhXu516bG+jjUl6+d7MaNsGowbmRFkMjECEgSIbZIwINJefJ6+Tn9PJqZznmtTo59/HvVygzVkSi49DebSghwhLdUaZvr8PT289MPH0Jz6CwCipXYllvSZ+/j5u+XP3jQloYK9MI0rBi3O7mgtcKytNLLFlSuNm6Ra3WYoioZ7BqSyrN9FNIZ7MFlVmOzmXKTOrWarKZQAgZeYvec4y13ptzr4fy+nGvu/RwTXOubJCECMjhEUHvufT2vm9MrzSGvV50AtMyVKKsRlMjJBmoyxCEGSEIEhTeXnvR87z+uW2e/kt0VQNWeTFXTvPexFJzFwqxaaV6vn9Pf0KwJAjEAQ5Z5zfHn752GgIZepBpwkATNolztbbEFWmzNGY5iki9WkQyvJfbVZSCXvSpLlsw3NdZLKby1WYJd+soGiGFl5svrb426fH8Xz+31b6Kk8D5fXkt93388uamiQhCBkg9j2tHRt975vT3+fRzwtl8e2lKsFPMay9vRzdk1cPMkdqMMRYQKQhAkIKzxN48V1wupm0zyWVTCXHcuCQyHNasKhzUvb4envEWVAEAQUhzU85vlzt82NQ0PZ0mjDjEIA4UXtYFtoyulq+VisWzLLpWIww52qtps3sxWuasWoklDM3yhyZrp6wg8pJYJVl6t8e7p8fyfP73UdnXzvm9NdvV6+fmb5s2SEIEYhCC11GRL7jj6vWcezR5a55Fn0CW2OJZ5PedFdKXr41vlvh0YYixCQhAECQASS4OnPwfbhzOkrhzOda89DMKV5qlSUBNR2+Pp7ooqqKBmKFWRa46cvfPl6w9aS5HXpDQ4xCEOEdpeE0gQqCSUkke60yomcylNdCiXy9LOkTNZj1AZUz65XMcnHXpdOaHRmu7z6aJtlvy0Xlw+/xvOvp6na/N25ca9OTzZ9836ZaCWpbaZVSorEFOjY6mX1nPt7vzd2t4zHkT6HGivI6nh7n0q7Je5NdXOr4dCoZixYCAKKEAKACQ+uflenLzPbGey+56LmStcSlZEMlVmuN/H0+gpEIBACgJUMknF3jmb5xbDbY0dLNNWDEIQ4Z2lxnHatCrREwmUKG2QQUY2UDRnW+VFy6xlqGZmu87NZ4+OnS1kHqsdNfHqSrRSBNStZjTIZKz2yOD28+ir4IGhAKhZFIrF9MjV6Dj3+icO1s1kZ8DXvU6B5Wz53qept2y+lxernREVUABBYUI1qxSlKYLcSdyzuFszzNZ8L35N087FS4lZWlKBcdlJrl6XHv2aooDI6xEEJUjAY+nPnXnnaZNRevQyarBwEAcU7Kw8y1rh5WWGKzkSSxyKyBe3LlsrrTLpWus6UkM6dS8xZ53n16G+d9jLpjQXrdK03pms2aBRBJpLJHlPV5dazIAlAACKJRC1E12Gxl62On0rzenVnSp86ufVHoJeFqfLdTuHYj22N1S1qiIVRg0wxnKKkllmhNRvOibbL5bsoDU8504eT78Ml05ZK0BYmCyitbTculFYbKYQ31yYrKggGPZbxk1iiWsvS6OgpW4cgqw4zPZWHFV87eadZFOscrWDYhz5ekuZbhlCaVsEM6IRak6bnF81N6tZ6dz0GUsUVRSEoLXjduOjVbm2GnLxPp81q6yZ0AEhVEqCghKKdCw01zt5dfpXD1dLGmTw6OeyMWp8v1Lj0OdYozyNVxrl6B0U1rpHy02WDBikx1QMOWmqOdXi+mcu8Dpxa5IJcFlFaVz8+nI1OeLK1nWOOgUFi2GrL1esZNZCgRnQu2CtxaKLLI4+8deUHNaE3bnbhKrmrfIXImxnXo87ulxR5aslddLbOPZzkKojlcXWNRs7Wud7MWSkFCAEpbzzdUtDNLVRm68IOuiUyiABVlkIIIAe56NOWVdnp9H83ft46NHDs8ynSTtp5/bXL1pehKYVVQo0K1nsphrCQSWyDm0rhmq5b6suN+poszyaN54vTl5zryz6zjKq0NUc+nHs51glNm058ClL10G/E9LuZLlYlKmktGXQXCirI49x15RWJcs6XZ06uVJ2V0Zt8sIFZADQK68xvl5m5NFHGsVVOpeeq4gFgoFFQmas1VNrakZikxdeEJLB4aUzUALAWshBgV0Ll1vgy+/4+j0/Hqw1lByWdtvQySWha0KqVRWq5tpnl5S6BEFztp7NZrsvi2CBGo0Khl1jxXfjwunKovav59c6AljUYEiqtCySk0XNWshYzEtWwZdeWikBEl5GsdiaCVVwXS7OnlYJ3sb6M0RkZCrqCg5WseR1ji2X0UNjUIazdcdC4hLTLpmtOd4owVyzPFta1UUBVGDtxgYiyQLFMpgLXKkQlEglnYsaW4i+14dvWY6rlrlCySjOqJaZeQG2xOtqKcTj06m8abnqajEQ0bYzJYIhlbMF0JDqWVKUWOR05eI74w65Tn3KX3LK6tI6kKMeX1knV1kWCFR7JbIsTW1ogggrxtY3GSygabM1wc3Uus6uN2rwWeGnPVju6z6HUzs4bniLbV6SzqWXDQ9gQVMpq9HHToc+yyhEomG55VcusEmSKaWXp+jhCABmyIQAFVFzbV6VWQJedTpDaWTVy9DPT6Jw7LnWXWfN8uiZcSa9PvPqrnoVAhkkJKw4tLD02siU2RZCIgQw9j2khAATh6x5Tqys9tM6qVAspK7CnIpbNNzKVmFiIC1osLBkSs5LNkbjRnUXM145bYWXzGapJM9SXq7nX1jo3n0NZmnncdNEdffORKkgAoIQFHOr2rpq7Or5apa1ptpuaJM0ULWc70+eCkBmyAXnUzWKlrMpyitGqRkzrXp101rtW3G/fcO+JeDvn8p5a970n0LO+vnV40V1dBSSyKikdSjJba9BmEllMsIhZiwJABAKeX6c+DvPJsy3BoXDatSuliEJADIUFoEQU+WpdhrBLITUrK0ytUTTwFUwZuA5ILOrvGizAneSzWOZjrqs2axIhAkAQgAVIBKE0KJTjt0c3JLpW5MR5r0+aZRRKoJQVoi1wM6mpLl6sq0eK866B0LDLXN7cb0y8+zlY1w+euz25eum/W8uvRy2rFaGCCIMRJbCEIQJGYQhCEWEQtRkgIEKZ7OfXP1nFqUM1GPcwazSzZUsQpskuo2RtHElVUrKlaVVmMwsvRacMWFiqcWORrPZ1ipKy+5asWdWnU1iSS2EBQBAJbCShASpEOTjr1ZrkS8yXt2onM7ecSqJnSSC0hsZMuNE6XbG7WCPTImNZ8b0274x50s3rMxok4XLrzs3r9eWqvQ5305fV8uutrRkpYQgSEIEhFiFIsZhFhCESAIECxZBZlsSBIEhCqzHZzN5xXL6zTZnK0SxaRJLnlpquksEBSSmCWl0tRxpONZ6TWaWcwqkyyivRayqU3KUUSDUIpWAiEIqTVWdCaSLF87L2bAcTrxssuLtZ2FthDEXDjYxrZ25W2yGFzcOaJrIqZqw7XaFq1PO8OuaOn0zs3m4vl72d9rGvQ466IYsgDBIQJCACQhCECAhAsxYRYzCEIRYQhCJAkIElRDWVMdmVlM75bSgIbo3lVed68+X0502XWWy1Hn05UdSzpTWGqGaNRc27TvJvkrly1QlG8nWLFiGIslFV4003YtttYkMeXxehtWdP0+FhpTbJYGAtM1z8bsjVvBJEWnOss1uSla5K2njTK9NZ5Lh0rl6m89LebKtiw1r3sdPU8umma1QgRghIEKRSQhCECQhAsgLUIzCEIsWEIFAkIQhCLEhkm8HPWLG1lCxQCBZTXmenKb59Xc79iayoSyL5o1VWROfvHD1z8zZn1najbzbFqmXVNYEqGY07l+dvm2LZaqiSsSkW2PLYvW2Q6np8clhJoEBAXFnWTOthLFBElUuIIsIpyC2jWcPnt5WudOltj1ZDJZN9rOu9jfoMauzoURoclZjbEAQJCJCKZJbCRCVGYQhCECQhAEIpCkmssuHGsOdVY2KhCEis83055e3PqXPszoUqqgFAQVVpLmopszax5/pz8ZvnRF+si5gq5c7qxrpF9no28lznstHWskolSytdMeWjp6qHb6+aQFigEBYtWVK3KIRRUiRdZyzFK8t5psi2pJePhbbfVgbKbNUpGpx5fUc9+i59WOZZ2JrTLbmZK1rbAqBghIQiRYQgSJEhCBAEgCBICayZuHG8U1XmzNlsQEFPP7xyevLqbz7KuzCLBbFaCKBFpUpWmzLrPJ3z85058Rmm3XcokltubQrTKsu6aZfV46ChJz7MWs5LnmxmaBI9FdeUy1EPU9/OVkslhCTUFhFhABWI0PXNTKtObmNyPVq05cHGt9aVt1mWYpndatXBaaS2XbNbY0zXZzrCFL7KZfVY3QuweJLAhogiUSEJEIQgQBISKJcmbkxrGq53AEliS2M8LWeL157d8/X16JVUIqgAEAFSqkp1MzOHeOFrHB3jnVJJQXTZ0MdJrFtwwVOaVpzrdNddqAhRbEK7nnW82Z56988VLRLMvo3p85U5sthJZCqoFiFYMGCMZrMK0CSGJVy0ZefxqpZJZbYzs1NlmmqqkaJSANXTW4Zc6Z7K5PS46cvWcadvO+vnV0u5ekt2bJYEAQxAECEEuSMWN482KqrCxFUhDlax5/rz19MepT06kArQZAAC0sVpTWfUyazytc+D0xx7KkMQBKWO4ufHS246+saGmligxRpzehdRUhEAlV3NJRVIV8vJrMcez7cjKViyBCqArIgQhCrIwQmKXz0X3MttFjlxaWUwq4JKMgEenXpLtsCCorhSCLBoz0ySBZC7O9RuXoZ1qjRLYWS9rOtM1Iql52NYMaVokkCgCgiYbPNb5W9cej1PWjTQSAUAAi2qiJUUVk3jBc8TfPjXOLUBAgJFEudXL0+kzZGhAC2ViiobRAWQKRaymqitAeby6FJXpd8yFQsyUVYpiBCMsGGRoMsGTPXm6KWgl8zjROnZs1AnOOnY1gaWXPljihWiwuNS7LGqEAlQo1NSpJYQFkIrQDZm9vOt+OnnOPXXnWyNS6VulsiQF8tvGXty7dz7BblAUELoIVRQEZrKdMtzi1nk3nxOmOYV2GDQiEjHNJVlzZKAr9Ozoq0qwmosiUtJZESxEpuaSm1Za5uvNrtujyuXU1Fr1u+cDNCFVVAxAwwQqRkKtkUaic+3zybo1GSysWXLFApQmWa6NbUtoazFMBUKYzZuSWssLTRWur4mpBWRaUELUIpIQiZOfTBw6m0lkWS2muXfLX05+51r0WSEDUkslJXVNVSV2VW57nHvPN1z41zyNZy2FTLAWSUGKFjRqFDKTqNeol6ONGwABSwoti2AruabKbmqzPWI5kuTOurnpol8pFoK+i9uUyDQlVQEg0EYIykOYdVsw0wwltpZkRDkJksyC6iy8DLerNYZEzWDqaa31bciITQQCqWiXHGaUo5dWo11aLSoA1ASReZz6Y+OzUSEWICGnty9Tb6TOtCiCXLsjbLrmr4xWcTU5e8cffLjazgRVJKKyALGKFs1qEYsuutl6SXozUgEuQoFqAgIoKQrua7c7OKuWc6KZbXTLM0y1DR9F78zKJQoDEGCrBHCGQytYwwZXsI0pmnGQpCVlTDZ5QwS3y6bLNCGMkuMqyObNNNb9ZuBQsMCFtWWmXLJkimGtujRWo06RAYc6xc9UklEsISBvO7ry2ajBqAVUjVkWxei2Z7M9VstUlhFiFaMsqxnVpBlsO3m+jmt8qqCAIgUEFSWLCilZXqZzjxzlpDYJVhVrXKbz1fTlFimDRgwYbVYg8hGgqww41NIVMM0wyAKwiKvjtc/F898Hl06O8ep6ZFjDS6bl6lQzS4s6pgwKvNxosmoKiSBSxXLQZDJjUTrUpRLp0EVSJdCFjDNdbryusamIEhAFYlikDDUEgYhkyztWbzpDBLl7c16Oa25oiWiQUKiBQSBQAiooGqE4Opy06010GUpRJqq2uSpaozHb6c2CshqMFWVkYIcx6aIr2OMOEMCUq5EhCUAZeQ3nxeN8Xj00bz6/piqyqXynLdpqs2WNZqt26zsq2yS51w5uYmaYt1N1a0li6SFQiqq4MpGRc0hVjVc9HTznLp6brzNCokIEACsUVCSxliCMU1Qzoq+iEul7s16Sa2ZsVUjQkiLUoAIABECi5WFFMWnlY2nbquWsrK1rKiqKzq9OZVgwwVKsjIwVbMNNBoj2NTTMVVXJlhKljQDnpzNuQzxOXTHy3XXpOkruacvN420plrlWhBZetOs7NNlm3TbZZZCnNxtY4GaR7NlbLJYhkjbZKAM2kqi+vO89GrC6y6tVmkelsVURBUapCS4YqZ26zZdMSLF7836fGtgJQsRbAsQAJC0LYgIkkFsRbBKpQeIO5XUWsrZqWu2uKjOmY7W4xAwykYJEZoyMktiQljMtcwgk1UplUlhLU464LLEzXObG+Lx60S93plEpl5ebbKAQALUVS1yoQax7nRWyzZpt1NlWJErXFm45Vjo6mcBvq4Fi2KTLnr0NQRUtGbmMkVxYt1lgaBXIlhudttuoZTTR3s79VLuzsQtQUhBWQsQApQUFjJQEqQBUrWq3wpv1NwZAV1S1TJVFRTZ6LQwyyijRCJFhElKACCwsnWYi1TnVGdlQhssSxOe1VK9Rnm51RjeaW5DVELKsoUABCgBAFWqKlSVIlNctZorabNzbZsqysMZI6C4JaIgE2WbLnHbv1JUiQKkAqqmM0VkhrLdS61gSFe7nXrc66M2AKEVIoACBrIlNgFFBQIRChqQEUoWq3KQNioogggjVZWlmskMsIAFgIKAWxBRUCSwXK2KlGd156FANZZZciTSzTJps5+bnzpzQLVUtBTm1wirCqAAgAFgAAqFZVm1yioNY+s3F9WnW1OhZbZKTLGorkZ1qyFl1mrTTYRaCBKyshCEAvbzr1+ddOaAAQLYgAAFCAhQ0BBKUAVZl0ZIKIUrmaz2C5MqqlKygq1yoIVb5hYokFKBEBSiwlJJWBVSaksiJLXnUllgGR6s1GzbpSadRc3PNMEkG2Ekqilc+bnEFlWAKoFBAAqsiUKBSqWqVIFGGsfU02d/U07ypz5dKZ67Cgy5tR0blVaxAWVgkAunTl9dnfYx0aoBACAsoIBQ2LJBqeFpCsSgEsZvRgAEKzMueqRbFhLpZlKWEVFRnn7yFVALaoqIiiIoirKIii5NRJS5slhLJLLGsKOmqbc0WCVJoACEJAkDKCqM5nzaJUFhQKooFEgFIKLLIFVxUtcqx6PtjRrFUeax01XPS06Va61EskkKBLTJyEsLtSxPoOOnXz0plSwAGLRyIFBEAoaeRwJXbSJQGL2dUWIBRKVKlp0zlJQVLXIlKVqsKcPfNVWlkWxRBRAAlEsCQilJQhQwalhsbWbLm2sudTl26GsaEE0qgIAjECpiWGU1CAimM5nmqJEgSqKqgkCgApIWlBCy9frLris4PPbCrVKlb7no6zrrTZejnms6a4v06Osk7Od/QufYSiwAKimhI4FI6S0EkayyCU1RSgGNUxtLAAEFsRayrShM65SgqqsSaWFTy/TmsLaoswqggEiiaaIpJRACBBsbUs1lumXuWQQstGd4+HftdOd6yWAIEikYJEIVJCEGAQEUxnM+bRCCyqBUQEAQEVru3NNykvnOe65opr1nRYbHQ2OMGjTIDbuay/OvoXPrpllQChIAALUSpIoQBssi6kKRSDJpZ2xcsklKKLSCVSZ7nJbmXMVLWIqnjLxDQQEZjUQgUxJSpiEqEBEG1LemNG+cpJa8gslkvG49fR6luoZYAIQqSBCkGUpFISEIGJZFImVBkjNLVCyihEqQLAXat7NGb5/n01WX6yyNY1FGphg0zJWFtdarV9JjXfz0IAgSKCAJQZixJC1VbUzUqCI66LN2ZqS5ShBYIFoEK6qZy1ityLQtYqoeFvGBmiS5hFMRZk11AgCCIkJUD1526w1i4sWBFzvkefr1tujrJqADKYlGiGCEIUg1RYEkmWJmtWnQ2RZCxjMGVIIlQhCmazypFljWMFDYbWCjBprkqBosrsU5szv1k0ysGIEJCASEVgC2EhWVgKrmqFqymS6TWuqmiEoAKZM9mO3EudaxFVPC3mYgQWSaMkWRLTKQ1CRIiSjrL6lu+evtwv68pnWTj3px0EZefXBx6NZ6DcbUEQKwIQhgjEooZTUohiJiZt57mNL1xs3YEhBYwZYQRKhBIwysjDBsIZTowUNFCgtI0WHQ0eHX0EuE6y3raPmuEISBCQFGCldqAIyxbVqEQx2ZVWgjGw1DRUmW3EZ2qlVFPEXmEkpAQVTKQywMQICEo3Laj6zf156+/lv3yE3k8/pzcu0M3Ppi5armnOhpt1GQrGSpohghohCEJKMEMCykaW/SEISIQynNyBLISXILDQdCEIWSRSkqEJaZLC+qoFEvOuuguW6auLiwshxlcJAoRRFBAliWMmpZA0AopjXGlAsJdIkaMQQ8prIRYAqpABECCUkIQgaNy2pbvnr7c9fXzvvnXz64vP6KcdJWbl0z8+lEVxUqlpYqKItNNm7edljWQKMpCGpDBDUiVKJIhIhAmSMCBCoKSlWg0QoSJCEBbAxKZGK1cNzoohVi2Wyry6LS5bS6W5LBy2ngCtCIRXHuXsiSoRCAgKWEijVwxjlolrhDH0yAQoooiqCBCQCAAANG5fUu3jX346OnE3NPLti49kzuVn5bp56qaqlSEisCoogLADxt1N+s7tTRYbChtg0htJAwSBokiBqAOZJTEqQtUStBqEZFphahCAHkNroFzZtJv1nTuKQksCEYeLLbC9by1L013FtDOkm4rDI4wwaJEYIQWRVEKoztUlYJFXnagDCgFFALAEhVWxYUWhEptZt1z09ud/TkuLRjpn59UiLTjVONVzSlcLKooosKC6EBFUAi5d1zu1N2s2ahsKkMEJA1AkCQhQc9ITIVXIqkBKACSQBBpXsNKVZ1ysb6WsGzf0gSSQIbqBsWWBSxbi5NmsdC8dNxVOmLPorm2R5bCwsp0YYYYaiRAqlctK1LWKgXNcyCAiyBQgQFAsi2LdKysKsslzZrOjrza5Sbo57qhFEU5tGdpIosLNARVFUSAQEIoFAKsFXTJu1N2s7bG1DRhiVAwQkJQOaiixBRCEhZQSwEWMurASWrLzMaEvS1nLZv1l6kktKG2SJTNNJKcsLmejvj09ee+4qa4/P14c9Y0w5aOWFlWS2WWS2WOjEVRZamkRYFLFdhCGaCFIsgLAEBUFRUEsoo2pb05xEm6s1YVUKoz41XJWIIBVlURFhVVRCiigFhVVQKCIuxN25u3NbM1CGCQgQmGykEAUGaqKLbIgA1cRFIVTXNzoZdLea6rTTcvUlawqUBdRtVDDVYXs9bfm6+vHrZprgZ9vG5+uqUUVI46OWLYly2paWDNEAqiBEpalGGIGWEDECQixIsQEWIQ3L6kRVUEoAVS0RTFbVZUzWJIl0qLIs0oosKqgFgCiQqhFlFKoh123PS3N+8mwhCAzplBAhVAkizSo1OPAAArXJLlmtVm64qMpcW2NRCktKXj0BQjDVqvPu78fZvl3XnScOezzWPbmx1UWgQgw45aXFpaWNFIpiQbZULAjBC0cyUYNsgyRSQhAkqQ1jWSiAksZEqLVLWVlRWVlSVpUJCWrMoK0siiQGlFVZFAKLCiiqFU0nb3jXYdSVBJMcKqwsuaayZttdDWDZRKkpsVc2dZ5b7N+sFMipD2WllhopBrbUamJChGpjXvh6PXj7t829itOJe3lOf0efj01i0CECEJZD1aWjtMjSsElpIaVZCFTBDBoqZJKbIFTBqBIGGsaiAMEgqoLCCldViRWVJWVJWVrWiyICaQUQWFFVRYUUUQWUCW6U2WarNVhrJGaXHjWSac6Osbd4oEQzWWXJNg0Js1hrM0tGaw2jM201FmFltgakNYAQaaHrXvj6nXi9DfJvkU5G3k+f0uFj11TQpSECQeGqwsVxxlIRyNFIawqyFTBgqUNGDLLShgoaKwIZGo2tJAhIsBCggUtKJAK0rWsqKypEmahLpEQWVSsSRBZVFVYAgiIqyoRYloi0yiVjs75vrFlUTWaL7LarhypM8tKyH0KMrM21KLNwbWqBkgKitIbWk3b4et6fP9E8vQzorzNTyU9fl8fQonQQADADTw1WFisrjBCNEJEXXoRpSEZZBQjBWBQymxlgQhGGiWFSEKRZAIRRQiIotKIKVxWla1JWViJWViKkIyk0gkViiAlQQAkKqqpEC6027zglslpi6w2AEV2pIylJTUQjsvTVYy9pIGgEhCDDM7tcfYdPnekeboY2xg3PKu3j+f08ueygqBCEYdbBxxlIQjRFEkNWtMhlMEKFojBgkQ2kMEYiGjKw1kUwQ0YJCBUoZoUGZKAWKClhYWqxCtK1rK0rWqRNK5ElrEKoQSEFFVYUUABV1Jp3mmHEihaZUGg2ENENEhIe5sq2oy1pCSyEIsCEKbbx9h1+b6l5uhjbrj1z81rfiuf1Ofj1ANQiEZWGWwdWCEIRpREAadGUwYYJFKFSEMGmDBIEIwaJII1EIQxBlKRSkIQgAAUCgRRKUrhCsrSspVCpK0SWuq4SEFquEhRYW1QFqIVSrRCQKQKkNkIQZLLLKZCkDaSBBZCKQjGq8PXdfmesnDozTmXU4Gni+X1eTj0xTRsIQwWmHGVwkGJEWRKWNGhVoMEIxFMGxlMFIpGCQIQhohGghDUgjUYIQkIQhCLASrYEAosKLVYhWVlRWlRSlapFbNd0kVwoggoISBUgVFKQCwlkCQgSxHsamCzCBtgQEiUaIS+8vV9Pn+rePpRoXNrPF1fH8/p8XHqlrDIVJIilpx1YISQCSqQBfaRySM1EIQhUhghoyG0hDBDRghpiQwQkGowYNQIQkWISAIBVIBFIRFK1rKysrKioqKikSZqsrK4SFUKogAEIAhCEIAYMNcsNowUJENpCFFUEIjK2seg6eH1+vn9fMvtpZ4+r5bH0+Jj1sro1jElNLNGbYcMpsgIAJRAJVtpghtaQhDBtKMsDBsMpsKmIEI1GCEIQhCEIQwaJAhIpSBIQgFiAA6FK5a1rpBBCsqKyoqSlKSpElrRBIVpBQCkIQhABDB1mQQ6MNBoswa2xNFhuVCiS0tA6vTz+o38zuTjpSuuXd+e5/S5E9RluseiSItcom3V5TEsgsBpUEChFt1EKlGCEIViMGUhsMpIMQIQjUQwSBGCQIRoNEkpqIQkIEhArAJFdlkUrWtVFFFEEKkrWorKSpKypmqKxCqFFFI0IlSDRsEFIQgw1GwqRmXrRc3aztuOjvz3MZXTmZ6Rrr68nb14dTnG+Y6cfH0efn0PbcjhCKtU0M7KvKYlLQyVAqgiUVKtRgyFTqGUxAjUYISBCQYNEMpQhDRgwaJBghCsCQZJBJRIQJCBppIQURQBRC2KKKViFZUVlZVMU6tUlZVFRWJCzSVKkG0yQDMIAgwaNMFl7bbm/WeleXd35OleaJzHXnzvGelrx7HINYnbmY9medbbbksCERqrNSbOdNaYECxYRVBABRIrKQhgkCMEgxKKFWDEqBgjUYJBqgwSQQhDRWIYISUQhIQMQgQ1CAliACwAotgFFEFEKyqKymyspiu5plrkpEisgWgQASAZgAhINTU9zdrPQ1y7m/H1LyZnJO3Pd8zWlx0uMM7tknpWbusuphwCxVndc2JpmoBJEisrACIJawQhDKQkCEIwaMSmQywNSCMGiEkEgwaIYJAhDUGIQMsChorEgSEDKLDJLQFYqisgAoooogsV2V0hVFdUzNcVFMViFc0rIaBCMqEACEGGprH1nbrn1d+frXjY40OuF3obZjS5hUdK50Zb6tGGIizVU3VnoILcFSEhUqlUECv//EACcQAAEEAgICAwEBAQEBAQAAAAEAAgMEBREGEhATFBUgMBYHQBdQ/9oACAEBAAECAP6OdJJWrRRAD+mmQw42HFRUI6ra4iDANAALQAAHXoGCMR+r0+n0+r0+kw+r1er1evp11pa1rWtLqWOifXlpzYubFvhWlrXjWtPZfqwvCb/+KPJMrqtaOIDQC1+44IMZBi46jYGsDQNAAAABvXoIwwMDOoAAaBrXXr169evXr11rrrr1LDH0LOulr8dSx8MtOfFzY8t/GtaLZ4HMaQgh/M/+uV0UUEQAGv21kGOgxkVVkLWAAAAAABoAb1DQ0AAAAAAAAIN129vv+T8r5PyfkCULqW61rWta1rWta1rWvGnMfDPRsYt8WgNa11LcvBGQQh+QPyQQj4CH/kJe6jWA0B+o4q+MgoMhawAAIIAANDQAAAAANBr5jknZk5p2YF8O+N9YMKMEMAMB9B9B9B9AcAePnA/T/AKN9ubGebm48kx/XXXrrXjX50WOinqWca5iA1rU0bWtQ/Q/gTtAj/wjzMcXXAA/GtRxVcbDUbGBoBAAAAAAAAAakuvzT80JhjI8HHhWYtlJsYAAAGtLWta1rRGta0+F9CTDycfkwHxhl4uQQ5PRGvGvGlrWi10dmlYpaHggjJRsTfI8j8H+A/Y/oVKakIAH4a2tj4ajGAIADwAEAEABNclzhyTcbDgYsRFCAAABoAAADqBrWta1rWtaI110R1I1pOZNi5+OHFMy8Gdjk1pa/JBBbJDaoFq0RmGNAQHUD9H+I/A/qUVSjAA/ENarRjjA1oBBBBAIKe9NnBHBgIMW1gQAAAAAGgAAEAB+9LS0RrWtaILSOvXroh8dnCTYOPL1Mt/HRT23KTma65dgYG/+Ifo/0KxDGjXjVSjBAGgAIfgIImzmvdVwNaigtaAAAACAHkJkbaDMSMKMGMGML9KML9L9L9KcGcEcEcG/DPxjqjgtaI1ojRBGiNTQ3OPiWjmfGl1ezzpzblQtWUHgDr11+z/AH8H+eisM0DWg2nTjYAPACCCHjdrMsq1cQ0BAaAAA8hMEWNZhWYePHxM9ncO2Ct73vt379+2mxCEMLZKEmFfgZsS+NEaLdEEEEae2/gq92ra8aClg8kPbcrdcoA3WvJH9dD+IGv0RhgAg2nUYwAIeANa8XcjqligGgAADQCHiDHw4ODGQkFdHVzVNb0GL19eutdeghEAriAMCK7F/fwPBZNh7GBnrLRBBGiCFYgtUsbfHgKN1ut5IkbYiyg1/Y/nQAH8itfjDeA2lXYxBBBaAQ8XsrQxEbAGgIIDwFUpV+OwU0QtIPEwmE3s7A+N73ve97Mncu2tLWtfgttYS5jERogoorRGRo0LQQQVZ1+r5cLUeVC1r+Z8a69evXzrwfG/zrWumGb1gijYEAAAGoeclfxmNCamoAIIAKjjaeB0QtLXXrrrrXXQHja3vzrS141rWtfkLV/C2a2iCHI+XiiEEE0yRHyVI3NN861+CPHUM6dNfrX5C2D+AtLDLVWIBDwxuvAWauYnHIIIIIIKCLGceA/Ota1rWta1rS1/HWvGtfytVsjRTkQ5HznmBBN8VnZiLwUVn/wBHxrr0DOmkRr+Gj/EEHfjDqJsbQgAmjXgLVBgQQQQQQVKrjcd/bWta1rWta1rWv/ASfFutPCU5ORRRV+OMBDxAs+PJWck8AdfX6+nX+B/8I862sS6BjfxCPxM7BwjyEPDBhsfve/7a1pa1/wCrkkRTg7zogAIIKM578PdORGGdda/GvwfxrX71+R+oJIAAh4hb+HtotCCCCHjjkC147A/0151/4973+eTuKKd4PgFqATBDFnZeulnbPjXnWvJH4151/DX88DZCAHioAUUPHUIIBaC4mQt/gO7A/wDt2t9if0Tk7JDk/wAuIDE1uu1b8WrE0vjX41rXjWiPBWvzrxtbMfYPH8MTdgdrWqclmBa0TJNG4IeQqFmOT+Ad2B3v/wA2973/ABzWSKKIf4K6BgYicTQzOR8TyXrelrWtaWiNa1rwR+yex8Ea122Wen0kbB/HH8sD5qrXh7XsiewhBDwFgMqj/Tt27dt73ve/O973tb/q9+RyxTkUU9CMRdNKR2MxOcy3iee9d861rWuuta1rS15J8a1rrrWuuh+AAuph+K6DsH7wedYfDHEOGtOiexjopQggggMVma1r++973vaH/ltZW1a8ORRAY0OJRTVVxWYzPi7kLM/50ta1rWtaIR8a1rS66661rWtD9hPDZW2hL6DTxmTx+R0mOitXcewotfC6OOxG9NQ8QS0+Q17P/wCNLNYzNi2USUV0EQjKc8kup4OfJ3LqmnuZbxpa1rWta0Ro+NEa6669evXp166111ojSH50nIfgOohl6hyirYAVDKPx1mFpCLHQGBkzJwh4CY+tm6+cim/gD/55bs2ZmyTnLaDBEISx0j5CYxWwTrmRzKmns5eR/wDLWta1169S3r1661rXXXXXXp6/QK/o/Q8O/TPGoJKHKqN/TDVzhx1nGslHj1mD1tlbM1wQ8NUOQizseZjvNd/DX8dLRL7b8nJl35R8x8hoiEAh6mV1hzlDjBips5dyZU+RsZZ5/hpAaADevXr169OpaWlpb1666ekQej1dY4q3GK3/ADur/wAy/Q8TIfiOO+/wPAFHkVLkkTw2tljf+jmxoeEFrp6gxrg8OB8BMLLTcmzMNzIzLcx9qMmMiMh8/wCx+xOSOUOWOYOYOWORdZ/GughEIhDS82HTl0cMWKOOdlbGakeb82Zms+T+taAA0AGhob169enQtLenq9HxxD1CrYetwWD/AJtV/wCfVeMsj7du/wCQF3nPkDFtJ8jwPEMtXktbk9a41QZVuYFd2FkoOQIIQQQAAQQQW/661rWgwMEYi6Iymc2TKmU48Wcf8mbNTZGWxLkZchckqIfk+deNeAAAA0NDddREIPj/AB/U4Q1IOK1+AVv+e1uHQUQS4ku7F/fv3WtL2BgjDjEazoXMYLjfyEPI8da2Ug5TX5VDk4J4skzMfK9IxTsUaPp2CCED+Na0gNIDxvt39vu9xn95mDW1G40Yv4nvdmX5ibIvvSZN+SksFO8WVWI/WvA/GgAGsbE2uK4i00Q4SDhcHA4OHQYhbLi4O7di8vL/AGGQymUyouavWHjwEPOqlTJMdTNYxoIeNoIIeY2YyF7ABehyrLjZ47TL7MiMqLgeGCsaX131/wAD4Jp/D+H8T4nxPhiiMf8AWjGDE/VfAMCNoZR+YflpMlLefelyj8pJcgcf0VYDD+CtfgMbCK7YBEGsEGKr8Sg4RBw6DAsiB7b32LzJ7C/2GQymUyOldNJffmJc2/NBzWOd+G/iNtFa8aMTqpqGuY9IIecYyhEh4lrkRvagWyi0LbbhutuC020LovC+L4vjIfP+w+w+xOVOWdlftPsH5CTK/NNw2jO55JJLlMiSa5P6KnTvBO+nqrUZ8VBXfH0jrx4mHjUPFYMBWpQRbCJ2XF/fuXmQvMhk9nd878i/Mvzb8vJec8uc+XJS8h7jyEAmoBahbf8AARI/G11MPxvi/ENbG1NoeQpIIZgUCu4lMrToMDQ0LbxUkJHiwOwcHB0j+1OTe9+CiHNka5pbXRK34K22rDxWLjceLEJa5k5yVbDPv8e47QdEIehReXYy327l5k9nsMhkMj7L8k/LyZh+SfYJKmty56blMvKpeRS5Rx14HkIeGDQGqNe5M+bBxZsYylCw1ntBH5BrR42PwPICmhjeB1EQjEYbGW/kHdkMegcmzuHBzXE7pPW/G/BRTmlkcbmluvFOnTwGnz/IjotwTeNjjOeozWOO0LOTxEgwA4y3if8Akv8AI2eLNiMnsfLJdfk3ZZ+UdefKTJJLlpuSS8qm5PJm5bKIWj+Qh5HjUbOgZFHGrMmsA7NrBZG48xdQgQUD27xTMtttiy2ToB4Cmggk/UTgt/mudg5BmwQ4HZPfxvfjZ8EagBYa/wAN9HHcfbHZuZHk2BytW3Fl4rIl7XaV3GzOx2Igi93tMr7T8icuHvyD7OypL8mdl5NLyaTPTXnIrXg+T5141ofgAIBsXq9UcdpXWd+xW04tnErZRB6+wlY/VWH4xrfHEImbkYslDIp4YZNedBNK3vt27W46tjZUqEgkDxI50xq2fYD5KKbH8JmMqYtuPFOSrVpyySWPqbfDJMXW5HUybXw5OHJRzZFcqtQl+Xfln5B0+3zy5i5k5OSy8gkykj9FFFaRRRWiCNaI11661r8AeKMXxTXMFZnqfXkxH0301vG+IKsGIhh6Ts11rsnbASNa69SC2xHDkK2TnYx2kTtMcta69VorSy0aCb4eOuNWth7XLe6dkyCeGb3GaKOeaWzHbdknZLPToirl6vI4bFB+XFuaxkjyZ/KfuHyS0vq3QTZlshaQta1rWi3XXqW9ddda1rRWvIQ8AcRxf0/1V2jjqf1v1gx31wxtrGMp1cMGev1+q1W6dKLJBGITrS0tWQ1GKOWne2WBnUDTD42gALEVCdZePew7uTuu9ELbXhyYRN7oZ3WMRVnlyN3t27dsiCCx3iOThtvJtjwR4nBx1kc19150ksctSWhPjBg3s69OnTp0LC3qW9S3RGta1oghEoIIIInjuINUVeYjFYz4PwBS+EKWfnrVWwCD0+kwmCXF/X0K1qhqs7v379u/edwIf3eyjlmO15B8Futa1a8TRlqHjfeRwR8ELbXg9uzXYWjKc1fLi8vLi7Iv7dii0ngJMlzl8/NG248ZjagsPtunMpkfJMrRI69S0t0RogjRaQiS4vdIZS8GDBwcEQAQC4vQQYI+UoB7mvDBFmcwyBsAgFf0eh0JigvvzkduzafHCPWYzGYunSVnXrrxBLTvObrWmfuSPHvWTi1pFORWOn8kIJriVEzHVMvddIUUfN4+NeOCLk+Njp1W+8TxSwSewSmQma1atEFvXXXqQQSXukMr5WmLCw8Ih/5rB/yuD/l0H/PoOMxxGUzIIIIL/msHzDcF6Cb5k1yGz82/mYK7WBjQUSS4udKXmNFhAc699iL7bYeWGIxdC3roAihkSzyP3ZKzMfgop63Sex3koEIHfF6VyTL3Q8vLvG7Z/BPBlkGz1JWMIdCIT8p145CSwUQU47Ly5kUWDi4dDwCL/nEP/O4eEQ4BjDJ7jKZTO60/Ivy8mdn5GEAPOEufd/ePzeNtPyxyrMmx7VGgiUSSSTI8h8kUjMbHgm4UY70PhtYd+BgxstYTdizp1Y2HG2cNRuvYgm/uaOhJcj8FOTluN0TvwUEwwx0q/IbpQTGGA1nVzHPAKYoDGfU18Jgxcy8tsmZwZh2WE0gpkD2Q14+Es4LFwiHisWLauxlLzK6c3H5B+Vkzc3Kp+bT87n5xLzKXlD8zJOYE1BABNmh8Fs0wO8LQJY0eSnIl7zJkKL8bhuNTvkyD7r3lev474uzbDbntkx5DXOj1DNTyV6jjrbmeB+5yrkfgoouc6NzXfgHfFKtt+YtOTPMGFfLhckTrwVZUiln16jUo1PlGWOpJWjzjORvyOWoYfJfINg2nXH35c1Nyafl0/MZ+XTcolzclt8Xo9Ih9fTr166TUEBFGInETvHjD45zmMaPBKKllx2Jittx9mxPkQ6nhYOLQ4SOoAURJWmwFrilvBRvFh9SKVFiguXFjbT2ofuzDSmzcW97e9xVF0R/G3LjNLP3CnIKCDD4wv5JjMGx2QOVOXOZfmzlchablJMycwzL1c9W5TDyaLkQ5Cc5ZhjxUeOjTpTNLJLFLjLOOfWfA+F0ZYWFpBC106ev0+gQBANQVCWxCh4Cp1+sbWgeNpzpHVsU8RQXcsqHGqWJ0QRITKy1NYF35zLKu43IcZLBK+s17m9WqOKnL/FiysfZ0rn7J3RcxAoolqxlbfI7CIx9SKtPcucrMfSY6WkRI0JhAETYY4oomR1YI3iaGQTCZ0hc86LLwkY9j4zEYDD6PSWFGQze4yl5RYE1NQTBHL1lpBjRi4GBqb4PglQwQUbdi9fxeJx2Ks5KxkYLzLzLQVmNdnOMhUFyG31yWLyeLik6gkaAY+cIfkuMl1OdIPJ8ROTXbLtsHD4MpLemTlj3TXso9sQb0tDzotc0NDQ1qaIQxrFVDJAIqoqin8Q1JKk8UCuNe1xkc9zg5piMPo9Hp6BvXRCCamqEKKRskcoUVAtYAh4JJvXMBfoUbtq1awvHrNq5mWF7Yyx7HVDbRZJG8SOFuOaOWCyx8sGbwwTXohrAsXPNE3zp5cfFBZiFEAOGgoXBHwAFxWtyGwgKraPFclPQHm140tJ4AATA0QBgYIG04KsMNIVBX9Hpux3mXK9wFokfG5jmua4EEEEEfjQDU1MQQQUMgfiGxhqCHgmeZgwGJtT3LOAweUy1idoZLPIx8b4XUVZHWaKYSPcwsimqvZaZl7ayOOBjlA0pQHNQWpUT5mOehDdJ3mg5aA0xldnJJx4w8cxzsSdJ7fZMOnTSIf4CCYmiumBirDBsqCJD8X1cWVF4+1sJa9hYWFhYWlpbryTjaQTUPAQQQVKGRrUCEPDjbk47jFlLGAw2WychLth0pYI1AqCnIVwzue5NdLBBYatV5po8pjVWnIKrSY+S3CwmQ+T4sxSotIT/NJ3UADWBgkOblHjj4nVwOefAUqcFrw9aCAamqBRprq64+qqh/N9WzlVk1uSSNORBBBBTkU78PEF8JqYHoIIILFxsTUEEFuDHvwtStk5sRjcxkH2PY4JjXsr146MEFZswV0zskjACYXQRljg6s+zBJh5Iw5zSA+Rwd+T4pqaJ4T0VqENWgFxGG++49qCwDZlSwI4cziLeNMw2dqWYPxIiPDU01y0g1lg313QT/ACflG2bdue5Jfs5FPa9QJwIIcnL1+gwR4s0fqDVkflJQmqMIAAKmImNTUEPOMrYdk74YZXPVmqRVUlGor1iLIDIw3Kl11szudYgMctXoQxGJpnZA6nGBybFY2wQ4QSxCaLp5PmZZWNwIemsZAGU0W+OKRZubbUyLDwSKjZfmX593IXchp2sxj5GrSl8hBBVkCDTTbMNxuU+zOSOQN59kuqq86y5ygDkUQXuuOuPtTSve6f5Da7cGziwTVF4aggsfBYkCagh4xMXI7VeO7LiK+ZsxVTAKIp2sjuaUSMfFNBagndL8gW2PkjljczUJnghe1uMfpcsx1eV7SMG7LxgvJ89S2WG6z0GpJT1oDHsOPGMGNxsGZUNMMJheBkmSMczqG46RwzlDzL5HgKoe1atWgdj2YuHGNx4q9TNJdkyWRyklgztfGHIpyi46OJjijeLDjQwsVONjWCIVQGhngeAsO1qCCCaHCzV4+p5qUOSs0a5a4PfLPI2R0p7iSOaOV135jLMc9d4f0dEY2xRVJqscNaPxn8fiZk5YefJRlHxEwMUsqayWHU695qtZWcnFni85pJBDoXZJj4pGrbVTsWIshU8S/qsZHszOMuDGfVjEjGfXDH/AOPNDIlz3PxjUUVjWtjbjvrTTsT/6OXmrec/7bLf9Bq82amoAIeI2001BNQUIqx8klwcOVsceizM8dmxPXZKLMEjjBYhK37GTSztdG6rC2ON/cKKoyB8/SGqI2g+OUVGJ63BI8IJjZXxwGs+KUyMcy03UbrTga8zpcaXm1ZNwXhd+VjJMk2WV5eAWLDzk5CtLEpR40PFUubLBg5xd+YbfyvlG0bJtPuXZNV8ZDHspyxIpied83q5Qu5dUhZazDn3AmJ6CCCgRAQQQUK4vDzOWFtmwwNmDoWyzuuyz96de/irUEri8zxPaa7KkHoeGSxOFz2xQRxSSvtR2Cgub0cPO9SLj0uRYogXNlixZxMuI+i+mkwUnHP8AKDiY45/l4MBaxXG2zusOKYgo1gn3mT1mvkIUaZJ33l6ZEiH4Cps1CPq7L35L7H5r7b7JLmCjVo14AtklEYdVEE0TWOTGYRsUlu5LiqTU1TBBBV1aAQ8BNfxIZJ9mbiUXJLMbK9w5GexJYfaZPg57+byb5HPf3psYKTsXLdme6V1WZohDLFm457nl9eVWIaBmUi4/NmWJrnyYkUlyLPjNUrulO7o+f5IldFebxhmReHE7BiOHfMMlKTUa1j2uZjJ9l2UqvTfJWCxV/mmKzja5BT63wcpE9VQBMGPgmE4s/J+V8s3cVPTRNa1mFn2WnslyTu+Xm4yQmq34CCptvEIILa48se7ks3/Po+bWqt6a3Wtz3prJmZNDbGTnnL8fhKND0mv9U17777Psjla+F/tcxpfJ7sS/xyOGF0ioPzHghzaBpLkF+N0uUgnKgYE4ZWcW8Kc6OPMz0nkGJUHlZ6KRRSicSe7ETPQU7LcLPB8c2mc7gE18PUh8XWzVqoAka2KpK1FBDwVg1SRVPLtyvJheqwMlVeGXCXHBNWQAQQWHErkEFuusKOLP5lL/AM7ZzCdz/bA10z5jKJhL760UVKXM2roFAQPhyNlotx3mXW3zeGS73FOmuovBX/QYaJkTH3QXJ5xyonlmJ9jJ6DSWtuGcen0mLLnGM5LJ5CYWPhdmoZ1E0RiMxaDnoHJ1wEfGZoXsL/zfi1uR6jb6xHmBZFNE5IvGLVGxkbYQ8FYJUvAMzsvJM99rExz2xaz7GpqyaCHjArYQ8bqqLK8RXOn8AbyOWWT2x3JEXE9u8aw8dzK8arVsUOPVcTLVuChZux1G1mdxLDJudTNkVJ9crn8WJdIpS4uW5n440U49S7xdfJyg8uHL/wDX/wCtdlGjkT0QgggsVJfbebUAaEWzMoyOKeb9dHxisrDnLWXrMea/nOKyaXjJKU4vxsIeCsAqXizZv5HkT8e2hi7F5lgq9K1NWTQQQWB8jzSTXcTXPVwNZwzFqFGYqrgMlhDWot5LNjBxSrJWGGjxUDchD3kmZJhXPqyiElzJLM/fHzVPHNGYJ8hmMBewQzMx6pIEHeyZG3cS7A/QfQfQVcc85h4TkQE1NWCktMyYru9gcZHSYqbacbMT2nzRfjI2qQ7MvsyZtGsTPNM1+L8gg7JwCoEHkSpVeTLDK/ZktiwZAmJovoHxh3PAQPigu3GVz8cAfm2SxCCOWw5i47leT5PWMi5LVqUuLtxR2TMrhsGJNs4c/YW54a7GCOWF8GJjqeOWjBGQzGqiSZjQNat8X4fw/hfBNI0fgfA+F8LNCcV5R+GgLEves1GwBBFFVXeD4yEJQQsY2hjwFIvjGqZ8i2wajRXs1/h4wnwEDtceVDy8XVahr153dQZp2pqtkIeKT7oCHmB+RGEd/wBCZ/zCblbJ3e5tmR4dHPG6MVbFmOJcamsXBnRm6uQuSym27vXv1LkCgrvsMNqUPw5qIrliwKkU5rh3gqgqrgWj0+n0+n0eh0LH2mTNuPd+AmgKF4OagEQhazo9hUb0UE9n1k2Ax+DiqQxaI6Q0Txaxxd/FIOIfUSYU4mLjN+mCEPPHVjvAT1kp5HC3kY/nOyEF1iapUGhobXbbd5PjLrFv5xF/yWfn8MojUcr3Mx0WNEDMfpgnrcWtNyH3Yzjr1+bCVMrKxkCrwlgd3jVuKuylHR8cyfgFI6cpyKKoqsnKuy9ebYDwSz5MTp/HL3x8p8EJoaggqMmTaAEEQ4OGPk3tRpqA86058OTGb+8+9++++OeOeGRzdqKwgQd8cWNPiUyYz6YYaXCf53/Pf55qYAQQQYT+sm2m7Mw/8ttc/qVsHJRp4o1yCIGCN9aF9qsa8vIBm8fk6l6KhZszmF9WKFocCFGbChdjzQ8c+lwglUqvI+CqKrqRQLIMq49jp4Bj+HtlE/jkajjHg+AB4CxL7zHeIvDlKMW8ua6QRoIIBDzi23LWw/vvxM7HO5guU47FZLzxpY78CPp06dOugmpiBBBBqO/IZfoU5Kb+QVSoYWwSVZogKsLaz4LMRuMyrmS4CjhYn2MpG4NbBE1he9NYpXOdjVSC/wCjT48Sms3LOKKKoqBSqFTwwYB/Hm8cGAwFKZWEFyJb1oN6Bgj6BlAyK073xy/IMzlWdIyunKFBD8lU20hz3OjlFPO2eTnmH+0o2qA5Qc4cjVo23zfO4zLv3e/3e/3/ACfk/JNj5ATU1FDwFiXj845+ch4rZ5/S4fftUIJhatVnx/EqwUqtqnbNh72WnSZKtl6FhgCEjJ4H2g1MTI3NyCEGObNybEci5hahEzsGzMPRTzRVZSqFRtM/u93v9/ady5Ci4P7hwcwg9uzJGOysfpZF8Q1fRZjcoQ5QpqCH4emtwq5pNUNvlOXuwQyKdjW5p+bc+Y2I6rnB33Q5D/ov9GeTf6b/AFP+q/1f+rHLAmoJ48BVn2EPwDx61BDyul/yrKcoq1Yi6Flis4Rvrvmu3XzqR2QbMMRBj8fFj5qZi6YuJ5eIhHNp8L1VWYfxqCZ9x0zuLx3ZNkzOpyV1Kv8AQHkf+k/0v+lPJf8ASnkuOygOZQjYC3pou9vtYutN+UYBAEfFmOnBJC8whoHgDSa17uPMzGSdlvtDkW5WPIZ5sxuO5DNDSezHy+99pzwd7eSC3r111Campw8BRmqR+CuO3uUW6Nm/FDLTlvU2WYLE0DXm/JYsmUSsvNeMEzGnGPvwyV4argoojBZg98FuNZh0sfIZcdFKbBwLSVu46kMrlspl/wDWs5K3kc2ZGbdmDnPvcReJFhQDXUCMNameKNm3IVCi3qGtZDDmAVEmoIDWiqyvuw8hxZw/03030jMNkE50MlsAGfKRwWmuWwSSnu9ns9vu9wTE0HwPAWOmc3wWsl72osBb5VjP+XZ7lNOG/wC6c+y3eptgbK6VONhPZgm1WUnFogkY2OKuWNkInfGYJszPxyvfnnMysy42x0DLL7hpmGHKs9YYxliE1zU+F8ChWauTFqh8BBM8ARrUDspkJLMKPmiI7F90KjTUEE8sJUDyyOiIzGyS4epNWrmLbrZtutGdr7LQ31ljRIQpkXdy/wBntaGoIp6BBBidE7XcRBBRsDqNrk2O45mMrRM8GauRMowKRswkaQILEOEipis0RPifF1qyzVnw2U8de1iSy6hFYkmksqu3ae28m3a/KDyw8tPLDyz/AFn+tPLDys8pPJWZua41QkAIKPwFH4yQgjy+NqHzQUTpFEI01DxZWQMTpGQ5tmb+0+z+yN833ZCznczlbbyAQWOlVR0NhFpIJGuvr9ZhCCCapGJoEDKNeq9mwPDTfZhb9+lhMlcrXYIlUkhcaPpnYazcPJRssxMNOFsdORzbDSo5a9p7bNHoIszZ49RvWpBI6wWRuKCYMiZ6pZrp0LCitkqRQzR14nRHwFH4CZ4kZiWubFS8BUEKrqkKzV92fZyfFckfkcnbx75n5Cf7L7cZj7j7g5Y5eC03FdSySIx9Hx5KDrA4TdJGMcVJJVyoRQkbIHDw2Q3/AJRsiRsoQPgJjrkeDyXIcPwjlGcw01SDFVMSzGii7BHj7cEeNf42vx6HGGrJBUmtxPD0Z6V0PcczZoUcxboxTySmU4aPzGrMqhbkssORf7L/AG3+7/34/wChH/op/wCj/wD0qX/pF7n0VQEIIKLxXptqiv8AFFU130TijiTh4sW7GjHR4/K4A8GPBafDTRFQVurnT5CpYONOKfiX40wWMnbuxztsvti4LPy3zUXmc2feAGdrDMXjUfIQc2bYsdgQcfaezzRpwcRbxaDiYpvxrF23/R0FmKRTOJx9cyXbykkDbMkjpn2HYyHwFesQvCprJ8dj4UOKDjQwRwf0YwpxQqQxcrwdxAxlBRoJuPGKbiRixjBR9HXfu+X845L7M5f7v748hPJjyd/JTmJqpZ9p7o5Z5ppC+095ppocUCHB2QZBPtqYx7OjL8maP7ikcHNQTXY2erxaPis+FxtLwCh/HWvGgFpSMvYirQcb2QAAtz1nSGQyPqwrSe+1PWQNJVBeoOwZwH0X0P0JwowMnHqOG5lfuoCHwFH5Z43HOHmU3/tBmRnv9CeSv5TU/wClT8/rf9Cv82P/AFD/AOon/pkn/RI7riET2mdI8uuuryZmo+D4pqCr8f0fHbDisY6gDIuuTcUT2/Qc15YW64CdrnVbiHJPAQQ8e0PB/vPXzkkFLvcuBgsOe9THFV/AV+f0taDRUVP4vxfj+n1dFvv25KLniN2wo/LPwCzJWJ2MfVNJ9eRTI02wwW5Mn84WWWmX5ZnugWy6YyEm4KlOxFx+croIfT06ZeHhr8uZmFavla3/AAbIHQgS8d5Emnk3DuJcujd4Kt5WHJwWY5Q4H973ve97c3JYe5MI5pHpjpn1oGhAXrAAL01UlR/lvkKukODmlRraZ+NRrNVqtnw2wzJdzkDlRkjnRmxmBlRlKchNNdnulLyp3e72Y5z3+wP79uz2cNjy5rxGlHiJ/wDnz/8AnFzFOd+Q0M0ATDK97TxvlAQPKuH8a5NXsLNVJM+FTuQWIpGkfne97Lg7e+2+2TxOXxbyGOJFKBAWJXxiH1TNaqRookv95tfM+b835pu/M5Rk7/hpgcoUPDPzH4s1WO8aYwoJjGRvryU5KBxkDSsd4cpTvdxVyrBkKotgx30o43Hx2PHZmrVri/FyZnOsplbchf4DW12Q6c0ovLiO0b1xvlTXLknGqGXo3SOWcbo5OI1blS1C8eN9u3bt27l/f2+z2+z2iyJc1xCZFUYEBPKuoCtpqpptKZkbepebPzDZ95mil5UrzS1qYQok3xF+YvGUihOg3r1vL3+/3e32F/Zqcceu7pJnb3aUEBbnE8axGJGANBw+wPIByWC89kmMl43JxJ3Dhw1rY67R432II0BG8tZIuN8lgmCy+KlGJypHKOLwz0bte1RstRcZPaZjN7zYM7X7dI6zJfn5IOYUMtE8HL4TI4EAKeZxYNa1dTVTUcrp+hY1duxeuvqz1aYTRIKBRoEGL8xeRGA1vXrlY+3YDWuuKjJeaJ7l8zt7snxzB1Jjo41HcZl251uebyP7WWkOOnDGiQLv3VecH+JLJWljtYLOY+8DNDlsHx3kmuQ8evY7E5iKSN7pHSF5lksT8hfzKTmR5M20MLFweL/ncHCYOOsx8cPhzMlxu3KmNDdLV9MVNX8nlOWf7N/L4+VX80c+7MnKuue6NtrxNG0MfEQgYj+IfOUjaAA3raibi/qBiHn6jTJO5dVd3L5nh5dMWPklyz4DUZ8E0DR+v+CaPxfjuY2+3Nt5Gzk0fIVBOHb323tORKca8rXByxWTwuXCDs/xDjXLYJ8tic/xrD8kn5xLzY8mAi4lH/zmDgUHG2VGTtlZGIuupLsmeHIxkw9kUay0V7FfEjePBWQTFVObGdGiK4v+NABMbAy4Na6llJo8QfmFHxl2xoIACyNmZkkPF4aHxchg5+HHjVTjD+OZGM5B1v57ZquN+jdFC2qz2+32+73e32d7SIe1zXtLfEcjJd73vZOnEtDGGGZjlUtYDkIQPIuKmnjuefaz8Wq8br0Y3Eklgbs3JOQf6YZfYxxwDMObE3LZOcx8s+OOJV+N3sPDxufC3OJ3K3suForLNLPP7mSKWzf9pk7tdEarLy14eo0HA1vJAUCPjKthcECDaWOhFINK0BrWtvfyG/8AF+MKzYtlwFKsR169epGvDlsh0UjSPw14fvfjZKDu3erZ8Rv4zyYIIK7RHDa2ACe97+giMZpuxYoi3Z5g7nXzjRHFYuKM4XDxUYmKugEHHwH5GjksBOGqusrhH8Y/zowYxnxSwn5HzfsBk5LKPiJAtdumd+AoERqZjHtlEglkfgj0EYi6BoiMchuZbMcojvC0LIm9vdratPyFDRGGnrzPs448aj418Qn5f2rsj+ge4dt8nfe9oijKRtcZ5VcvULYJl7PtvuyZmzztufD6OLu8ftcZj4xBx6JncPQ/Bb2LuzgCCns6ZXA5LEAiKDFjB/58cbHGBxf/ADA4x/msjZpZCMO8PQYg5r60gl79u0UsuQly3uZipsSMvBk3WcBmrvN7fP7PNX8oi5PieTQ5yaebHZXEU+N/5n/O1Mb8UQo+B4xrPWZfsft3ixVs1J6k1Z8RBH8vWWQUYOL/AObNa/ehkx90sa+tFavUFLbx1vmHLcZUhrUOAUsQ1Fw8EB7n904D9Foj9AgEX5Lcpxa5iaGZbl5M+eQf6N2eOfdmZMvbndfjmdN7mTGwZg4EOCbO/Jm6zHRYOLHrvfntYPHYzN1JKTInJzWwY3GY7EYx/jkkuGs9u3b9tey+zLMzAyhgkxD8Y6s8yz+uTDfunVbhzAcqeVz8msPFUVH1fmVJaEskMjsWx8pyMuXmNjJYC37GeAR4CcELosAtjawfvf8ACRmR4bZwNisJPd7o57ZbEHIM9b4RX9PqLDILLa8WHixjGGQymYzOmtyM8AS05uNWOJz4uGDGVb9gWa1r25x2Kd+N/je9+dCQ5huUPKavIJRLhFva3svMheXiT5YlbG2k3FHFQY7EwiIAnEvyeXjk5RYxorDiGTydzE2y4AIfrf5H5347dtgre97sUJuLzcGPAZeAHgk3FZqYenp0z7bWw4iHExwbLjI57pHTvtSXn5CC6xDw1NE6zUmJ8Sxiu1btKh+d9u3bt+N+bTGqaGk0oOJ7GV05s+wMFQY6zG21iW+oRNj9c7YRiQ9z7r5g4Fh5CKwiMLp83w/JvmrTrsPxv/zb3+N73JXkwNzhbOA/5KTFvgee5cT6H4t2JOGOH+p+CY/ATEFZOZhw8e55jcOUbl3347LHljvBG/xve1uWb5GnThkEgm7iJlFuLZiY6Qg9Pp6WopK1VmtASOmstXvMigbM5qYcwY1CYywxPi5FjcvTtyKF5Id2/jvf/oCB3smXHP49NxqWp8L4BxzcZXrNtzT38RLXErZA+d2eXxcXcmycvI/uHVZ61QYO1JaLX4x/GmU/eH734chKK0NNxKKCrCSr8QQ9AzrrQClfPLMo1vt3tJkEbCx9Y0alVxamK9IJ6ZjQLHKncxGXhuQyklwd2D+3bsSD/wCre/OyZ8lNlnyE73vZVi1e51VZB/zSLiDuIjiQ4mziw499HJxqXh0/B7nEbkTXsc2wMgMqy5HcntSyV5mN9LarKZRJJJJTFW8FdevXr11rVtjomxdCt9nGkHjyPDEEGiBlSEJpDmujfUzNDLVrRQcSxA9pJfxv97/jtbW/wVNkZcxLPtb3vcs2R5xBPS/5hi8GXduxdtE9i8yvsPtzZfLctkYFIzx1tiOeFmOjdg34l9uO6ZjOJCXHcarIknWta69evSWEQesxmL0+j0QwXH/Ysy7L4ITE8hMTEEULDCg8OZJhbMF+XIvzkFxkwdcFWXfjtve9/wDh1p7pcpNl5J/G97Tn5PmUOcqf81xHGC/t23ve+xe6V0z7Ety9m7vJbFrVRXI4WNgEHqfGyCOPBVtoqxipMNLWsOE5t/Z1nCb7L5+tdevXr10W9ddevUNDGsnBY+pJioIUxX5osnDOxBOUqMJladNdHJHlYckFHLLcizbs/j+SGyzMMkCHgFE/rYO9onaJfekzEuTe/e973suyfLByaD/nuG4Rsu7did9uxeZHSvnltz5G9yS3mfJVBOgrxdBF8f4wr2XYFbW0UU5tnGz4GbDQMtuLlrWta14K69eob1DA0NsUX0HRIkJqyDHY52IFNtluZnkr32vfU+Qh4EkdmLKuyMs5fIcJns1JWylLl8HMP9ZV5DFbDu3bt23ve/ALjNk5cm962XbW9rJciPL4eD4fgMa7lxdvt27di90r532pr1zM2uRT2QPw9+IhvQYmhFQFUQekx3aGIg7FEIopycXJyeaTJqUmJA/B/Ota0AABoDL4x3FygmqwAmgN9Ziut+hOPbM3NQ5irlNa0g/uimGR6BCICjuRZmDlEXMo+as5l/roOXV748TWJ8nI8Lt27E+N5DLT80g4rhv+dRM327d+3bfYyGR88lmW7PkbnILOV/U9wPjq+0po1rqQR169SDJ7zOXOe6Rznp5x6d+T4P61pAAAAAAZEkhNUwdPHnat4Aq2o1rqa8mOkwYxYsDNM5DFl2SaHggjYOlrX43upka3KH8tHJYeTxckjzceRbKIzB6ctzOCnif+a1K3bY8HwXdi8vdK+eW3LeuZm1nJZgPzPkHRwwOKa0hoKKPgorSKcXFyLzYN02plkXxWjaNj8E78jyABoDQGgM2QK+MOGkjCkjfjTi3Q2XQcjhzcU34IMT6UmHkwQrNvtz8efiyIHrAIHk/oLIyB4kEzbTb7MrDnYeUz5njnHjER4CA29ORcZHzPsz3rGUt56xf1+XGTI/FhCKDKGCx2FQ8nwQW9SHNc1wepHT2p7T5YIM3OXGUWvG9k/gfsIAICWvGwIKxX+ilxbwDIppMPDZwhwH1Ysf6CLPRWOultFjq0uMlwRw4czMM5BHmop+pbrxve8o4He973snGuo8mrc4PMv9cOVR8khzseUim+Pbq2ZbF+5m7GYe/r+ZZfnCkxBAMhx2Ao4X8H9FFFFPMings1JGEQ25FO2N/QHtvf4HgfkIIAABBBAaQThLjJuPZrEnJQ8h9zHoqXHy8eGIEn38WfhtdfB8aMT6UmIlwQoC2zOx5+LJA61cpPqEb3ve3GmPGtdPUGtsMzLeSu5G7MvsBv5Ant/JipAprWQUMDRw+/6EuLlPJbzT73xTR+v+sOMfjDVqjt23vwPAQ8hBBBBBDwEAEECh43vla5Iiq7ghP82PIsl8FS0JuPDC9vvIeQxXtfktdBJjpMK/ChlCXIX48820+mYDW+GaIdCxD9EuPkfqxkXOhpkJrGQUOPUcUj5P8AMieW1nnQ4iMgoopycpERLWB8BAj8jwEEEEEEEPGwQe3bt27b5Wc+PSzwVZTZRbhyjc2zOxcijzUNjxNTm4/9B0+4h5FDlGoj8FAZKOTFS4P633tytPJarvZGY+v6P4HlxkyT44K4agGQ0OOUcUTr+2tEZSDKycVhIIcinMMb2Frih5CHkIIeAdghwcD27l/sEvt9vtEkk8uZv5h6vQOaQ0kzkJsJpmn6/aJxJDcjzcPIYs3FY8S1ZsE7jnxftI+SQ5djiFdHksfWjqJ9EU222ZtmfjyscnrLCD+ZZn5H4kUTWIBrMfxqhij4P/gK1q4MweMMIIc1zXIp5kdJLvyCECFvsHdu3f2CUSiX3GZ0xsfI+QJxOybMTAhauMlYRVc8zujqFvXr1LTA6manUTCcPiux5yLkMWahnQMkMuGk459fSOWnhzsNrWtHxRbro6q/HS4d+H+Oy43NjPfenNuzHyY6jY2t8NbjeNUMR+D/AAP60iinGYZlYfKjMfZfNdYdI5Oa6F9cIEEHYd279/Z7Pb7fb7vd7/d7zPLZ+R8j5AsCw2e68JjrTHJ8UlKkpHEaLevXqW9evXRY6s6mauhMJg+G9FnIeQxZuKyrj5XzY6bj30xk/wBBUyu6J/Tg6B9N9P4Xwm1W12M84vjONwpP9T+ta0Q8OTwBot6FpBDg5rmA9u3fv7PZ7fb7TMZjMZ/f7/f7zYNh84m9wmE7ZmzOKBCsw6ZG2E130X03VzEWdC3r169evXr10Y3VnVDX7CYTdorX2UeRhy8Njr0eXsFmxjm0TlIs3HeatEeHj9YvjWLwf9ANaPk+GhrevUtIka9OCKKKKKciiivZ7PZ7Pb7faZvcZjMZjP7vd7fb7TIZC4O7B4cHNkZMCE0uRh8b8dXV30X03RFnXp169evXRb1I1p0ZrGqYA8TiYOhuUcgL9i2yV5jNaWWB+Hjw+/cSx7ozH00VQwmJxQl3/A/hq0nI+QmBjenQsLHMkhfEWlFHwUUfBXs9ns9vt9plMplMxm9xl79+/fsXF2/AOw4F8LHgtJJJO/1stdUfQfUMZaWka6lnXr169C3qiDE6uaxixiKsroJ6+WhzUN/tshOqQYl2PlngeImN4pfdXdR+Jv5jbrbAet7/AA1BFOTvATVGGNLOhYWOa6N8T4XxOY4Ioooor2GQyGQy+wyGQydu29+N72TvYKCDGMDsjLiJmuB2Tv8AewfJY+o+hJTMRb069euta666lnTqRQ8TpsfUyvsMjrCLJR5hmUZallflY2QvQXG7a2VtOhdTFdpM7Zt+WoIp6J8NUKYNa1ogtcxzHxyMkY9pDkfBXsMhk9vs9nbe9+d7W9+AmReoR9CnPnGHkaQQd/je/wCG/Ba+pJj31HR9S3WtEa69esjMe7cqMrpY4YqwAAAAQ8NboNpva2MYu1tb3vxvbo/jerfyBeZebM5HwC1RGMrfggghzHtkZIx7XByKKKMvsLt72trf63tNTCJDK6cvXRzQ+NwIO973vaB/qU5j6UtF8Jb11rWupZRarkzIYqwAACCACCCHmEtaxcXs9u3bsTve1vfkh1d1A1S757MjFZiUTg/t37diSSnCRsomD05HwfO/xtb/ABve/IQPQs6hNViVyxMy3vxvewdofxjAlZba/wAFOZNRlr6WteLUgv8AQAAADQAQQQHkAhpDsdYEwlEns79+3btvYdsnfhxJT4XY1uMCGZi5HFl2T9+/fsXvdIZVIno+D/Pa352gg2OOKJsb68kR8XCVXmY/tve972CDsHe973valihustQP8b2nNs0i38SMDQAAEFoIAfne4l3a+N8+Vi5JWyItNsNnEwkD+/fuH9u3bs4kkhAtLXh8kUmJfgfinIxcmjz0V1z3OmMicT4K1rzv+rTGmAB5meSrJeCILkOXjn323vYIIdve973sEHbmOqxV978b2rVct/ErAAAAP1vxsFh98tyuTLDDBYZcZcZcZbbbbaFkTiVsns7h/Yu7duweHh2+3fv7BJIpMVLx/wCn27K/aC0HePV6vV6zGWdeuv4hNETWtCkMpPidSBwcCEy39p9p9qzMxZyHKNdsEEEO3sEHe99v4W4fxMAAAAP3vw0bfFuMNjQkFhttltltttltttltttloWBO2b2GT2d+4eHh/s79/Z37du3YvMkjp4JaDqBjNn1+r1GL1GEw+n0+oxevp0660gGCFN8SF/mdFEOaWlhYWlnXr11HJDl4c5DeB3vfbtvaB3ve9/izH5cOo/hvaCCCJmuQSwHe9+NBwlbOLAsssssssxTxy+10vuE4mEvtEol9nsEnsDw/uX9y55cXEnZXXp0Mfr9Zi9Ri9Rh9RiMXqMXrEYYxsbQnGQv8AMzSCC0sLS0xmP1mPp06dC3rDahzcOZisbXbYcD2W97W97tM8lP8AO9re/AQQGy6Z7zVjif23vsHLYJdsOa9kjJK74QBKpJBZFkWRabZFgTicSiUSiQPLy8uc4lxJ8devXr1LOnr9frMfpMJhMJh9PpELIWRFjmPYY/WY5I/W6MtLS0sLOnTqWFhjMZZ06deuob0WchyzHhA7B2Dve97KePLvxsnyE1i2nvnmrxyGAiQP79gd7dIxiCaWmJ1Z8UoMytPMwnbZFhththtltltltltgTiX29y9zy4nZPjWta1169OpZ09frMfq9Xq9QiDCwsMZi9RhfCYXResxlhYWlpaWFpZotLOnQs69da0x0OUhzkORBB3vtvfiyPO/BO9+NNYStyzyzMZWr2nxoHfYEHuCxpRKCChVSKtAIZ477JET2EglE4mbOJ2ztnZOJhMJvb7O/bvvf50ta1169evTp06dAwN6lhZ6/WYnxOhdCYXQmF0JiLCwsLCwsLCzp06FhZ06FnTp11FNBmK2WDt73vdrwSTvZJcZAQwNevb3fNLcJhpsZNYCjA/HZoaAj5CBgVFtZjY5ocjBYYfO9hwcHiRkrJWyslEvs9ncPD+3ZD9a/Gta0B16hutdenTp0MboXRGJ0RhdC6EwmIxeoxmMxlhZ1LC0t69epb1II0W6q3amR3vt2mRRRTjLdfbrU46znOtdwH2JLZMNSKGSWScBqb4HjbWhbB8BBBV1RZXia2ZmQivxuR/QQQLHAtcHBwcHBwdvfgeR4H7CH4AC1rWtaLCwsLDGYjEYjCYXQmF0JhMZjMZYWGMsLC3oWFvQs6FnUtLYLsWXjyjJ3Fylty5B8taBtckv9Jinc+ZkcNOOF0kllAJqCCCBa3zslAhA0xjRWZG2Rl2LKRvB/QQQTU1BAhAgggre9jwPwPA/A/A8D9BaI6lnToWFhjMRiMLoXQuhMRhMRiMZjMZjLCws6lnXqYywsLdeGWZZ9pjYIq5cpZm3WzB/o7OldZJAHlqC21NaPztDwFSGMFRjWvbdjy8U7Sh+QgmoAIeB4H6H8B+QQfwP2POta69Sws6GMxmEwuhdCYHQmEwmMxmMxuYWFhYWdCC0sMZjMZj9Zj642Kd8Vt90VmVvX7DafNoADXlq21oH8gqIxYqCNhFsZiO40+NaAA0E0NQQHkfkEEed78b/IQ8hA7B2DsHf41rWiOvXoWFhjMRhMRhMRiMTonRGMxmMxOiMZZ0LOhYWdOnQtx5lYIdOkfZdL1DdAAAeQgo2hD+QIVJ+JNVRoidmXZkWFBa0AG6ACaggP4ggg/jfkEEfkHewQQgt/nfnWi3qW66dSwscwxmMxmJ0RiMTojEYzGYyzoWOYWlui3S+V8lzunXrrwP0A1v63+gaj8O6o6Ik2FkxlGEBoCAAAQAAAQQ8j8AgggoHzvwCCCCD4B3vyDtAgre0D+da0RrRb0LC0xujMZjdGYnRGJ0ZjMZYWFpaWa6luiNa1rX7AaB/MeQq6xLqT4Xdp1fWUY4AaDevXp1AAAAAA/QQQI8ggg+AQQfAW9g78Ag7Q8ggrYIK3v868a69ehYYzGYzG6J0LonROiMToywsLS0tIII1r+IAQ8Aj8hBvXqfxGsZJQlhk7yuyL8g14aA3p1DeugAAAPwfwCgQdoIEHe9oHe9oHe0CDsHe9rYO9gg72Dve/xrWtNBb1c0tLSwxujMRiMLoXQujdEYjGWlhZ1I1+ta0gQQgQVtBNTWGL43wnU3RtNB+OsQzNmkkuvvF4a1rQ3r0II0AABpH9AoILewh53vzvaB8gg73sHewQd7CC2t+d73ve/DUfD0QQQQWlhYY3RGJ0TonRGN0RiLHNLS3WteQPyCDvewQWqNzVA2Kj9dNjpcfCynLWnZPJLaNwljGtaG9ejmuGggNEEFH9BBDxsEH8b/IIK2CDsFAggg73sEHe973v9bQW9nyRot6lpa5hjdG6MxmJ8RidEYnROjMZZo+AP5Ahwc0te11UV3RPmbYhkjjdDKyUzTSTO0xoaAG9HNc0NAH4IP7BW0CCCD+trfgEEHxsEEHewQd73ve9+N78b343v86I1oggsLCwxuidG6MxGJ0RifEYjGWdf5b2C1wdGastQwvfJMpS5QyslMkjnoNa1oDdacHN0h5HhwP6HgEIIeQQfG1tb8BBAhDyCCCD53+t+d7343/AhFaIIIIc0tLSwscwsdGYzEYywsLf5AghwdWlqyxzmWaSSVz4pQ9z3uIamhqCCKKcj+R4cj+P/8QAWRAAAQMCAgQICgYFCAgFBAMBAQACAwQREiEFMUFREBMgMmFxgZEiMDNCUnKhscHRBhQjJFOSQENUYuElNFCCk6KywhUmRHN0g9LwBydg4vEWVWSUY4SjRf/aAAgBAQADPwDxgCun1D9zdrkyJmFgsPHySamlSP5wTRrTGbAmjYEEEPFlFFFORRXTwhDhO9OTk5Hcij4kIIEIEJrr3aEw6gQpWG7cwnx89p5AQ5QIzCNNLiZ5N2ro/ou3A+ofuYNbk2NgawWA8bJJzWlPdm5MGZF01upoQCA8UeAIIbkP0YbkOE+ICBQTXc5qjdfCLFTR3wi4RbkRbxLZYnMcMinQTujfrCy/omwsE6omwNTYowxurxZdkBdSyZnIKNuvMprRk0IBD9GKA1qMa5GDrKhGuaP84VP+0RfnCpv2iL84VLtqIvzhUn7TF+YKl2VEX5wqbZURfnChPNlYf6wTTqcCireLCHiQeBjwbtTm3LE+M2cPEXibM0ZsyPUrt/oiwVyuIhz551+KfIbNbdF3PTGDIBBoQHixySoY/KTRt63BUbP11/VaSqccyOV3YAr82l73qo1NZE3vKr35MPdGtKv2z9gstKP1ul7ZP4qufzj3vVUdbo1PtmjCk/HZ3J37QPyo7agflX/5H9xf/kf3Ef2gfkTtk7fyqbZMxVA1SRe1Vrea5vY+y0ozmOk7Jf4rTEe2f3rScXPB/rRKpHPhid1XCHn0vc9Uh57JWdl1Qyaqho9bwfeo5c4nteN7XX/QL8DJAbtTm3MaLDZwseVjY5uwixRY97Ha2kj+iPBXGTGV3NZq6/EvkNmhbZAmM5rUB47JUkXPqGX3DNU7fJRvf15BTk2iijb3laVqObxoB9FmH2qvm8qT/Xkun+fK0dQuofPkeVSN8wnrcVSt1QM7RdRs5jGt6h4w+IY4eExpHSAqV+unj7rKifqjczqcVCfJzPHWLqducT2O72laZpB4Dp7etjHctIQZTxsd6zC0qLVPA9nqHF8lRT5MqGA7nnD71cXHjQUFHJe4T4Sdo5WCvcdjgD/RFyhBTNZt28suNmi5ReQXpkYsGhAeNpafy07ARs1nuUQ8hC9/S7IKvqXYYAG9EbLlaRqs5i7rkcgLGacnoYFRs/V4/WN0yIWjY1vULf0C1ws8XCopr4oGjpbl7lC7OGZw6HC60lRm9LKf+U+3sWkaZ2GqiD/XbgJVHJZswfA7pF294UcrcUUjXt3tN/GXVwURd0aLTY8j7SJ3WP6I42uYNjfC5b5juCZFsQHjKam8rML+iMynHKmh6nSLSlfznS4PyBWznlA9RUkP6oPO92aa0Wa0Af0S17cL2hzdxF1RzjJhiO9h+CqqZ5fRyk9LThcq2kfgrIsfrjA5UlUcLX8W/wBCTI+MBQfdzRmix1jw3EXWUQh/Q15ZXbgByTewTn5uTWNsB4trQXPcGtGslQRXbA0zv3jJvetJaRJDMQYdkeTe9EZ1MnYz5qmp844hf0tvj5H+Tje71Wkqrdqp39uXvVY7zGjrcFU+c+Id/wAk/wA6oaOxDbUf3FFtnf3KDbLJ7FB+JJ7FTenL3j5Kn9OXvHyUH4svePkoNk0g7kzZO/uC3VP9z+Kl2TsPWCFVDUYiPWPyVW39TfqcCqlvOgl6wwotycC3rFvHRzMwSsa9u5wuoZLupnmN245haT0ScJu6L0X5t7CqWqOB5ME2xj9vUeURyg8Et1otdY8HgM6/6IymPSOQSbBec9YRYeKABJsABmVHGSylHGP9I80Kv0m/HMTg2F2TewKmhsX3ld+9q7kALNFhuHiy51mAuO4C6rpOZSv63eD71U/rSyPvKhHlJXu6slRs/Uh3rG6hi8lCxvU0BBBBBDkBBBDgPA47089C3lNGoIEWIuqOTnwRnsAVC7mB7D0O+d0/9VOD64VbF+qxjew3T4zhkY5p3OFvFh7S1wBB3qGdpNPaN3o7FXaJk4mqjdLCNnnAdBUFXAJad+NvtB6eSQ3GwXG7dybrW8cHgM6/6I8Cb1hwkmwXnOVvFQ0gsTjl2MHxVbpV+6O/NHNHzKhp7OfaSTp1DxdVPzIXYd7sgnZGecDoZ81RQ86Eyne91/4KFjcMTGxt3AAIcDTraCozvCGxxTtjgpBuKkHmqT0SnbinbinbnJ+4p+4qT0SnlO3hDaUwbymAZAcIQRPJZIyz2hw3EXVHNqYY3b48lKzOCZsnQ7IqenNponM6SMu/xUdQzBMwOHuVVoif61RuuzbuPQQodIQF8eT25SRnW08jCVZhmi5m0buTcELA8r7OP1v0Y/oWUw6Rw7SreKON0FEbu1Ok3dSJJlq9ZzI2nrTWMDGANaNQA8TU1Z+wic4bXbO9AZ1c1/3Y1TU3kYWtO/WeSd5Tx5ydtAQ2gppTd4Q3oLpQ3oIcAQQQQ3hDgcUfFhws4XCpZyXRAwv3s1dyqqS5czHH6bPj4kEEHURZTaOqhXUGputvQdh6FHW0cdRDzXjUdbTtHIFy06l9Xny8m/Nvy5OJhKtHH636EeEfoV1Z8w6kFjk6kGjk25L55nUdGcr4XvG07WhMpWB8gBl3eh4mqrjeJlo9sj8mqlpzil+3fvfq7kA2wAA/QDsJTvSKd6RTvSTvSR2k/osFTd8P2MvRqKmpZTHOwtOw7D1eID2lrhdp1jejovTklGSfq9UMcfQ4DkWcCEKukdF5+th3FWNuRcFYcA/ePjXI8AQ8cfE/byDo4A1vJ2nkvpomwQG08230W7Sm0sQe8fabB6PiJJ5BHEwvedQCjitJWWkf6Hmj5oAWGQH6aEPHxVUJimZiafYn0M2E3dG7mP8AEEUTKpnlKaQSNQIuNvIIsUItJSW1SDGO3+PJtNGOs+IKKKCH6Z99I3sKBfZWHIvyc7L6/peprX5xsfhj3WGr5+IlralsEIu46zsaN5UGjocMYu886Q6z/SEdVA6GQXB9h3p0E8kL+cw2PL42gnj9KMhYWBu4W5GQVxRSb2OHceTj0iW+g0DkEo8A/oEN0jGPSBC+05OZPJwQSPGtrCR2BCHRUQ358sk2AuScgho+jA1yvsZHfDs/pINqoZfTaQezl3FuRcoNYrQUDDrEZcR18gRxue45AXJTp6iSU63uut6CH9C8TPHL6LgexeEDv5P2Dn7ngcnHE9p2tIRZRRMOtoseWJ9Mx7ogZP6TGOmZtAcfF5o1FSyBueM59W1CfS0uHNsX2Y7ORghFOznPzd1f0Vx9A0HykXgn4K45GOmqY9oaHjsWIAjk2J3csDSsg3xH3jlkf0JflhoJJAAX1uufKOYMmdXLcjwhjLlf6M0VLXzZTzDDENwOr5lE5nWeFlLA6V+oahvO5PmmfLIbucf0+ZvOb7ERrCB8SaGtDznG7wXhB7AWnE0i4I5HEVLZHc0c4bwjSVj4v1b/AAozvHIsi1B7bjlGjroqgeY7MDaNqbLE2SM4mOFwR4kjgBQQ/oTG11LTu6HuHu5ZRVuAAXK+tO+t1Vm0seYB8+23qR0jV3ZlBHlGPjwtijc+Q2a1Pq5r6o281v8AQDvSKO1jHdYUZzLXDtv700jJwHXknje71bFOb0dbSF0fFA7RyRTkUtS60fmPPm9HJZpCj+pSHDMzOF3wTopXQzC0jeG4V06F/wC4daDhccoU33apP2B5rvQP9HtjYXPIaBrJRlBipriPa/a7lHkhgu42RqrVNb9nTNzDDkXdJ3BCp+60mVKzIkZY/wCHDHTxmSV1h70+skzyjHNbyh44foIR3nqKYedG3syUbvOeOvwkTmyUDrKqGeZi6s05vPjcE0oFfVrU9aSYdTH+h19CD2BzSHAi4IPCWkFpsQbghQ6ahDXuDK2MeC701JTzmCpZgkHDfgfC+7dW5MkGWR2g8qWiHFTXlg9repQ1UXGQSB7fd/ReV1DDdsX2r+jV3qaqN5n9QGocklG63hDhkmlENNG6SQ7AqbR8ZrNKSsc5uoHmtPxKlriYorxU3o+n18MVLibz5fRHxUlTLjlN9w2D+ivAKkZzXEKTU4Nd1hU7vKxdypZPJy4D12Uo5kgI6QtIaKkthEsG1nyVNXxXgeQ8a435OHCWOBabEG4IVLpKH6vpIBsmps2Q/wDhVWjr42mWnGqRuzrQe3E034A5bkWm4yKczKQYhvTXi7CDyZIJRJDI5jhtBWptYz+uz5KCpZiglbJ1H+h44W4pXtaOkqMXEDMfS7Up6g/avy9EZDkk8LW8OYAzccgBmSqmqOKqJgi3a3n4BaP0PEYKCNr5NuDVf94qeulxzvvuGxvVwRwMxSvDR71JLdkF42+ltPy8QEOAf0D4DurkuHNJHUUZajHKbsiaXG6LXiQRgPbqLDZR5R1od69lBVxcZTTMlb0HhmpBxZ+1h9E7OpUOkrzUEwp59rNh62/EKoonYayEsH4gzae1Ai44AUCnNN2qRuTs0x28Hp5LmOxMcWkbQVWQ5PImb+9r71SyZSh8R7woZheKRr+o3/oGmh58ovuGaYMooi7pdkqqW4D8A3MRcbuJJ3nkEo8AATW6kTwPlkwQsdK/cwXU8oxVUohafMZm7v1BaK0QMNO0Pm24M3Hrcqqtu3FxUXoM+J28EcDbyvDUTdtMz+s75J0ry+Rxc47T/QJ9EpxW8pnibMd1cnIriNGbnzn+6OGWmlElNI6J485pspY7Mr4uMH4keTu0Kjr2YqWdrztZqcOzgLDiBII1EKVreLq28dH7Voyv+0oJvq03ot+LfktIUt8cPHsHnxfLWmOyBz3HWOEHgc3NpIUg1gFDUQQmnURyCDcGyrIcmzvI3P8AC96lHlomP6jZUzue17FSScydnUTb3oOF2kHqP6M0C7jZUzNczO+6pm80uf1Bfhw/mKqn6nBg6ApJOfI53WeEolHgtsTRuCjZ0onJqc7WVc22k5AKrmt9lxY3yZezWqOmYJK6fF0OOBvdrVLTRmKhgBA6MLe5VdXcSynB6LchwU0GWPG7czNTPuIQIh3lF7y57i4naf007k5HampgTRqCmnfhghfI7cwFx7gtPVXkdFz9bxg/xWWm5s5zSwdb7lQ66zST39EUYb8/E2i5JllZGzW42QdUcWzmRDAOThN2khw1ELSFNZr3CpZul196oZ8p8VM/9/Md4Uc0YfFI2Rh2tIIWE3VZBkX8a3dJmtG12VdT4Xela/t1qCYYtH1pP7pONV8HPpzIN8Rv7NaaHlrrtd6LhY93CEOBzdTinjp4AUOQWm7SqhmqeQDdiKq2jyt+sBVG1rCj50APU5MPOhcOoqnOtjx3Kl24+5UnpntaqX8X2FUn4w7iqT8cdxVJ+MO4qk/F/ulUg88/lKpv3+5Q7GPPcm7IHdrk7ZAO9VB1NjCqnHylugNCnfcGZ/eUTrPIKJR4Wt1lRtC9EJ522R2lSS+Sjc/1Qqh/OLI/ae4fNUVML1U5J3OdhHcM1Q0gIpYb+oMN1VS3EZETf3fmnPJe9xJ2ucb95VKKgQCYOlIJs3PZf4J58hCG9L1PN5WVzhu2fpROYCduTihtKYEwbAhqGfUtJ1f820dUyDfgIHeVp6fnwwQDfLL8rqU51ekwOiKJaGi8s+qn9d9gtBUmcOjIOt7MfvUcTbRMawbmi3COXvNutM2En3J1gHNw8i5QYZ6t+qFvg9ZRc4uJzPiJYH44JXxO3sdZaQhykwTt/fFj3hUclhUxyQH87VR1X83qopCdgOfdrTmHE02O8Ksi/W4xufmoZhgraUOHeO4rQ8+cTjAeglvvyUlsVPUteDqD2/EfJVkeuAv6WEH+KdH5Vjo/XGH3oEXGrhCah+jlFHh6EAmDWQowm7AnHULJ585OcbC7j0Kpfqhd25e9THnvYzvJVNE3FPM49zQtG0/MjDzvALvaU79TEBuLjdVcos6Ygfu5KJhJkkF+k5qJvMa5ymdkwBgUkpu97ndZX8ux/wC7d/gcsh1fopTj5qct5TQmDYgNwVTUm1PTyzf7thd7lpufVQuYN8jmtWkH+Xq6eL1Lv+SoG51VZPL6lmBaBgzFC2TpleXqjpcqakgi9Rgb40bSGoE2YC4qV3OIjHd/FRjM4nFEcwBvq5IP5y9Ep4Tm6wtZ3BfVdFQU+p832j/GBV1MLQ1coG4nEO4qtZlNDFMPylUj8p4JYvVs4fBUUzGubNYO1YwW+9Wu6CXtY75Krb+txDc4XT9UkTXdRstHTG81JZ3pYR7wtFS8yYxn1j8Ux/kaoO7Afcqluosd3hVTT5EnqIUzAcUMg62H9CCampqYmpq3BO3BP3p28qZ+bWPPUFVP1Qu7clUnM4G9ZR86buaqKLy0/e4BaLh5rWv/AKpd71G0WigPeAqg3wBjFUOH2tQQOvCoW3JkuejNMHMY53Xkpnc0Napn86Rx6L8iwCtptn+7d/gd+gk7E47EdqamBNCdIcMbS87mi60rUeSoJut4we9aUkzldBCOl1ymf7VXv6omALQ0XPhknO+SQ/Cy0bTeQoYGHeIxdBosEOWEOE8hoGfcpJB4Iwt3pgOZLz7E6xDbMG5uXLBQmmiitk52IhMqa17tjfBb1BHYVIE9utp8YZJGsbm5xsEHVbXN5kWbT0DUmSOxPaC7ftHapmeRqXjof4Y+arYfKwtlbvYo5NTbFRE7QoTqkCLPJzEdT1UDVLfrAKnGsMd2I6nwh3aqR+b6UdwWjna4y3sK0e7U8t71RnVUe0KE8yoBKdslCk2PYpt7FPuae1T+j7Qqj0PaFUegVUfhlVHoFVHoFVHoe0KpPmD8wVSdjfzBVH7nepdr2BP2yjuK3z/3VTNHh1HtAWjm65wf660U3bftctHsOUN/6vzULPJwEdwUnmRNHWbqoP6xo6gFORnUkdRsh58uLtJUQFxiKLQcEY7Sql2otb1BVD9cz7dyJDiTfPxH2YVtLMO9jv8AC7xbjsTzsTt4Q2lMbsumeiFc2Y0krSU/kaGd3TgIHeVpeXnxxw+vJ8rqTXPXN6mMWjWeVM03W6w9i0VB5Ohh63DF71HGLMY1g6BwHlBBbjwHfyLC5NgqdnOnYO1Uo1Pc/qBTPMices2Ux5sbG95RkdhhBPSo2G5s9/sHzTnm7zfxJdIGjabIQ009XuGGP4fDksdraEwrcVIE8awjyrvfN6Iwt6z/AAuuKpBvfn2bORFLm8EP9Ma1LAPC+0j9Iax1hNcLt4HDzipBqeVKNt0/a1pW9iAzwEjbZRu2FRpnpJv4pHaUdk5/Mn/tB/Mptk6m/G9ym/GHsU/4g9in/EHsVR+L7lUfje5SbakDtCf+1j8wTttX/fQ21Tj2lMebcc4ntUQNiHFRsa48W84R0InU3JO2AKQ7lIfOKefPd3p++6PCcPD4LuvxH2atpOL1D7ncAV9QupDqjf3KT8J/5VPUXwWYBrLlVxDE0xzDaB4B9uSZICQ43Bs5pyLT0hU0JAlewE6g94F0Gmwjz6lPJ5OGR3Uwqvk1U7m+u5rfeVVPzfV0MPrzj4Kh/wBp09TdUeH3ly+i8WcteJvXqQPdZfRWHKP6ifXkD/eVTRs+7RxtZ+4AB7P0BrOe4NHSVTM1zNPVmqcasTkfMh7yqo6sDeoKpfrnf1A2TnZucXdZ4A0XcQOtUUZs+qiB9cFaOZqldJ6jT8bI6mtDGbh4uzHu3+AO3X7PeuJpYKbU62N/WeEb+W0+aFGdijQ2FP2EKQDYjaCDUT4T+s/wWeWoZDoA5QuXw+A7aNhQJwuycNYPJA2oDarG7AbHWiRe4zRPCOEPY5rhcEWsiMUEhu+PV0t38ji53t6eSeDFTgbWHCezgPJC3I4eAohjvET1QwwROeejUqqSqZPNMyIAc0C5VHH5THIqGLmU0XddRtFmxtHYm+iEzVgCwVE4YLDH8AquezqWp4qw1bz1qqdpaZlU+7xHbuIU1UaypZglLjiZckO6lPQ6Gp4qt5EoByB1C5sMk067nrJKiGqNn5QmAZMb3JrdiCBT6OeGRhs0uAe3Y4E8kIIcMTOfI1vWVTN/WX6gohzWPKkPMjaFVO8+3UApnA3mee0ongpofKzxs9ZwC0ZFkalrvUBKom5Rsmf7E8+RpQPWetIPvgdFH1M+a0hLz6yXsOFOebyPc8/vG6HjRJUxMdzYxif8fkjPUvkO05dSDNWbk12iIXuAxPuT3lYdLTtGoFR1f0eY7COOs7CdpIJRnkwMLRlc4imgfzmHFuTo3lrxYjxGOS5F2tzPSdg71hjln2vOFvx8QJMwcLxqcpblhAa9u9S7XBP9N3sR2lx6yhqwhDq6kFgNth8Q5uGePN8WZHpDaE17A9hu1wuOG0jX7xbk3B4MNRIw6ngOHWMjwDxAQTgN/KqKx9oIyQNbtgUENn1B41+7YmRss0BoGwJoRkfhia+R25jS49wWk5uZSFvTI4NWkH8+WBnaSpT5SuHZF/FQefVzE9AAR0bpaaIF743Na9heooYscrrNKqtJaanrIKaQ0pHP2d+1Q0dKKaMMkqpZDztTW3IBPaLALSmkdIz6Oko2RVkDMTwJbtstMnZCP660o7nTwN7Sfgqk8+vYOphPxW/SJ7Iv4rdpDvh/9yfFA58VWJXjzOLw/FGwYPOc1rR0kjg6UALl1lC3XK1Qt3lDUyPtJUxuGhgVS7XIVI7nvce3gawEvcGjpKoIgcdVH2G/uWj2c0yP9ViZqipCfWfZVrsoooWd5Wk5NdUR6jQFUS+Vnlf6zyeAePOG/CDJ4WYaMR7EYNHSPPlZzbs2ohxY3gjfoSGxF23BHaVfTFT6ypafRUcU0wY9pdl2pkGlZHUzw6MPxMI1WOz22TGk/bMZfMAvstzsXSOUFsAuU1pihEOC/hOP72y/YVSsijjGPCxttWRVKdbz+UqmOqYdoKiOTZmE+siRlyeMaC04Xtza5F12vGGQaxy7ix8R9XqXUxyY/wAKL4jh4ykcdrPC5fFTRSbn2PUcvGeCViTSiU+9gCnSHjKtxazYzaVHTxBkbAxo2BMjB6FTxXEN53/uc3vU+lNJTsqQzA1l2Nb1hTUoDYXWYNTPNTXZSswneNSZI27Hg9XDTV0WGpiY8tvhJGbVQmBjTTss58d/ztuoqaleWtDI4mXsBawA+QRrdGTaXuWyumZFECLnJ7fifYoabEI2tDnZucBm7g6eCNnPkaOsqBvn36lG3mscUxlUJmx7MTWk6r3UztRaOoKd2uRyJ1klbSqSLylTE3reFo5mqbH6jSVTN8nBK/rsFOfJ08bfWJK0i/VK1nqsCrZfKVkxG7Fb3Ik3Liev9GubKzQOAouAYOc92FYpAxvNYMITo5ziGTtRXQF0DkF5u4lxAtcqzQ0sbkLYhcFC2Tn9qIIDmCQfuHD8054uIJGDfK4NUbOdN2Mbf2n5KIc2Iu9d3wCI5rI2dTB7ypXvawSvAJtkbL7DGRm92JRuleHMBuMQUXoJnSOolD03pzDdkhHSqtgymce2/vVQzykbXDqsVC7KRj2e0KGXyUjX9APAXWkjykb7egpsjdxGsHZyrZhXF+AcAQQXHQ+AbSsOJh3FCogDxkdThuI4A5pBT4pXxkZtNk7kC6D4nNG0LjqWJ+9o70EOU95Aa0lTHzVI5AMOIqMBRAc0JpyDbjcmR2e4Z7BuQYLlS1UpipW4rc4nUFTzQltdCKm+skn2C+S0ZU50c8tM/cfDb3HP2qt+jVY4PmjPHxni3xnc4XuCpGZVUQfvczI9ypKzKGZuL0HZFOZmwkHeFMzKQYwopMsWA7nIHbkg2nacvBLPY4IQaAqwDmY8PfkmUlJoShfzI3Nle0bwC7/Em+ZD3lSnUGhTu1yEdWSkfznuPWUSoovKysZ6zrLR8XPqo+ppxKKCipqqz3xyMytrzAI1o6o6X8z1Wv5gjZ1C6r5NdS8dWSfLnI9z/WJKAQ/S+Oq2N3ZlFOCIC+2cfwme0rbZMeyz2AjcQoXE4cTU303qEC7nv9ibBAZGFxtv4Z6h5bDEXEC56B07k1mc8uM7o9XefkUyHyTGx+rrPac+C0zkeC8vUD8grNY0blhfG7pwnltOsBYGY2OLXAiyq4Mnfbs6dfeqafIv4t+56LH/AFiMeuBtCD23bwjgKcCjwhBAcApa/HqhqDZ3Q7YeHDVB+x49o4RwBBeBNF6D8uo5hFEIocht2tLRdNTAmYDntTN6GpuZ3IhuJ+s+xNiYSSjWSEF+CAHM7+gKngiDIfBYNgTEDraCjPpuF2wMwjqs5bxZBV1Jk2YvZ6EmYVPJlVMMLt4zaoZ2Y4JWSN3tKcXlpcbbl9kVjoDTPGTiGjtcFCzSLq59xBzG7SqHzI53dg+a2RUZPryLTUwvTaP7oXvX0nl/U1LPVgwrTsnloa1/rPWkWZnRsqqY/KUEoQk0dDRTwOj4q2F2vULalDJzJGk7jkfat48Sf0b6zFUVLt+BnvPwTvSTkYKd8jhqCMtO6TZJIT1gJydvCeLp/Nssr2RfA9uHWFI+TAGEuJth2qOHw6sl79kbfiflmvADGtDWDU0CwR4CiW4wNWvhvJ2gfH4K7yuc3tC4yFrtu3l/Ydq8FMkyLblVdEbRSY2DzH5hRulwgcXi8w7D8kXahdEa0EB4ps8L436nJ0sJZL5aI4X/AD4MVHj2sPLwaRA2Sst2j/5PCeAhA8BD7px2pyIjzKKLo/rM23mA7t6EbCSUaiQsYbRjkDegdIxncP8AK5ArcVvHBLDIJIXuY4bWmxU9ZFOal+MsfhB6MKLoiqyqcMhE0G93qlqBH9amkszzI7N+a0NTczR8T+mW8nvUVO37GGOJu5jQ0KBnOqIgd2MKF/MfjP7ualdzYJT/AFCqp/8As71VO/UPVQb46d5Hq3VO/KSmaOyyjMH3KUtftjecii1xDhYg2IOxFH9FA1kcrJNoNB0sEjLS4A9/rHMpgBwC99aG3bsQgpY2Ac4i/t+SEOjaZp1iNt+gnM+0puZLdaaPNCZc2amlupDYO0bVxTzQURBqSLzP2RN6TsUdM3DT87U6QjM9W4f9lHkZK4VVcuige9h1FrSVW/skvZGVIJHNdG4S7GkEG+xVNK0OnhLA7UciFZyLcTe1O3BO3BORR4LxFZcF01/wIUtM0R1I42PVj2hRzMEkDw5jt3jTTVLKtvM5k3VsPAJYXxnU4WRaSDsNuVgLJQc43B3ZtVwCOSVfhKOFfXqvFJnDEbu6TuQYFc8TGfWKCCG9BBfytEBqI+BRRV1uTm6xdXZV+v8ABqiiDpZnNY1ovicbALRlPcRY6h+5gsO8qvmNqOmii73lfSGtF56+SFm5pwf4VA84qypmqH73vKo+MwQQRgjW452CgaHCJ7Th1kInUUSOdw5WOaY0F7bMKE1TLLbnO8cE0bQmIcBR2mydI7DGcbtzcytNVXkNE10g3iB6+lE2f+iSzpkmY3lDSX0koqZ+cePHJ6rc+AL0l9a+ktNR73WPeG/9aAbYAIA9Sa5XvntQQpi+koS01eqSXWIfm7cFk4AOAccTi43c8+k47SgBwFFDhmpGFjA1zdzgqjUI4u4qT61NWuAdKHAjrAACmrLOmdfcAskccZ3nCf8AvuQQ5P2ZWQ5MlPJjgdhO0bCo6wYXARzeiUR4tssbo3i7XCxThC6CXOWA4T0jYe7g4utfuf4XKxNLTqIsjJSsDtYyPWNfJtlwX4XSysijF3vOEBMoaIRt2Zk7zvQghc5Oe8ucbkm5V+T/ACxH6v8AlPKzqvX+DVVV8YME4Aj/AFTsgSntlLZ3BpBsQMyoYeY0cJ2OOaDaYC+bnEnkEqOK933O4J8926mbuWE1NCbuW4Iq3ngJ0pwsvIdzc1pip8houtf/AMhwC+kk2rRpZ0ySsC07J5WWih63uPwU2uq0x2RwfMrRIznrqyXtaxfRqHXRmX153laApfI6Jowd/ENJVPA20MTIxua0BBDlNZPW1z9whZ7ympvpJrb7rXRqvpm+U5iIu9mXvJUZaU3Cfgm55600DMglSTMdBo95jYMpage5m89KYBYNs0ah8Sdp3lBBAIckW4Psrb3F3cf48AGt7R1lMawgu23BAKhDs39wUHpFU/pKBxtiH5go36i7uQV7BZDqCPJvmDYjUQsVoavnbHeM4ipjqfNJ4uXqOo9h4Ps45dxseXaWVvTiCxNHKsr8GOR1W4avBZ8SgyPCDqX1irIbmxmSCCPIvppvqf5Tys6n1vgETFYGwOvqUc0huNWpGJ7mtNwCpbXLTZFSOaXNaS0GxI2IiPw8g0ayoR59+pRAZAlO1Ma0KWTJzzbdwgIcBR3qaY2iY9/qi60vN5PR9T2xke9ael/2PB68rFpV+ck1LH2krbPpTsZCtEjOepq5e0AL6Oxf7AJPXleVoWDOHRlGzqgaoYW2iY1o3AAJvCeBjdcjR1lQN1zNVMP1hPYVANTXlRxjPAz138qGh0TFECA8+E89Jz91kzfdRlERlzDm3UDv2D4ptPxszjfEQ0EnvXhEg/8AYRPnC28p212IqSoYcbyyEZOIObuhYrWGFg5rd3iQEX5l1h3lQwi5Ixb3Znu1KqdKGQU73Yxl4C0jNlI5kQ9bEe5uSbrmqZXdVmBUO2DH613KhZqp4G9bWhUY8yDswqhIsWxf3VTzyufFMGX80Wt71M3OKRic2BgfK4SW8KzrhVDAcsbd41pzbNd3SCx70w5HwD0oo8ALhfUoZ47xyZqUM1YgnxS/Vavqa4/FW8U2WF8bxdjxYpzoTFL5WE4H9O49y46kkZtIy6xycjwYKpjt/gqzuXmnzTMijF3PcGgJlHRsZHqjbhHSUYYHAHwn5DhD9ZTTqejse1SWuC0qQeY5TP08AyGV3gbIyfNKrNlHUf2Lvkq86qGo/snLSZ1aPqP7MrSn/wBun/ItIziR7qV0LIsnGXJf6IMp8rjdcbNlkx8duJz9ZSv1EMG5vA4wlrd6l3v9qczQk2I8+b4BfcJvU5E0mccT3+q0lPY7C9jmO3OFiE6onjhYQHSODQXarlV7+fUwM7yh+tr/AMkK0W3OSWokWhIv9iDvXeXLRkHkqGnaeiIJjBZrQB0cDk5AaymC5Lx3qEa5QoG63EqEarprNn5nWVPFk+emZ1yBUTP9tZ/UaSqXY+d/UxA8yklf67wFWHydFEz1nkrTD9TomdTFpeXnVjx6oAVZN5Wqmf1yFX18ogDwinyPwtBJTY+e8E+iw+8/JOc3FOeJi2AjM9TVjsGAtjbzR8Siii6885wMFj2bLDeVjOQwsGTW7vEButPkeGRAuedTW5uKrqChFTPEI2E2zs5wOy4Wk622ASSM9IGzR8E6inFTVSNc+xwsGYUMQwSOGR5u1NbcRxZ73FVDtT8Pqiylfz3ud1lOUjua1x6gp/wpPylSMF3McOsJ41OIUo1PKcOc1pHd7lTTjDILetmFhF6d9hu1tUkB8NvF9IzaUx4z8E79h4XRHIoOAD1BXwkssJNhCdG/6nV6wbC6I8VxFcybzJfs39ew/Dg4mrkYNQNx1Hk2KyyOYzCxNDhtCuzk+GRwGavdUEXbCLD1ihFEGX1I1Na7O7GZDk6QnAcIeKG+U4fZrUWiZ2tqg2WfFYBwxAbP+ymaSoeMtZzDhcE0hR+iEz0Qmeg1M9BqxaLeBljGK3Wb/FMBxOcGt3kgKGSV7In8YWC7sGaeebBIevCPjdVB/UsHW5VL2kB7I3EZFrTl7U+luamsMpdvACi4gQjmg3yIJJUb4XxlrsL24TYhUYPkpz/XHyVNJGGsppmEbRndVEVuNgBbtvkqB0dy6Rr/AEMBWjtKSGKsgjZG3U+R/hdltSoIiJ9G1Ad4eceK9ukEoVlA1z/Ksyf80N6bvTN6aN5Rb0dZUcfPnhZ1vCo2a61nZcqjGqaV/UwqPzIJnesQFUHydIOtz7rSj+bxLOppWl366wj1WgLSEvPrag/8whPcbvcXdZQQQ3IcA3IIcpz+aM7qOHyhxv8ARGQ+adhwyuEMY8wCx7vmQmx+QZY+m/wj8gpC7HIS4u1uJvfhdVzh7gOLB26jbM33NG1NdZkYIjZquMydpPiNeE6tZVTpLwwTFTbZna3D90KnpC+l0BTCebVJO83aPWdtRkn47SMpq5tgOUbeofNR04+1Oexo1qWW4Z9m3oOffwV9XmIeLb6UvgpgzqaknoYLLR0QygDzveS5U8Xk6eNnqsA5EMoIkgY/1mgrRs2ulDDvYcKi/wBlqXN3NkAK0jS3xQGRo86Lwk+J12uIO1B4wytHYPgrkvpHtv6G/sRYcDhhd6Lj7jsTXg217QciOAtKfGo6oCTU8a7bVj+61B8Mc129Fjy0+JE9O+I+cEZqVjn88ZP6HbVhkjl3jCeRsXhHgvBhOthstnJ+14PqujYg/JxHGP6yuKgkdyJZ34IWFxUVKOOks+a+R2N6uA1+nXvgnixMIxRyuLbGyGi6AwmXHI92N7hq6ggBclR+moRrkUP4ihDHkSC+EqKWMspwZgABdqoHP+80zCdzni/ddU0DcNPRYG7hhaFUDm0zAN+IlVZ2Rt7D81VA54D1safgpI9dPTO64GrfRQ9mSpzrpQFSbIyFBsY9RSsLTAX9BUM8pfHAYGnnAZjuUWRNX3NVK3NxdJ2psLcMLWsBR3p42tUhGUob1BSPveqk6gUyQm8zyVxPVsKCG5BBBDlEp24pyO8cA5OEcS5+BrjfE3I9+5VUAvHG1sZ86I3PadfJ4+exOGNoxPduam08HEMYGPcAHt9ADUz4k7+rlhousYvZwZqFtbjsACgp4G1umbMjbmyn1/m9I9Cq9NeVxUujdjBz5R09ChpafBE1kMLOwLMspMh6e3s3J0klgC97j1klVM9n1b+IZu1uPyVHQ2MEQxem7M9/A5S7LKYE5lSjz3JthjBuECBxb/Ypw+2RRHPaD1KKTzsJ3HLgpK3+cQtLvTGTu9Twgvojx7PROTk5jy1wLXtNiDrCjkbgq2Yh6W0fNOiaJInGWHzXtzc35hB+Rtf3jeOEhcd4DThlGcTun0fl0r69BhdlURZOB2+K4nSL2nmTjEOhw1rHQP3s8IIIDUib8GZ4PtS07RdWdyLBeECvrmk4IdbS+7uoZlCOje7a5F8zYr8L62o4ppsNbjuCjpafi4W4QEyijdLPZsQ5zt3ShJePRcBl3yPyap5p3z1Et5Xm5c3Ip+0uPW4qQfSUtxm31ZHaV0nkAtWSIBGxNKadiavCtwFYszqCsLMZkn+cxWaQBt2p3QjcXARJJTtwRATLa1hl6wvu5Vkc8k70SnHYnIobSmb1GNyiG5RhN2NKOxqOxoUh2BSlSbzyYWPs7G11hd7TqPUpoW4geMi9Nmr5hU1UNgf3FSx5jw27xs60eBsEJlcM4yD1yWyHU3X1lEm518rJGeQCxIJs1g5zydgUGh4BV1oEta4Wiib5nQPiVJVTCs0pZzvMh81g6lHSxGWV1hsG0qWrf4eUexmxVWkn3jGCAa5T8N6ptHM+xZd+2R3OKgp8r437gpZGMINrg5DrTwxEoOOaD27wgJEACm33INOTgSs7PAIR1sffocpYTa/YdXYo5ed4BRVNpFlpm4ZQMpW6wp9Hy2mGKImzZRqKmpX4ojiaec3eoqpplpsn63xE7fmr5HhzA3lSsmbUNznZ/wD6N+aZNC2rgzjfr6DywENic6DGzykRxt+KbUU4I5kje8FFkjmO1tNuR4R4MErXbjwgcjFUz1PoAMHWcygyAMGoBcdWSP2Xy4MiVHo6JsBcDUyeE5t8+rsV5OL5jzqxDWn105pqgAshs641OJQYLNFgjuRX+tn/APUPJKOErIIK3Dd56uH7uUGttYp87sinYecEV0lDeU3pTSuKeUXL7A9nvWs2X7pRzyT9yennzinnaUTwBBBDE4IbuXd43DM9iuSd5T4nYo3Fp3hRSG8reLf6cY97fkp4BjymiHntOr4jtVLVZg4H7x8RtUkc7LWke5wEIHnOKaxrIYziZGLX9I7T2nlsgixEYvRb6X8FTQUEldMHPrS/i44t99VlIZvr1ecdW7U3ZENgCjpIC95z81u8qWqmMkxvuGwIy2n0i0hmyI5E9ap6CAYyGtAs1g+CnqcmnBHuaUXJ3ExahkfeU0eddNQRMZXh9iuxWYTfgIORsnNdZ4OHo1pkzLizm+0Lin68bOg5hRvjxQm4TJW3aQUyWJ0crGvjcLFrhcFSUGKenBfTd5Z/BOa8TQGzwmVbCQAJvPbsK2H+PUengxHMeDtXHjDqkbmw/BNindBJ5GfUNztoRhmLD2HeOTZX4eLM1Mf1TvB9U6lxWkXnVjAdwleFw44Wu22z5NguJ0RBvkvKe3V7AFgheVfgvVwi17vCkovpFVacq6l873AmNtrYL/IKH6vK6QNczDlfaU8wGSUkukOK53bPZyL/AEuH/CFNz601N4fBKyHVyfDPD91C46fAsielMMYJvmowoxsUfohM3DuCa2NpAzxK5KbT1kkbBZoAsvse0e9AovqHRkCwQQ8T4Z8RhY878uQ+N4dG4tcNRBX1kgYQybZI3LruE/6sauY3d5OL4nuPe7liONznah7TuRrKl0k5tEzN5GwbAFxIFZUstMRaKPZE35plNC6aXUNm9SVcxkl7BuC4nDVVzby62R+j0lR0ILGDHPu3dalqZTJM4ueVvVhYZL7GHpxe9FHgvEV9p2LwLIfVzfYEQm47WQPNOe5Fj8R8FyDjZxwuaOwlOayxGvnBGEkYz6+0dfQhGQ2obr1PYcim10BZiOBw2FTaMnJAvEVciWI4XBCobfISDIjYUZCSAQ0GxJ37utACwyCIsQUJo+OA22f0HYV9c0YJf10OT+EnIIRCxN37tyvyOKrYJ9j/ALJ/w9qxRRzeibd/IzPDeNze0ckySMjbznuDR1kpsNOGsFmsZhHYr2ZvPDj0rANxv3AqzEKjS+ENaGM8J+954Lak/oTuhX+lzb/sZVnHk+CVq5PhnhvShYq49DSvsW9Z95X2Teocn7NnrLw/6yvXv6ggKck7x7woz54ThVvkt4Oefi/tDwgAkplU0SymzNjeRZjRvz5LjG7AMT5jxLBv9L4D+smscII3AshbgBG07T2uvy3VVQI4xcam9KbNKJXtvBTuy3SSb+oIAFxyAHcnVs+v7NmQCDAKyqb4euNh2dJQpbwwm820+isRL3nrKA5vAUeIiHX70VlwWiPWvtbL3q0JWtEvN0fNPYmuFpR2pzBibmCOcNiLMnDE0bDsTZoxI11pALbu9NZiiGbfObnYJ1KRY4oCe5Q1dOWPAfG9SaPnu3OJ2oogCVmsIVMeXPaLEcIZLZ+cbhhf1I0ekeLfmx5wk7xsKNPUuj2a29XBxd8PO9yJNzr5PHU0kW0jLr2L67obHtLL9o5GfDhmHd3/AMeTx2mqcbGEvPZ/FYICsdcW7G8P8rN6GOX2ZX32dx9JXyGrkX+mLf8Agys+T4PK8NyyWS+5MX3yT1F9k3t95X2LOrk/Zs9deF/X+K+/P6gvubuxWRMavE09HIz5Xhnhu0hT04wNdq1ci7z0ZcnipHyfsjMLf94SfiSf6vLqNJCWGmIa/CTc9vvIspaSuipRKH1M4/I06yfao6anZBFlGwWCxfYMOXnITymaUfZM9pQooMIzleMkMZLjdxOZQkOSI4MZGVwiWNGy5t3rGL6wEzBiudV1F+ILoMYbL7XrWf8AWX2J61i1K3QUQ5XRY3XiadiDwXRDI62p8X2jDqQqocTAGytTo3mN4Dr5OG9GnNwcUD/Yo6mB0bxdrlWQ15hggfKw7QMrdam0fXYXtLSNhTJWCRhu2TPqPDxtJ+/B7W/wX1zRUc4zfHkepWHiBHVVFP5pPGM6jr9q4uZ8fouI4c+G0iuxrt45F6ipm3NDO83KwU7iuMrZXbzwgV7XbwQrxlRaTEs0lS+O0hGEAKh21NQfyj4LRI1mc9ci0KzXT4uuV3zWho9VDB2i6hP/AIsCGGMMZ/owmzEYnkHk+COscr7V6y4L0TFgq39LVaNtt596YIWAnYNhUfSmDYU30ChsYVjAG43VpBc7bqKateYnhw6FelPWEQbFeAVeBnJzTzqaSpjqjd3J97Os3eSqci8+koI+gC5+CoZK4UsE2sY/rB1ZDMYVo6Pyuke4AfFaCZrqJn9vyC0AzVFM/tKpXyg0cJiA1gm9+Hwgrk8gfWA86oxj7tXtsuJ0dBFtkvK/tyb7AT/W5WYCZovRZklAYcON53dHYE+pnn0lNz5TZnQ1cVESOcdSdUVDYwbucdfQoqCi3MYLBQ1szpKqVwe7uRYLsOIItK454jdrOpPi8KRqp+KazmvCZGRaxJJu7uTmNsDZPOpyJfdN4krG4FW7CmzxEaiiySztixAhwyRGY1Kx4C3MLjGlzAMZGbd6NPKHxqOog46N2zK4ujEcDxdj/wDsFOAwnNoOR3hWGS+v0DpYh9vFmN5G5YJOJfkx+roK7xr4DBO14FwDmN42hRvgZgAMb24cto2IxTPjOwo8sxTwzDYcDup38bLBWYtjxdXCss04regFjiLdoVuHBooybZZC7uyQZRuJ3cMjhdsbj2J0eCR4LXXXglNpDO1zrAyKJv60KIeeVEtzUaz/AMWIZtv+jig5hLBkTcdBRZIWkZjkZN6+VeV3DejjG8KSnlJZk4ZKSNthZSjcpt4U/pKf01NtkUzvPKc7pKIlJO5WgHrBB0pIXgOVqdg6OQI3YiwP6CpBzQ0dTQpvSspj+sd3o8XYuzKKLTcE3CmebMuVpGbydLO/qY4rTknM0bUf2RWn5P8AYHj1i1vDzurkmZ7Im86aQNB/76SO5CSpkLOYDhZ6oyHsHKE2lKeN/nOxdOFpPvIReYtHQEY5SC/q2JsMDGM1NFkZJiNjVxVPxrufJ7tidUVIgZ5OP2lAZyXHQg6HFEchzmpr32dt1Hco6N440+FrBCL28WyzrecrvxF9gdaHFXaXWxHX1BWOu4VwSNnBZutXRtc70RkCnF4xZ2UUsW5ycwm/AeCxQkYS3WnsxR4iGlXaWnXsWKHi385qtwfUNJcdELQTnEOhy4+Fsu3mu6+ESRAOkfeM8zYVhlZJvyPBd55DtxRGsIzQvZsIsSdiE9Kx0k8THsJaSTlfbmFF+1w/3vkmnVNA7/mge9PjGJ8WXpbO/kOdUBjSMxtRfrcAUBrl9ij2yOQp6CCIeawISubCdTjmqaOTyYd62aaw+C0DqC8EogheArSS26CrrNBBCH/xNpemjLe/Eg4FpGRRjfxjORk31uV9s/gmqCeKZisp4oWMLWXaN5TpZHPlmzdsaxQgZyPVLlck9biqButje0laPb5kPsVA38AflVCzVJCOqyoxlx7ey6pG6pvemPGGB/WVi1vJQC4xxAzJVo2jo5FZUMxOMcXQ6+JfiVndF/FUg59VKe4fNaN28e/rl+QWittJf1nv+a0LFrpKUevY+9aKZ5KKkHqRs+ATB5KN/wDUhd8lOT4NPMegsA95CqzqpbdbmfMqs/DgHXKT7m8NondfJLHul/AhLm+sdXteO7k3KszwRdxNgqyOfjY4ZMAaBHKy+TW6zl0gqSsqn1c78bwMDSmxwk3z1BfWatkZzBzd1L6rSOftOTVZnHSZl2oIXdjdcbtSwSYozdNjbxrLeELYTsTiHMcMTHawUGeE3Ng2bQjIThLQ3cnClF7Hwz7hwOacjdZ55IqSINDDYu2o/VxjdeRPDskb+Em6wdSMpxE9QQcHG3h7QjuyQ2DNEmwCdxdyc9yGLGB1okhYHh4VxccA0lomWDXIBij9YLDOYH5B3gkbiiWi+vbwcVXtGyTwVxtE/ePC5GN3QmjUEGi5yCxneNm4fPgBnlZskGLtGR+C4t6BFk6J4fC4xu3sNk1+VTEH/vx2Y75Hu7VjaX07xNGNws4dbUQTfJcVMx+434cTw3ebKyvXnoarv4bOIWKAHoRx39JqaWA6ii058N/p+3ooXe4oVFKyXaRn0Ea02aIsftRp5Tlw5DrHK+1k7Fhsp4YxHE1jWhaQ0nVGCKaOMhhdchaT8+viHUCqrztJd0Z+af5+kHnqYPmohrqpj3BQbZ5z/XHyVLtdMeuQqi2iTtkctH7Yb9b3fNaP/ZmJrNI1DWANaJHAAdfAVJLVNcB4DeceQHV7CfMDnjrAy9tk+So4mN7WNa0uJIvqIXp1MnYGj4KLbNOR69vctHt8pn68zj8V9HqP+dGjjvqEgBJ7Cvo5BzJY/wDlU7vg1aIhyaKl+V8ofnZUcs/FR0dTfe/CPiVI55ZFo4Ag7Z/hhVfQysYKKA4+ly0zWE2FLE0beKJ/zcNoR0nkF0jW+kQFbR0sv40oHYLu/wAzeUZ66ONuz3nIJtF9GZYocsQELO3+F0INGxEZOkGPv/hZATsi3ZlfdnVDhzzZvUFxtaIRzI/ehgDHZECwKDxhbYtHei9+eTAMyi5txt1NWAc4X2jciwkBcZfBk92zYU6OhYCDfG73N4Nl7K3BmzrX2AdtvZG4WMN2q1g1OjfcdqZgxAYijKencnOUcIv7SjmGd5RcVnciya1XHD/o76QmVgtFP9oOvag+Jzhvxd//AMe3gLXhwNiEKmla+2T25ose5p2HgubBYWgLBE5wbiOwb0/jJXFxOO2vb8NvsTynsF3DLesBa/VhNyejUfffsWIFrgsLiFeLq4Hska6I2fsKElIGyx8XPHbu1H4HgxU0ZO5BcZpKFg9K57ASrNJTBWy43bbKMPve6Yd6aNhV9QK4ykBVg12wFRgEMc0rFrVuD/zBb/wRWGWSAnneG348DamA+mNSdDIWO2cHgHlXlk7EHixT487XbvRg0rE7eCD3I70d6O9Heinb1J0p+8ojW8dpCx1szgdbyfanOyAJU0mcn2bfamQxCNgs0ci9a/8A3R/xNV615/cPvQhAyJJUsu3uTzmGkr78ARcYALdpQa/izGWdt8SYA1h5mvCcxdFtE+Rpu+TfnlsHxVVHMxjYLZZsGVrnePiU+prIwCMTY7YUaCiJjddz9Vt+/wCXDaOL1b95PI+16gT7EGUVKze10neSPc0crjK50vo3d/lH+ZOlqaKjZ63aThb8U1tmMADWjJOqtJyGPMukws6dgUdDQhmqOGPX1Iyvc/a43IRKdK6zUxjQxvMB7yhhubAjUr3eT1LG/pKb6ztvQnCkxEIwEg6xwEINCLpWg6yVens30giSEMFmhPYLvyK1kIxuWGz25jYmYL7UXkXKxHEU1oTGZErcrSgOOR4RU6EM459M7F2HIoTQRg+iYz17PaOHHRlm1t1xdfKN+fBd11YFSTzNY1wBJsFVSRteJ4gHC45yq9lRF7VXEFplhsfW+SrHNI4yCxFiDi+SrwAOOpz0nEq9+uSm9qrpBYvpu9yrfx6fvPyVZtqIPaq7AWGqhLe1Vf7RB7fkqyKPAaiD+98lPTQOlfLG4N2C+9F+knvOpkR7yQsMRQkqZTvceT9k9m4rHA5SMvIRZu9XyKy4P/MDqolxE8cvouF+ragW3CC4xhlYrLwCshyZHySFkb3DeBdEEgix3FXsFA60uEse03BZlmtJRE8VKHt6ALqvabGVwPUFXfjvVWRd88t/WKn2zyfnKmOQkeT6xVS7PC89insSWO7Qqt36v2hTCPBIAFHC2zW57+V99f8A7v8AzNX3l/qn3hbxkmZ4Q1MgwcYbY3BovfMlE6VHMFh5x6Si+U4A1zb63fwQqZ2RkWDueN4GxNhZeRwaN5WJ5FNHdwHPkGXYNZ6E5jXTVQzABeSA1xvsR0zXyTvsyGKxeBqAOoAbuHyY3Rt91+RYvd0fEH4LBKyL8KJjP7o+PJs09CApKjeC1nc2/vcUaj6XndG4f3W3/wATl9WoKiba1hIRqdPQbo7yns1e0hCDRmHbK4NT2RcawXaNu5RF13+CULFhAAfrsrk59AQzxHILGblZqMgyyvaMCEgMMGtycx1pSC43JAOpXJQaLkpz5MgXOO5OxguaMt5CPFjCNqcx/Qck1jMZTZRiYmtuboF1x/2UPJu1FYXEk2A1rA/Fe53poYnYy3UFle6KIjuNbTdCWIEEHfwNqKaWB/MkYWHtT6Ssqac8+F1wOkFC926nZjqPAGVb2E5FWkjfvBHBhajgd1FS/X4jK4kEiwK+5w+oqnRdUyCjpo5SWBznvJsLmwyC085gLxopnXPn3YitMTBrn0tFLE82D4pX59WRuvBBLS0kajkRwMd4Bkc0/uFNHnTHtKgYbPfMOsOVKT5d/c5U51Tn2pshJZVzt6nlPZoV7XvLyLeEdZ8IKwqZOpoWCkedw5Oaw1Lm7wsTEYnvj80rNRPgu8XN1T/hhMH/AIjuDG2H1FNIXGUTQ4+EzwT2IIOaQuKfjYMivAK8AdXIbUMdV1eUDMwDq6ytG0kuCDNmxx29TRsVHpyMgASAZHWCw7OkdYTI6nC04mkYmneFaM9SzUMpu5xb6pVP+K/8yZDU4YySLDgvVN7eC8LuopoPMChB8ODEPWKpNlKfzql2Ux7XqHZTjvTNkDENkEadshi/KnTVxBYwDB5ot5zV95f1fHghkkfDHzmjEe+3vCHE0pdtqY7d6x6RfuAz7ynAuMEIwbHagpRJDgMfGnIBrbk57Dq2oMkxTGQjDdjGi4b09fSpxLeANjDc72xEd9z2qX622mAJYwXc1GKjdFPaIMddmKJpIva5BIuOG1QW+i1o/ujkYxg2vka33q9fUEfiEdxtycXg7XGyAgnlGRM7u7V8EJ9O1c377va/5NCMOhHjbI9rfirzVs+5rGBWraaD0GF57SjCbh1rIzPxEAHoTWG8h1DIJr822CJGEFZokosJDTkUWUr2MAY8+dttuG5F5LivAL9Y1DpKqNIT2lPFZE2KiDiW0okijGbtdytHQYWmanF8343tBB+So5Hgw8SYyRcNevsRJC7UeaTf2qSCzcJaQiHbuhYtXDxkbZRqOTk/BvUp1NNlO9+LA/uTmNOMW60c0X3bdBjnM2OzHD9U+mEu6az+8fMLHQxHa27O7+HBgrWHebIOpYpBv9/BcJoa7bkvv0PrBXoYPUCbNUyaOnDRGXsZidnbENZGS0VPpkMYZjDUT4S2QluWVzkdRzWjaFjKN75AwHEwFrsgPgEyqpWTx3wPFxfrI+HA0VhxnpCyVxbYtJQ1j2U1JLJGLWMcGMat+ILTh1aPqr9NILe9Vc9E86RgMb8ZDGyRhpsg3RrwBYEtWDRmL03k/D4LBQP5OawVcfSbK7FaXErFSNZZtrKZP/8Arsv2/Uk/0kW1b4z54uFkrISxFpRie5p3FeAOrkP0b9AMEGqV7Yj1IvcXOJLibklPH0phh2TRSMP5CfeAsFfFYWvK5vezF7wvs3dSNzwi4vu+ahbo4yhox4viULvIyKl2X7lPgcSH2VaBzDkPRRlgxlZ2RBsRbk/fz6o/xNX3h/q/FZEqSgqqmWKATulbYDHtuTuVfX1tLTy0WCHjWOLgx5w2N052kBDGMZfhQBigLHl1rXZmNt/hmhCxpIGLMknPDe1x7BdGrhu6RwkBOo2yNk97rsjOESYQRmXEbVHG+bSGlpAXgYTTtObhuJHuCNLO3A1sML2eCWttcA7Bw2r5huIHsHIx1lK3fUtHuWOeU73uPeeTiqIh+8CjFoKCTK7ru7ySnSNL3bX+5qw0lJH6UpPcFbQU8vp1J9jWhY/pJUM2RNY32XQtkeBskRe9x3WCwkhXPBbgOHCTdcdd78XFg2y1uO5M0exs1bYyYbu1WibuG4naUWvmFFHiOsuIyAHQqmpjeyaR5bfJt/BHUBkiYm5E3yVPNSQ4y/FxbdY1ZKSneDE4uDcyHZ5Kllyn55NlSxPJNOwi17qhH+zs/IqPZTM/IFBYFtMOxgTSGlsJOI2FgENsRyR/D73Jxja85YljaCsL+vcrSkIgxncC3t1q7QRwYKuiqx0tV4Jm7A8OHaP4cHFzRv3OBWLQ7OiwVuC7D1L79F64X3CH1VVVdSZ9HMD5WZSR+flqI3ghVVDWNdJE9s8bgW3GFwdsyK0lpueKWpp3Pwc0Rxk27QjBoumieLPZGARu4AZVpE6SpBRsP1a4443bYC5xXvnq1WTnMsyQxneBdT/tx/I1VH7e/wDK1T//AHKTuai3RmF0pldiHhFcXounH7l+05q0LWbzybFFrgRsQfC1w2i64wEW2e0Kz+xXjXSCr/Tsg/sXxCC4l7Jgc2OHcUDqXg8Akgc8DMcjdrQ+kX0Rlo4SBIQJIcW9aRoakw1FHOx3TGVXxaS/0tXwmmhYwiMS5Ekr6xpRuwMJkI3XAa0dw9q8E9SxS2tdfuBfuBWlAIA8D4lfySfX+JV3kKpxEjifaqk0ModxIbbp3hVeF/GTREZ3+z/ivuQ6/gF9VqRKW4siLDWm1czHNa4BjMN3aznfk/fz1D/E1feH+r8eCytC822Jwr3Qh1g9jbkHcEcGKzTGBZjjrG/3BTvvxTLgb8x3Krkiu8RmPeRbLsVPoamfJHjDXnN787fLqCfVVwEMxc+9rCMEZ9Yy161FHPGTI2WTGTI/ETc/FZL3L+Up+se4ci+kaP8A4j5cr7cdTvcVTx6MpqG54zAxnMv4SvSNO3G73NVn0I9c+5W+h9KfTfIf75WP6SaQJ/GLe7JFrbpxQjiwYVli36uS+aVsbNbjZQw05qpLBjWlsJOwDNzz3FT6QqrMv9WD/AadbjvPT7kAZpyxhIYSLi9iTYKeuiBjpYYWNFsdg0FU+ACWtia4blRxMwx1rCjFSZODtl+hcWHA7cwvrVOKeR/2zRdjlhu4dThuP8US9OqHZuPFtyAQgADQ0G/cg8SRXJBaXN6E58YeXAnoX8nQlXgcrWAVpFiYTuc0/Aq8I4Mego3+hMPaCsTH9MLT3H+PDj0EHbxf28AsMwg2M37Olff4/WC+5RdR95QIsWg9YTb3wNy3hOOs8MsIMkWsbDqKniNn0TD1PIU2yib/AGv8FUfsbPzlT/sbPzlT/sjPzlS6TpiHQtjs6wsboMYGjIAWWKpY3l46JnRkhgDtxzWCqc3cgYs03cF/5hH/AIFDcEDA8Wzsi6ljJ12sr8GJhC4p+Juo8h9CcD7ui6NbVAYscZlI6MkZfAjZZz9QxXJ6SuLYbm73HE4naV4Dupfb8P249T4lfySfX+JX2nBfR83V8U4h4sdRX3IdfwHLvpB3UP8AEF95f6nx4JmzvhgbHja0G8j7XvuCfTTRw3g+0bkwkhzzbPCNyMWkybfq292afVQuo3VDA9wwjPLI5WKfD9vNY3Nyx2r5X3BfUnSYBJHM1nNJBIvfcTnl2Kr0nNKYnEGa7HC+WHpBTmD6jSOjdaM4pnkYGMHSdlv+zlf/AEi0U9PeYYsT6yRli4j0Rsbwe5fyjN1tP90ci2kqL/fj4cq9UBva4d7SidLwnYZWOHaQrQW3SPHsavvdD6j1/qZQdT/8bl/L+kb/ALTJ/iKuEVIdHfXNbL2V42dSu5Vk0bZMAs8XCraR9zDl0Kca43KYVwcY8F/BzG/L4r6roWaOLJtmwN+PfhWcfUT2rFoqbH59gOgKeruYcowbNG4Kq3BVTXXwjvUkDJWSsNrXCBYMPNfe3QdylZKcwDE699qbU03HgW42Mlw2AjM+5NYHk5gDWmSsdAXkuvcKSR7hhIcDsCfR0UhJ+1kbgY3cNpRw52GexfyTCQnOhkvsbcJ92oGTPag+aSJgsBG72WX2Z4Mf0XqOhzD/AHgrvZ0wuHcW8OL6Ns9RF4whBgJKxsG8ZhfyhH6wVqKLqPvKG8Ibx3obx3obwhvCDmkEhMmJIIC3SBO/EC3yJu2RMhMTGkkmRvBjr3cvKSPcbhY4HtX3hr/Sag2IIb0P/r8ndQpvShhPUvtJInHcRyONhLdqLXFp2cgMpTmOe73oFjql48KQkDoaDlwfZlFriQnJ29XLT+58Sv5L/r/Eqz1J/wBkp5jd1dKIkYBEde0FWowOnl/f3+qP8QX3qT1B7+DSEjCKSje/i8LhI3A7GLi7Q0laRqgRpejiwMjxYxh59hYNzJsDfMq+k8HPBjHWEGVLZZCQWx4Dna5/7CLqrG0cex7sQMYAxEAatyixEnR08QviJDXAZHoVKIn/AFX7u5xLnFzbYR5tk6qyjxtpr3IdrkO9ya1oaMgBw3qsXpRsP9xvIw1lM7dUN+CtI9vouI5P3+Ab3gLDXwndg9llgfUM9Cpe32D5K09Af3Hj2hY/oVQ9BkH99yB0/pG5/wBpf70CMnFEanlMj0GYDG13SXEJpFsNkA/Uo2aHIlwDC0kdihrXgYAANozVO4i0pHW1Qu0nT4CXtxDZZCega1jrXweF+Y/FTseWiWIhpyJJ+SwaFl1ZjYjxBvtN+FzoJMvNKH1R3Q+4QNS47HCzlagYN8Z9oKLomt3gZb0IalhcXCxTBHaPNx13CM8lue5SGHHhDbEZHK/tX8mQtcU0RyAX5qjcRfcmB2SY2qkIJxYHKzewe7gv9F631B/iC+1i9V49y18H+rMfqLcjvQYyO4PhkN7V/KMfrppgaeOnFyTYSkAZlN/HqP7Ypv41R/buTfxZ/wC3cm/iz/27kz8ao/tnJn4tR/bOTPxZ/wC3cmfiT/27lHtln/t3KL8Wf+2d81H6c39s75qqZNBBQTzQG5LpgMZbqGa+klOy7K8TDcWMJ9rfiqydz5K9uGT1MHs5eCstscODAfVeR3qzBwf69u/4HgyK4qtjfvOE8n9Y3t4CTYC5KE9W2lpbPeT4bxYtYPj7utMeXySl5DZDljOeatQQ+rwfZlE5gpw85ME3F4nXvhzBzIRAZ6vxQ/0Z/W+KxTNbvcE302dsH/uVoD4bNYHkt5A3pwNzLEbH8Ij/ADL7r28v78/qb/iX3qX1G+/h+yf6pTfrs19zfchNO6S+DZdR/VC6xcWEC2txvqT3F7nvLYyba9aa9znPtq3DIIDIDUmukLI3XcTbIauHEYXf/wALR3ZfDkYLu9B7Xe9AV9QB+IeTgqY3+i664mvkHoveB2PcsOlK9mwTtf3h6vTUT9z3t7wFj+iPqVDx7nLivpPXjfIHd7QU4NyJUnpuU5pXtMjrC2SnN/CeVNtcVUNFhI4dRUjzrJ7So2kXFz7F9u2WljOJhyGwKpdTPfPI3ixkGDerPzvbbZM/0VMWuxsGEnqupNHAEAGMjwXbCNikLVK525SzQTF+GwaUBSEHznYuxYpSWi9zqTI6eTCCAyIg9jSEcSmYRgcpjIDM/wAEA3ta6qZSOIZxEQ/WO5xVPEPCc97tp1IcS2NgNmm6LmP6kWPaL5EJxV62Un8MrLsHB/qvXeoPeF9vH6snwWZ4LfRiP1Bw/Yf1V/KUPrq8DRY+d/iKIABNyNpU8rA9ssbGHNowF2XepttR3RhS/tDvyN+Sf+O/8rfkn/tEnc35KT9of3N+Sk/aXdzfkpgLtmaehzPknEMLwPC2gqSSNgi9MF3hWyz+NkGeUIFwrQuzZl0Il5O88vBK1243QdGsZcN7bjsTg0ZJy/1/eD+w/EIrwSnG51bljja7eL8gPYWnaqkuIwtA6XBVFQzAa0Qx+dgjLnO9oUFDERE95cdbiwXPtTYWlrXP132IQxNjbiIaLAmyG53sVxwTVDS6NuXWuMqePe+xviTajDiqSy25iifAIjVv/IqeJ7XfW5jY7gofSKhkZhLiNSi9IqCnhLIqmTX5zQU6kfm4Pbv5X36Tqb7197m9RvvPD9k/1SsOkaiPdhP90JrpQ4uAGxoQjiMWN1yNm4L6u0zvcxpfzWE5np3bECyzyMPXrCAiLsTRlYX121qndUNYxpL3ZYuEuhh6MQ9t/iinIo3kadrfig6Vsn4sbH97Ryr1b3+mQ/8AMxp991/LU1z5SkbIOsOZ/FGT6PY/wpWP77t/zK9BpKm3Ssk7wR/kWDT7ZNksDe8EhYm5IMLsQTM8isZAY03VRJm8hg9qiZm+7yhawbZNxYn6twTYgAAAopaRrjmwjDI1OiqjEwXJF2O37iFrgkGFzwWqeivGGiVgNsLgqO9n6Miv1D5Ki2aOjB6h8kJaNwMTYwTbAAiZC0HIK7jWSjwI9SjkmJYwBlrOCp3C7YGf2YUT5BG1tuwKOKVrmtBcg9r3MdqHAVeFya54N82oOqA12raFCwyyRtwmxBzV2HoA93Bg+i9X04R/eC+0B3RPPtHAbFcX9HIW/utWfB9h/V+C/lKH1wvuze33nglbAwtLXBzQd1slWsq3wxCIBoGbrnMgFaTcPKwj/llaU/aIuyFaQ21cX9j/AO5VTvKTxP6HRO92JVgFscXUIyP8yq53hk7gGH0Rryv8F4cOzP8Ayngmh0IammkLJYpAche4VRWPjpoWB7nb2H5+Jx0zVdrXbjbv4b/+Isv/AAHxHB4J6k0R6xrV6Ro9G7e4n4W4L8FgDt8RZxAa822iNxHeAtH00DGOmwm2YMb9fctHftH9x/yWjvx/7j/ktGftB/sn/JaN/HP9k/5LRuyd39k/5LR/4zv7F/yVB6ch6oX/ACTJYccdPUlh1OELvkmAN42OaEb5InNUU3kpGv6jn3cn77L1N95V6yf1G/Hh+wk9UqimqHzTRvL32vZ9hktG7YHf2rlo39nP9o5aKl8pRl/XK/5rQm3RrPzv+a0Jq/0Wz87/AJrQW3RUPe758P2VtzveOR9szu78lj0fRv2tYYz2E/AjlY6aCQfhYe1riPcWojSejnfiY4O9pt7XNX1v6N1Ue+JxHSW5j3BcV9JZqbZPC4D1m5rjaSjqPw3lh7VNVR44wA3edSs/CHAnoTRKXy2cPRUUTjxbA0Hhu9Fwu3YnOvkCpITnHiYcnA7VHX2bEzIZtcBqKlo3yVEbgWNIwOjdcGyqCzn5ttZwJupeLhdJPfjHuLy5oUss7hmWDC65aNYKnqaS7gXXNhYKV7i6djxGOcAM7KPig2Cwitkz5om99qwtDXBWeX2tdFzwgGPOz3ng1q8Ft5WdhsRExO4H3FeUJ2kNX2T+v4DgwfR3D6cwHvKwwSu3QtHeRwXdbebIM0UxizPB9h/VX8oxeuF9gzt95WS+wj9UJkk9S2VgexzM2u9QqJzWOLesavcuKY9jI8r6zK7IKaZxdxj2j0WSOIRfccdLl+/8Lq2gmRklwa9/vQbUj1vgVZ0XrfA8H8kO9cJjKkuYxgL25kDM+J8BzVjp32WZ4P8AzBm/4H4t4PBKyIVnzx9T+/L4IAZoOOSJwgbTbxOGi9ZxKrDpT6rSEZRYyCtMbmnt/itL+g3838Vpf0Gfm/itL/hM7H/xWmPw2/n/AIrTP4be/wDitMRhznhoA6kZNDQufm5wxd5KvPSx7z8QrPgqdHNEVSL8zLGB8UKxmGTKZvZi/jvHIvUzO2eCL7NZX3uo9Vv+bkR/hs/KFF+Gz8qi/Db3BR/ht7lH+G3uUf4be5M/Db3cNw8fu35IfRTt9CRsjepwz+HKNRo50bWlz2S+CBrOIW97WqvoNFMq5qaSLiZ2vYXjamS04czOO+NnS13hD2FH6PfTaEl1mU1Tmf3L/FhX1rQlTGOc1uMdhui5mGeoe8DU1oKZh8EEdJzV2Z4x2D5LECb94RjJBF0zbdMcQGi5Ks21gFlbCG3KlaCBiIb6LSpaOclvM1ODgRdNkBDTxLr4gbA3O4rRekZ3xzQMjmA50WVxvVBJg4qqnawarjEoKSQyMqHStORDmhqijja1jywWvY2FlM+IxxkgDLGdaOJBwzTb3VkY4S4bThCxNDNu1WyCu24WGEA5E5rwyixriBrFisUUbdrpPcvurTtdnwXgoqYa3ucUG0FQ70pQwdQBRXG6Qp2b5ArQQs4fsP6vwX3+L1x71anZ1H3leAV9hH6gT56qdkeb3My/Lb4rSUUQBiZj/wB4FpU3tFH/AGoWlQLYI/7ULS4BtFFnvlapqDRohqMIkxudZpvrX3kdZ9y8KL1/geC+hn+u1Wew9NuEo8B4eLn9ZXYQnRS4d12938LI7wnD6dzv2/Uh72p29OI1q5XFaRi3PBb8R7ii4yC+VwerI/NWkO46lq6M/E4KCEbcAJWPTukZfQa2Mf8Af9VaXotPil0XVSxRsgZiDN5JJK+leytrD1Maf8q+l9ScEElY9+1giYT/AIF9KIJTFNXTskZk5hYwEH8q+kQNv9Jz/wB35LT4fnpGfvb8lPUfRGlmq5DLM+lY973ayS4os0JSg/hM9yxadpWDYW+9ZwD1vgnwy/X6bJwzlsP73z6M0yspuNbkRk9p80qNkRke9rWA85xsE6ckUUOMfiy5M7G6z7E6n0lepndK+ZuAk6htFhqAVpC9rntJFrscW37lN+NJ+cqf8eT85U/47/zqf9ok/OVP+0SfnKqP2iX8yqf2mb86qP2mb8yqf2mb8yqf2qcdTh8uGzgexWJ6DyA6pjj2SsdCevWOU6OqszW8Wb0O1t/vAIaX+js7YgSZ4BJGOkWc1cboyFvoXhPZm3+6QjFpOOrAymbY+s3+FkNK/RajnJvK1nFSes3JNpdJSwOyaHm3UqOFhH1bGCN9ymOIBpWWTRGJYM4nexB4IITdya1uXg7whUOJccNwhBDiGeHaQrNcEU1xuQL9SdBWtfE4sIbkW5WVYyMNE3eAVWy1RD5btwm4sB5pUz+KMjy7K2auwlEHUiNiI81Oe4AN1pkVIyM+U1rC3EdZ1K6wxty8IrjaljNjfcE11S5zBYFXhLs73uR0ICdjT5jLdpzTaMmN1JdrMgQ9Q6TfMGU8jOKAJJItmhU/SQDzIIx385cVoumbte0yHt/hbg4zTDD6ALvh8VecN3N4fsT6i+/w+uPevu0fUfeV4B7V9hH6oRZUGUYe0KT9z8pUv7ncVLvj7j81JvZ+U/NSekz8v8US/E4goGWL1/geC2hZfWarMB3EIIcIKCCCAe0g6isUYKtUE7CQfgfghuV/p1MwfsY97VJvClUidFGyY6o5Gu7L5ogHpCIIVh15eI8ErAGsGxoCxurpvTqD7P8A5XHfTOqDNbZGjuY0KLF9vI6KEvBNw556bAZX3XKjoYxS6FiiMLB4b5SSXH2HtKOlJmyTQsjeMsURIJHTc5qSKUmmlMVxYkONyoIJw6alxx2DRZ7mm/u9m1Cm+i8EQ1x0cbT+RqwUcUe4NHcFxn0pbuavt4vVJ9oTKdgkle1jd59w2nsX1arfU6OjeKOQ4CZGA4Tryb7rqCQtqJJjVveARJJnl1akbW3lWGSr4iWid9h0laQGqYrSP4y0j+KtIDz1pD01X+mq/wBNV6rtzFXbo+DLgzvvF+Q5hOA2LSHt6wmul4xnMlAkb28ktILTYg3CFRQvHouxNG5rsx7cQ7ENE/SqtobYYp7SQ+1wHcXhfX9ATbZIftW9mv2LBV1WipD5b7WLrGTk4YKuL1HoQwCWUXF8skyoccErLk814HvUtJcSt+yfkQgx+u7HZtI2ri83Il4ds3Kwu3rQMJacyhd3XwEFfbjqC+C46sc3od7imta0EkmyL2GwJCdEiiEIwaiTU3Jo3lOnmLnG42lFx6ALDoCIeCEcDnZEtHtTXwu4vwZHi1juTmlpcLuBuAg1nF2z29ewLiYJ5Hi+sd6Ycor2G9Cl0IZH5cc8vJ3AZfAlPrauebz6qXAztPyshxpa3mNGFvQBwXmll/eDVjqXnp4Q2A+qmt0jTt2l4t3r7Bnb7yjgIG5Qw/ZyCZj25Fpaod8v5B81Ful/IPmo/wAKb8iZ+FP+RR7YJ/yKP8Cp/ImbKac9gUldWsYaSVjBd2N/ADox4fbDjbe/WqbBb7L2KmcxpvHq6FTHbH3hU29ipvSj7wqdnnM7CoFFsB7imv2EdaCxwDoyQwh3YrhW/wDEKb/gvi3kcbSys9JpCdVUsDzkJA3NOgqXRv1tV3Dgy5WORjfScB3lBr3uOoBE6IY7bI9z+9Qu+klfOcwZ5MNvWKgOWF5YL2FgqcAgRgA/uhU25/cqYCxD79SbPOKf6qyVkzwwY73F9uSHESxN86YRjqvZeGBsWP6TzHdi96kbOBCGF9sIB6zmhJJx1a8zy9OoJksLontuwixCdR1L6Gd1xriO9Ma7MpuxXPJ8EcBRRR4MuCzSNx9h5GF4duKD6DBtgd/cOr28ptDI11UTHDgdGernA9+Idqpquejq6CW88BsSWkdLfam1FMyZup4xAH4qX6OfSoT02QjeJoelu73hQaY0OyaI3gqYw5p6/iEIZ5KGsa02Nu1Oo5PTYeb8k6WnMb9Xm39yHFObM0Njv4JdsO+3wUgleZHAtGZkdmD1FQjm4gdu5RsfhYQbKZzgw5SH2LFM7MkXyuUMRBQvkFd7SvCHWFavPb7is2X1WCiNNlYb0xz32WFYn56hrV7NZk0exag0XG1ZWOV0xkIFs9d14GGJwx4b9qkElnsuR2EKKWK8wu4akYqk/WRk/MOUcUGKOzojmU6qqWxR86R9mjrKFHooUkGt+GFnV/8AAQOksubRx4if3jkPee5E3JVkIdFsfvBesySeE8QfUK+9Rv3Pb70zRGiGTHCZHFwY1xsCczmho6ihqZoD9rYFpdbCSL2UD9dEXKme/D/o4KJzwxui09hAh0Y9++1/kqk6tDT+35KrxG2iZcPx/Kqv/wC0y+3/AKVWbNEyd5/6VPW4+OpH0+EC1zrTgHFjMbg0kN9IgZBVlV9DHyaRhkil44C0kPFEtBaQcJ6yOAYENyG4IbggKiPLafcUByI43yMObgc9wRlbhAwhBsjmdq/8xJv+BHvaukLpHAXvDBrcbJkLY4Wc2FlgsoZ9t8B94V5j0cGXK++QeuD3Z/BFtBVO3RO9xQj0ZSgbIwtDnM6Jof8A9ZnyWhP/ALRQ/wD6zPktCf8A2mh//WZ8loPboqi//WZ8loHboihP/wDWYtAslD2aJoGvYQWn6uzIjsRn0hRs1l8+M9hv7gvDJOoBcbpWaTf80JNJvxi4Dfko2DIIMGSdVxh7cpozdhGXYvrdPi88ZPHSri23k5qzAiiiijyLHoOXJDJW8Zkxw4uTqOo9iLHFrtYNjwhvPdYnU0ZkoC4jbYjdm4dZ1Dv7EcQxYS0G5bzr9bj7gAjGQ9tzGc2EnZ80Ip5KY6nkuj+I+Pev9I6KMkbbz013t6R5wWb9C1J3yU/xanANr4dbMpOrYVFU03E1VizYb6lQ0zA8uMzzsUtZNibGGgahqATBROjquY0XbIB7E5z3tZ4IRjb9Yk/qgqzHzv1kZK5JRJJRRfM7cDkhcZ53CtWE9aIAI1YRmjxRF80Xi+3cjIUGjCzUrJ7m3DQra0cNnHIZqxdK7VqCxPc5Wfj9iZLCGS7sk1n2DOs9aEtU+scPAiFm9Z/ghUaWfJrZTXAG95QpxxeBmJwBls2xLv4K1yDkrNcShLoZrmsLRzB2ZJqCMIjdsc8Nd0Ar7I+qtSbPTR8ZE14yeMbQbHXcXVWTH9TiMgN8eYy1W1laV20oHW5vzWltkMY63t+a0vjF2RW2+G35qUxO4h937A45LSt/JQ9jwtK/hR/mC0r6EQ7QtLH8LvVbDITVGMstlhOd1YoDQkoJFy5qyBWsdPI+8xdZ9x5ODS9Sz0sLh3D5KamradjAOKeCXd4QfUxPG24X/mHN/wAD8W8i9YzozVgSRrJQmoHx+ddpH5gvtHdfJMcXGOacF7AjaU10WIvDeg8AjrIHu1Y7d4IHtKbI1zHi7XCxVbTOwQlj4RzbnOyr/wAOL8y0iNUUXeniMYtHY3WzPHtzKqpHg09EI995mm60h+yt/tgq/wDY2f2oT2TfWKktMgBDWt83f2oUmi55CbOeMLOsqSKtIjfhaW3d05pz6573bWo2yRRcbI01QatgtG84ZR8Vd1xt1LcnKw1IklG6OAJwcndKKdvTt/Iu0hajv9/IDXZ805FGena5wJlYRG/4HtQbcHMjY3Ynvb9nzDtbkPzH4BNw2dnfWBk0/E9pKyAGQGoDUOA1MLoPO1x9Lt3b7wE9kkcjDhIIs70SNRKbU07Jhk7zm3uWnaOw/NP0JpuKvobsilfjjLPMeM7fEKD6Q6DE9hjIwTxbnfIp2iq0wm7onZxPO1u7sRjJe52ewkIPe1kzcm+ju7E2tbxkcxI2DEn0z7jMjW0jNNm5zySNYeU5wAEhHRYfJPY44iHjfZZHgxS5DYsE7bLDOTbejYC2SDXhw1IuII2pzGYba9qDVndNc0NORTZW7inB2FwtvKMgwstZoyTsVlmGoQxukfzWi46Sn1NUGNBdJI4AAbSUND6GbBHnKcutx1lBj8wC2D7R/S7YO/3FF7nE7SrEoPaSMrawhDQU8IywsuQOEPbhcLgp4iOEYh7UymaLgl24KWGBseAvwtAUn4JU2yJ/51P+Ce2T+CqNkPfIqrZCPzlVuyNneVX7mDvWkt7fatJemtJn9cQtJPF/rTwqmpt9YmfLbUHE2V2AqzzyPvMXWfdyTDUw1jRkPAk6thUekK+NwzZCDc7DfYhRsE0AvD7WLF9P5T/+CPe3kXqT0MKYWC+wi6idJE1hvikb77/BfaHr5BvYaymMmEIsWxCw+KaIm5DWsUTT0JsjCx2oo0j/AKvpEOxDmytF8Y3kKgfqqmDruFSbKqPskCp/2qP84UH7TH+cKDZUR/nCg/aI/wA4VMBnVRDrkaqGFhIm447o8/4KSumxS5NF8DAb4f4qo49pgZcuGdhe3yQtcxIfhFN/CTQR4CZIxzHsu11w4bwnRvko5Dd8Rux3pN2IElrk1wyKI4Gbggm7gm+iEz0G9yjP6tncovw2d3IzWTgNuY6xwOcbAE9Sm/Dd2i3vUztw9vuT2EXktiswl5wg7k2J5jc0ucw2IeLAH1fmi83cb8ixuhK01LdT8peh2/t96FHUlsptC7ynwd2bejqUOkaCWknF45B2g7COkKs+h/0kcycY4icEzGapGbCPeFR6f0KDFMDFKMcEzNh2FS6OrZaarYGSx5Em5xdIUlQ8tjBtvtYBGC7TPjccjYENHzUcp1Ymb/OC41rpIzjF9YyI7FMw5WeBsKe5xuO4KR/gsYSdwCrHW+weOsWUtPUhkjbHCmmpGW5ESZNvrRxE4MOSs247QsHglCRlkWPIKw5hYcgmmzXG6bLGQdRTmZx5tQkju9uYGsIudhAAKAdxDDkzWd5VgdITi2sR37nFfWax8+pkWTOv/wCM19WpWwOykd4cnQd3YsjwcbUwwgc513f99Su4nhu8KxAYbXupC4uvjWE5ob108DdqYPOb3pnpt71H6bVHsddDYD3FExkMY/FsuFLF9UhdC58k58JxPNu4hSugfOGERMNi49dkMA2r7TkfeYvWPJbIwseLtOtfUap1NlxUhuw7eopkkbmSDEx4s4HaFLSfT6cSZsFH4D/TbibyLVPWCFABcjXnrTWPbO02ZGC6282K8NPoNGl8Pl5Hhka0uwlr6ggjfE35LSo/Xjtib8lpKbSlLE8xvD5mDOMekFE+oc8h4DjfNqxxM4g313yRkomE68/eVxUEkhFwxpdYbVUvY6R9TxhFiRsF9ykabFoVtbU3c5M3P7lH+8ounuKh3lTVhw0sMkp/dbdTNj4ytcI9uAG5TfrHgmwvZHDYFO2EalJuCkB1DvCkLtXtClYxlWG2kh9rVxpbPGDheL9SGbSLWRFwWfxTXi4BaizpCPAIo3vdzWtJKjqKniuKczcSeEBNQ2Hg7xmD0qMa4Ih1N+aiAwhrOq/wCnDbshDBvMeH2lTEHHUtb1G/+FRONnTSO/qWHvJX1mBs5ykHgTdY1Ht5QaTibiY4YXt9IbkaeVsrHYm62PI1jcRv3/IqMsZSudZp8gT7WdmzoTNM0mWVXHnE7/KegqTQlcdG6TxspC+xD9cD1Bpelbkzj2C8UirWTvpzAWFnmAZKscADTyOG7AbKrY4ObA9pVUDiEeBw2ghVEgIlYx3TfNSHz2qQ2IqGtUvn1p/KT8VG83fVHsYqMvxuqZj3Klp+ZLL2kKKHmuJQEdgATaykiOLAbDdmsbcJ1rjI77QiEcStkEW845JuHEmvkuG9Q3lRUULsBHHSjuT9JVtjcRszkchgFJS4Qy+EW1G2zqCYXmqdnBAbR389+/vRe4uccyczwA3J2LjKt8zvNHtPIsC4rjal9jkMhwQPhkbLDxj8Nmda0Doavko66gqnSRee3DY5A7wvo8KNtUNE1Lo3dWz+svo5s0JN3MWgNmgpO6NaH2aCf3sWjtmgT+cf9Kg8zQR/tbf5Fu0L3z/+xT7NDj+3P/QqgvDGaJH9sfkq2N5iforA8ZEGd6qqymdTS6MhML98z0aXR1DJcYKiASBgB8DouTnrVjyPvMPrHggdE0vDnEqmbqjCh9AKD0G9yp/QAUW8qCQ+GSVS73qm9J6h2SvTYnh7JXkjfZTl5LZW95VUGvaJGWcLHwlEy32TCR0BUulRCKkysEN8AiIbrWjNktX+cfJUGyeq/OFS0dXFUQz1GON4cAXjZ2KpAA4l9gpfPidZTMga2HBHm4nGL9SwgC91GwXfhA3my0K3y0lK/qYH+5aBrZxDBTxPfYnOmsMusLRu3R1Mf+S1aK26Opv7ELRG3R1N/YhaDbroKb+yWhYs20EB64Qmsjwwx4GjVYWT5yQ5xXHUjKmPabFp80jWE/GiujgPorECCwWO9CkqZaR/N50d9yGxifbJilfkLqZ2s2CwgngkmppIohd8gDGjeSU2m40VTD9ahmw87IWseTZOGpxCeOlPe0uDWutscLqYZCQs9TwfciTcm/CIpgX5xkYZB0fMIxvLTntB3g6iORPXVHE07MTj3Abyo9dVWE9ETfiVooRPjkE0gfrxPWhIWWFK93rTOVL+AwneblaOllMsujqV8npuhaXd5CDGhrGtYxos1rRYAIo+NY5+LDZ28KV7LR2O9GBpD4ySfS1BBwODK2scF28a/JoFxf3p0zsLeaN/vKj0fCSc5CPBap9JVlgcT3ZuOwdKio6Q01M60bBeWXaU6tqC0HACLOP4bNyZZscQwxMFmt4bHB+brXE0bb85/hHkcTHxbTmVie7g+8x+uPeqPTv0yqxVzSx4IIy3AAtDUkOB1TNY7HvaPgtAbZf77F9GW+f/AP7hfRj/ALnX0YOxn9s75r6LbYoe1zl9E/woPavom0C9JAeuIr6KwnEyggxbCKYk+5fRaeeOCPR1KZZdV6UfJaIg0BUzwaMpY5W4bPZEAecF/Imhf+G+A4LsB4fvEHrH3cGh5TjfG5j9pbNIz3FaOPk6+tj9TSEnxJTP1WnNJjrqmv8Ae0qs/Vafq+2KB/8AkWmNmncfr0MfwstOgZV9G/ronD3PWn26p9Gu64pR/mK0/wDhaMf1SSt+C09toKF3VVuHvYtNjXoeB3q1w+LVpca9BHsrI1pTboGq7J4T/mVbt0HX9nFH/OqnbobSI/5TD/nUw16H0p2U4P8AmRHP0Rpb/wDU/imbdF6W/wD0XKn20ekmddDItH7frLeuklH+VaL2zydtPKP8q0U4ZVJ/sJf+lUU77Nqp/wCpTSn/ACrRUgvU1kr+g3+S0DDqp5JO/wCJVPDcUVBHH05D2BOdGC62IjOyIJudnBnweA5ZtKbBpOekd5GpHGRde1WmI9FXJ4c0EcLaiPnxG/WEOMaWkYHhX4C5WjzCaRkVSUVfA6eUFscgMgGZACoH6SrHtkcBLOXNJYdXiCx9wmSZot4S03CdVsjpGgvl/UWF7jaxVUovUzMg/vlUQ59RO/qsFoekhMs7H4G7XSlU9FTAU0QjEgDjtPf+hDhHA14s9ocOlEgvpTntaUW3kqG4QNhRlOCMENUNDEWMN5d3zVVpSrOHNx5zzqamU0RgpDhA8rPtd0BCbCyMARN5o9LpUcdHgY17JHeE4u88bD1Ik8GEF3cvrFSGnfd3VyBFGXv2Jz3udrc48P3iP1x705305qwGkn6rH7ypqgscyzcIIu4OB2dCqX5GoY3qJUx11Y6daftrmgradIMy3/8Ayof1mk2b9g/zKjAwt0o2PeQG3PbdaMBu7Szyeti0PN5TSMx9V7f+laKoayOpZWzPfEcQDj8mqkf9Hp4I5bveW2GB+xwO5fyFobop/g3gyI4fvMPrHklWyeEDzH2VQ3mTSfmKrGa5n96qx+t7wFWA+Ub2sCrhtj/IqsbIj2H5qqGuKL2qZjHufTRENaXHM7BdRTziJ+juK/fM38FFDn/ox8nSx6jnnZBDoicyvNmgSBDRmD67oypjx7nsd7nLRW2Cq7m/9a0Puqu5v/WtDb6r8g/61oeXbVfkH/Woq9oqYMfFP1YxYrJYpWjaSOEq7+C0TioqqNjmusTs2owUsNXFz6aQHsP8UJSJ4j4ErQ4dRTvSCk3hSKTcpfRKkIILMiE6CWWmcDdvhx33FVtfTGWGnc6NuRcq+OoAl0dVcTtey3xVNBL5WVnROwA37EC1Aagr19TvMjz7SiXuIG1b1flkZhYkCrcFPG+aEgfWcALDvHnAcNe/Q0dVQMM31WTjJoNr2WIKpa+giZxoLNTH7v3XcoAXJsEz0roK/wCgMnbZ6n0fEBBFaM/rgpKkCepeYoTtcM39Q2prKXi2NEFM0Z+k7pJXH/ZxeBC3ozcdyDG8dO0EHmR+l1/u+9SPmdxryS51w7cVcHYRrCvf2lYisEJkOt/u5HGvIbzG+9OccSwPA4PvUfrj3qlqvpxVPqqeKYx0rCzjGB2Eqm2U0I6owqb9ni/IFB+BF+QKH8GP8gUWyJn5Ao9jG9wQ4TvKxfRuv/3S/kLQ/wDuT8OCz+H73F1+IjFe+ju4ysYH23grjNKFhreKjEYOAs67lU5YPvcBO3wwE9zyYn072nUBNmqr9nxeo9pUzedTzN/qX9y2EgetdvsKDQcRFtRvqK0drFNTdjVRR82npx1MChg0tTxx08RyLrhouMig593hQO58Qd1tBVDtpo/7Jq0ftpov7IfJUbeY1replk2WVz2HI8F6uL1x7+R4XBiYQo2ytlwWDRkLbUKmnlgOqRpauN0UI35uhcWpu4KMqNRptkN6s2OqYM4Dc9LdoQ+q1bfN8FwWS4yrDd7rK4PB9+nJOt7vf1q7it6aPEka0Cg+pjA3qSCpbLC8skYbtc3WFFpMCnqiI6wDsk4amCrfpr6K2ZVa6mi8ydRVsJimxgxZSRP8pD8wmyMD2EOacwRt4ThOE2OwkKrgqzDVRNa9vc7pCfJuWJXV/wBADmlrgCCLEELE59RBilf+E53uJU0rz9ZbxWE24vUQfmhCA6YeHa7Y/n0dG3qTpZC97i4naVmuMbYHwx7Qr5DUuPnA2bUBkNnDZpiYetF56BwfaDg+9R+uPer/AEyrf+Ej958X/q9X/wC5K/kDRH+6+SHBdvBarh6yrcv/AF2qP+DHvaiaYVcPlqa7/Wb5zVFVRCSF4cCLoIDVkqhnMnkHU8qraLOlxt3PAKqaSqqYBHLJTtOKMMzwA7EG8+CcdbFBtZL2tCY3SIqQDgaLW2qAnmv7gqb98dipfTd2tVKf1vsKpvxvYUJKSN4Nw4XHBetZ2n2cjwjwBrgTqBQIu3g4nTdfBseeMHv/AMyshyDsDj1BSysLRBI4H90qWnfJDMx7MMZAxi1wCLK7XJ82kg2Jj3uFyGsaXHuCrP2Op/sXfJaTlzj0dUnrjLfevpJPM9/1SJgJ2zxj4r6Q7YqbtqWqupWl0sHdI13uN0dXKJGQ5Aa5OZUMeLXug92IdXUUWkOaSHA3BB1FCfBR6TdafUybY/r3Hhj0tONJ6KlFDpmPVNsl6HqppK5+i9KQGnr4jaSkO3pjUVTC2WB4ex20cFYGGejmkcRrjJ9ybI4QV45uQdtanRASxPDojqcFcDeg5X/QAgqXSADntDJ2CzJmjNqrNFzE1LcbHnKYajwOkkDWC5KDGlkZv6Tt/wDBXQhi/edr4cALGc7b0Jz3dHDhkHVwfeovXb71b6ZVv/CR+88DBre0dbgoRrmi/OFTDXURfnCpf2mL84VLsnYerNU/pu/I75KDe/sid8lFulPVC/5Jn4c/9i/5KKHQc7DFPedpY08UQAeklW0Hoj/dfBvDrHB96i7fEf671H/Bt97eBlJK+GJmBlzNCB089vfn2rE0HkNMhJHhObhumhR+iFBfwomHsWiiPtqGNxWhzzaKMdbQVo06qaL8gVDspovyBUR/2ePuTYoGRsFmtFgBwXqidzDwHg18F2FHBwGD6QwSbJGWPtHyWXBrcI45CcgJNQVVKM3UMG7BAXnvLh7kHC0mk6keo2Nn+VUp11tdL11RCoWZGCeX16uT5qkpfCpqANksRiEuZHa5VjmHi6WaT1Bf3FVVLUyPmoni4taWM71xZJbC1nq+D7iqmmyZLK1vr4h7bo/rQwqir6t1Uap7JCQcDpi9g6ADh7rqGaczGrphmbNAa0ddg9RjVWA9ObvY3hLtQR8426ExvBtHCSjfIJ0jBPD5S3hsPnISNu2+4g6weAwYaTSb7w6mTbWdBQIBBu0jI8FB9I6QMqrw1cXkKtnPjK0p9HNLjR2nbRTnKKp1Q1Q+BUVbETHk9vPjOth6eAVjHVNILTbRvU+iZzDOC+HaxyjmhFVQvxxnW0J29B4V+WEEEODp4elAbUBtUNU0wSxh7Hixa4XBT2EzaLzj2wnWOpCIugY17MOT8Qs4npGzq4MT8bxkNXCIxZvOWI8i0rerg+9Reu33qmq/p1JJOzG+CljdHuvchQRxPkfBCGMBcTgGoC5TJIw6KniAOx8RB7gnjVHGOqN3zCwc+SBvQW2/zJv7RT+z/qTNtXF2YfmUw6qwdmA/5Uw/7W/sb/7FHtqJexp/6FG6VobPOTuIdY97Qr/Riu9Uf4gi/Q2ieiH4N4bOurhWqou3xH+u1T/wbfeOAvozI0XfAeMHSBrHddC7g3m6xyeLlDgCQ8XyR9Fy610r95fvj2o7wngZj2rwR1cFpHnosghyLhSsBxMd3J3onuRikpJrEYH/ABBTrZNKd6Du5U1botkr5qmGR984ZcPwKqIf5ppupYN08bJfgFp+PyOkKGb/AHtM5v8AhcvpFFzqKiqP9zUln+MLS0XltB1f/Klik+IXFfzqjr4BvkpX27xiWiX5GuhZ0S+B/iAVLU509TFL/u3h/uUUnlGA9YVBNz6WM9gWi3/7NbqeQtGHZKOp60f+LOtG/rZJ3/1x8k5xsAhrebncgNQtwhBC6CHAY3XahL9rCbSew9BQfcEYXt5zTs4JdFkU9UTLR+2PqUVRA2aCQSRvF2ubwUOmqB9HpKASxHscw+k07CtJ/QqrjjrpXz6MJw01ftj3MkCh0jEMw2YjFYG4eN7ehXCj0kwz01mTqu0HXOFizY9j9TutUuk4uOpjgmHPiKMTrHIjWE17Ab61krIIBBDgCOwOTnI9HaQsOt7QohrkVNHm+S3WQFomDn1kF9wluVop8mGMyP6Qw2WiZwCJgCfxMlE4AwlhadRbbgpNKs+2bgmAylbr7d6rdHVAE7MUBOUzdSDRYcAjBazXvReUORaVnVwfeovXHvRi+mlSeJnkvSRgmKPHbM60XgtNPUuaRYtfBrCjyA0e6w1DiG5d5W7Rv9yP/qUo5lAW9rG/FVeymYOub/2qs2QxdtQf+lV34cA66hx/yrSB2UnbI8/BaR9Kj7nrSX4lJ2RPP+ZVztB1QlqYMAZic1sBubZ2uXq2itHdEXyXnDhOHNfeIes+7h18n/XWr6KNvvHCaerfBsjcWj1dY9luTeAkeab9iKKy5FJTQOnmcx05yDdeEK5PBZrygggsuDwVfgH1amYTreT3AIPoadxAziadQ3IWyw+xSt3W6CFUx8ySRvU5Vrdczz15qrGvC5P8+EHqcQoWzMjkhe3HexBBHwVBOLSu7Hx3+a+j9Xz6Whf1xsafgVovXSsnhG+mqpGe5ylZ5DTGkIz++9kw/vNWmo/J6Vgm6J6W3taVp+LXBo+o9SZ8Z9rStKszm0FMf9zOx/xCazy+i9Jwby6kJHsureA/sPLyPJdE67UypZxsbsErdXxB3hEkse3DIPN+I4KjQ8+V5aZ58OH4jcVTaRpW1FJIHsPe07jwQ1VPJBUxMlhkGF7Hi4cOkKv+iLzW6IE1ZoO+OSEZy0vS3e1U+lKWIvmY/HkyYZB/XudwU+l4CcmTjmPVboevIIfFIzMEKLSFoKq0VTsIyD/kVLG5gxWANwvu7CTraCroo7wOsoDIvCiYCXyHvstFU+T6qDqMq0czKI4vUiWLyNHO/uHzWlJfIaP/ADPJ+C+ltVzKVjR0Qn4lfS6q59SIvyhaUmzrNLv7HuKoNdTVySLQcOuOV60RD5OgYeu5VLH5Kkgj6RGEGuxHWOFsjSx7Q5pFiDmCgby6Py3xH4KSKR8BjdCQbODxZyJQVuRaVnVwfeovXHvVTRfTTiYMGGamZjxN3YlpOlquKiZTFuEHONx/zLTG6m7IT81pv04eyBq04+VrfrIFzshZ8lpVk0rWVj2NbqADfktMH/8A6M60sdek6v8AtStKHXpKs/t3KtJzrantmd81O7nzyu63lEvGIk9ZVqChG6Pg2jgssVTFbZcnxH+udWf/AMRvvHCG6TZJ+Iwew/xHAOHEwtOpzS32J5HlW5qXZM1VjpQ1lRFY7wVNGTd4yJHN/itIAXEkDx1kJ0Epjn8F42ErcVvPBaM9J5Vwvsm33BRxMxyuDGek7IKPStUzicT2RAjLbfWbqdgY0AENAGe4L6zMAcmgElQ+k5M2Pcr/AKxyOyUp/wCKpPTCnHntU43KaJwJu3cQVXxcyqltuLr+9V7NbmP62fJTjylPG71SR81F+tppG+q4O99lQHPG+P1mfK/Bg8F2pAi4OXLt1cjB0FMqGDY8aiNY6ii13Fy5P2bndXy4KnRVVx1K/oew8143FUumKXjIDaVvlIjrZwFTUtTJpb6KhjJn51FBqin6tzk2e8Eofjhylp5cp4be9Q1MQkgka9p3FUulKYxVLPVdtaqrRcrnWxxbJAmw2g0r2SfNUI5mOXqYnu8jRSu7bLTVRlSaOZ24nL6Z1vMYYfVh+a+lFXnVV87f+cG+5PfnV1gf693rRcOck60FBsx9Z+S0PB5OkhPW2/vTGC0FPYbAxnyVU82bAWje7JO89+e0BM3X6TmggqWHytTEw9MgC0XFrqQ71GlypJMqeCpm9Rir5PI6Il65HYfeAtMSfqKaL13k+660gfK1kLOhkN/eUY4rPlMhHnEAe5aKr48Nc+LENTw6zm9RTKfEaPSdLPEN5sR16wqtrMbWNk/3bw49yD2XHI+0Z1cH3mL1x71/r3F/ww/zK2kj6g4fvEfrD3q89R2+7hzVzwXcFako+iPhC3LW89Q4cjyf9cav/hGfDh/m8m4lveL/AAXg8i0N9xBQGRNlGNbgnyvApoXzOB80KoqHY6mYQNJvh5xUETAM32Fs1B+DGetgKoa+ldEYWQuOqSJoa4FaUiypdIh7ekkL6TDmFj+1i0uKZonnpmvWk26pqZ/aR8FWaNIFZAWNOp4N2ntCY7LNYf1Tyv8A+GRTTC0VJK/qC081mBkr4mdJFwpA/HVvfPJveSnR+DbCBsT3y2vcFCnjsNZ1o8oIIOiBGtrr/BDgtyXM1FBw3FDgKKPCdhRO1HenMddpKZUx8XLzk6J3FzG9zZr9/X08E9FUtnpZDHK3aFBpiLA+0VWznR7HdLeHRunrTy46Wvj8lWwZSD5hfSzQEuIwf6VgGqpospe2PaqOY8TOWMm2smBgkWja2K0gIa4WOIAjvFwtD1U3GMqgG+itAQc9pm63fKy0dD/NtGDr4n4lTtFo6QNHS4BVQ1uijTzz6wDoaFAefPI9Umxj3dZVONULe1U0Ot0TFo+LnzdypX5U8FROdzGLScvkNDSjpldh99l9IZxzKWm68/mtLS+X0tg/3Q+VlTSZ1ddUTHpeLe0FaDgF3NBPTKfcFoOkzEMNxt4q57yFo6HUR3gKk8z4lT1koZTNiZufNdo9xK07X69LwUw3QxEnvNkyXPSOlK6r65cIWhqbydBE475byH+9dUFfAyGrgD4mZtaCWW7iFomDyEEjOqeT5rRs7bPpGA+mzwXd4zKIzoZ/6kvzCnopeLqozE7Zi29Sb6QWKRhG7gtUR+sPerfTqLd9VHxTP9JnMcxqj9MJnpKNsrXE5BwKhlfK5pNnXtcJq6Cj6LlnzXIFC4X2NN6nI2DW42Qa0AagsuDwXcm/0wq/+Fb728OKiJ2sc13t+SvH1ci9O9RS0MRfGxxtrICpL3+rRX9QINFmgADd4gAJk8DqVhDwbXQ6OBqw83JP9N3en+m7v4BHGHu5x5J5ILSDtFs8kBrIHasWrNSa+Lfb1SrEi3KIQKvw9J4St/BY3BTKiIwz2xEW9ZOp3WkJdFsedY6/nwPilZJE8sew3a5psQU2vtSV5EdVqa7ZJ8jyKLSDAyvpIKpo1CaMP960A03ioDD0RTyM9zlounzjpyfXme/3lNjbZjGt9UWT75OsnE+FIe9X1Bx6k/ZE5VOyJg9Z/wAgVXP11UUXUwu99lCf51pOZ3U9rAtAwn7VrZDvllJ95WhaW5ihpW9OBoVBALB4PQy5U1RKY6CjmnfujiLl9J6gAw6Jk/5jmRjuJX0wqf2Gl633+BX0hnzqfpEIuiGL+IU2DBU6eq5PUjYw99itEa53VdSd8s5+FloGHNmjoz65c73laJhbduj6cdUQVIzyVLEw9DAsjZoCJ2ojbfrQvY8B2FEax3Kl0rSmGfra4a2lV1DdzI/rEPpx/EIyMG8FbNoX27PWCbpLTIqzUBhbE1gaRuJUBfjmqmLRzddXF3t+a0S3XVR/nC0I3XOxaDb54PYfktBjef6h+S0MNUZP9RaJbqpz/Zj5rRg1Up/I35rR41Un91qo7gNo/cF9ZjacGADIZ3y5F3l+wZBDehweC7k/631f/DN/y8IfDIx2pzSE6PJ2Ww9Y5GKB7ehGTRjehOR4GjWQovTb3pmwhNTWC5NlBCCAcRQF4TLZxywNRc4lxGaaghwvk5jSUcQfLl0cmomaC2J2F2ous33qpwlxwho25lMh8pURD2/EKPUyWZx3RxLSdS68E1exv7wA91lWv8vWTH1nfxKhjOJ8mI9h94KZDl9YkbbY1wb/AIQFA3W57vWlcfioY+ZhHarfre5x+Kjfrcw9bQeWeEIBDgIQOv2IHUe9O1gKWWmtUN6nOGtOpHWsXQ9HmfwQIuCCDtHBqo9Kv6GT/B3zUNEwmV1jsanVVMJrAB+bQN3A0G180bXcQAN6jHntHSSqUZve8+xU0DMZiDWDz3mw7ytHQ5Crg/qXf7gVpKqjD6Shq5GO1OFPke0uC+kk2QoHxjfJLG33XKcI76QmfNKdYY8hg+JVLVD7J8lO/e1xIPetIQvY2kqmStdrJGAN96oB5aed28DCB7BdaGizNEJXb5iX+w5JkUeCGJkbBqDRYJw2IXzNuSCCFhItq9oV7Aq2rM8Fy3MZFYTa4I4WOzc26I5khA3HNU2kLvMfFT/ix/EbVWaOkP1qI4NkrOb37EWuFztyKmkrqhk8l2mz475m21VE5kLHxWY/DbCb6r7OtVZ/Wt7nfNVJ1y+w/NTHXN7D80dsn9z+KG1/9wfNRbXu7gFT73qlVLRV89M2jLxFI5mLjddjbcqOSeKM0hD3uDb4r2uVZtgrHgysNZNkWi3Bbga1hBO1MPnIHgCYz6VVTnED7sP8qhbtuvw23VZU8xrj6oVZJe+Bt95VVBE+Qyx4GC5zKDXeTeUyUtADru7U1gGNwYHai7K6pqJksU5O8WVDBkwKqPkIfcPmtLS/LGVpQ+eP73zWk27W+35qtl188bitIvZdjSRvJC0jUOJe9o6zdVE/Pq8twH8VDTyRAyAvfmLRAWKM9MJvruHFs4u/xUg1V/fF/FVP7Yz8pUEMAZI1sr9ryFTjVCzuUTdUTB1DlQyMdjaMYOv/AOVKPIyMHYWe0H4KtZm6mEvqTNP+INWAXlo6mL/kF3tZdULjY1cbHbnHCe5ybM28dRkdoU3mvDv6yqj6Sq88iqkc5jlINbSj4xpNymKrqP5rSTzeo0laemFxo50Y3ykM96fF/PdMaMpd4dUAnuC+jdJnPpmerO6mpi32vNlox+CPRlJPGQ/OWaYOJHUBZEwOGPYdZVmiOfmag7cnwXdCLxnMs+ITXtxMN2rjZc+YM3dSknfYm98gm01BC0mzWMATn3DMmrjdNPgvcNjuhDXvpYJwxkBwnpcq/SOhW6SrNLikiku9v2OOzd5JK07pPSL4NCV89XSjXU4BBH3qlJE2m6t9XN6DCQ3vN3FaKoGAUmjaaK20RgnvQGoDkbjYog2IAKy7kLIkZoWzRb1crd3bFMc+NYD6h+aftnf2NATDrdI49MhUYzDRyg4EOFwRmDndUFYC6AClm3s5vcqrRtm10V2A2ZM3NvVfZ2oUWkJacwcaHWfiBtZNeMqUDrf/AAQZIWilGX7/APBHZTt/OfkpDKY2wR6r5vKqdkcPt+aqtvEf99q0k8ExOi7GXVSMzJ2uaAmTSNmDsbhKJHObtzuU0uwi6s3moE6kNys/HbqRPmhHcESjwO6lHCCXyBN8xpPWqmY2iab/ALoVZO8ucA2+suOaZrnmcT0Klh5sQJ3nNAGyAX3KRozxDCjI4mmkA3Nf80+mkL5wwvHNwm9t6iqqVjKlsxiD8RMLbkZFUBBNLpGSN+0SM+XyXExYOOZK698bL6u0LwSvDKLimytkDyvqsrnmYPBFrBqwPnidkC7E33fDhma+K8IDGuOCQP53Yq0iNpiApSCcXy8W5hu1xB3g2VSzVIT0FSjnxtd1GyZ5zHBU8gwvNxueFoqc/wA0piTtjaGHvbYqleQYZq2DojqSR3PxKuZ5HSxI3T07X+0WWlmeZQVHql8R9ocqxvltESnpgkZJ8QVSM/nVPPT/AO+pnD22t7Voqc2jqISd2MXUL+YT4j63MWGpp6cAXxzy4AtDs/nX0jh6oIHyL6JQa59K1R/cY1g9q0BBlS6AMp31NU4+wKti/mGjKCj6YqUX7yvpHU8/SU7fUfg9yrao3qKqSQ/vvLvejtkKj2vcoQCWuOLZcotaRdGWMBuN/qxlVDLMfC/i97iLjqCIvLT9bm70ImCJuvW/r3dQXG6ShGwOuUBGMbhhaFCSWtcEdGT6Rrxrigdh6ScgO+ykqZzI9xfI83JO0lSRaJ0foYWeKSJrZcWbcY6NRsmzaHgMextj1oIEKy8PkBzSCsGT3A9KhJNjiINgG2+ae7ycEh7D8bKqeCOKYz1nf/Km2zDqa35krB5xd1/oLJI3MkYHscLFrhcFU7i6bRs5pn+g8Y2L6RUxI+qMnHpQSD42KrYCTU6Olj3mVj1uZGP6icNWEdTAptjx2ABTA2Mj7dBKMkZcScTAXAk31BRt8IMaSdutE8ATTtKGHJxuU23OKYPOKb6Tk0a3KFu93UU8+TjCrpzezwO5P1zSAdWapma2Y/WTGNsxoA6EAUORiYB08imqBaeBknrNBWjpOZG+L1H/ADuiATBUg9Egt7RdVNKbyQvwjzhmO8KSUlsTbka1PDJieQ1tswnMwtDrCycDdrlx0DXnI8AfRsuW3a/FY9R+aYdHxMa9riwWdY/oL2cx729TrKrhqjCJDgBAzAKnA8NrHexUrHlk9NOLEi7bOHvC0XUvwRVOF580sIKoaq4eKeX1g0n2qiIJjh4vpiJZ7uUEEdjXJyF83NWGzsYABNxv6lEeaS5Sv5kDyqx+qIN6yqt2t7QnnnznsULWkuc53WVSmNzjELgprWStYLC44OL8IGyuhHPxp2KWT7NjrBPvcuKIoBCD5eQX6Q3+NkG1HHEeTzb0u2fPsWHr3riKk0shsyXm9aNNSul3BNqaRjwdYQ5QOsA/pJVDVZ1VHBKd74muK0HNroGN9RxZ7itFvzhnqYe0EIbNJ98H8VUPZlpKPthK0mxgEVZSv/MFpyD/AGQTdMcrVWU384o54ul0RATfSHAcQs0nqTGZPe1vRfNNvZjSetVk/kmG29rfiVO/y0gb1m5UEebyX+5Rx8xgHCU5EOKcE8DIBSi+QTxmZGNX1iowCZj8r2a6/KtEgygLMQBeQEBVOGIZsPBHJz2AkKEfq2oAWHBxlbECLgN95/gg2tc1oABaeQEEEEEPEyCpkcI3nPY0oObcG6uJDbz3e8oDTLOp3uKOxOabtJb1G3AEE1utybsBKmdzISqp+pgaqh2Zf3Jx5xeVHTvwPYSbKmbDgED3ZWQlpSRGWBhtnrKKKKKtA+6tTvWco6k2MXe4AbyVBJLga/qJ1FRMGcjAbb1xUHSi5xcUMKD6mFvoR37Sf4BBlj0oFqLbEFOq9EGCXyoyxbwsANM8ok5FBzbO4Lf0LTzeXp4pPWYCtDy66CIeqMPuWh6plgaiH1JfmqJnMrJO1i+r507IX+wquj10ryP3Bi911OznwSt64yi0Xc1w6xZC3Dx0flpI/UsgdddV/wBqo/2ysP8AzlT7Zqp3XO5UPnRvf1yvPxWjh/ssfbmqFmTaWnH9RqiaLRsY3qA5XgBRy0Di9t3Mzaqdmk/tXyiPCdRzWjB59R22+SoB5NshHS/+CpGeZ3v/AIKjbqiZ3n5KAg4KcP6o3OUdRNjLGxOyZhtY7fmmRVrJL3bexsVoyXmV7m+tGPmoCCWVQd1MJ911GD/OY+3EPeECfBlid/zAnt2G28Z+LjgYXTPbG3e42Usn82pnvHpyeA35+xV+vFTdWF3vv8FWt8rSMk6WS/MBGShdKWFpJJwu1jMpsWmGueWtaA7NxsBkUxwu1wI3tId7kz0h2qpf6Knfrxp7tftKaNaYwABgyTfRAQ9FDchuUZlGJjTkoGQ3bE26DYGgIcIYwucVjYWgZFEU7iGlyewnAXsPcsWZNyeDHOxu9yJKyWRWLSjztAaPYrWBWQ4XRSiWJ2FwT+Js9tnhcfCHHJCVgBK2q4twj+h+gIEWIVDN5SkiPSG2PetGv1RPZ1PKoWi5qpYxvcQtFRUvExNe94HlAcyVvkQ/F/upv4hUJPhyPI6LBaLh10Ze7e9+JUzBhjp8A6GgKjlykpWv9YAoYy/R/N/CfrHUfmqqDytPI3rb8Qmg2dcJm8IK6qZHU8cAIa42cQTbtVbTPEmASdSpX1IbpWCpih2viIy7CLr6JReR0dW1R3veR/n+CpNVD9HKMHfLeUrTMnkIYaQH8KmZH7bXVdVPDq6qe/reXKMtlaG5MLDfaMk2TRzqHCOOY8yROyzHnN+IUsdM4UVS1npxPia8Eov/AJ3o3R9T1NwH2rQ7/LaMq4OmBznD2E+5aGnyptKPiO6dg/8AYq1udHPTTt2YJQ0+35rSVI8ispZ2M2OLLjv1e1R7007UEOEMjL3uDGbXONgsYvTQyz9IGBvefgCqmTOWcQj0IBn+Y/IKnhfjZEOM9NxxO7yr8N9HHrd7yv5bHU73KCQ3fDGXb8OaaPJyzR+rKfcU0agOAcpjOcU10lwrwtVo29XIxRgdKc91mhBlM4bQmnWFC/WwKPzC5pRinxudewyVyslmp3aSqHYCWcY63Vcp2p7COxFrW3cHsO0ZlvWslbhdTjDsQMuC6uPCKGO4PKKK3/0GALk2AVNDcNdxjtzfmpngiICMd5T3uu9xcd5PLgpYjLVTshjHnSODR3laNhfxVBFNXy7MAs1fTbT3kKaLRMHpy5H4lQTETab03XVs25hwe+60LDAIomTtA2mYuPtVBsnmHcVR/tMvcFo/z56k9TwPgtCsNzDK/wBeZy0N+wsPW5x+K0N/9sp/yrQMmvRkI9QlnuK0G/mRTRerKT/iuoz/ADWtI6HsWmIM4mRz+pJ8DZVlJPLFUQSQPd5sjSLjtRGskEaiEHsMrS1pJ+02C+8DcfYpmCzJXgbg5VTTfjMXWE8i00LZFRk+TMLt7MvcqljL0la49GOxQmndx7WCd21wwk/NNgGJz3hg6MVu0fJMqIhJDIHtTnG2IDrKd5sc0p6Bgb3n4AqpPPlbCN0IufzH5KCN4fgxyDz5Djd3nl30WP63vKtpo9TvF3eOC8LQRsRainIq4X2yc6aW3NbyslbNBxuQFG7W1Mabsc5h6CpG5OIcOQCnRSB8aIsHmyY4i5UcrbA8JIVhwkTtB3/0AALk2VLDljxncxSG4gjDOk5lSTHFK8u5ccUZfK9rGDW5xsAtEUl2QF9bLug+a+mf0hy0Xo4aPg/Gl+bvgEyaYT/SPSs9ZNuZ8ytEaHZbRlDDCfTAu/8AMc/FBAbUBtTIgS54ACoZIHwPhZVs9Ai4Uc4L2twA6uhGJ1nmzXjDcbimwOEbHPe0NFi/WcuEqYAGEkEblVS2jqGiRh9IZqemG2aLc7MsChi42KIeCXB4HWP4fBU74m4nysltmWP29RVbAb087ZhuJLSp6bKqhlj6XNy7wmSC7S1w6CgdhUfpgdeSDuaQerkfyS3pBPtK/lp3qu8UVi4MuUA64VRFJMYgC3GRYhTM8pTdxVP57ZIz0hUcmqoZ25e9Ncy7SCDtHB4KtE87mnlYXeHqQc27TccBCDlJGbtcUXxAiXMawsrOKjYFO2azAMKMsYc42JCYfOQOoo84LjYAdoyVuSP0ZrG4nuDRvJVMzmEyH91TuyhaIx3lSTG8shd18sNBJNgMyVoWguz6z9Zl9CAY/bqX0o0+cGgNEGGL8aT5mzVWV7xP9KNMyzn8GFaD0MB9S0dFj/FkGN6J8UEAgL5qCmBxSBSyXbTiw3lT1JvPIXcAdCRuKOBjzk0PFynyR351iQnIIDYifNRuCAjhyzT/APSbi9mFmTuG4VDOSXwAOO1nglSx50lbINzJQHhaRj8pTRzDfG+x7io2G80E0PrsR/U1J6AH/BVjP1uLrAVUNbY3DqPzRfoKBxyxR3Qg0o+RwJFiMlB+8OsKn/EA68vEjxFl5f8A3nzTTrChfrYFTv1NTYKaOJupo4W09BNK7U0KldreW9YUEnMlae3hy4ATia4tf6TU6Hy7Dh/EYMu0awmvbiY4OadRB4CE6N2Jjix28KqYRicHhNlykOEoOILTdYadoUjHnC5Pj5zk0tQjrxFJlE9NazGcwqJz8JlDTuKZILse1wO4/ooaLuICpo9coPq5pouIoSfWNlVPyDwwbmBOkOJ7y49J5YWh9HXElWJJdscPhuWntNkx/RvQzyPxpc/4Baf0xZ/0l0xgj/Bjz+TV9HdD2MVCJ5fxKnwymgWY0NA2DxI4ANqaE1oJc6yhiuIyZCqupuA7A1Em7jc7+R4Tx1FRSw2mGLdsUUYc2IWBN0Cro7l0K2xcVYdpCxmeS25o5dwQVRTeUpmFU+fESyxdANwquPyU7H+s2yLNBQNdzhGAetBtY8lNJ1jxo4ByDIHFjrEm5BVQ3MMxeqVI02dG5vWORkhJo+ZjtRA96if5qZrbcKrizhqZAtLQ7WydYVUHBs9HrNrg2TWMdI7mtFyqWVngTA96Y/mvYe1APMkDzC867aj1hOiNqtmAfiDNp+XahsN+AhHbmnM5j3NVQ1trh4WPnMIKDhkjvRsr031aqPhDJrig6oLmFVlN5Od4VZFlN4aifzxZUwNjZUM+qQAqCQXZM1A5h4KHi2tbdxAHSoI8mXkI3alO/mERjo1pzzdzi7rPAEOVorRl21dYwS/hMON/cFpLSkpg+jmhppz6bxi9g+a+kum8/pDpf6tDtgj+QsF9HdFf7J9bl9OpzTI2BkbGsYNTWiwCPigEAgFFCDjkCe+4gb2uU9QSZpXHlMZ5R7WesVRiEymZssjwG7gy60hDM9jIJHtBycxhIKrXmV80b2A2tiFk4a0Bs4AEEyqbzixzdRCFFTGEvxkuxXIsmFN8TbRg6kH6WkxZjCVSyc6FipjzA5nUf0RmlaH6tJK+IYw8Fm8KuoyJYtLOfEw3cx9xcd55F6WTq4QmnYmYSr0co6EMN2SEFV8Pkqlx6HZrSkGtrXKpjympj2FUrDdhfBvYWXYfl2KjnyE7Gu3E/PkuG3vQ25dSvzSiiE5zczySMwSFUxcyZwVaz9aSqqPWVIOcxR7Y1AdcSpvw1QvfgfdqpakAxSg8McDbyOz3DMlTOyhZgG860+R15HFx6TyDyAtH6MF66rih3NJ8I9mtPqpuI0Bouesl2F4/yjNfTHT2el68UFM7XEz5N+JX0d0ZnPCa6bfPq/KooIhFTxMhjbqZG0NA7vFWQCsrJrASX2UbLiM4yqqoJGPA1Em5NzyoIOc/E70W5lVtULsaKeI+e7K/b8lTwnE7FPJvcSG/Mp5LTfmG4AyA6gsz1+ICCI1OKeNqO0JhW4p25DbkgVcEL+TG+qv5UkP7h94/R8Gj5j0W7zyHuppRHz8Jw9exaXp856AvaNrGn4ZKAG08UsTu9UtSy8UwI3kEe9XbcEEbwvBd1L7vJ1L7NvACon62Aqnf5igdqyVVTfzaolj6GuWmYP1okG57FXR+XomP9Q2VNqmhmiK0fLqqQPXGFRyi8cjH+qb8BW8K+pFuseNnpSMDypGjwyVxNK+TEDhCqnSl75iS5S+eQ5RnntCo36xZUD/1hCpn8ydqDuY9rk9P9ErRdA8wwXrp9WCHm/n+QK+mn0j3aGpD1sf8XLQtK/jtJSzaRn6TgaqahhENFTxU8e6JgaihyxwjegEBtUUQN5FLJcQjtKlmN5Xk8uGM4Y7yv3NVbUeXkFNH6Hndyhp/JR3d6cmZ+QRcbuJJ6eAuyaLnx7hqcU9oTfPBVM7zwETHigLnEnINzupqPRUTpYbxuGBrwbg2XEVvG4b3BFlG5M/RcOjT0vaE5xs1hcdwzVbNqgLBvfkqtg8x3U5SREtkYWnp4I5W4ZWNeNzgCqMjwYRH6mSIdiiqHA9I+IVfGL8a2Rm3PZ2hfdpOpMYMFRTOFtrDdaOl/X4Due0hQzeRmjk9R4PKYdbAVC+92qB+xBucZIO8FaTg8jVS9RNwtMQc9kco6Wp7DaooXAb2FUL+cZI/XaqObydTGegusmu2AobER4y0bGekUU7enjzlINqkG1SN2lTM/WFTs/XKv+ktSNFMqvq9I7OZ42haH0QB9QpQZ9s8vhyKTaEQjwDam8JHAEAgE0XzTGi5fZNFwy7yqmo1vwtWdzymsGJ7g1u8lAu4ukjdM9Tzm9bOWj8Jmf8AAJtPlTxiL97W/v8AlwudqGSqquzgzCz0n5BU1CcflJhqcdnUPFlOTuBrRmQmAIuvZOcvqtJBJE8PrHOEjhsYBmAfZfrsoINDtpmZyyvEj+iwsArPRaLjNqbt/RY52hszMbQbgHemsFmNDBuAtwsqISx7QcsugqUwtdHMMRFy14tYqui1wF43sOJPjdhkY5h3OFkETE8b2lB0L2g52UclBaRjXjEciFRTsOCBjH9GQ7VRyZwvlhcMiwkHCVpKn/mmkSdzXE/xWn4B4dPHON4A+BTosqugki3kfIrR0uuYxnc9p+F1BP5GeOQ7mvBRHJB1gKJ2toVM/WwKA3wqeE3gmezqdZaYg1VD3+uLrSUXlaeN/sTP19LKzqzVBJkZcHrghU8w+xnjf0BwRRR5X27Bub4iwT4pccbi1+8KrprB4EgG7IqIsAkL2KlOudipfx41Sn9fGqd362MqmdrIVI/zlSyc2ZqY9uT2kJrAS17UY73IQZfwkyMkB1yppScAUkpvI4nlxwNxTPDVNUOLKKAu3uKxux1szpT6DDl3/JBjCyJojaRmG7es6zwE6k461VVNnFnFx+k9UdJYlnGyb36u79AadYTHA5WTW+fbrKaDzwepDqRp2nim3c7W5PmlMkxusr7QrAgqM/pgcLOaHDcVQym7qZg6WeD7lSv8lNLH3FR0VeYS/H4AdfVrUOiImRvje9jyTktHS65HRnc9qgmImppmSEaw117hB7btPBcWKo5vKU0ZvtDbHvCon8zHH1G4VfB/M9IOA2NJIC0/T86GOoaOo+6ykiNqzR8ke8j5FaOkGcrovXZ8rqln8jUxPO4PF0do5N0w62hQv1tUD9ib5irqfyNRKy24rTEOuQSeu1VTMp6MO6WOsqM+Vjli6xdUE3NqmDoccPvTXi7HBw6DwyTzGRrxqtYqoZrjv0hOGRaUd3Jy5ITUxObmyRzVWx+TqXrScZ8rdaRaq929V71Uz+VlKA5RKgpweMfn6I1qsqwfq0Yhi/EcogccxM8m86vmVdtjbCPNAsB2cBOoIk5qqqLFzOIj3v8AkqOjs4M4yQee/Pu/QY4mY5pGsb0qJlxA2/7z8h3KsqeYJSD+Ew29irHHKkmPWLe9aQ2UZ7ZGrSH7M0dcoVf+HCOuT+Cr90H5iq/bxPeVVQSY3QtdvscioJzmwMcPMIz/AE/+WP8AlNWVP/W+HAWTwPGxzSiC6xIUrTk6/Wi3nsy3gqlf+sso5PJyMf6pvw3BBVJN5WmiPSG2PeFQScwSRdTrqtg/mWkS0bs2r6QwbGTjsPyKqoMqzRzm9IJaqB/P4yL1mXHsVHNnFVQu6C6x7jywdgUTtbAoH+aoXXLU+N2KIlvUVpSDydTIRucb+9VElJiqSDJiIyFsl9SZG4xcZiNtdlRuykEkXW24Wj6nVPESemx7ihrYQ4IbWKM+amb3Bbnof6SNLrcNqw+It4uCC4B4x+5qrannEU0R7z8VFGcQZif6Ug+CxG7ziPAXalnnmVV1FnTAU8f7+s9ipKIAxx45PTfmf0GOCF0szwxjdZKLyY6CO/77x7h81PPNjqpDc7XG5Wj5YOMpWMc9ps4uF3A9vwy8RdRuzAsf0wcNtLNO+Ie8oycRgF7YvgpPRKk8C7Mm2Wburg+6y+o73FPZsW+6mj5lQ8DcqvBZr2dZaqxmvin9bE3VNTnrY74Khk1yOj9dvyuoJ/JTRv6GuueGln8rBG7pw5qgk5ofGehynhzo65zO8e5fSCn1SCcDpBWkIP53o7tbdvzVE7KVksR6sQVBNzKuP+v4PvQe3ExwcN4N+UCgBYJsk1Kx+ovPuUD0De1iqmAkwvkZ6pWlIf1xeP323VUzKWmY/wBU2+aZUzCIwvY8jrHBf6TyE+m8IWRR8c1jcTyGjeUwOw0zDK8qqqDerm4pv4bdfcmQeSjDD6bs3H5IA327TwF2pZjaVV1ID5rU0fTzu5UdCPsY7v8ATfmf0Rj6CR2AYo/Dad1v4XRZTMttd8CrQVUvpyAdwv8A5uSEN5XSVZH9DCHIHIZEwukeGhQt8mC49wVcfJPEbN7Wp07i+d7pCdrjdGKXbhOpWWSu2+9vB92l9R3uKyWMeTFt6YdRIKdrY8KdmrP2qRuTmobQmHzlUxD7KokaNwfl3KuZziyT12/JNyE1MetjvgVQya5DGdz2lQzeRlY/1XA8NPP5aCN53lua0fJe0Rj9RxWE4qWscw9IWn6byVVxw6XA/wCJaWpv51QYwNoaR7QqbVPBLH1eF8lo+bm1LW9D7tTZReN7Hje1wPD9vS+ufdyGkWIChd5gUUUwe3XwGpqpiPTd7yq2DyUsjQNxWlIfPx+uFVs8tTNf6psqfVLBIxaPk/XBvXkoJR9nKx3UUdhTkRyooReV4apZX4KOMuO+ydI7FVzmR3oRm/edSwDDGxsTNzecesprBkOAk2CGIecdwVXU2fUfdotzud3KjoB9hHd/pvzd+jXo5/8Adu9xX2EfrIf6FB3yuPuHLCAQ8cEN/KtwBBdPCXVTRsDeDHGWFWyTJIix3YiwkHgxUrDtwDgvBI3aWkIMzcblAci+tRnWwJnmuIUg5pVQzYT7U4ZOambbhMd5wVVDlFUygDYH5dyrmc8xyes35Jv66Ajpa6/sKoX65Cw7ntKhm8jMyT1XX4YZhaWJj/WbdUEv6jAd7DZRa4Kl7D0i60xBlBWY27i/4FVRph9dAEwJB1auxfV2wTEYsD9SopOeXxdYVNP5KeN3QHZ8q9RN/vHe88DTrAUL9bAoXJjtjUWm7QR1Kth8lUSDtK0rFlj4xVjMpqYFN8+mKg/BeoNkTkD5OBV1TkwcWN+pR3xTPM79w1d6Jbhs1kfoMFkGiwHCOsnYq2rs6f7rF+/zj2Kh0cLwRXk2yPzd+kY4ZG+k0hPETAYZAQ7O7Cm02jI4BDIXAuJ7Si7/AGeROOqBylP6kqd2qJVB8xVRVSVOVNbxQ8UVkRddK6eG4WSx1JPQBwWKOHGxElNej5hUkN45GG1jY7ETzUdviigdYBUR82yb5jj2qVt8JBU7NbSjtCad4TTtVVF5KolA3Ysu5VzOeWS+uz5JuQmpiN5Y74KhkGbzH67SoJvJTRv9VwPA9k/gvIFk6aWBkliBK33qjm8pTs7Bb3Kkf5MyRe0Kvg/mdf1NJIWn6bnw8cOoO9ykiIbVUTmHu9hVPWvDI8Yfa9nDgHHT+ufeeWDsUb9bQmEGxKG4FN9BqHoNVtQC3oN5FdW2fOPqsO948LsCodGgGCPHLtlfm79KyKz4BuTdyagNiCCCCHjRyTvRR3o8orE4nhBjWE3HAXnIZb00N3qNyB1FPbsunDWEboo+LadbQozssvRd3qVpyz6lKzWD2hbwmnXkmu2hVEXkp5W9AebKqPPeH9LgjiYXs5rg7LoN1SPJxzSxX2EZfFQSj7GZj+gOBKBGYBThzXOb23UtiHBsg3OChjdxraSOOQecwWTbZgqR731cM+Eve421bVp+AfZDj272PD/ZrVbTZVtG9vrNLVTP54cxUkvMmZ25IOF2kHk58uur7PkH1aH0pBn2NVBo2zoYsc34subuzd/QufCf0S55f2uHeOGzAgRYpoN0ByQdYUbkHcw5p7U4a28J4SijyLI8DXc5oKjO8dSPmuUrVK3WO8LeE1NOoqqhtxNRI3oDsu5VL6ON8jw5xvckdKd58bT1ZKOSBwcwt6dgUT+ZIx3UUBRsGIDEApBJ9lrVW2MYpXC+zEoZzeejgk6cAae8Khfqimh9SS/vujTzskgqr4SDhkaWX6Li6dtgkHTHZ49hv7FF+Mxrt0ngHuKwtxEXG8KKXOKRrkU7ciOCyqqsgyDiIvTkBuR0BaK0fZ7Bxs/4souR1blG7VI09v6QUeSR4jPx5RRR8WTkASpI4TM4huAYrE5oPaHDURfg8EDxjXawFE7YvRcpGjm3RGscko+JxDNM9EJh3hHY4KVm/sKP+job7j7zwfdZvUPuXSFMcOJ5cG6gUIszTjscqV/PEjD1X9yo5cmVEV9xdY9xQ2G/A062tQ1YnDtv7CoH38CK5/cwk9rbKjjDjgIJOyU/NM8ypnb2h3vUzJ3xMmLg0kAka1UTMvx4G8Yf4p550ruxAIVmi+ImsZILNz2t2KF3mAdRITDzXuCmbzJu8kKrj2E9xUrfKst7Ew85pCiPnJp5rgR+gXKvyx+hlHhPiydQROvJN25ogZWCd9Qmz2LHQNB1sOHgy/QGP5zVEdll6DrqQeYi3W08B8d9yj7feeD7vL6h9yBaHb1YJjD6R6E9+Q8EdCfJqHapKcXjmkaf3XkBVbPPD/WCdqkhB6iqd3OD2lU7+bMxCKF8hPgtaXFaQqnlsb+LadkYt7daLA3eNq4uYP8ANdr4fqelonk2jf8AZv6jyQona42KI6i5vUVIzmSA9DgpW8+O43td800AYg9u+7VE4eDI39Nz8WfGXNgnHoWe9EdCG1NG0JqbLA5hORRiqpIHanaj0hZ/orXc4KJ+yy9Bylb5t05vOaR4kcGRV6Jnb7zwXhf6pQaBbM/xTnJ0moJjc3Znl3aW+aRmNhQbzQB1cF7t36liZgOtvD9b0ZBKTd9rP6x4pj+cxp7EwcwvZ6rlM3mTk+sAqhutrHdRsnjnQv7M1ENbXBQHLFbrUb+Y9p6iPGjgHIPiDvR/QAgCmBN2cBO3gBQDUYqkSDzXXQcA5puD+ktdzgCon6hhTm3wHEE5uscIQ4BwBYIns3PPA2CmeScyLDrT37LDemNFzmfG4KtjhkH6+vhsZqY+u1A8IQ8UCMwCoXjNg7MlEdTntU7PJz5dyrI/3/apGeVg7cwoXa8QUL8mysv1+JHCOHX+knYViyc3uQ2X7UbJ3AQbhFkLirkrHAYyc4/d+i1FQZZWTiKKPeVUs1hsgG0D4hWymjLerNNeLscHchrxZwumm5ZkU+PWOXJBHxkXURvCqnjwQxvTZF7scrjI/e7x/gtPouusuAU9bHITYXserxI5AQ5GZ4Yn86NpUD/Sb1H5qaP+b1bmd4WmYNUgmbuNiq6D+c0XaAR7c1SuykjlZ3EKhl5tSwetdvvTJGkxva8b2m/iNf6TdBN1pm0BREGwsiwm2Y4fssPAaedsgzGojeEJGB7TdpFx+iSRvcWXwON8lIylfC0DA83cQc9VlTCldDJBdxcTxhHhDIWAKaHtLCcyA641/wDZ5QcLFa3MVjY8nHGQVa4/QLusRkungMk3FMILtoHmg71DSsGN+e4a0cf2kLcHQcwoqiPHE5BBDlBDxllTzeVhY/1mgqheDaNzDva4oA3gqnt9Zt1pmn8hV8YPX+BWmKfy9LjG/B8WqPVNTvYeh9/YbKgkyMpYdz2FU83kp43ncHgn9MsiSiAEUbI8NzZWPBNSmzCCzaw6lA7KQGM94UUvk3td1H9Da++JoJTDqJQY/ETe2oeIDwXN1otNjybSH9Atmg0AuUr/AAKbI7ZNyFJj4gnG/nv2lOfrNyVisZXWG4a0yKMMjFhyOldKB2ob0N6CCCCCHCEOUUUeCKUWliY/1hdaPk/UBh/cJCp3eTmlZ3EKvp/5rW+1zFpmHnt4wf1XfxU8eVRT272+9QP14m+1QvzbI3tyQOYIP6QODI8jw1krDkVDObM/tN1V+mPyhVn4v90Ks/G/uhVTdYY7rCGqWAjpYVSS6pcB3PFkHC7SHDeD+jAtxjXycr/oIlcDJew2INFhkFxjiNSaweD3lHenBOCI4DwHh6UN6BQQI4Qgh4oIIop3BDITijaexQH0mnoPzRGccveqyPU7F2396qmZPjB6x4sooooo8jVwZcrw+UUUd3AeAqSI3je5h3tNlVx85wkH74URymicw9GYVNN5OZl9xNj3H9EwSHceRcEIg+PATGde5PneS7UFaS28ctwRRR3o70OA70SUUbXVkEEEEOAeJHDr8QOR0Lo4Ojg6OHo4SiiFYI+Iv46og8lM9vQCp2ZSsbIO4qlflJjjPSLhQy5xSsf1FHx+KIndyc/GgcGCMuJ6licTtKDIQia0HxIva+atwEIoq9rXuiQbk+5HDqRIusO3kjxA8cPEBDxBRPCeAoo8IQ4T4yrhyZM4gbHZj2p4ymhB6WmypJdbyw7nhNkbdjg4dBv4y4IVnkeOKA4WxtJcjK/o2LHMAgyE7FaUFFBBDkE5NVszr5JQHOsM1e1mjsXgm91lqaclmb8J5ZV+AfpwHAeTdHlBBDxQQ4QnRuuxxad4NlWRefjG54v7daacpoSOlhVJLzZmg7nHCri48TaS/jDeysrcLIxmbncE+V1zq3J0hwsbcoQtJ1uKucG5eFygEXmwQbyvCCxm90y2Tei6bh2FENN+qyaxvu6l4XAUURyTw35QQ/RAgh4sIII8B/QjwSQm8UjmHoKqY8pA2UdxVPLk4mJ372pXF+VkDywNZCZ6QV9Q4AENhAIWWoooMzcQEX3EeQ3q5uU9+cngDdtTIxZjQAg0WZm5XNzyy5Acu5FxdNsA02O9DJDwWsKuDdAXys5FrjyyiijwdPJP9GhBBBDkhDkDkT0p8B12eg7UoKgWvgf6LuTeM8gAXJsomZDwj0KWS+HIdCkmOOUkMUUXNaE1ozICbqjaXn2KZ/OdgG5qsExgzNynuyZ4IRJzN09+Z8EKOEZC7t5QYMynPyGQ8RtPitRJbkhYdV1cakLXsiWvbh22yWGQkA+LPCUeE/0F0fonQghyTw1MIs2U23HMJ48pGD6qpn6y5h/eCjk8m9ruoq7SrFQx7cR3NTz5MYU+Q3e8lGeS2po1phkaxrbNBuelBjNwCkk5ngt37U3bdx3kr0FPGOYCN4Uj9binyc1pd1BOJ+08H3qOLmtz3lNZmTZE5M70Sbk8sk+LvIEMrXJ+CubXFkQFkQQiQSxZu2EkZ7/6Zv8AoR4RyTwzs5szrbrqSTnvJ4S9waNZNkIIQ0dquXFXUcQu4przYAhA7UFCXYjGCUA1Nbckp2YanON3G/LsiVbxd3K4bryQwg9wWXB4JuLoZg71hcR/ToQXRyijw9C6F0eOBmL/AEQsEZKdFI7a0p8gtEwqWU4pCmsQCMYzK3Ap7+gK+Zz8TfWreMJeERhur58AC53ehgNwDr1rDMcrZn/0CPEDgHjBwBpkG8BB7SHKMZhoTQmt1uTfNBKe/oC3lW8VtPjrPCDhuJCAaACrtQKGasxwb7FgkcPeLcs/+gcuHo4RwBDxDmm7cijazmklOOpqlftst+f6XZWmBCPgG4O8lXAWXACnYXdaLTY4dexWP/oQcOS6Edy6OE/0Xd6FhbaRltRLBcLwQUFcFa/egcVucrPKKz4NvBu/9HH9NuijyfCRDmkvshgGHNAtR25WVwVaI5jX1oXdbL5rPdwBZ8i3/okIIcoooo/o1yFdDLVdHaO0ou1bN2xPCeznBWKAti1hDU7PEVqBvcCyu057EcOvIIEbc9yvi19qJeOpFZ9aCOsoZ/8AokIf0HlmULBA2zA3BRvud5zV2XI+KzyGHrzzVgU6NwDTYb1hGIuuhg2NXtK2A7NupAv2AOHuRdcEg+26F8kNfYtqH/o8IIcvL9JaSARiugA3DnvQO5Nc6zs9yYW9J7ggMV268lxT8V+pHMg7icWpAi4da+42Cu3Zq1XWRcMOY1dG9awckdgGaHIHDv8A/SeXLKI/QDe11axJAsLBNys7LYgLkkWQO7JNzttz1albsJWdtfSiGgHag1tgSfkihzcshmhcIdKHBln/AOlgghZBBDkW4CEfH2O9EaudfNah3o2OwDNdORW0q5vvWG+9A4ehC51kIENA1e1Xvmbk8A/Q/wD/xAAgEQACAgICAwEBAAAAAAAAAAABEQACEBIgMANAUBNg/9oACAECAQECAO4AD5Lbbb7232ojI+SgPmL4hByPkCAfNXUPbsPlVr8ZtttuNvgkuD9Y4HyKD2UuTj9JvbZuJL1j8gyo9tv4Lwl6d/kAew/ktuL0LQfH8fvPk9ttt999t9tt9t9929u5v0D8inuqPbbYnqQHQ3tvs/aPrj0ae49ieALez5AttvmxjYWB6R2iH4iWPH6zhGxvseSXuMWFouxgngIfjmU9c2Nul/AFge0cR8mkPqWJt80Gp6VmvAfJpDD6VrG3ziKwHoea8B8msPWIeRhI+jTsMr80en5IYMr5vj7a/NEr6Xk+nUdYPw0ugyp9G8P0a16hDKV+I+oHi+u9I/mAVr1sD5iWQeI7LU1HywAOtivzm4llpbdZqfGR8ZagcG8qEioH02C28WAIPXqaaL4ArpqstuLJsq1+oMDgC4jQHbsWhpqvSbiWuuui4NuJJ7MVFQPivc+X9u0S3Jtw112fS8PGummmmmmuuuuuummmmgpqlxbwlrGbTXRCP4DNz5T5v0Nol3DqBbhp+c3fS2233tuPCWuXFoKge+99/wBT5f0falwSHe3NTTRIHZuJapJdq1SSw9tolqAogPbf6fqfMb7xcH1ax8x6AgykiNdNNNcPbfbbbaNtvbZ7b7PCWumoCSXpvgozb9f1/TZ5XSotdddUIT0j0B0LitUtdddddNNNNNNNdNNVkCL1TYXEOdt/02JfBYS5LXTXXVZb9uvvJQettvvs2zimDyRqua101FUgPjD4B9Uk3eNtns545ab77777i7OdUtdQItUtV8YF7N9Z+G7WgAqK66a5ErDw11QqKpIBapL5o4tv4rezYJMAE2esRGqrFBXTRJIDXVJZf1gX8nVJcErCsQqQ3s2D8EnbYFttt9Zg5mD5BMFeq8rHvvHkEFvoHrWOPHLW22b2GG8NttwczB8e1oB13xqtUYAokIIPVe2/GxzXkKx5fcYPjGWlAB1+SDgksJLrSj23/X9j5f0eFwEvNdQOCrWN9YCUShg+NYiUHJ8fJKkHjrqlAMqbG/6ft+36/ps4olrrpppxI11RGuq1j6m4DgH5JhlRzez222tAFkwRYcJPm/f9d9sarXXXTQU000UXoHqFtiZrqo/lXMpwM3Nm230GA7bGp8etZahrrrrppoPHpovXZPMQnAoKw332bbbfxbGgGSbWgGq01011SUS10000EBJiSgjfw03K0hu8ia6666r3RzsRKZtY2ErQVXIchDwSSXAe6ehg1rWlrE1pWlqpSpyhCF8K8pBm1hPFX0DlRttuGD23DyFSTK1rL+QCnijObSsEHJRgqDIwOI9K0pkwwSg9MlmxO20qWCPcPIAS9pWWtSgm2VLSsYPFa60B6x6VoZXNsUrB6doIeNcVg+CAIbStb28fj4ogy8rivYRwPAelfFc2xXg+Y6b4PGkMrB1DgvSBZla2t46jmSTaVxXrEPEeteVgzeCb777Oh7jLAQha6ilaqtR1Dkl3VhJgEqBUZEPE1FdVWPoMMGR6/klMu2ddddTAX2gLTXVLI6Fyb25noqHUXPhpsC3r0gdNs1hwIYPRe21pSMnBleNsDsJgOzbgwBrye/6fp+gvtttts+Z5g2itKC1oB6bGLZBwMDicDoeTDBxMpxMPcZvv+m+2zYIPK8J223EWqWn58j0VlpQXnhrrWtjB6BOyENn0DJyOsS2KhJS0pyOB2Ga64SSA53hhEM8Q4CPttPHgYAhIqsOvk4jLwZrLFgCprgcawQ5223/TfffbfbbYG8EHG0rHwOQepxclztDhTx+pbAl54asjUcLSviPEYvKDgYQK5OBBkwcDLSx/WtxgDCSEvKwcbQSvI5HInDg6EkuFoYrVE8XEyvcReeOeSeDpeADQ4fFtvJyMDFeFoZ5DaUg4DDMrDKcjivI5HNiCCDieu8MEtQ+PxcCdqEcjyEMvPFPJPFh8x6Ayc0hzXhaWlqmgA6TKQ8TivSOkQejfLfihxYkqnM8hF5J4peePrEMtbck2MqSMvkcVhggg4GHGqwBppppojKc7SveRqvSvDASX4pbC0AqOR5CCXnil54+SixWXL/T9LFZOKjXjbFYYOJhhys1tvvvubSnO0EHuDneHL8ctEcVAHI9F54p5JTiJ5PH4qHDra08mBBgyoRofHUWPAw4EMEEHC0bbbw3wrzOK9Y9i8ODjx+oJeeKeWU5G+7mol6io8X5GpwI3gxZMMErDByt0sZMEHQZTsbbbEe222+++++4PG8ODjx8n2iXlJ5Z4eTw6zW4Pj/L8hTg3yMOBDztwWuuuumsEEHQjK+mCsKJKV5Xh4C/6fp+n6b79olxWeSeEnoIrYZcPdbFOA4WwIZWWgs3gY8XSzB6ZIjbbcMpBxvDlYWEu0S0UoYRFkDFTsJoiOwy2KDNeFsCWlbG3AZr1GCD0jDK1FLQV11EMpK5csFrrrrrrrrrr2DFYZWGeM6LIhNLRY327bDS1RwrwtisOBhLhXrMr6SMpLQeMV1NRDKSuUotdddddddddR3GEUl54LuJ5rTiMPtt02wMLXXXXVYp1mVyeD6DDBLStVHsbVxX0h3EVyDKWRqMAQ8RiwryY4Uh6rYrFlvhTrtAa4PEdBhlYYC9m2IIOIyPYEEME8tPDfVVwO94HAQ8RyMqW+ig6riV5jqBeRl1wPhGVhHjvEIOpk7DBgsCOL4DlqtdUtdUsAdIloOR6Rlaa66pLWo5D3KmwdgLC+RZ4eFHYQYREFngwcBxEPNtttjofAcHHwWohgwOkQcT0i3piWqDcVsL7/r+n6ft+37ft+36/p+mxFTkhCVhPEc7Q222b222bBBrzJYLw9m9m9m29uLjyMV5jnaVr6JP6fobt4fYwQRg4GD22gCb233/T9f1rYSvM4S9wQ9I4G1LPsJN/03JwBF6LrcGDI7TKy9T4vx/D8Px/D8R4q+MSvSkksLXXVcF2kDtvBB2CeQZI9gWpZ99sN9Ne9c1hLsr0jhaCCPrsLVw+IC9MWB4jpPbX1223B0DIy3kZ22tBAX22ocDgMn1Bal+09o9dJJLL4jByZtvtGLuaaaaLuvTkD6wNLg9Z7a++cADgIJaCO2XlubbN9wl6JjCjyet8EsVNb9R7afHEtla6fnp+emiWX6FqEYBw8nnrqlE23kStweQwYAlhcqeqIkl2gnk9mDCAElr6Nhaow8CCIjVZbfB8BwF/2HkBw8Wgj6h2jgeAgMe+zb2ez4JQQfBtW1eCjb63ttvttshwBHlFsntHaIOh7ONvgOgfDItUxxuHm9ntElpquAjzUjyd47RB0HpAgL4jg9ttnleuIr0AOSXtvlWGgqsvpGVBatjgYb22bbfaAAuRCTbE01FDXXVLmfVSSS6DLYIIA0Fesc0uivkbylrrrqupJNviYsoCDNiC+rXTTXAw+7XVJR8LQwVIgqa+8632cQHavRHES0Hc8I9zewONdTVLJgCvBKywqLDml673Hl/T9B5RfdxZbfojgoYPSOBBx22eEjigWTwfC8EGALj472Fx5P0/TfZwegYOGzYjHc9uWuumiWTFXgS3yEtBBBgxWHzXv+n6fr+v7fv+/wC/6jy18uz5JLAhEbYPJt9j4HDwz1HAyI1avzTf9DbkAKCoOwvvvvvtvt+m7ytdYC36r9JcRDCNSPjPY2Z51oPH1LGuorivA5EYOV7beT2WCSXvvbbZ8UKCi7FqKqOsIHSMNt8W/TS4N9SWddTUjVL03sbbPgsCunaBqKio5E15H4bfBapDD6AFkhammmmi7GyX0ClaLu1FUuZlY2/RXv6rDffrrpp+f5/nprjY2fRqPGKdwGoEHEx8nySSy/ZHFiwtyWuiw2/QS1sEaa66pJV8emF1gaioHIkED0kkofeWqj232BHFaa6xvbuvxSWtacT0LUVXNwDi+19D7x0t8DANNdZvts+K1Sje23RfoArNdNNNNNdUoIAB0N8TH6Db+E3CdwcLTTSbb7PKwlqo9t25YaargIOhLXVDo2i4N/ZE8kMqYMbPC100m22z5JJIQkFzXXTWo6QOlpcG/uXhggwY29txffZrXXSAvZ8zBXXWMEQcV1IxqPLfpiH30uWqVxBBg4Sywdt99tmtdNFN99svgolG2+htLgS/qLCXIQwwdaUbe2+2+2FroQMbN8BwWqUe2++8FeLftL45iQ7FhLL2FxffZkzXVLYWg6UtddQODfuv2z0jByoku9Zb2222fBJvdvqbf2n0jqSSXBLoSUbbBw41rqo3yJJ+2+ggQdySXoJSuDgFg7PCSwlD8Ye4gEBeVI9JJLvrg8HgFt7OAjB+8IBWuqw7SvrpLsrgwxxdQyYPuCVgjbwcD1nhJdNcHCXcfvVxqs2wD6j3bykuTfpH2BhJL0nwfMCorXQ0NcXyPUZ8ZrXoX0W2/eEEErKQQyxxfLBcb7x8tL3m/RGBKyuLQwYvybe24uLP7aiXyxKwQmxOBL80sLAtuCCvjNjsSwPmiVIJJOT6CgItt8UQQd4wvkjFSyTwPqg77N+8T0vmOB+XU7P3Qdtn6J6GTBDzfQMiH+PBFn2N8m4l6IyIYYIPkD4rBBBHRtsBrHG3AFH1HmMjBwP4QdjBbwS2AAMrKUfoGCDiIf5ZvIzts+D9SvEQw/xK7xwIAjfrjnaD6o+HXKj9quTkS0H8eul+8IMjAlv7kQZGBLf27gg4iW/tklK8j/ajCS5H+zGBl/3o/vhBB7//xAAmEQACAQIGAwEBAQEBAAAAAAAAAREQIQIgMEBQYBIiMXBBgFGg/9oACAECAQM/ANaSOoxxskdSkji5I7/HfoJf4BC7/L/w+hC3aF2N51sVkfW5ol36BvjJ6jBPHQT0+CeQgnm7d/v+AQTsbFuTjUl8fGxsevdZ1I+c3HMwTqT87rP3UkjlUqSRzc/CPupPKt9BeERNFquryoXBMkjhXRCW6TE/hiXwYtVCosrHwMCI4OBUxMxMY+AeEdF0x1QkIVMRi4hMVWPprGMdHyjGMYx1QhCEIQhCzsxcC6MQlV8+6MYhVQhCEIQhC0Hu5IysxGMY+4vvUfgi/AJzwT+Ar8CfbIJ410QjCjDpW7bgRhqzEPZR0hC2E1dEIwmGuIxDHlY+toVZI05PGuIxDHlYxjyreRRcxG1ZiwmJ/S5bjZIHWOQndJDH/KTxvkQRSeUik9FkggbHiELSXEzWOguvjR4iNnP3oMYSVwqdIp5CwbPx+k9BlFuCkhUmn8RO3ng7VQucgtWDycs/i5qKMY+bm55OsI82eKtSSBPnbbFCELXY6KiMJh14wn9r/DxvWCRrnL7JjGMxGIeoxjGMYha6+CJZCPJkKKTs4zxwt9gv+C/4IWxgnaziPatpJdI2c8ZfYMY8i4aESyNCeAQkIS29+EuW2sYT2IROLRjQ8vhH3QWukxJDQ3t77t577v7qpDyLKhbGGXH52P4tvfgrixISRCyRs7shLZPb3JZaxGGFt/bg2M9awTsvp7M9VqWFh/pP8G0Q9G5fbTydsjPXItl9PZnqtVYfphYoE3WUXrJB7F+JvwFsiPXI9ndnqs0nii+T2Qm6IWeKXzXL8HfgLZLHrt7nqtO5dCxCEJOttS57ZL7+/AWyWPXcWelJDJwiY1SHwKFWRre22kDRiMQxj2VkXel4klhqt9pfVfCIWRayqhC2CxMhk4SMVFmnIiSOHvrX2EssShQJC+iEXPbTQhCqha9y5Yhnkht5ZPEnJAxsb14e2vwHqOB4nJaKMue2mhCFs4ZKr/C8U8idRLXttfYvvblxCGMQixfg4JPFySvI8kXI1GmW4O5fe3LjGYjEOluGm5FiBul+FQuHgTELLYc8LKHhZ5CXCoQhcPIxjytEcLDPJDws81VC7vBNIERXCYeCgfQLbOKsezWWdexcRhEIwGAwGEwmF8TFiNa+ymrHs2skka9i42Yhjox0kjiZuTbmfEWL7sbdSjev+bG3PW3EE7qDyI+atucYzCYaIwmHkI+6ti/NoQhUdFspI30E9JY9xH4D4k7t1gdE81i3V/I8d22YnleGk5LFutRqowiFsYon1ydZCYhbKBonqKFRcbBIx9NdXqW4FOq/A3lQhDH3dCyMdGYun25dj05ysYxiohdoQnpQRlYxjqhduZIl35KjfdlRjfTHyM0SEie7qjdEtxHZYFu45mKIQhd9Qhj1n22TxpOdoaEYdV5p7UhGERiRiWxgnubHs/btiFkYyNW5cY+6oQh0em809qQhDMSHsY7m+6seku9P/ea79JI1+4v8EaovwFof4G/8EP8AwbP/AJu//8QAIhEAAQQCAgMBAQEAAAAAAAAAAQACERIQIAMwE0BQBBRg/9oACAEDAQECAO0Akn/HgtJ9sZHaEST8AfRB+UME+7HVM6zPsxvLT7Y7gnEe9MzvEREREREaz7YwfaGT1BOPtzmK1jMR6EREZlDtiNh78dATih7cfAiMz2xGjUPjn2o7B3z2RGJ7CIwPkO+NUNiIiIiKxWtax3xie4fIf78BoFYAj0oiIrHpEanA+Q/2worEe7ER6JGpQ+Q/YdQ3lVAAj4cR6BGhQ6x7r/XAaz5MRHcdCh8g7nsGAGsj5hyOsJ2hQ+Qew9ADWqfmntCdoUPkFDU7FDYJoP0T1hBO6R7xQ1Pps+meoZd0j4kO2HYwj6R7CifmkaBHsaR9EnrCcfXHZGJ3iMyo6gmuB+cTsNifkRm0zg6SiOgZa6flzOkRGpOJ+XERN9AQY6JxZr7fHmdIzOKyXfTggDQOVdo0BDg+3wZnWIxKiLF0Sp+DMz2jAxEZa9VU9U2D7Wn15mZ0iMTM4AkkmfTHbMyoqGDi7ShmZxGA4PVeyFNrTMzNrTNrYmZmZwMREZmZUQpL5J+DFaDiHEBCnpCnJ64gG/kUVxI6IiFHRGI0jWZzCmZmZn150CDaDiHEOOgCnqmVA0k9kKIXkD7AzFaxmZtPbMzMzmK5mbWtOw9aBxjiHAOKlYnpnM2iI2KGh7HmzeTyjkDxyDlHIH2DpQERERERGYrEViMTa973m9plT1zvKlRQcY4hxhgbHRGk2ta91FfZK5DkFDE2tcPD72ta9738l73vfyXva9rWmVM5nrGAIhrCxQoqGUDQ2Insm1r2m05gD23E6jpkbzKnefSlUDAysVjHImjaQh0STe1rTPUO8dvIe8fFAayFbQYe1grWK0pGJta17WRMzM7R74RDuPxeOlFCnUdg6BvPUzjGHclgrW0em4mZmZmbEzMzNp+PERgjMUPEeOuo0GkzgenERWtQxOci0NkEEEOBRIVpmZkEm9rbT2DcbFTmO0dEOZSB7B6BpKaCjyWtY6BAsRUnAERWtSIj3mitXACta1rGY3ajuEVBbB9+ZmZYE93VxqAKUzEVqW195rRh6Y2IiIdiMxERk7hHMQRoEO8drGgPcdRszFpsHTMzaU49s5lSorXQJgCGHoKZwSojaeoI6kQUMBD22poe4k9bEdAZnMl5fqNZlQGDjDBxDiDKwhk5YpmZmQZJ6TrKnRqduR73G0lx7ONHab+QvLlMzMhBtAwcY4Rw+KlYUza1r3tq03uXtMzaemZCiIqo+UwNXI471IrWlGJx1OIiCgBwjgHAOIMgYmbWta972tM9g65JsUA1szM4lT8fiRTzoONjFWsKDpM4itQQ6XDjfabWvc8nkvafXb0v5Agg0uLpzMyptM+4ehjXk4gNYxEze9r3ta972t5fL5fIXkxCm0ooiMR0DvCA35ORnG1qdyYmSXIqzXl9xzDlBkFR6E7nYJoXIcNYGku5LTMz3TMgypwVGR67Ru97QxjnueFL+d/Mzk8zeVqe3BUhDlZzIEHvnv4g5OwExq5HenacjBRTE4eyMDdz2hrS5xryc3J+ljTxtZWvEuRERBbBDE1wcranBQ6B0HbjXIThuJc7EodY2aAIjLQcT64Q3e4nj4iS4Dn/AEvcxoR04lyKC1SoACBHOX8XKDodT2nVqauTLMcjkdB2DIRQQxGBg4A7j0hBDVzi7iYnOA/RzpoapJsHA8J5E1O1jIC4nh2TmZPpcYCecMxyaQPQYnJupTcO9gYbgaucxjFyOC/TzSBIJJJLWtZxDkQTjMjQYIQTDOY9XiDk44ZgspSgaR2lBMRQINrSSFJ9IbhBDV72Dia4uPLyFyBRLXIAYZyu5LyWkgqI0aGIII+xxB5QEMwSXWtYJw7RiZm0qE0HYDUYita93IigHlq/VzMYWtYWhBgQUIoYBLm4aQZwA4MUjY7RCHRWtWJ6gAAIJ+rcEdda0pWkdcBni8Xj8dA2lYjcIavMcLXY/TycTIlxL2kauDRWrgMBAoEAIuYhhp0OgEAHeEMhBO1an6hNR7AWrx+Px+OtaUgjZiAitY0KncbcicOJPLV+zkZy8nJxNcA0JpaUEUQ1sFEoZbxw56bxUbgEanAQ6gcApuHGZmWF+oTcEdbFa1rTKmd+PAUBPOh6Ru8Ip7nvTWlwcCmp3C0tUAQU5BVa4FeW3Hxt4y88geEENXYCCCrSg46UpSlaBpDEU5BHLC5HUZI3jBEypxM2J0iGa8mp6Rs1MRQP7HUCHKmNayrDz/s4A1RhycuF3O9ia2sJrzyjLCE3QJ2ApCauPiPE9msyC5MT0dePDtBgZOgw1sIjSdQbWmZlmJaU/Up+42KauFciYv2EGgbHG2pYeLwM4wX/AKDzsDTFaMYARFaVAUNKbq/RiauJjSdoQTk1ciOrMP0CCbko6DR2DkIaxtx4cgQ/kwMRTkGw2fjhXImr9IaKOaxgaiIDeR7k1jWERCYQ2pCmSjpxoIaP0YmpnJ5CehyauRDUJq5BkIIIZOrcFHB0COp2YgiKtHIggGtgu5O1yK4Vypq5kxtSOPXkdY8d2NqxAND28HIUdCnaceBo7RibiZwVe973BC5NgmJ6OgwNDo0hxOw7GIYCC5sNViU/cbOxxLlQXImJzrsM/wBDeby8r+Jci4WVHAOFg4y9NNg5OdckHBXEgho7RibiZyW0rSgCfuwuT9BgaHoPosQyFygIGQnEnQZGrkFxrkQXImokuY635/08v6GAr87OVnEvzoGSGFqejyHk/oL2NwM8WG6O0YoUREYjSX7sRXJkZGpCCHqsQyFy9w1djiXImrlTUQ5rAncI4vE1nHy8yY4v8/nZyMUuVSytGtcdOLDdHaMQR3jAQRTt2oLkGBkaxRrKUpSlKUpTx+Px+PxuGrEEEccncNnLiT0w86aUQxsQiU8eVqbyf0f0jk4xyOayC1zQADgZ48DAw7RiGCr4m02GSTgahNXLoENh0R0uVdONDLV4/F4vH4/H49xqE9cTigv1gJrpaZTsWe2HDx1e1jnEDLk1QcBFTx4bko6NTUUETM2lmBh+g1CYnooYGBqOhqJzEQmB6KIzxoaB1rWta2Cho3bkTCo52Wbyh7ORrk51w5h5ON3A9N/S/kY5gCiCnIYlNTsMUDJR0YgjhzfH46UaBl6HSxFPGBsOkYe6QnuHIHFNT0U0ubCY4GZmZmdSh1PBXG5wI/Qm8jeUJjrksZycbXNxU/m/mDArWsS5BTgEkIc3EQjk6MQR63odIQT0UBGBkblBBBPQR5H8oewpqcnICZxa173ta1737nLgcU1fu4mAprQpw7mYG4agnFzrWsHzIQGjU1cDQignI6MQRQMqZyMPQ6mp4Q1HYFLjHi8TOMoIpyn1xtyNZgrkaxcjA9r8EktAw3Dk5cR5AmqMQ4Q1MXIWNbo7VqCKmZ1GHoYnYpighDUodJTVWta1g4KOWo+qEDoU5vEU0/u4Js4BNCCYBgYcihgNaEAVYoacLB0tQR639bMcmrUCSENxiIARGGhxTsj1xpKc0IIorn/PQGLByYQps1xcoADII4yWFpQywMbocDAQVrWmZmbWta2o1YU4ahNwNShgODrTa1rWc5HU+jGRu4NMJzH8MPBQEMMzLXYjjJThhvIS7jQxxM0Ow6q1rU7hEIJpKOhwBibWDihk9J2HSRmIjUblFMJDRy8Z4fAPy/zfy/wj8H8bfxfy/wA3838zuHjfyDIfZOXFxgaO3Ygyla1rWujtBkCsRCilKULAKxWta1G0REYOw6Gp59Gvj8YZSla1iOp3DycZZmU1rG6FHdikFU8Ph8A4P5v5XcCfoMgzM+sEUdDuFKCjDWlsdA0CDAygG8dIyFDmcn54U8TGM1PQ1Qxzf0f2f1/1/wBn9f8AX/U/9CdoNZkOnE2mZmZnrODhpOBs5w5Zw3B6pkrjQARQPTHc/j5eLj4Gs2chu3tf2yOme0olqfuVzp7+EYaiio62lj8RM4mZ9JzaEak9Dewp2o6R67sBHo/RjibWgw5kdjUx+CEEdB6cFjm6HpYh1lO1HpTO4EZOChlqilKcvCfwcbZuOQcp5bdoLHo7hBD0YTg5sInQasQ7H/AB0OWYAaIURgKIiIp3seDHRI0G8YmZwWlug2ahmZzOX+gPVOCmDE2vccofa06T6DHtdrGRvMzM7gkP464GzVMziZ1f6IQyVNrT1lQgcTmcS0zM2n0Wua6IjUG0yOmNIxHj8R4S3ViPWE70AhoURAZQNrWtYrGkzgkobt9hrmO3AhQN4UVrQcfjpNrTJaWEZYj2H0AhoU0VjoO0InogIewCx2kRpKgCtKVm17T1OaeMhNRUR0n0RoU3SZyXaTMyTmKhla+4Cx5IyBWtYlS13kvOI7ZTmFqCIAita1iMHtKJlAzlpvKiCb+Qua4vve8zOjVChR6MyDM4nRpCCkIuuXe0ERAGJmbWtMziN5nEAIazmbEnLUesEPHJewM+kDiyAwMNxOC9pOo9mC2pBHRPRFY1HSdWo94xZrgeqVERCmZmUU3DUTIRRTCgj1R6sVLPH46UpEKMQo3iOg7BH0m9kzLcHMJujdWp2ArNd8itKeOlaxkdwR0rAERHaAG7TN7zoMHSI6G6hBwPtD0orXx+McXi8Hg8Hh8fjLKxmUFMyhrFS2NIqG9UYjIACjI6hg6yHA+uPUgMDAI1lz7RWlKBobWtDx0jE2DrKKkAAAdsKIwMREdg6Ag4OB+NAaGBu0nkL+yS8uLsORyMBFQWqZt0RrEdcRkdjTM2n34qG13PIeQKB1zJc50w5NTt4zFYjePTnQCMHeZkEEm1w4GZ1juioYGgaSpLy9BsYnebWL7atDxqPhRtM4IUaxiZnDSSDcPvaZ7AA2OgvPLMDrmbl9uhpeKxGk/BnacTOsd1rXD/ACDkve2IAAUawXF9o6JwCTNi6dAgowEMxrM2tOk+7FY0jEzOIj0pu18zaZwDJ5C5R1yXWLpUaDBOQh2za4dM+9NpxWsZmZUzMxER2txNrWtcPc/tJsXW3hE6AR2EZCCHwIzMzKisbzM4iOlukKEUUHXve97SNC4mVEbTgYgDuiK1AQ+DEJorpNpUVrmczMziFGAbSpQ7LWtad4mUMxEdkfLKZtGlg6VFaxvMzmFMyHWntjWJnQCPtuTMHSK1rWIjE2lREdMzKiMR6EToABHz5memZlpwdJmcViIiMg2tMVjplAjMR1nUICPdme6czMyDrOjUD0zMyoiIiIzNpnEdczKiKxCLtQ0D259c6DA1bmAh3TMzKiIiK10m0xWPUgD3Ij227jQepKmcxEQojMqVFYjqAqG/agDYII4HtzMqIUaRmcxGsNHugz8UaD4EynZnplSpTCPlTPqzNpYjkekO+ZOsQp6mIfekutKiGIqPiHMATPWMA/HG47ziKxhvxpwBM94+QPWKmwOWqPWACHaMSpnuHQPqyS5xe3ka7DfXIa8P+FaZmcD4Uem5OJTEzLdI9SPeGZ3mfpHBLsMDct3ita1rHyhmFPXM/NKKKaxjW5b0zM4itfkQQUMT2WuCPRHslOEBrBlvfMqtfiBBHSOskuu1wPynANAGg9WK1jE+4MnuKeiZY5h+UW1j3YrWPZChFBHucuRxdZruIj/HVr1yFG8Bqn0XLkRzxFp+VHwQc16IrUnEYADUTPpOXIjiWO4zPwR9CKxgANhTiUFCtKj0Bhy5CSiguFD/ACsAZnEVhA4j1ORchGnC5n+WmUSoVrYj1+RciGZ4zxnpH+Uj2uVcuAiimHi/1J9DkXMBo1cP+5cuYIHDVwofCH+WI5g7JTVxIbD/AABQ+XMzYPDiuQcjFKaOJDYKfvFD5RyUXDkHK15XI0oFMHGhuPvlD5I0cnYlhBcnsoGsDOgIIf6tyeipYm4c0tDGNbuEEEP8IPjuTmubDE3BVatQ6BkdX//EACsRAAIBAgUEAgMAAwEBAAAAAAABEQIhEBIgMEAiMVBgA3ATQVEyYYAjkP/aAAgBAwEDPwDegn1GfGwSR6jBPi4RPv8APv8AHq9vqi3/ANFZ9/n22/3/ACR6jBPjp9Rny0bs+5yR72tcegzgl52fQ2R55MeM7kenrQsGPlspJ8y/DpFIhIW/HAVWlC9NY+XBPAa00i9NRHjI3aSkpKcWMYxjGPaXgnix+VjbeKEIWLGMYxjH4WCdSKSkQl5WEX+tJ9NYxryUEE8ZC8ohC8nHvccB4P22OAvbpI5Ub6FoeDGPTYl+jxyoJ33pWhbMIl6I8/lRL2WPgRisGxlRVihFJTw5WiCfOyyNuoqxjcgnFFIhLFYIQheASP4P9j8l1F9WbuRqQtlCwRTUJdiF411H8F+xeShSQtOXvsIWwikpKRMQiPFt9KF+xvuKnBCHgyoqHjUhopZPg4J05mQiPQp6RUq5N2RYeCRTSVPsVIeFNSEnoqI7FSM3iMpOE+gQJ4ZTMfwVCuVVlT02Lli2nIywmR2IZCt4npLce/hIMw0QZiBfEoRVU5ZI1rsW1OkZlM90fp+EjT0luP1eDyk1EsjFUWWtjLbmUzYT4Zlt6x0+LtJmcE1GV4SfjWUnvhGlCLbkmUjwcvTC3rHT4vIoMlObCD9H4aRfK81QplYSVIWmES8JF4aKS2qHp6SVuwyVi8GMYx7z0Me/nqR2oIwm5+SvIWzMzqaSSB1FK7ltbnZkjm9Jbb6S27LIWKEIWCFvIWKFvvNJLnH8dBeWWuQQTuyRgmJdhvgxyuktuwSP+j/uH+xCKSktsXLEYNkaY4CSk6cc1eVEWZm7DZOEb8ipH+sJI8R0lt6BCxQsFs3wnYnfmtE1LCbEUyZmSh1uWQowkhDbK11MnW32Gu+MMhYSJCp7EkbreDQ9mMLbltx4Tuvm3LsmvHJRGK7IvLJwsJMdTyIa/wAta+N3FWrasqHV2HvozCkVK2ZwtuW3FhG4hCFjfCxL2IW91TjDZdDZJGuClCVkVVu7F/dDwgYxjHohkrblFiPia2rFt3pLeBsNMbqRL0MhHTu2LaJqYngiSNOUqYxLsWFhAmLQhC4EIhEqNqxbYtp6C2zDJXGtghHVjIkWJp3baZretYRSTUZaTrHV2UCp/wAqil/sWWwmjKybareK6C21HFvp6tE79sO+PW8ZWEIhlJSdBNZ2JzMqr7HyIqX6HTSNMlGT5IJeMIln/mSvE9HgL6eri98LHU8UKB3ko+KlyhfM4SKlSJ1WOosyMw0hoY3ThKEq8HJCJwj40vFdBbioWzcto6uHbDvhYu8aSmBIpf6KV+h1din4+5RmLMvUP4yoqG6MIQ38hCFoskX2rc/o4yFs3LaOrjwiHs9R+P5MwqqBUfI0VU/7EITRl4dthpjHsLd6fCplJSUlJSU7ttFyEPY/YvkHQNSxP9jX+xocYZt623YSYhcK2PTwLF9Dwe8+LDJWGajB1WH/AHRKIZIiqpHyIqoJMwv6PftwYWjpLbvSW37YdRcqZVSVDZY6dE4RrY8WPfhkosTSL43BTQpE/wBacxlQ5HhPc+NlCKaRLchiRm4tjpLbvSW37YdRcymbBvDpwtjBOtjxY9+NDjPSNCdzLbS6kX1tkbdrku5CL8XpLbVuH0lhobGydFvBQ8V8lLgXx1uiofxVSdMErQlsJovsMtjm7EcbpLbViVwrFhMQvDSiGQsW1KKmoZRTTc/IhZYILztyRgyOEvJR4OSMIcn5FB+OokyuCaiCduMUSiHplmVbbH49C8NBJAvkRlZSUiYioYyoY9EEoh6Mxl7E9x4R5JeTkZnRUVFZWNlQ1+xr94JaIeqC1zMyEZiNyeMheMjioXBTuhuyGlfCO5PYkVJmMu9YY/4VDPkPkPlPkPkgqop8TbaQ+SuEkNCq7n8I/wAiewqUOtyZSd9IS/RT/Cn+DwZUVQZ6Y8lB8b7Cfbx+cdHYkyK3pdixNSOnhQTzU++EehwyddixNaOnhx4CPQ+nUi4qkVKpMqppgYyoqKmJ996CedJHoNiVqY8JwQtFPAgnnSR6UuPBPOn0CNaxfIgnlMeLwYyPXoJ5KEJFKFgxkkewTsrBDwY8KUJb8kEeLnGCfGxtJFIhkCGVcKcIwt4KNLZHin7Whe/vhrzbH9AL6ReLWljEL217CRGC10lPuSIG/fIwbwS9XQuc8ELBsjjx7HGDY8EiePJHryFg3yV7I3on19e7r3ydlfQq5NuJBHpSe8uAsbcJL0eNpby8C/Vl9JoWEfQa91X/AEVH2jPNfv0YJ/d6EL6EXjI9YX0GvoRfQi+jkR/wDP0AvqK/0Bf6AuW+gLfQFve7EaLfetvqD//Z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974085" y="1636150"/>
            <a:ext cx="1371600" cy="1371600"/>
          </a:xfrm>
          <a:prstGeom prst="ellipse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4654045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community partnerships to establish comprehensive psychological support networks for elderly individuals with chronic illness, fostering a sense of belonging and care.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6877920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elderly individuals in care decisions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7152240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8" name="Image 3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AECAwQFBgcI/8QAGQEBAQEBAQEAAAAAAAAAAAAAAAECAwQF/9oADAMBAAIQAxAAAADwHq4SGAxgSAYIIxysKYQ6EBjqUOpDkYwHSFKUgEAhiGIYAMQwZFAGoMKcgOmAxsgxq0kMBo1YQxipoAAwGAAggoA0KYNMGRYyoAAAABjJWSRkkFVOxCAQhQKUAB5Tl6GAxgBIYI0FcNWgMKBEkYyVSGjiREFKQhQWBGUAApgAAMYACEOhWA5GFMdKHTQRjBZDGSQGOGOgkJGAwAYIh00QCmpUAy1EGkkZUADEMYxo6aSR0xUARABEVcjtQAeU5ehjACQhjGjgJAOgaIAJQ6lUiUAAIQiIgCUAKEIAC1ogVyFFjUGAwGMYRKwBGrAAtY2GrGjGSJQ6YwRhUoB3IqUBAFEFaCMSgLEQBAAx0Q0dSQJDpohUgCVUgAEAUPKcvQwJAMBwI4dA6Y0AAcAwqZKHQIjCIgJQLCUEFKAQhCVREVpIlBDRjpjqZIkkklUhpIYx2mUtYFkojQJjGMkNGOpQwsEFAQBRErQgoUFKCAAAYWMEayZYDV2CK1BBAqFqAACh5Tl6AkMBoAOGAx2SgGCgrAcOpRIVREqFIlCIAIhELa5YRXNQI5sVSkIBAAIKwAY0ElTqSTssssstq2y2yxJpKpK4dywGSGMkkx1KHZIEBAAAIBgAAqEA1EEBqIDJDAdiGKhSQCWNioHKWMF8ly9EhjBGEMBgOhJQxgqBAB0wiNRVREKWStrKpqmWGbXEZUpBD0ZNLdSaWJKpJIZJREoREQWBCK5aljKACOyzUnVyX6zfqXpZcTJEiRIIdTJJIkkqYIAEFAgGAxAsQQAFARoKDRjoGAklQqghUWJQcFAjynL0tGrkBjCmCA4BjAFYgAdKIkRUliV5UTVObVnUWlIyzU02Xs36l9lqWpKpVIkSZkrGjUHSQEIEVqgajJUtMZ5aJrNLmmqWhJSWal+pp1jTZossSyxxIayZkTJ3MgAAGAhgAgEIQAAASAYwsYxgArBSAQgohgAHk+foBjlGWNXQCMcMSSUABKgsIisSKwlqlzTVObHOmXazruNe5qubrLIts0VqjUl6aFvixLZJtSJK0YICpSwIs1LXVSV1TVEUW02V1Ei1VGbNxzWHO8ctMTq+zTrGvWdNlySJEkmTsmzJQAHRBQACgAVKGAhiGAwpgkhgAWKVoKhERw6QBHk8elo4BjCmMYQWShDoAISxsSogsIqmsudU4ouqzdvG2406lya63pujWbMtEWxaWLZE82dsyUSGjVhCCkJIESKw1IJGyEQ0qszmezLqZTLpnIJWuWa52d8vG8U0606zs1z2WaEmlhK5sLB0QDoQUgEACAAEAwAACpI0FYwAAAiISiSAAPIc/TJmUojV0DRysLAYDAQSxFZCagVW5ues2NSOhvPR6c9sarjp10Y6BqzdGc6c25b2rs21LYlmzurLSRiRWlRgHTCHY1eagqJFIxC5gtdlKV6lNldlVzmrLZi0x3OVa6y3XM574mN427rjbvG6zUzYTq1mdMIaAlACwASkACoCAAHQkhjHYAgAShFUICQAB47n6pMslDHYxq4dCMAJQEbURiNVLTLjxqrGulvHU6Y33PSTrR0szYuuNObpmtObbm2pO2F1UlLNFU3NNlRXqRIgIdAIEhyyiwnNWy2l0tq2pdndrSZqIWUs02UalFlGsZqw6zgsyWVW4pvhc98WdLNZ6Fz0Li+rWbCVNJAhKBQEAhKWCoAAAGCSGOwQAAaILFCVASAQHhefpsWaTSRKGOpQ6aMBkoRG1EIqloXFm2L2946Nx1mexHRjdLs53UuvOtGdT2ySZtZy6mTWabnPZlmsy0LVZApqtYRFIAhUiUsi2rC0uS6W80F9zqwuWct81ozb5q+avoiiynUz3Oe5zXOW5wamHUz6ZZfOZ6cHPTVc9TeNjNyTqSMkAISgICtQgCUFQADQSStHYKwABACKVBUlEUoeS4+qioEYZOydWEklEqYJJXJGhYxXVMuLOr7O9rn1E7CdPLpS75duN7c6tucVY7nmbxzK5luG3KZZa7BSmjAABAFGWMAUGCuyQDAkXJtjXJtjcbV04unO9c1qzu1abjNrOW4zamW5w6zg1KNTDm+Rz359vWvPoXFpKyY5JCpqBICtBCEASgWAASJXIrAAAAEKFQSCCwNXn9fKlyW5azmdKiFFlqWEiRIchQsIrlzrA9JrHWuOpl05epi9KXoZ3fNczfPg6zwtONbz6hAFMIlUpHUomRKSlayhYoiTTR2WJJZ1NLYsJ6jQGCSGrJJI0x0Dox1MuhnWzHTXN2S5rzybxmTHvODecVkLPMZ6eXb6usb2LalEkkKmpIAFoIUKkIBqkBkiVy1YAMCIAIiOHYAB9B8/p0mOOY1ya5LWMyVkTPVKRETsmSldgVZuau9c9u46snSxeqvUxvo41z9TxnXHnK590rCEskrlymeWozrRLAis00FqCiIVoIEUsCBWQCmkluL2dNmmzQmpNdXXKR00Y5dadSa6+Z2ufTbjroms9xj1jHvODWMO8wOE14x06156rLEkSuQakEAqKUqAiBEYiQxkrGSAAAAIiSM0ErkADHw9euTqHWOlG9K45mryl5Jz1ymastmdah2XJVmxs9VrHYmepNdfLqY1omvD7eS3ii1K0qzefLiawFNSkvNdm2zenQs2E7mJCZLHTsnEhwEqayJUlhFK1LnyzxnuqJqmXmrlq5N1zvs2M9KzRcg7JRol7Mvf59O3y6uMesYd4xbzishrPDXx7fUvO2pkrJBBAAhUKhCIoAojVkklUhiAYCACCRmnYwAZ5nl6bIutvi+NMb06p1Tos2S4beWcleU1z6ws1azQtqesY66dfOuvm8M8Pq5aDNLzJrmrlW023PRuOhrPQZ12X2MmiiCKgSCJWhBrRAFENXRDi2y5JqAECzKWudHLa5q4ZrAumzq3PWuOtErJWTXp5en49u5y7Y98cW84rnJvNes+PawrdczJWMkADIwQhUliRGIBkx2TGAwAAAREjK7JDADyXPvKaaMnLZVkX23yaY2ZdSuodKNacu3wlcPUyk09dcdaOrNeXXgWwXlZvIm8psTq659i46dzbrLQEMEaK0ksRiBClYoUFjVgNpoEgWEV3SlkSAayNbNuiVxWUtciXjzXOm8J1k7Ws9y5sYsOpz6ep49bpMXTOG4o1nn7eImtGszJWMkMAIwQqVsYiIQwGTHU0YAADABCISuyQwA8jz9Dh1IYI5ZLNJralq3SaIuA59YKoIHrLjrs8qa5LXEz04c0J3NY7l59G4nqNEgjJDR0JWQSCUxSznKFrSBGbrpQyIia3l9mhbktLavW0nbMlnQZ4hUxrYbrJBbll5E15+b5SxPQWemmNtzaei49Otm4dZy6zRqeA0dzYsqYxEgIgRRTUSIgGAyRKyRIaAKQBTiKIgsqkAAeS5+hw6kAI5RHThkrJrMlARWtK7YnRZ6zPHxvg47c/Tv759+8dGsuHcplo1aEQqq3PM5XPOmRca0lkkmJkba46FyWZp1kZVgKaUsleszZlLMlWxNCX6updK6Ju1b4lCMlNZ1qNdNc8cGb85Ncle/HrdZ6DPV567OWSyjefnuoWTV02WqWYhARRTUSIgGMCRJJVIYxBIAOVVEgrsmAAeS5+hw6kiGMFaBKCpEhgJATSSaGd+Wx19Lrn3d8brloXLZJHTliUGWI74YbxzZ3mnShuFRl9PrwYGtFz2Weexom6zK3mbzNUzakbWq56NzxJ1ruYywbtN6ZIjUWbLbl1my3oy65q+tEpq0xUWm9bbQ58vl864Weno7PZMb46MnP1PB7k0lTAkrCCClUSMqIiACQDJWTJQxDFQPIpVEgrSYAB5Ln6HDsZIFBMyUJQUxjGrRI1SLO/KY6e36efp65O1zJZIbLitcq5YWvPDfDDGTPbJOyWKWJ3r5+zry9ab7GO+qdLCyamApabM9Qknc42BvxV12Ljn28+88DVJVLBYrJdKSqksTedU3tya1NXWhmga1m21xnl4GN8lfZ2dqPP658LUlTUJANkmgIKVRIyxIjJDEBOyZKASMVoEDJdRIDJgAHkufoIlTGMEBjhhTGNZIACWS+W59va9fPsvN2OyTEgBc0uOWV447w56c7Pqiu28r49DnXfrqTOuK6vm9NxJuly5N83Rnpya4Obw755ZYM5F5LpJcxtnXpTO5dktssLc9zzjha5YLqRhlzKkurpMdtb7uU66GtNMpitrcu2pZlM35HPT1Vx53WY3JTCVw9GEEFAoRC1CGMlUYCdkxgCCkAhwVGq5XZMAA8lz9BEqYAy1Yxwx0DGMEYLhzrqsdTfJ2OpsNGC5ZulnPeHHmalzTXaPcTPRWk4DPCrHcdTfLNnr1Jn3U3xtcLDozrzJzubw28JK2oCV2ZWsk2k3Xny5p01mmiXqS97OunJa1j08rvlxDGjW+46B0Z26LtFNJoprTEV60t7WfN8VNdzU59wDFYwpqxQ4AEK1CAkNEqJ2TGCA5QBAERqtXZMAEeS5+hjiVNABjGrkKYxjGrZDLjfpOnnVjqY2ZTLK1wS4Lxz3mXn6KdvV8unMPI658vTLNwCWSb+nDpR6S86Wc60S1kFqu8806rzSxSpWk2OnrHUufFY9fPztNSV3MiTNiaq6rn6fO+3jpzt8/NdPPztZyTd+d6J6u1ZpIGgtsS5pelNdHN501x645HRgNJEgsYxgMAGgMZK1RZZIYDggoAQESpZWSEMR5Pn6GOJWADGMBw6CQwJKMiWL0Ncb2ZXUklJbJqTk1ypcl5d28/ac+3j7OBrnzJ0ob0udhoHZVJRZKurrjGyqaonTNNqGrsGZLaZJdBejS7WehrnfHMyJY6kZuuag2AqlKuZ6snrsdNVeT6eXhvU8999z0LNyQJW3IFObvXr535o51shRBYECBAjUbSBEFAQx2TTXYVYk8igAAAEBEoWZKxSqRHlc+hq0kADGCMaykKYxq0ECiztXjrskspNDN65LMkvFXqOPveXT5P058idFVsrubrz6d532YE6TnO3mzcGas9OpZyG8s6JNSQQs6KJOddXyQHLqua61s6WdcgQXE1ojTZAxt5Wpt3Tdya7j2XLpBrw+7bdTTp2aEQiyjNqrq40prq53tzXKqqKimymqKzlBQVVGyorimq1rudmucasJQ0JVQgArVChFFrJJFUQl81nsyRIAGMSMkrkdMY1aJMiX3MU9Bc3pumY2UKVWnKl97ynienHzNZ29jl0GtlxUUsXXN2s8rPTNnolVhErbGSywvNEliCpmu1rQyS1qidnQTssd45V53Z1C3Nb53O6m9tVHLne3PWZfZ6R5/Vc/V4jcot3WbkQxRaQtrk2unLq+Ls22atyvW8uLksmrlmTCFbEgUpyNY4XTnmqdOGgIFBCIwiJQ07FEFgsF4WdskrHDoRqIwGSh0xgZGZkLNCaJn0+uYlN0DSxLE7WM+cY4e8dqXCvKs5k3svLu65cfO8l1emqTtTXUXbnV06JFZGxMXSyBZDku0zTKm3NrUpvGms9zTfPXVNzxM+juy8dZtYFg3pMc7Kda2rbn2E4+mzfJdNWGoVBKLZRcVzzJbbXLYTJyyqSErJk1ZMaTzqVMJc1xk3M5KpQgACNRgqEqKyiVVGWCxIy8ibEksgVyJGOmMCRKCmZUdyi1LU6SCa7nRUk0Jomc5Xc+x5b8vrn4DVyroZ1a5b2Mh15r0+eurNxMcnUw6zljJZSNYLEtNmufoc62zXBvPGutOM1Yupgtvi3We3jp2s1S06wk5vTjoduGnBz3zlzUZ3USa7GuPucPPbXWqWFoW5WkbOGVLBb1mSJyu5YliTlkNAcpTHYLGIVTUyUBEUIVQWJAhLWtSxIiEqXlZ2MyWQDAYQ6aMBjlosVy2Zl5uZDGTOhc9xznVWWnc0pzEpY5E1gMqXsdq8PZ8vVybnzXThQVzeeoywXVN6TpVtTQCUJy0ErL6cUGGalZSrSRv1iMxjXRZ2Mdb9c47z1OfbhWYGss1mbbo5r6NljKNQulI7WSiqzCUs0NxBrQlhJWAiJNZDEMAAQEYqqVSERIxFYEJYLWQILFUiVCVHLztpJAYwVjCJUDRlZVczSRoTWzaYVklidK5kVp6W5rsyggJmTOVCY+gcfV889PzOLN5GjOu7XWvfp56bCmZymFmpMdzWZ2cxNY2Wm6US+13AljNV1kZsm4Z6Z2ubZUaJO/J7DHTjbz5nWFOt016iWLWKmsqnnViVWYLMSC3JBqpalurRElYCIklmMTIoIAVESpZWBGWBCILWsFisESpUilVqkikK52ejJEkEFBjGMEkRKamzJNCamdSc9pJYWp3Lz5E36G58/NTs3Wa2bEsTTJ2ictudYLz89vz63Xo3VS81y5bHOms9lrCWVRK5b0oancxnTBNhrS+861plqasuegjaJrZc9Rsm+LLmY9BMfQeXr8F38s2tDdKpXAFuWBM9zmaqkgsjTrMZaVi3rS0koIgSWSADVBBUSMQ0qlZAhLBYEJY2oQhSixsRCKVzzWOatsaSGMBoDGA0bVLFljS1nazqMS1yystToMb5NOteblVOWaWWbWfVZw9Tm0ktl6Q864t48PXJWDWtAhWWapWNV5tKxIAgsVrSxLzXcqUauFVkDei50LdLobidKXRlg0qpZ0AkbMunPiuCtVlcuSarWI7NzDtomnLt1JyjSSBJZI1BCIkaWUCu2mVELYyxIiUFCtjESK1LlzchU1I0yQpkrCHTFDpjkYJElZKyxnUzuZyNVKE0tufS5xJfM3YSGTTrXn3XLz11jalLsuNCWXOZnltVzRed5rubmM7UrKmlIxq5pW2TUpbmyxyyJ1NJyzWaDWRz49oVZ11LNy6JZJFqsgzn0oikVAySMukqazLXECS6tYrlztaF10ShUWKwIiIxGoLXFawtrliISoQhSxI1TNZYyzVJZGmtNk0lXIxp6SHIxqSOglBY4Vzbc2WWM9u4xzWZqAyyT0TE64ltMNZFiekvKFzw5qtrsHauOCzz7ETZtGk7IxUUARbhE6UWXN1dBduemudLmq0mjqlM+bRLlrNZWlFlhA6RaoKlJFYoCKx1CUR2yRkpbStM4morNmdlDVc3qudCxWonmulESC11CWtYLGowhLEQiMRWlck1llqLTWzoqdk6lFiW3Pl8dpEoaFrAYxyMLLri24tTdJ2NY8/N1tIsPRMQk490CRmq59I48ZrBdaZfVJzjh2JmbMELYlrJaCLXGdE6ylksVjLUJmuxDslILJZSzSZbE9WJBaVyzU1iXF1kgGIYDWUVpGgZIZcVFE1WsmbLEZp0kaSS0rJQgVxBa1isSIhKkSxIS0rlmskVly6bNFzYsiaW2aGLmdJ24+S8/UySOnTyNGMY0vvPRcNLmfY3l5adK26WhPSM0xyVWpKGm6zuOHAaob9CnUzry25nEhKUCskSZkgiLHKt1FcooNQULUSzknri7irPoYK4KIVjGThrTbLJllTSdAAAFsklopASJkiqWlUOyxKloasluWmaRFayCqWJGgisVUkCmayNZZa4us11eTuZEy1LNZJO+597Ltctdhbca/LnT0NJWsaADQqRq1jQ52XLs6jO9z4Oesrqpe8kDjyzsBp0rjr3zcFXPR6+XkpxNSKkFAAhZKGy1B3N14VZ7oFGgSiAKDuZTN+vLRPWDlVjUBAYyUtdrUSZIckidMAQJF61yVWhKNRQUlYNSsbOabLuMtbccorGkqRLEiQlqayRlmoF5qsussSSWrouNDNlz149JzvFnT6LiOBk1VH5X16pIxjGA7Gum89OsWMzuby5L7nLNE10rLJeGsrJIGtjtb8nP359HL2+hnXydlFRlFBoDp3KiSMYx3nt15cOfWCbctyUKLJEsmZsRrTryZp7CZcrBXcpRRGRmyhRZoyUNGSJDsSsZaly5YjWvKcuTWYW1wqkQWpuqaom4qhKiJCKprG1mlglxrq0subC1m6zRcbJO9J3ubtY3fLI8N037rHMlBUS/mbp6ERERkiqsSyToa5W3Mrm9JzRV8lSdE0V56aCVk2ZJdeenXm7yyz6vMEUFAVoyQWNmbCuiHbKNGvLK8s89KRSijUZtqVNztvOqai1u15cWfU1EaFOVK5oQJF9ZmoyyqSSAnIwWVkpC0GM2lUVR0Dm0VAgAFTVc1inWLUYhVM1kms0sC5NVl1WpKy8tYuZ6J6PGe7jXZysljQEoviemvcYyWACl/K2vTKJWTJpJZkizWLdc7EuublipFqQs6qcaapVWTZvYkaLj1zHFb49qWMMShNGSRLO8xBoWUNNfTxUtrO4OkJprFolApII7JM67wzTuZ2ajRq5QB0wNElM1AekiSBIaOVox1IBjNhcYZK6StIBELYtUzWTPTA65Jcs1A0Jpstq1JpdZey09BJ6DE72NdLNlBaIWGaC3DN8R017jGC0AD8y67xEsSKojmlnR3yvuLKuZksVF1zOeqRGdpF7nYzcdHXNMFxTdUZ6mdFCMAGkkdxXNJoJIL0d/P5WfeTTAFBgOQqSSsC/XGrPWM20KkSAFaNHa4JAFY9SSSHKIxkidADGXJ0ZeWlVrEIrITUGsc3xc9qJvUlus3JMuudLOmO7M+gzrn537rOVCAkAwACOsua8RvfuMZVAQH5t69gQDRgQLrzuubEtBWXx6Czns8NtFK0FrPXk7+s8q88jNjErnPnvlm3RKiRJNV5VWtlNKWSpGm/fi5fP6KFShK0kW3MSMtlxbvkpq+4sms+dwtVk5oGMYCacarKJDVEkkokOJWySVSGACAckzorzyqgiVrXLBcs3hm4t2VqZ0M7k9BnPf567eV0068bd+yco509QJZoAAAtRS+J3r3GMDQEgfm3r2BU4LHKWRTpaxOTVYyo2HqpNqed3jzE6KaIz2a16tz1rgc+GZglg1FquUSQXFjNrFV6qTOpJXbYyV0bw5mPYDJLJJDsbKqKkACZ0a4153K1I1sQBptORXTXXCZpGkqkk1mkqYwJBDCopEYGqKKiBUtE1BYN4M7nXqM47+XoMb6mRYpqVyDl8drp7ByAAAAAAAmvE7vt8QAIK/NnXq4VOGFiN1x0mUXXOca+nk9HLztZ8ZWGVK0sTMszdcdy5VnHjJNQVStGjskSZLYxEzzVtzpuJpQtlxXNCzCapVEJa6nZECERVHQ1x5efQ2rEmzYkVpbZbJOnFtbCLMkdjGSJJKgYxwwAiKgsLmZLWU25c6VuebzZ1K37f59ZbM1QsFcSTfGuPJXXsXNNCAAAAASjfitz22Mikgpb+cOvQBCUpBZ3HK2ydkSmNte2xL18DqZKvZ0WdvO+bcc26wTTTQdG4xs5JoIrGSymjECskmUvub2LCy85VnzuCztjCVrFYyxVGFrWwJKza5c2ehVNVEqJJCacqCywc6aLxtuZIxylRGjGSGMkMYCLUvXtS7pcUSa6p8tuqVva9ZMTnRWGiiJz662sRh416vm6eaQUUAAKBAvitvbYyrQAPzr027UOHYpbrnsXkVamda5fSSepk4epw9c7Uur0XLrol8505cvTmzVGdRGFljMrIy1rbYpItAASTIvQvGyqpvY40W1zYMTSUAAVLhl6N5SLLjZceh5+uMVFaV1VbWQIZuS3C0SWTey8s9xOps21MQiVPJjqUTXQmzN2rpW46GdaKnmsrqFz8i3Q9Vz6dezl3UUQUGA9JrCsgczUsxrr8r6rnp2ggaGQIF8Vt7bGVaAB+cuvSREEaqOncdW83SKYtX3cmOzz+uOktrfz33s9BOD0xwtc+jNcU57VqULRK0ZNK1c0WNJIDQsncSmkvR15udnu1jTlSpQLBRCXG1vcpVK50MfUvP7bFaiAArZFdnmz0lz5bPf0lw0ikZIEahZEJC3lx2yyrpC15qpBKIUs2dlWhc/INXpJ9O4dJ56eD9GK0iK0KrOzcyLDEcuSdn0/y9S6kgCgDkUvjOk9piqwBRPzr16EFCEqr0d5SZnFdRs9Pl25rm6xG5wM06z6bn06Gd8uzyvXh6PPXMnjDdrLiprnTUVsZtsgs0jDsYwXKzrskCbLwyTuxEoLFA0FbSVpha6Lm1nc6WfqHD12qKIUKSAI689L6KTG2pvVrhIFABGQp5vE1ntyrUYSgAKBWIkkCNnyvrPUYnueO78+nxHXjxOsQLaltX3KWCYZcC7pn6d59losmQTQEjXxe57TFVgCifDu1qi6yCqM7XevEIoLYnoWVJn1NBE5Fno8XpzXmNczfOmdOPnvssr1wom+XN6LO4nFlzpbZGIymoxKpYXF5NGaLzpbQ2RUs0goA2lHPa6Oucs2Vmu4+neb2WqrRl0QCAkecT0ZW3lnXZfO1AABkGSXiancgpkYdAAA5WIilR4jvy9Jh6Pj1tx35O3gu/ILjDL1tyaC55nM1w5vsZfUeENGrASAgl8Zqe0yFJGRt/P3XV1lQ5ZXMk9JedRC2w6KdTCZmuEzmV6m2WdVJFrx2e0jo3FGuPLnaKe5Y5dvIjKTsMlaqQpUZTSl9gaLioUsgEOlBZK1w457fVvIVpfc/TvP67IVSUAAAaecX0iI5s79G8mgAAgsGXLwtY7s2WEpYAAASmkUsW1nWvXPDc93j2147wa+berhSaF4h6TWSWBQzhm+Xb7flPYcztasCKAKZeL6TvZvLXnaQslHzXegAUOg5ei1iiVROuxc6cGtVmW5pt0TOixHMuvP56tZL0XPj0jq65d9OBM5Z0rrXcZZuiWVSIyxMU1pub7llzMFQldgjlQASpmGa6152I60J9K8/qsVLIEBCUR2cI7krMWe23XFXKgAAAa8LWe7modSsUsYYUEpc7NFYGu5mw3jm659Tn03cu9k6eD9PDkUWcZfT3KMNaJfOTQfW+E2BNNGZ15Ncq3LQnH29ZznUk6QwPzz16CCiM7DHZ1jEuiJM9iXTGeqmcmlR0GLzjN8TPVWyGbXPnVo1y67Hrs3HXn14q6bnFNWE0paiC4M3RV9zJNFlMsoElYyKypJCUV1zs76uuM6ss2SfRvN61QmK5mu1qyaiA7ODZ3MRnOnp6WuKuEEAAA14Wsd2aKIlKVFABRFaE5DXr+Por1jL14ZWLbvo8elue3mO3HynXOVch6C5yxiWC8lfV5e64zka1yysRoTpy9Y0Iprxu57TEGi5Aa/PXWgodM7t5dO45+da2bK6hOIFVY7Kzpscx0402LFRJx2bnHcZGPWaxzLw7s7aWvCSF040WVrRKhnLzvZqX3EpbkgSGy7QQQAJUc1vr3jOyRpj3/L0+Z68Vc8a42TfpOfbtZ7PIFc8Gu9iFYc+noa4xuCCgUOgJeHrPcCUyldBFEjpAmXHXbjpvm1Zj6eamRazu59bc9+dvHz/ANPHntSj0aQxqtarILzqtj23F1rmxVaCHktQmvH6nscJaKGB+eutACpR6C8t1zzs3ZZZZ1ZLFWbjrNpSzWvLnQVpzay3Pbzrfjd++F2+XpipnjspeBL6DU6s1wJMN1TNX3Nsc6bsqy5lFxFC1oRIVAIwVSYZvp75TRl538bz6Tt4F8+qdO5nr3efbRnYCcG57uaVhz6OheUdcyiAIAHbwbnuwKEpoEkUdA4ny9AbZsjP044mK94yzXRx30R889XHk12cNubfbzbYSRpKJ6PGPR52KqAEAS+Q09jiMKAPgnWsiSIHdvHZc8ua33MjqySl0S8uqNSiMt1jm4LwbjnanSvPvY6a+ffXvzx6cbWN0u2px4+b3Xl6trkMxapmsq0M8uddll95tbJYgkqc1JIUpJU4KRz89OlrjOyxL1783hZx3NJUz1s69jy9s4As4id7NVcqejpuJcrUIKIBgvCue5mlgqgGIehDifPuTWyWJj3yw65Xmuavz0om/F+rhZEcpNWry7IkVFvudMnquO/O7dKZ68XKhUpfIaexxmNrpqHwXpAAGnbvPTcc5rclidKOpm5muamfV58tNcxrzus9zXLmSZpfVzerHbZeVfXzUs0Z1O3eUJbefZlgd2dq2cZC68zNaEnrKysluUGEOghYkVREnNzvp65ll0OyhGWVOIF8el5+nqTpZDTjp280rmz0b3N3mgozSwoCXhaz3s1WCqADNZlrGlKdvn31410J0k0HH35ejLGy2dInje/OmCXVdc5KKhdEwG650cuvGlO3O9nTL3Ma7cqDN8lt7DBWF00D4L0gTAadjXPc5ZVdqy9Bm9FcC89c1cZqGp4pNOucUhnpCa9jeeya0y5+nkzM3pTOl+sxLWernW+3sNDXOTOeezvbVtzWEuqXSzUta1RJSyTNyQsZzm99wDQTnXFp0SyXAuiyrNvmurnpdnpm1nfnUFpx21JR05AlGVSRQLzK6uZGmjUGXmo1zVKa+XonN7ZtImeZvz7ZqNzfnvh1y4HSYqUtlvOshUaM2xlaz6vh2+b7z1+mNiTLU9Ry6apRrySeuzDWpIAfBekYFidO8rLns3nUnOnSUekmtUuFrAYzltR6Y8lcZpeox1Ly8rj1eus6KaZqjfmnfO2sytYkZbU7a1p0HTO0zhZ1vttuaspS2bzwLzLyulk6QzvVOvay06512Rrny7blwSrWOPcCdSa6U1qawpZLXZ6rl6L89OHc9/OpRyddd1xJzYICoIqJw7O5jT1ErlAsYAZjVy62zpqm2RY53Tz7s7qmZ3pztceXrpzqFz2UWQtSOXXcV410868p0nQ1nbchqj1XHrNoPJM+uzDW5JBQ+E9MgRZZ6G8s2uexzvSl0lm9bOrpvO1ybODdVzVWueLfLHL6C8c7XNz06us9WbuxuXTxK+ep0qZm1Q6NOmnWy0TVFutuia4Na1ssoycec6Tmam7fmU3BKZvTjv8AQuHXouebfGioM6pcVsars4FzZcepx0jjOa5vvR1KOhjt2s9+Gz32hObO225kwkAI2gAcS47mdu5BqggAFos1cu103olVkGce+GvO4WZ2eX0543fDbXVCQIUErd956+Hbyurs3z06l1jjs4ne5di1Hkrn1spTFKHwvryUqW1O5c364RvKtbZrVLfnWudKmufXlHSmXKzPp5ucdu8JunBnbpJ6dKs9unrwyvDk2WJROqnT00UuLqLPZz6bL1wnm13VNJZtJ5joy780mRqnHWMuudPp3Hp6jHbidfBXc5XLdOtNuKqNTzOsdCTuZXLVJx9cvS49fd5+kUrg6nfzY2c/PXdJLXMGLSMoA04dz3JuSACyAHXD1nDqdbj03zdsuuaLnNecrMt5ZNYza1hnpztUWVpHSMDWi5zYnsMdPm/Sda56OsC3TPoOe+hjq6R5K59bKBKroZ+G9eKEsi2Xvb8+68spnXpSwzu7PSxqivNzfOawM5enmsueteddnn8enfNe41zx467bw9FfJyriFzxZ6OpLuc89aWbYzNd/Pq51vDtuqctWazy2fXz+H0NWmXr8/NvzXWapv6hyno865nTy1OXN1y6+fRK3LZVZ5jfLUnYxrNeenPXpPTux1slRn3y5l1mnCxrXn0dqdJXmpVZISoBnEuO3nTAACWiznanmt53y2x3OXXtZ3gvOOsteTvx6LMGo898L00xTbGooKrrfOMcdM8ZerQzrQNrPpuXWc2Uo8pc+smikCh8N6cBQsvPSmm53XnjlgvSTfncs9LpqteBdcFcS5+vz8jXe1nDnWDPZTf0bfCrHaqtGvB23Hm6xxp36+damC5wOfdd+Ex6PPopdPLN21dFyaJfEzvxbZOi1wRGzqR9Q5Zvp3ipyyp1naVmHXPOxks1NdPO7JvMlFxtnXpY7ZtZ+dd/JPF06l8vYx6oyzzuqdKk9dczUHAcaztZroABxxenPx/Tnfnp0c7yXEOnL33l9umZSYtZ8v6PDK23Mnj1c/XWGd1WRFAtlmlz6nLt4jWuprGvWbrkjtZnb592qojydz6yaKAVHwzpwFaTskzt1joTMmM7Vy6pdGel86OOXb5lrEvS6eDzV10rnXccjHfmTr9MvG+duc1O+H0F82fXPgTvKXvHOcdc33J2w3n0p25k35a71W6o6iyl8dcWdPPMqawy0XOlv3/DsWWXlBi03zWW88F5pMep187zMXme2lZs+p5/Q52s+C3xyrZXXy9pn0eavO7PdZ6Qk9ZrOqUAF4tx3M6EAENfJdOXC1ndnpvm/O9OXbk2Z167j2izgrwHo8fo0guWdcc9EVnK5ADXc5cvQ46eI6a6mue9l1ez3+W9+eoIDyaesomhAI+G9uKGrZmbLm7WOmxy5q5LF3S7M9p5uO3zq81rm9PLlZ2WNOfjtnuvoV5dzO+FO3X34cmvJnuc07VmmOkxumt7ORO5j2QPG70HQXVnfMl8vUuvjtZkaE6ubua6XL1Us6dcc1xSdNq6WlMbMBXFWuGG5lNrWN2e8J0nO3kdZdWp7vn3ul8vuGeujG7F7Fx3ZBoBeI59xogBQzs+E68ozW7PS/U4OsdU56/ROG72vN75+X6ce/c5yrPap2xS6okMlW5i3HXHjWTti5nXqFbpj0HDsprNbnszR53eejNViljoSeG3yQ1bLNJr3m+c8a9FLGU11M9JZ3VLwLeW1ks4WuQaxsXWds9lN+ax2lrji357bzlcPOtTNl5a1GbjZm7p6fJO7s6C256YJfMam3p89npsXpy1zJLa6WOjvHKZjY1rupJlc611NTwLfL78mDetuelM30XXPrE17WOnRmuYx89dutNdXG9ep0k9DIlAji6x22iBXAvk98uPrDXZnrTqcy5pqmX23PXpM353047dZ12VLlz3i3SX5FrL5Is+v5d/n2pp689yW2OunmYefeaXS3rol87rPtMmorCPifXkrIoJEmdbWK5LrJpJzvrpZ1DPaU3x15V1rjxOsX74aJNM11bOyaJvnZ6xuedrhLXNswS2O5eGNnpSX2Rk6mfo+SW6zQ10874zXl0u6eH0N49TM149C1xnnpiOq70uRLkra3VZNilmNzna50zfbwzHOo696sLXYmOvnfZl85vz7XTwU7ap07WbrOrZ3YYgji6x22nIllm4dTwnTi1ul3XfGSVzy2yvSTG3M83p6RM9JrPnrnW/NdoNNjNOdd3n18d157LOhrLq6Z7fLrs59noxIHlNY9djalNBVHxrrxREV51AvUudCb7nkzPQ1y2M3zNKvHowXfMnbUcRno3n1LLVZJmtebOmgza4Z7iqk1rzd18l7OpIXnunfPPVxZbbEegz0wZ6eJXndPH39+P1WWrOrMdMWsZLernsrnLcyOu6ZbiUZbnAlC4Zd1cqdMk6Wt+stomelL0NY598/Mt6efZ5tefnp25N7XXZTmWosmuVqdOAEZybMFwNamoHHpVTLI9knDvOw3ZVtVt5G4LplBrazqvPZw7+W1dfTnps12BrmO7y9F2ehaCUjy+uPqp0TSHCPj3XggIXFJaxoOiPTQzmcurfMHZmuS1xJ6Kp6deUmdVzpixZxVqYLOa1ozcW+desWFxKaTjqvld56HSrPolevLlEqWzOvTzXP1zw7829j0XL0as6sa4mvPNZXUDKncM7MGct5yvTExKTa6XN4yydLZum685eXE1yW/PuuOTjv9E5+/A1xs77eZ0F79zqQVgcW47WdFhbkTwe+QWrsmucuXeczSXRm+vcvJ2ehjHN325WsrWlZKZFarnJl6vn0+e7dPeOillgdPM7PH1F0CURTXmOnD1OdKaFFD4/185DQ1mElk53F7V27vZ5rG++e+8+rmya8TPTfPRqzZs9Q0ZWrOaRm3ONZVFVzl1i+yQELnPOdLn0XW26I57aKYvZ7eOnkN5v35+043yatTTnT591bRZbEzsTOW8c1yNa7vzrh26xrsmvOsbp08/vfoMenyzFdUXNjWxr2vLtzGhe1mwPQWWCJBHH1z7ONvUS+X1y4uuSt053ua4lmK2manXr5jlpdZBZNuWhqhdMrUh1r1iHHrA5+5frPS1FJZHYy3c/WK1QIL5nfH0+dRm2AHyHr53BZKzQ5WTNsmN11bTTpOfKY3783VzN035p0yz0Tx3lc9qNuNNQCuuZZhshZVrDsYipI3NkStaZ5ebOjk03OxnvY6+Ox309fEdfJ0c313H1ZdZ8VrPobapbZL5mVxbeWG8+g9GVfL64duWV4md6XTy07VuvsMeiEtazEthOhK5enCO7YAA45OufXmwq1nwm/LZcKa0Y7XrxN5wtpronr7z85LtOU1vmqFqakWyjQXXF1m/h28hubLjXqa0daWety7357CsQAvm+nH03PUWwAX5L18oA0uYtZFzNzt33E2dTGO47TzbJU1infj59k7jfm9jNktVlC54zpk0ErsesOVpGyNAishJyJ0uZ69zYmzOuZx9+7XDg+r5FkdGawt0Z36dYLKJ3HOTrJcvPWrU8rnUC9m1nI3jnfqZ369qObWWELLVdajEdKNZ1bDJ2IF5e+fV57ded3y4W/NoZi6dTn24m8Z7nM3XN+uS2SFeea0NWZ1bdYDUMc0JqucM16rl08B0z0bjpFuiTos9Lj6W6krEgC+c6cPS43FoIWEvyrpwAJJErHKws33F9zpZmlF5dhy2yua83PXCUi2az1mWFRNUmssitdcteokgZ0y6jsgWZnKut8x06JNCdLPotSi+SVkh1mTPNdC65lzTXDnXsuRbCFp5DHSpRGSjNOndmvRXNmNQszUjeXabpOGd1dV58Trz9ly7ykJReVrn1Iz2eP3xjedi6Ju3PTk65q8896xmvYTLmvKNWXWtqObK2gvCG1JNdzXjpmzc3XFqdHRyNOtGrl6m0gGJSPPdOHo50WdI876vHn6cPKeT2MVjIywAlKWTTdvDmN1jmctz2U6zGSdefO3MzqmWq3HNRsmBONBE0Z1pW6tTLSKgycZK1oXOXWXeWzOtTpW4FzZKVnSdqObVR5+dO9eaEFz4/PbMl6dBMLWKdd2b0l6SeajVrIdNdVnpTys13NY4vbz47foXK9fPZSkcm4s1z49zzrzmt0uhvn2UOaXI6dxO0vms3PrpqzU1rXEXklJWXpKzpcenjtN3TGpNaPVvY6Wbdj1qAAC0jg749/HQUs8x6vDzevn4/h+kJEZEiAwGTudmsNjfE6xsWJdLravz1581kMrcIsSywlkkCRe1OW+S9apY5rWzOr6r6cy85VWzcmlrHrnG5cOq0glhGqWeDOnbuBZLTc+JzaZNFxjauz3V1OW6WyOG30enGmPXnDmvf3Pjpvbc8rU9Jrxamepnt0G8kmTWOXriTdk1GtubQuLUkznmsl36uYxsYHWp21y2NaExLqVwolWxOTNevxvwW89C46FWDs2M3zV+fVKZGgEYRwd8u9noSuvL+vwcjr5ud4PplRHARqI4YwSzWdLJc7DazyUFS65qU1gmuU1mzrUdCycTArKVYATsvzrXz1by6zxt3Or0cHvngS2N5jsWsxsjcWDSZVZnTizp2LzlNQtquPEZzgnW+Y6Jpdu5OklxS9S559cDWNK9lPNTp75zztc25WuI8+lmTIRrYuWXXe0lizbNYms9yFM0Wd5ilmmeiF6bsasWhIVeA8200Vxsa3tZN4suejoI46V5+GxuyPV7u2diJSg5eLrHcmkrPK+zwcvfDD4fpAhylkSMMBjQR6aLiTNx1pOYWUTWea1lM1xJrA1rNskqcJYLXNYYyDq6y5LEjy6Ll39Fmej9Pnv1mqEnI3yo1lJal5NEQsoThTp2LicU21WcrF9Vz79WbtUlildUxTVaZLnm7eamtup6W89ssN4zM8WcNd5uSJQu/WnNW3TGcnPbXcZSdlEt+p2HNS4p6apr0MZjLVhMlLJb0rlx53mrVrlfWzQJs9Kc/kPL0Z8ujudC49H1nS1WSjnr1s7RZXmO3j4G+E/F9QAYCIQwHTGjI3Oi5mkk60Cciai010J2+fSU6cHUymqyUX5slIqXJNYGucZYijXDjdU17u8vRd+GopjDrHn9Wu5dnak72ZKVxYtM3rJSxpSTmpyoKiRFQBamSyNlC/NtPS3nnmuxc9bfPzk5YL59QRQt91snUtipXPzvTZQjquZ1107eTnpBrVNduKJOfpqhk1ZceZzv1seWt6m+exLdQXVMzmfifH0zXSxuZ39eXtesvWqsx05VErfM9fPyt4j4voADAiRh04aCuxjSMT1m+5dXydSMhgunG7HT6Dw7PnqdmmaeZAouqUqWsiFJaYzrGVyTa5fbjX1457ejFstqbIuGGbYRoCVWVjqFkljEaSZ6nFZElbymerZVHzSdetrn4+dPsXTzXanOufMThpSVUta00ztCEufSia0azSVJvknrPGz2y5677jpy7ZIaZDXDqayiZ81x1+pM8Ctm8bUejN8xz8vifH2dBOleTudOsXWa9Z9d1zkmuVOeq5w53yt75vTPc8nqYqBkSIDhkrGMBiRWaUdjTSnRK4zzXtPP39Ly7wt81rHL1MVlZXUIiKohERSxVLCKs6v3jpdOVcvUK0gtqXkCK7SMjWQrKiVmaXUShVSla3ETm2a7LQl8LN8ddVz9M6cK7M1eCxy3sZ2rZN2r0ddIxBcMbKr0qIyVVnz19NzU6eQuvQL2mMtZl2E0kTMM14PHX3zlPadxoJDTqM8TN+X57Z5rSzalRtvPq3Fdx0e2+ZjIzXFScudvSuzgotckIjUsnQSsYwGA7JI0mkqI1p7/h27PLpPPTwvbHJ1K0rshbXECIhCEACWC1xRjXd1izWdkdFMa5DUbCBUmlaZdCWLbJVc4yFaWrI467LMg9K2ehRIrcieTa9trlfUTlM+Szy13FUt812N26brqool3VTpTGKarbyzefLu7x5rO/as67nNb4zPT2mueplrI4nPem6pmej0xckxljPTufO46fMOfbRqa7hlhdZK4Vu/pmjFUpYywjnrJRAkQiAxjpySpgMCRNCoIFiXWel579f5+u7O/mffOWyJEiVFZGkIUqpAABKSUy9OzQz0y63JGQri6ulF1iOevLlga0lqU6kYJcdcPOt1nV3z7tzaTiurqlYCgXwWcu8dczYXNdC9JLErXQZ6x6VZtDSa8tnpjx09fvh55fqLGe5zteDnb3GuXQZCbXjMXuXGSdO5vnegMvubWPNY9Hx7z+rVc9TWCpRquJJzG/T+jl5rhu8mzWu1nt9LJRHKWRiIDHTiVjGAEicgFrpTKq+52Sej5dOY6c5YkSsqIVFqKEqECCgEktsmnGzrfHTubjPpzyEZlqVAlTUEisk1alllppSWrzeenHQ6cvUXnOqpYWTRLCoRRGW50x0Oa9MetK2ebTqUWoiVVnms5GXlzfKnTrXnXZ7+86Ipzr547e/3x3oGTOsNbGced9feLkQydzWxx+Xo+S8fS9TpMwNCbNZ5U6Yl9j6PN5jh2vRpfcyPSdJIBwUEAh04lYxgCEs9SaApWsrGliVrqy0TVc1GarKKrIrEUoIQwAASyzp6xmOTNatTZcKW2yxZRYSBYxWtctJnXKY5cUuA2l9nLlpX1G+WzWZlbVEnSuNNxclq6I1ZvpufXib58zUplWrWY4jbQtYysrlqXCvpGercCxm/m2en0rfC0DzeN+jufPN9+4nZNEMyWdac+Rz9Hxzl6djN1kkdRt5md0ntPR5fGef07bz2WW3MD1HSADGABI7XctZCGjCJVNBVASppKWMqRmuajnddZyKxIyxAQgAAGFnXuOncZa5M119TRBRY4UQKraM3OuVcsZV5eN4JYW9TWbLnz/Ht3O3n1abEkiJlZ0ZnbZsNCaE6Wd9TDwnXjFroN56iTMi0VngKihpLgl99ecQA4Gd+h1gA8ry7eq6cPK8/R6npwkjpEzRc9DOedjr+f8Al69jPVub2czXm3WMTPcejycTj1purGbZiyz03UAMajNxIkjGNGMSuwJxVURysZEBASllKlqK2jLKuBUbkRWsJbCSSqRtY7m+dNvGzrdWLO8BmiVktIpFUsSuK1qjk46cznq/c9P05dDXPlTfoOvm3rcXxtNEtsThkprfmdFm6TDWM52s0b6YDUZjMU21xBa1pK1lHsEiFiQGBzs7ynd1z8jy9HruvBo6IkSs3zO3Ovzhx9TlF03N1Jrl5sJfa+ry+X8/e9JXGqRavpuuAQ4lSiypjRjscrRjAZJIVESyhkSCtBWBNGSXTLHOvn2elE19T1zbPEm/mnPqVIlUiyJ2KyVz06501ijr2X1ruatGlyXJcWJbc6dZ13NqOylLq50m+2K6Uc10M7txZyTPTc7ukQIK5eH0zZNeD7zVGczVXLUsaoi5eTNdSz0+YrCxAAzx/Lv7PpwjXNzvizXrNcp2BMVWM9ePhvn9fms9GbNYrayr2bzwY17j1ePzfm9V1kLAR6ntzBDADQWIwGMcjtdMlJKsyIUshkCpQkMaSJJIsb14viM9eLnX1LpzizWeZz05xgzvg404stt1L9ZcipBL0d49Zvn0dctus3Qra5JLBI0rAEilelK1xJLF6EumXZmzxvRJ1czq5y1FEFcvC6Y7fPfzz0M9meqCqWCwtqiBy5r2kzu1IoCAF58tWddnXNBZRNecm4y2p6jeJXMq1Zz2eG65vGmKXFbhKF5s3o9Hm43n9NdzzJrmt3OfrPRyAAFRtZ0StGAyVgoAJEy0iQyMQWkQyYVKKpvFNZM1RyZ0zJ63XN2byac+b+f8O2OUA06atYVVS7rPRduPr9cdmoM0NaEgVpTVBGkgItLCyEqmuPnXqtYsPQc5ZAkS1Laoiu2RKXnWdjO8m8+Tu8lUFUsKraUQOxJ2pamYaAgBcedY17t5RtdihDKZrzk6es3xaSO9zz2ucM7VOFqA868b3x7LjoARE+IduqpyIV0F7NqMlDVhYwQUSNQUSazRS1FCokkkFlnRNVrWtcQI1FEJUKoEZYypOnrHf3y23NyxszVnioVVRosZCNdzJYJRNZpca5Ws01japWvk9z38/RuBI0SiQQHFZG1EVqaWdbC2s8kVoWtYywIx6lNUtOswAiIkSjyuOu/WerpegyAM8Tz7+46+cCtsz6bzzTOiZJATTXxXfPteMAFDX4R6OqHKrBWXJbcyRwVKAdCxisqthDqa2TMbc8uaWq2SWI16cWZtUtNtUV1WRpCAIdTSayk6e+e/pzmIa3JcOIxnM01nTmzWFrBnWJqkisidkzu5fR5i3UqSCVFG5SldzRZltzwlgQmoNVTVEk6vS6t6bGcy1NQkUd86mVVlWgUrlN6MIxN8uMw5pkVit7PqOnIkdOTv4nc5CaYAC+J7PbcMloCJr8/d+ipyliGupm9GAAAyIKileeInU6UTzrTJsXp5dWOpLyLni6ZZc9tEVVXSiIAAyVTJl2ufpNY6NzFBpIpfMZ6eXz0wS1y1QNIFQmZLbqWXHYufcs7c3TLpNeWmXUacrywVZtTAnO05Ws87U5a8us9SWMsSUbrnclS0r1o9NmVVVrMTO1hk6ty1aCoAGMRjNlkgiRpudkzqubMp43bLZL5Po9rxWU80UPzT27AAGrI0s3IwGCNUjBZDMkvUk7sehjvY1vlvlxTXPSm5q1OLpyqxGOs0tJVURCAYyVWlhdcel3z6NwiIHzzh6vM56kJIAohVtkizUu3nTc7LLGbi6S+y+y6zRlpTVm6prVm7prZjWma0JoW7KrWcm88fpji9cYtM8lE1nVS1y86bvPoMzVFNzHTPLz46+suViEMAACI0nRAJLkNYw7l6apNBy7evDiWTLI+I590qsSwmXM7rNJNmRMlE6mSJFhrze3jfc57vzeEYLMupRZqudIyJiXltcuufblKIqIWoBU0mTLVsTRcel3y6NyqieU49/nvHu6t0LJkrGkyNTqdk7LbNVl7OguLpL7i9NSa5dct8t2bZNTpksnINbJenLtvPi9Mc7pmO8VpRbnjkZ68Wdop77OYxRZCyhrny9jWGAxBQAwEA8gCGluV6eOuoBUiyy6ZusuL2b7PN57WRNJROp1qSyWUCuxZpTBGtsu/F9Hz6efl5Ops1lEbCI1Ezy5DFbzVwLmmqrILASg0AqaTLy003Ho+nLoazGKc35fz9VMC1AOC0snVjNtl1mizVZempLUui41SajVF625sokNZQ0dFEazXIakaw6zp1xkwNCch18Bn0eo3w6Od256UMwrOuCXsbyIxQxBRBQADgIxEsWaeerz86TSwsqxZ3IAG9iUSGOpFss4lAAx0kBywlvWxeOZJdEu0sZpM9ZJc0tOrSZrMM1hmsON5eemTJ2WVOydW2XJqrVqarjub511ys64Od8maaTWdltXWXWXJaW3NhbFlXSXGiNEmo0RoiyamklY5ZWOWVl7Bak13ITIVkqS75zy7zXY7M8181x395241c+mrn0o1Kyiaw2dm5AEAAohawQhiERJFh4prLbXEFjKhk5J1I9HeUiQxysdk4ahIIZfL1cXq4ufV8j0mewq/KtrJLniFQJSWitiUrklymZaJaZa1riEVrGILGEPS2yzWbtS+y25uttLUtS0sSaWl5cX5XVfJYtg8pUEiRGyFisaa7nTZYjljlYtwSx1Iw5roY6dfl0GaNZw9OfK7cud1x4/n17+8Tzvdy602wuapdGufTTDbjSIAVmtd8tUdCNEIpKGsWpBSzFrnXVaxapTOtObRN1S1noXORNQcMkOHTGSX0HO9nnu6NGdaTO15zefP9ccmyrUjKpZFq2yQK5ca55aVrWvKu2sgQiGgjJltTSaTssqZYTSQ1cA0kEJpAkpG1KpJJHUyVk7JppNlzoq2FRII6ZIszdeNb89Ohz67c6mqZr1zqmadM+pwO/m8D010bm06fPoitqLPd1yvTm6nDqilnUQsuOqB6/wA6bTBSKq4ut8yvQ3nRZRZmtwC1K4rIrC2nj0msh5MZIdSBXJ0pfRcd3NX4aGryebJsWmzl6nJ1nm7586zn1nK4jSURCV2ziZNLJbBq0UitgioAZIEY5XZIlUiRNbEaCxQQoEy1NR5rR1KpRJLc3VLrm9mNbM3ZnrrllNACZjcQuKdSkp1mizm9eXguubSBdVWdcXHT0nTl6LXCRU1y459KaiKy0qi0+h4lmNMeTWRzV+da39WmGJInE6ujzldU20VQnmZ2kThyuhGMZIctMvoM66WV2bfLfJszbWk1KamoMBVmTHZkMus5LMmplrNZQlNUlYgVWEyBQNBSnAAxoK0ZKpRIdNZxYW1fLdJoW+NGbqzq9rRi3rol0TTUAQIrCFcgkz6xnspsz6mffPHvNep5NYsmrUYc6lbfvnsvJrKUKhNQgqUVE095Ju5pDhjiJ4jXX6Dzy5QI4vfPW46KViEfNunRkpWMBkkCWaVhm85rk6a9I6GHYxdWbKjNYE22spZBa5QEKedK5QUEEqKkjbXEKREisZCgVgkpp2NZyySSzknU4sLVcENWAlYBYKICCyKCFgRQQsjMws5nXGPUpsr1mnULQ8+sZEkLaZbKz3LRkyyLAtrBIFSzTtncznZFkOVwq8Tvf0HjHKURyOuepys5pWEB8t77lE1YwhjgoGuCXNNQiNsjWdmTtTPUl3Yzbk2nNSSNs1USV2hKV2qAkrDIHY2gAGAkapGqscpSRygAAUsilRBcixRjEkWXY1Qh2LJUXMLnNWe5y7zk3nNZXqJqQwGNeSREgsCJNJIhU5WiaVJmCi2F7OqTebctEWyxTyGte55yUpIrrm9Mb8W3NKBHyzrtyzp5AUQwoBccuWahLCkKI0hlxuk6Fm/LoRty1mrMuseRa816qJSK1jhNOnkwHQhnTEiGGhDBSUFYMu6GVKodA2QVjlKEVkdKoz2UVn0y3OfUz1n0jY0ZMsqRKJjAa5azQEicsKghJZbKIkajCqNKRDWwsZsWyLk0rZAnMa9fzzOUFHP23SWZpQonynp0dSzWADtBkRFRizqsiqpCVCkJSgVEgSJFy6mdUumTTWiLk0RaW5li2EkmSSUrRkwtYiSAqJUi1YizI2xKyta6ruaysqqrUpqiyogpqCNZMyGTGSJDJszakTGkkx24bIF+bZLas4NREYiTogpCiFIQywkkhkxqhDl9ZyzbAIxamssxosYL8n6bZKVgArURiJEzrkazrfErIwKIKQUARAKIYWErAAHQA0kMY0atGMKcFNAauwCRoWMB0U4lDppK1w7JEolZJWklmyySzRxKpDJs2NSKzk1w7rzUvqunHZlpl1Z1eWZr0EhCJ0QqBQkVqGSGSAYERlsnqOc05oRMemlm7OgID5N16unmgWJYiiK1mYzTWS3nLyMa6B07jatwWCIVrEogoCNCVoU5QAuRWjUGADoGMBohkhhTGy0YxrIaNmSunTSRIZJZw7JEkmMkkiRJYycu6zLk3jDvOLHanKFne1y3yXy6pdktsSoK5qLNlEAqQCABkiQxDESNMno+c05qWNmXUvktxoqVB8j6dXk1BVGWJErWqXMlV1zVyS8nluC3WTq2zWms2JqsdhQogCtAYBDBCgaMAJKUwGADRgSQHaxssYIyStGy7ZULNGSRklkkiRJGVzWCXmTeUy1n26Fx6XXDlazzc9cmOlVmm57zFxdGqa1xdDoICi2mIQAIBwx1IYCGXJuzO1ldjRZBKNLpbcFa0D5H06uBoFECNsSEtK1WUHPmufNYMaozSrCdSsdQyRaaIusvs1JorRqSJWAwAIKY2SVjpjCmAwBGjWVhKxssKYwJI7JDtlI6JEtOblayRizvNLnWi2Gs6dTXrE9SUOr5nob5cudKSuXWdW40SWFqaY0zVxMREiWDgoFCHQSGNqUFCCWJtjfl0MJoEaptsLMVgB8i6dCVyoaQuokRSVW1LSc+a5s1lzqjNphKxpZUqlY6kklUVRXKiUTLCxLCyrEsssqxLSZOydTJDskEOwAYgIpFYLGILWVFWbWtctZCWFlaxslZbZdqXWT1l6jhjtaFgMtkjrJV505m5JRaXliXRpmrVaIQiUOkIBgSJNMJlw7SxmtN+WzM05sodkapJpZNtHKHyHp1CWalbMLUsJUkVhZTNYVwrkzaVqzaZapYSCtJU6nViOkjC1hBY1aEqiIlQgEIcIAABgA6Yxkh3LqROpXM6lYxIwpgSGFhQNBJ2tmNNNNdFns3PQkqTACzi40ySJzVxYMREhEx0Q7WgPOnqNQUFMklqb5ndlqktleaVCyupk8pK5UfIenVhKKIgIqoSoqrLLmM60LTLTLTFctcrUKEhK0lQrSQ6LJQ1dgIYwsFBw0dCsBoWiEMKIYUDR2ADpqXIEFCMLWkgpIDsssuS9Nla2daeqkSZUyVnGtpoktIDiy6nEhkYRKnNCFrGys1qgFBpKySa46EztyuSUSBqCQqZKSUoC/Id9mOV0oAEoIiVy11StMtRWla1lbVUV205OIrVFUtOUKAGCsaMdOgBjGA0B0BTAEFaAwogoSQgtaNEAUwZnbbZMuudCabNFXJck2bLZppTszKM5SImWFjTK4dWRZmzUFpEeQLQHAACEKpJKSyzenRzNMTiUNWsbmCtJzTHAfH99gkskeTpKhKARIEFhEYhbAgV1XEFiQI1CWEsFriuIFZGWKxiMIQKkFAsLSRgAUwgsYWOUp2McSskOpWTSyywssusuL7LEtqySyppZU4sklZMlU4uTTcixhkixZEojpWGUlnLLRkRAIBDgogAQU0kl50mN2ZozqaOVjqNkICybaMD5FrsAIYDURqAIgRlgREqEEIiK2BAiQWIkSoQljEBCIkQhCCVIlKILAdNAlLKmTJJKyVTJpKycTJ2SSaTJEqmSRkklUiSTJEyZOS2rBiJEyUFRSNtQRKJyy1WIiIAyQ6AoECJJLJNbPRk3pbjU0YwWFRklUokEB8l16GMAASpEAAsWUqEpLESqEFgACVAIiiUVCEEFEJEMVoMchQoMYDGzKmOHa0BoJILWjSVMkSiVkiSSJE6lEiQ0kSR1IkMmTicFRKtIlcImSWSsREAEIBgAIIxkjYz05Nhdgxq0CKRVk7ZSAHya+hjBRHmrUBACoEiApRUREIAAQCAYACiIAGIFEQUAIEagwAY0BgOmNGSRkkksrGMZIaMCQyQyRIlTHMyWRZFltkk5UV2VWVaQIwqlEibQAhCBBEDQMByKyRZW1jpSbMrGpZjoAjEaZJZDgPk17hIFcA6EQArEiBZRZAQqFREERUsIQAAUKQAFiVACCkO5FaNWhTGOBGrCxjABjQJA02WMZKmgMZICRIkSqcTS2WwuidOAqqiyiyqoyK0yKkSakAiDICiAK1YTIpTSyt7HSk15TalI5UAWQqUTGOEvye9wY1YIwUQGqQAaWy6c20hZVUCJUqSKoQUAFrzCgYgQBRBQQDZasQwHRDGhQMYiSjIMBgMYySSHUiQEycTLSwtLc2xLJXqRKjPZm1KSAhCEskm00EQmoowRtAwQQGSLLNydGZ15TSYroCFQy86kMYHyV6GSAag0FaAK2RQcl8a5rQSRVWRSsgsCJEjSEJUiGKkojEgooyhqIwUAAGNGO0GjQGADGOxjlZIkk4lUyZOLCwmWRZLOpxKmhVKU1lsz1TYpUIiJZVKSUooKooIxNA0cjoAZbW5jopqysWUNkAiooTpw8g+T31A0aCtBWojGiGBIuzNa64tGAhVEhESNRIESIkVqIwqVgqhIUgABgAwABjGjGMayAY0kFspJEiROJ1KLCcSqZOJkiQwRhUNSmzPWcoKiNFRhQASJA0hIkFEGgbLG0I0ZbZtZ6Ca5LVlKQAhSCWQ6atPk+fWJIEYIKwGjGIY4sk1LqLomTJAMiAiIliiqIhEQRCVKkEQgAYhgMBgMYxkgJU4CQErJStJE1ZIZNZRNCmkgpoWKiIaJKapsoqjNqI0UoUJGrJA1ETKUUQUGMaCMkWWbWd9mzMsidrgZGkFyNPJkqE+T59jlaA7GMEBgMYEiRdGirsrSyJkiQDGCkpSkLEFqkKICICAVEIYAMYwCmA4dSgGAwGBIBjGMYxjQsKEKLEipWIildVVQUlSpBpZIiCtJiaiIQAyKEkY2mgkiyzYzvs1xcShoAiaQEklmuU1Pk+fY0lAMB3LVgjGAEhlkWWWxZLYWE4kTGStlKEqUyxgqSSkFJGJREAwGADBWiGMAGAArBEMBiAdgAIUBYWArCxoqEEVQqpKSidKhICzpCAYwaiREMAAYxo0YyytjO+51ZXrNlqsnrMYFdrRkpRPk+fayUgNWgSsStGjGAx04mkiyWRMmkomsyaSVw1khUoCQxiGMAAYAAwVoAADoAQDEACQEIAQClSBCmhY6aSuVbJBEKyNVlJVnVSwUEoLIBWCQVKgAYhstRZI0ZbZq1jdGtnRlNWBIiICSsaCfKMe5kpGAxgMLmQx0QDpwwJK2ZjJxImrSUSGSVsyaZIYDGAEghjoHAhawEAwuQBCAQgpAIAqMA7ECFMEnqTR2SskjBGKoLWUlWdVLFUIQZrErEkRKgVDAY0aNWjJ1r1jbJsZvi2URqwEBJSCmfKMesGSgV2McjBJUxqDQAB0I4cpZIkMlDqUMdMlKxoxqx3IOGBJRAYSuwAYCUFYxWkKxQyNgIQCHQKmMGWTuZ2WVMlcyGjAjUYrtqKpqrKKoBClLQBZsRKoQ6AgqQxjkdTudWsbY1miZtGShgoAxElD5Pj2SRgNXIwJWCSAkrBAFBACMBjGOQqUFSAkpDsdPNYUMyJKgpwBDGgMVFhKCRitISOkqEhKIaFhDCgZJJ2TssstssSSOxjlKRAgUrVlXdRzUCIQNCgs2IlUIADWXKySg7Gk006xsjaXs2E4kAwJSiCskv/xAAmEAABBAICAgMBAQEBAQAAAAABAgMEBQARBhIQExQVIDAWB0BQ/9oACAEBAAECAP6DB+xgwYAB41/8MHBgOA+B5Hk/+LX9dDxoHyR/QAD+A/GtfgYPOvO82Vb3vf8A7B5GAjyP46/Otf8AgAGDwM14151/bWD8DxrX6AH53ve9/nedt7343m973vxv9jB5HgEHewR+h+tZrNZr+mtYPIwfzH9R+Bmv4DB42Tsneb873vt27+z2+73/ACflfJ+V8v5fy/liX8sSxKEkSA8HQ4FhWx+B+Bg8gjyPA/8AKB+da/kcHnX7H6A/iPHYq7dt73vfYrLpfVKVLMoyS+XSvv23vt27du3bt27hftDofTJTMTNTNTLTJDwcCtgg4CDgwEEYP/LrX5A/mfGsH8dfgfzBKid73vZWp1UlUoyS7v8AAQIya8VYqBTClFKKX6X6X6T6Q0hpDSmoVWKglnW97Cw8mSiY3NTLQ+HAofkYMGDBgweNazWta151/HX/AIwP46/lvZUSTsqU6qQt8r8aRGRWIqEVKYCI4QGwyGBGEURPh/C+F8L4Xw/ifF+P6Cz06rZMJVSuiVQrpVwi3tLiX25TcxEpDyVg+ARgKSMH71+da/8Ao7J2SVreckKXgDUVqpbq24wQlhEJurbpG6JFG3RppU1CasVorvr/AIHwPgfA+vNcaw1RqF06qZVKulXULrFQDE9BaXFcqnqF2jchHEvNyG5bctDyVYCMBBB/+WP1oAfz2SSVLdcfJShmExVNw0tNw2apmkapWqpuAiGISYIgphiKmIIaYYhfC+D8H4Ig/BVBMIwzEMUxviqiGIYaoTlc5UuUrlQ5XKhlhTLlW/x1+nU2h5qSzLbkJWCMGAj/ANI/8wGsHnX8CSVLdeUpDUetYhIZZgR6ZioZr24jcJENENuGiGmGIYjpYDYR11nb2h4PB32BW8GdfV6DFMQw1Q1RFRVRFRlxVwXax6pdrTFKHoMrjsqmJakMy2n0rBSUkf8AmGAAfyOJ/II/A8DwP5EqK3HnkNxa1iMzEj1casZgtxW4iIqIzUIQ0tAF9Vgu1XcrujcrtTPMr29+297Cu/sTJE5Nmi3Tbpt02qZ6JIV1LJiGI5FVGXGXGdgvVr1cuOWpFXO408yzIYltOpUkg+ANfrX8h/4w6HErCwoEEEEfxOKLi33YkGPDYixKyPCYiNRWo7cZqIhlS3LFds7brsDMXZLu18gPIzyY8nPJDfm7Nx9p9n9mLQW4uU3qeQp5Mnk6eTo5Ki+btG5KVpdbnN2bdmmWFltcVyIthcZ2M7Dfr3IamZMCx4ypEeUxIbUgjwP4a1/Ef+NyCuKWdhwOhwKCwQQcB8HDisWZDtfAYjxIMeLHjMRmY7MZqKVOWj9hInyeQv8AJV8iduHJG8AGa/sPyFNy2rprkjXJWbxqah5mciyblFK47kVcdyO5GehOxVMzqyyoI8iLIQsHAR/LX7H9SB+ZXHXK1ytcrlwVQixoOJdCwoKCt7OEqx1UKLHjxYrDMZiOwzHajLdftZ1zL5ZIvFvb/AAR1Geshcg2K7c333/3/wB8L0Xguhbi0FimUlwDWaweRgLM9nkLHIGLFmS1YNyC2uKtlyM7GeiraWzd8cGRJCCMGD/xJweda1+x+WLzo/xt/iMnjL9U5WO1jlcuEYpQFpdDncKOKx0QI0VhhmOxHZYZZZsrmx5bMuifIDjzlub1d+u8NqbD5DdYONf5X/Mf5r/Omg+g+i+jNOaswyO/sCw6ia3bN3qOQo5EzcNverr4HiPPj8hjXLEtqYUOR3GHGH462im7oekdxJGAf+IYP/Cia1Pi8gjcqY5Iia/SSOKSeKSqZyucrnK9cFcVSGVEKyM3DajNR2ozEZmXLveavyvAQ++7fO3rsrokNx2a5moZqmYwXoxTW/U/VisFd8D4AgiD8MRvUWlRTUmhc4sviK+Hr4e5xh+DtmSzds8lZ5IxK9eDxGkxeQ19uy+604y8y8w4zq/pYpbKSMGDNfwH7GAfzH5S6l9EhEtM1udFt2OTscoZuFwn+MyeJSeOu1j9cYi0LFaiK3GREaYRccwmTd5JnPchfsAlCGaZji7PGWqZuGAM2VGR8n5Hv93t93u9/wAj5Py/mfO+w+yFkiWlQ8a6+lGPRX+OyOIv8YeqVJYnMcpi8iZJCcGQrar5ApLzTzLrK0FHJ65opwYPG9fs/oYMH8icGD8jAQrul4Pokty2prFhG5DG5Qxf97GitmHkrTX5HyKA/dXqiclX0mySiNXRuMRuPNRgkDYWDnr9AYA8A9/d7vf8j5AkfI9vft26mKawV3xQkSBYpt2ZJGdTGfgSeNSeNv0yMh8jh8nZIwZXXMG0dQ826gptYjOJwYPGv4EfkYMH8j4GD9jyMBCkupfRJEpuYJz0191zFAZXvMvWE5Zm3smRHjw+ORadDYGbwJAHglTxkmUueuyVbquDcG3+0VNMwSzYi0TatXIuGrP7JNgie3KEkSUuYQ5AEAH7FFuleFL1bO4pM429HjuQeWwLIY2qtu3EvIUh1LqE+BgO9/2GJ/oP0MH5GA4CCFBft9pWcUCmnlPP2tm+iPCgcajxB+ANAYXlS3JhnPWDk95zbbHr2lvpW1cuuZV8ogoKPSuIlG0zUWBsI075LE1qa3MTORKSrFo+rDQsYs4DJMCdxGfQFuv5HW2aDX2BU4lYdIHgfxP8Bif6D9j+YPg+NajM29s05GqWI/6GLeVLekun2PLemuFbrYkRlR6+ubq5sNqNJX6Xa9UExiwmI1XW4DBaLRbivPXAkmXiVtSW7Vi2j2CJzcoeH4SYybKPIzU2jn8VXGo+WpVXS1m1fAGDzr8HyfwPIAwfyOHB+x/XfnVjOjNVNP515cdcklx5HzBMlWq1BRLEeupU1TFBHoxRDjyeMjjY40rjC+KK4aOFL4ieCNcHvaA8Ff4c/wAbXVqhKimP0BYYcSZLbseTEdDCJbUjw7BS/GnjBkmDacTYdgy4b/JpgAwfxPg4R4A8ADAP4nDg/Ywf134axZrYA8j8PSVLea+e7NfkIaMZilg/8+h/80Z40ZX+wZ5eu2FtInSX4DsptqOp75PyrMptBdTrGFyhrn7X/Q0c3+2NSvg8vgEziwgeqTBKMRKhXTV2EdmpiVY/GRkOw0nFMyYVPYuJ/wDCPIxPjXnWvJw4P2M3+R/K9foK0DwB5kPsx5FpJQuQIlPxSBwARZXOJnP5PJXJ4dBqI9pZ/dRbiVcN2K+RTb5yWp9TzE16W6PjssWFRv3CU3PbtonLIn/QmuUqgSuE2PFpNcppuO04y9FtQnTUoHH4zciNISZtd3ss3vfbtvt37dt7/gMT/RWD/wAYweRnxyQoAAeX15KnMtyDRcGEC0/6DYclelLOkgONOt2fGbCZLXM+wctCVYXe5c6EBIQUQ7Bb9nXlASkYMCkLZlwb+v54izn8GXVSmEILkGTHlFoFt7DimYM9J5FW1bJf9/v+R8kSA+HfYHO/cL7d+3YK3gwfzOKxObwnyP0PAP4B8Aw1MOaweI7G5xnOtt0dI1Av+dor5UfcZBlS65iskMhQYhJcjmA7AUyFFwM+lMI1acBbmKUiFGDj/wAkrLHwlwjHTFEEREstmtuYHMnqC244+0wAYsjFNpWhRx1ECa0pTKYfwDXmuNea8wTBMQxvT0wr9ofEgSESE4MH8zisTm977YP2P5EtJjyMGDI0ZyQTLEtNBV21jcXhW84xPKGY7Dy55RGo33pdqixMpqHPbWhLaWlIEdu1cty20n0NsmKG2JkV6W6mrk0CUtSVY/TqjGUmYl1C4z1Rye84xIjANmK540lasWK6XyNqtPo+qPHFcWVxVfFV8XXxxdAunVXmCa5VYqsVXGvMIN4P5nFFJJKioqwfy3+BhK1NPMrjPDI0WRJ3jiJjH/O4nL5bsdpl2HXUC6Zc2wkRqM3D89TSG1ANhpURMVqH9e3UCo+k+kNWIIhGL8f1NRIjMGe7OXcJ5PH5DeyW8afTMkU/VKkFLtFdToD8XUD8jCFmfZtyUShLTMRPbtU3SL5PIUciHIU8g+4+UUGvNEvjFhTOpwfveb2SshXYrKyvB+d/kfglxzBiRGfr0Pv78Msra4zP57VQmzxd28sr/wBrEdEiVKQ2zGj1EbhrH/PUcIFJo2x5L/r0cu/2I5iOXDlpvTyL7II+h/x7/FXoppV2K5cWI7xaXVIhrT7vlup9mR18bteUNvxoTfkYPFjjLpxK0rDgcDvuD4fS+JAkCQJIkiV8oy3H3Dg/W9kklSlrX3LhWVdsBB/YwZsHw86hOISBAhybKPLGDI8ZbxxpPstbmTIUtmMH+7eVXGmOEe1znMrm/wB0mZImuTErjFSmlsZW37/Ml2JWR728bPzmLx+3puT/AOo2eIPVar1PLb6wfRpTqI+mkVrXKVNIGEeGwnHlSXDiVAjBgweCdghXYK3279+5Uo7Hje99ioq7lwr7qPYnebwfxGD8PvNIUUJQmBFnzMTkebCYekZEhuSn1nJ9QYYjoh1VKipseZyQ0xIKnfYIzdMzxNjhzfDUcPHEDxlWFlMBxhNWqsVGZgmM/Ejttp7oWzLicstOQ1UaTxiTGcgP1LJdUw1xmlsH8PjQRj0gyHUELDahg/Q/hvCcB2ST2KisrKysrKt73vZzY/G95vAQcGOuNpJQEIixpsrEhIqYFpZMWEZiXO8a9YYepIPGoka2sX5JLDcaki8dYp0NrtneVu81c5SvlZ5Eq9Yn/bi2auk8iav/AL9VqJiFuVDkNTrVS/xtxHsamVXIYtjyHjLqBYR6esgzrHsAEhsNOLkTCrbTjiCCGVD9D+Oydg9isrLhcLhWVk7zfgkkrwHYO83sflSgCUhlCUvuKIwYkSVxovSVKZlNWDbgwCLCZiOXVdItaByki8dENdhNshKmttxcSC4ZiX1oWtpycsthmLUIadx/C63IjWTqmmY01Fs7UTuPfE4zAQp+tYry/nXQxS12Tdk+pRUv2B1p5aVAFpY8nwj+HYkkq7FZWVlZUTv8lRWt52Y5NJSc3ve/G9g7J0A2lABWcTiBVxzBm2SlYMGIyO9BgSL9Toxp1idN5K9yFxwtsICS4tpyu+uLSmVs+vNnCz60rZej2q5yXW4pgswilEZmMcYsFMxZwsVLIzeyt+U4n1BtpbzChvaVsuqQoNLQrwfCPxvZPYqKlLKysrKid/jZUpxT701c04iMiGSDsHe972CDtakgYAwlltxZwZtvOK1l3cYPAxOVNQZU6w9jbqJLNq7bOh/j5q02hvmZ4deV7V509QY9Hp+EzANb9YKsVQqhVpr0RPWrJrTSJrLEWPCbAWFElRW5JVKK/A8DEOOtKQWvS21i0kMrHk4k+CSSoqK1LLilE7Jzeb32K1vuzlzCG4rcRMYAYog7B3ve8BBJQkYhCEw2ZchR2MSKCjt717wPDbdfS2V4tzKyhWbC02MThlszDIUwaddM3FI+eq1FwizRMhlK4qgXVh1U83K+QucoXy1fLDfqfnNtsonCX8syhJU/vZOijB4HlBdaI1iSQ4hBZXhJKT2JKysrKysrKic3m+xUXFyXZ65emorcNMcFKRHShDCik7B3vYVvt2GDG0ZWQb8DFHE5QUl5dg7GDI0ZtmwsVLgwYlPZcjLinEOKcUvaFhzfaOHXhME35pkKS5ARUGiFH9CKFujFMKkV4jpX80zjYPPw1LGNlJ/SV+tTesBwYhTqCCMQVJcCCy4okhXcrKysrK+2972VdlLckOTlyy21EaiJYBCBGQ23GTCYiQ+MKKSFdu2977dgUpbQMaRUibJw4MoaW+us2CMrIDsx57dPxybcy5e99t7wYCDvsh3t+B42SnBjZfHkHfbB4SuQM2ClYWD+AUOqYI8oJxxJHlxKcSSoq7lwrK+xO99irsXFyHJ65RabiNQ0tBQaSwAllTMGqicTicWYijFKSQQfG8BGNpbHZArcflIw4c49S392M3gNPVzJ76osWBU3HIe3bf4GDxvx683ve973gze5PjWv0nPbokYMGApUFfhCkuOMeBiUKBSU4lRxxIIWVlZV27dtlRWXFyHZ6pQaaiNxA0nAwmO2wiv+tgcXg8Q5HXdfwcB7BfbsFdgphKMGJxGe0Pp8UNPfXe0kHIDEyyWqnpZU+ZN34HkeDgwYPAycjNYkGF+EICNrQARoICegHjQBJwYCDgOApVh8svKZUgZBXPj4QR4cADo7b8Ekla33Z65QbbitwwhADCGUtNxo0CFxaJxSPC3nLsB/Hq+P8b4pjFj1dGkIGANJwYgZUVl/b72kg4zkdNXQXHI99u283seEhaCR4TjQmrUFLThCXc2Clx50AYyc1rsFFe94DtxBwYMB8jwFBWvCVNvSIqC894UMHjRxzCorLq5Ds9Uv1txG4gQkCOhpLaI8Gnh8LhcXaZ8nBnLf0HhIEgSRKEkSQ+kgJCE68NrGS7Vac23gGRkQq25u9HN7Cuyc32wYMK+wIyvQ86ZKn+/t7du2yQRgyGThwHYPbe/IkEfgeB+Ad+Y016GcPkgA4rHxJC33Z65YZZhoipSlIZQyhgsQeLw+Ew6JJOAfrln6+KYfwzB+B8H4aY7SQkBA818WUEkrW4HGj7WWoUt+Zpxk+OoR00Gw2EKd9mw57O9ae3bt27d+3bZKVd+0Nbit72CD43vYzWsHgZryMACNHzGfWh5r8LxZewmxjNRERUoS2lhtlEZiFC4nC4bOgE+B/Hlv61mteXCwkBCAnr0iQUQLiH1LbrCUJylphKn1yUpKclZsKLofDwkMqW+FKIzp6yx09Zb6awYMCOpxvOyVRXJ8dbBTvsP0MTifwPAASEgfoYhaH5MfyrHMJeS8Etojtx0xYdVB4bC4kxG8XOHD/Pln9W22I/qabWCIMKJAXFmIeQE9XE1kSbaQQ+mZF1isJOaCA0GlqW2YzmAY2Ey7SV8n5HvDozqGvV6PR6vV0CZLKVrkB5TyJLbwc777BVWZTWDAAlODB4BBHkYfHbu1KUjRCgonFB7KoQuPwuFQuOpGj+Lj+vLP2fyrITKENI0vGkVDUZi4mTpfgYYTjOQ5jD7qJTBJwDQzacThUTk4Rg2JTzaJKEwEREtLQUFtTHxjC+OWSz6PRcxBGCUOe5OLQXxKS+Hg6w+qUMGb7BXYK7AghW99tka6oCAWVIWhSdLxxFQY8x+9VyX/AEw5OOUI5Wi3bduP68r/AF06dOnXSG2W1htC8VlaxWR7KVPkdGa/6+u4ipqTFITjL4sXnyOhTjbfr15TljkUBIYZRNcQcSFEqSvZwjrCT6/WGJkbp0B12S529G/al4O1qQ4lQT09fq9YQEBsI6BARrr6ihttpiLVfSyuMscPFaMKaSE05mvDiJoUgYBEux/PleH8hYUVhWbrW46SCF+KCCpyXLYr244Zo6q0ekxXEyWlI8BSVFSiEIJVvxoZYiM0XSqrRKUnCoKI1rxrVckNBtLUwM8KPBDwQ8EPBTwk8PPFl8bd43Hr110VuXF9AQnEnr06BASE9QkNtQWqVjj/APmWuNM1fVkueHAMcb4DW8mh9+5c9neSrRZVHkoj2VbyMH+HKv4HB4OQUN40k4RAjRGLRaUGUlFZCdU81OcccZormTGHR5nNgdvwlshIlY0emqoEa6hJTr816NAJx1MHB+t7SeCeOX17DhbMUwDWGp+m+k+i+il1ya1MVI3vzvTeL8nKqtqIFxDVhVsq3Vsdw+mS8oxu6CP4cr/evGgI7RjuNrWDQQVqfyKw9BaXDLaLiyWayFd2Sw0yUO4sjELAKENkY2FBGWmNIwYz4PhCevRxr0KRoZXDqMSCiD/EZwbxaN1i/wCNj5H7ThBzS8jR+ANDEZyOITmlmGnw8qZKbnRXAn+HK8P5VS/TJpV0wpRFYbcBKhHjCMVfNTNbcjmA6ty1ZTCfuUSt9ZD7jlfBTSzoKMSpXkDWS1MubSruMHg4MSve810rUdRgDZhfgflOcI8PprM1+xlh5H8jks8Wh1aE4jORRPDSbdxlPhRuBnFowP8ADlWD8KKXhYOSGpS5sEoD2NjK9tWLzTrUhEVKFLdiG1uFLaxvJbyihFfXO3Uh4AoCThTveWZinwrBgPcr7b2DsApqkjNetlEP+IzhHhQrlfwGWHlP8X3EqcMSHTmEU5KTYMpCckrwY85EF46M4DCT/HlZe5LJ5yeZ7HEvwcqkOZKLQGRU486MXIektjv7LCxWoY3jLjy0pqKue07HUhsFt5vEqwpy0yLg8KHjYzr6ykZsZurcSsZ0jiL/ABOcOze2W/42H7H4lKXLo4bzQEJENScGcmYbx9xgYDKXt91tFXDweNPzZHLZXPDyT62xoWeERqBKNj9UqFZYEY2FHGXg8tK8RhyysCfCSlst5xiXAj2Ue1qmQ7IWppAjuMJKstUxAAkOJ6dOgaLYRojqE5VeBiVRTEL8tEl+9TcIc/HDvwr+Ayx/lJcgSuK06ESUNBLLOJxOcsYbyxXEBx+Qxk+WZHCK+VZv8yd539kKBjgkfiMeFvOVYfI/SRRpyccjB1Cm0OFC1EtmxtcOJPZCobEzENuVDGQpz7rxUywysbcWEKi2yYh0hDoACdAdepAGtFNQ2lksJZheJjDcaSqDFqZQPnh/l1Ln8bHwPwcHl1FHEo04oNpRjyGzl2w3kw1jJbOKwlwO09ZTQuONNb2fzyvF/nWtAJFOEZKJxgsn1MvPB5Ry0f8ABybZ1DwyK/YGultPyG7Bn4jpoJk+smVyh0Q0pNmhhHrbS4OusGa8a11KKzBnTUbHrlGWM1QgJQYKvPD/ADKacwfoYMsPOvCsH4qRS+XQlUuzZ5NCurDHkFNKwc9CicJwZRva14H45Xh/IV2JCimtxOOk4zjaFBYeL2d7A4t2fbtponAprHsiD3M3DM1bU0Vy5EuYlmteqZMD33MqE8HQsnxpI1rWtbysAAwGOA7IWllMbtQPNp88SxGHLX+Vhg8D9HDlVlNnYrksKqEU8ZnrZIlNuIxpFo5hPiKmPItLCDzCLyViT+OVYf4gQMczosQy22TLDgWmS5KVNnSpcFqa8h9AAwLE1xLb0Gys3qrFV7CkRJUKYt5V40xH+OqO0yI3xfjCIIXwDD+KYvxvRWshkMuR2UrcZkIMhMVpDtTbCYHArioAIuCPGv1P/RLli7fr5RJv4CKVoJw4x4R4WqcjeRBIdP4ZRw1j/pM4IjpbVAvB55VhwYT+Gw6gNwsdantLLaqfGRNx3FFbU8KKmy/HiqbiYss5JHqW2gQ0Lahqi3aJgcyGZuXeRc6uhnGkFovreLwc7oUUdOkBrp09fr7qlMIU25DTCC2kRqIccooJojQyKuRB+D8b1E+35fz/ALSVPNgJHUwBRp4u1xxqobRONWanyc0rEkYtU9vqBKWcPlhN1LgRopxCRkcVPnlWKwftIZjxhCNxHexlMfCZeOYpSzZEYtyFSvyncqFu4wJUSPKblPLbWt1klMGKytqa02WLZiKx6XSwJ1m7N97b/wBgb2uvC02yWusBvoElOLKcbehVqqpyJ6GciugcMweLtxnxve973ud4GbI1rzOFWmrw+F4vD4WuM9MWopL7hw+YyYzHPbakhMjxHTHb8cqxWD9oylQylOS5EtFUlpzu+LVPzQ/YT7mBRJdjSLWBx6vxktqfdOSQQ8l0toiVEaodqUNKLhtm4xUpaQm6LyYllLvkcolXFO2lpEKRH9EWEuEppwdXMYTXMFTmRLWTCi1iYLQ4bmxl1jIP8LHyPB/G5hgmvB8LJCCcsl0i7AnHFEnylIHBGOTyTkZOJTWM+eVYT+NeEDisiXFQZhCoqYmIxeWCZyIhsccMRxhkv2NpxhEHGFV5sajUQP40iugy7KC6iTDlqaccuX2MKFHd841K+Y4tUZcSiQ1nrmJcyO+UPsvNFD2VLNquEuSZDFOTgwnhuFSVXCkq8D9WH8Bky/sZrU2NEE9DpOfIdkWEijU8tRUfxFRemyVQZpIyMipbHnlOK/JIGklp1Fk3NlvTHmT8lhZddclMoFzkZMV2XYLjPigkUqCiMqK9MqkVysootq+EIbuRDkh2Q1ZhpZXtB5Gr1xotlJNx8rjy0rakynLhUZDJ6vNuRVMwV27NaptIbYaCpLzNjQLaW2w4+0M7Bz8z8A/MmXbWsZ0ZfiktlJdgB+JKUpD771cVKUST+GkUTH/SJ7DEZPiKhlseeU4r+DYYYTCiR5keQKt4BvEFSbZp8XQiMv41NaE6JWroVWIQ58i9XIbcyhfnsIkB+7QyqnVIN6606xjSRC5e0YqGVNFj08aQcTKccXJYZjlxxc9cmW5WwEuKk2kp56plKTYh8t2IsEzq8ybhuYtalsr/ABPwDWta1yJC1RksZcWfurZqjkzHbOpxS1qClFRPllL73EIzrmR0YlMBrB55Riv0DiSCDUu2BD8DI8hh1Pi4bsEWKOHNS2qtibJs1g0BvGm8aF0HaxzErafniNWRY/10GFNbucbTHbMBL9s6mSBbsJgJYoirB4CIjbuBbyNuhK2nrF2JIupVaY7t7IspUXJjXE4ziX0sn2bgyPxPzf4GcqkpxkIE/JNdxSYS4q+Ww5DW64t355sEueY6LJnl9jx2MgeIiKlH45T+iQMGHI5Sp9TSYzjICgrLJMppgRJMlyGX5MyYE8Ods0NZUJfkqx7ApsotYhhz4CFuJduy0qoTbSVqu1i1aluKisVtR/m3YoxEeU6iUh5pqQ0uLErpQejPOgSXEVos7VyXHYrWuP8AHaoyVznZSSwKdz8Ts3vfifKlKZQ3jyw7b2lRaQJ6zzOZEZkLeMggOBLQTpAGcTY/6GMip8RkR8VPXdr5O5y+5vDzc8sNyVCt8jO0VQEeSC8iuEN1aCXg4iKi7gyFRUopWKubA4UtvGhMIUHc6UrshiMtiYiyXIrxfhhqpNwl7L5SIzDNKzUS3LGS3EnOMy3Hm4yYaFuIdkuoQG4SV119JZnm/qi4/wDYMTKyFbTKoqqbAs5Eyhw/if8AkZyOeVMZGFk7BVKc7cHxa7GXRs9xjqnlRx5YTZS6Cuel4wnABH/yCOGI4anirVByOHgX56FPUJxlaS4mVFr11xnR46w8VzEzCtMuGypT7FGzx+vjF6Yh7CgMlG467TBcRZUaWwJirgqVXOWTL2cicgWFU9yYrFXBktOll55UywZfSQ5HU+uRIZsfnt3El1S/ZQItXaihh00iRaSZeQ4Dhbxg8eR+J/5t5hONBkTHZDSs1VXU69bQwFOOLSXVoScGDGwyxzO+q4jQ8RU1yfA8A8nxRzfgjRBUcAiKWiKElTcNZkPRWWpbclEZD1BGoWY4a9SESsadAdUt4KS01GqXVQDBrYXypsi4JJXWSJsPlTVaK430SifU09KW9DxS310oeBaDTqpDS1piNokRTHYgVtc5xyPUQZ1m/KevBAq6/ErKGHvuPuzei+fufvxdi2+0tJvUJQ3Yy4aX3Dik0lPPkVMeY6yl1cnIyPLCBnBmr6TkNPiGIqM3vxyfFZve9+NLGmkMrbMd64jQXGzIRFaso8h9wRUoDTaGg16HGPjdUZMabjhhCMZkqdTjT5X3ulJL7kCUiVaxGaYV9ZNRFfg2TMauVIcScgoaVLx3CpURVdEg9FMMIEmTNk8lmWMSSq+lLmTORv1cZqIUwU5vt2mkHe7SWfDKSq/hu4S2IzN1IaAwYvDjhbR5YTdOzkUXhhHhhCc7eN75LhPjf4KQ2Q22yoirceZalRple9dIltpxot4wgNJTi0KbnspRNitMhIGLBaKo6ewVeq9wxpttq+lRpcCSm1csId9J5PIkNHuwltcvHJbTzsoyzIetZylotFwV2YhRZsT60U8ekkov2KtgtsBseRk3B4Gcmlpb6st16HHnVdhnF4F7Lp4MuRFD7hLCPKQBVMf9HnNNsJHhlMNO9/jkmHN+N+U43jUcNvrbWcfDaoZShC7KA22jGzDIAzWLFk2MWTmtaeaZb9Aza13S4xZQG6PL4xIiLzjFqnksu3unytS2zEXGesFpCGlredh2C6gViId3ZUZXjwGOAZGC1S0MgGtR+BkzBgyXIUo42hOXRk4rECqhz3ocSykpAxOS1sJ8xkqVwhmU/kJHiEIid78bzkWKP6HhGA938iugxpFlGZeiSE46qwZPivcQcW85YquJFj7ipptTAZ9BY9IcKy6o3eQxHZUKp7nLPHnIrCobAVWJpypKH8hLYlN2H28iUl518yGbJVy5Lce4qsuSCkuqLkdaFOBC1KqEb2PG5eAjOSzEAYnKsOKWooOcaiS0SHi7CQ+sBOAeWxdp5HKomxjCfEVDeb3ve93+KVvanvd5GLO/MZ7K+bYQY0iLICXoz7LeKWiU8spLYabS3m3EBeFpQde2SrxeZUM6IipdUwj4AhCH8N5nqiLLXkRfgkZMze9hbi+JZ75yy8qX8iK/GxOIlFNlZt8zaczeTMGPyX3U4VFNytwjH1RWA9KclSehMVuauMjy2nKBr/oUkBkeEhtPje977XuE73JkyrPNDwrwPKFNLVldOnwGHodkw/PM6ASsrc+Z84SBLblizdsYc4paZaQp1UdNd9WaqdRIYJdSwvtGUpYcClLUGFzJvV5UDCFAJULF8LjsPU86Mo1E4Wc6yNtKsPtDItpsMk3D8l2NV1E/x2mrTZ2FhgMRDC3HU5KyQ5x6Ohd1JYxnCWUyloT5YS+9wphTmQ0+IiGfG978buMWfErJy9eBhBH4acSoGvnzYKFoWXoM6ZFVj2HNhoMBkslltCsZm/KTJcX7i4y4X3vBSlv48dD7QaAOKHQsuJUmE0E9cWbVUJiJKefekoj/AAGolpHLFsqA3GRaS4K7BHNpMGM2uPKi333Avpc+Y6gArKFILi1OOuEx5DpdDGOKeaUtseQEDkI5HKo2xjCfEJKX83vxvdzivMxUxzwfJ/IxtYO4M5+GrPcDHmOsPNyGTkN8KS4HS4rFL+b8vumY3aomhxKmJKK1dcUdo6VL9qngv2pdcW6pxyC52SpbhXa4Vx1/CZ49D44rj441FpnYFxBqok2RFi1K0wrOufa97KjighTSmCg7aFmptxSgX1x0VSnFKDQr2Jjb4jYMAGMoynVz99IQPLSeQ3dXyGLZhz2BfftaYpz2Bc4uI/JGDyM0laF5GkASosKDPZaeQ7LrpMJaIsxL3t9hWsqS80tSZ6LJD4d+yb5ZT3iXW5MhtTTmKAS0C0htWLxTcIeHMGRaWFQMq+cZxnqsV2qrg3D1fHqr2dWsVan1RHr2vcrWkqU0XMivwvBxtycH1ODH0t5W4luRI2lLplKaAwDGRPl/80iWjwEVPhoaelrkQrlXJYPIUy/lCbJeW+JAftXWVjyPCvwMT5BbcGAxbWTVBGbYk1NfK4dO4sxXfWJpRxz/ADB4sviznGJHG3qhcEILzsJNZxiz9ylQ37alco/rhGpWTVN0rdGKNnigovpTRfQN1H1/wPgGuNd9d9f8P41lKgsW1bMt4LvLbjiMWdGvkRHhiccRCDA1pwtF1Abw5ChurnzQKxGPF3E4MAGDObyuLsUxGRx4hJtHomPw2yh6rxVlEnOJUiRYtzjNuHmXvI8HyMGD8FLbw8RpXzJlV1Ca2VEkelFOmD71SlWC7U2xufuhdG2W8qrPGxwwcMs62C7ILTjTyJTMoPGQiX7A77O5cL4fMhLqnPZ7XH+4ccWXowJWOTRKp9l6tYXlxAjVK4vwvro8U4QcdNShzFY4Y8OTYzLGAH3ePNsl0+ABgwZyGRyN+sjgDzDTzNfVl+viRS0+7lc4mQ8+zO+Wm3t57dkPwMV+R4HkpSUK1kOwEl+pQzxyvQmS/Lu37dc4yzIL/v8Af7y/8r5Rk/KVONnAny8iOpCx2RKbkPBmYHlLQ/3XgUtSXEP4VOYy6oPidKioK98wa5PK4PVKV2sFVrvcPB2Ok+CZio7a80tp2RBRV8YvI107wuW+V4jNADBl3O4bG5evGh5ZTz9E2FDq48MssYxIMgTKhxqUiUpS1yIHkeF/ofkZ1C0r0Mhy6aHpJuLRSioqUoqK+/fv27dt9lEpWmFKyG+pDiHS2thx6K0Qt3I74V0WhWEsWDlmjkyH5d9OuqtruXjIsWYfB62vexscllRWm1uhlptsglxcZghTa3VrKJNjVcjkzp73G4CjMMSTAcweLpFBx6Y7jQ8NBGf9LnI5OxyZF8b9d+L1d2rkNXZ/et3Ytm7VmaPI8LweBgwfpODwUDEvJFNyOFZgS0lW9kqJJPbe973vwUbizUKiSnC60iSu8i8oTaofWiUqTytHJmuWPT3J6ELq10kxmE3GpAyiOGXloX7e2lLuJrZj5IRXMoSEOoERWOPqUtB8XeQ8W43igcsBEVRnwkRUVCePHSR4ihqR/wBdzTTEOMwqTETkuK/nGlpsIb0WWpbDmDwPCvA8DB5HlODyMUhKW5DL9bb27h8EqUST43ve9+WscZeYhTmparNdvMmRpaQ4G3VSFOl3aXEWgtU2CJapL6JquM8haeyXLZJkfMM/7N6djMJnjX+Mk0qWkpeUt1DSgpTmEHLSJWxbJfGoj6smCsVSo8W8vi0KevizCRrw8/Rj/sWIcjqXIejRFLRbTQ9xDPZHdeC2hI8jwf5pwfgeE4oRbFU9WHFFZJwneb/ILS0omwnItUVw/q01IqRVJhCL8Yw1VyqdVEugcoXaV6rU7AVMW9FbXVXBsFWZnPWLMtEpMtM1qe3eUcjkj5Wt0R3X3JzgeisoVhBxOOZxOFmnE1LUVrxzNaU81eaZQPN8iga/64xGQh9Qfixl/LsHxnEAyIyFMtOoa8D8BPTp1CAnr069EpCdaAAGAqweOxK8V4P53m9732gOFARAyKnrgzZWZC5y7pfIXOSucke5DM5BKs462a+xW1b1UVNc2kO+9KZVQ1RNUDVMitTGra62spUuOttEp5mA8FlPheHJKnERkenWJyprfMIjLI4nygN5WM8/YCmFmRGetit1GdOD4cbQwmU0lP40MbweBmsA1mh4P5Ob3sKDiiWvjmJJC7MWgSSuUmeJgkiQHq+Q3JMhiYbl/mb3OBzL70TSrppQOEqXaoUuHFgRl17XBoMRFKmqZrGWkBOaGJRGqWagw3qFziD1BKaXkhbilFRcwE4sWSuKNOH9cgtOH1uTycGDwnAqM9MYMZ1tUmK1IyQy/FSvhaxYw1uYlthr87Sd78b/AAk7P4GLwHfgeU40Z0aehoAb5g1rQIeEpFgbXssLL8M1cGQvlBmqsEvoipokcXTxNHFW6FqJoCTgckEyG3PeiajARiBWxfOssMvYJLhWV4rwQ44iZbO8OQf0MYHi/p6rkbTngE4FVbvPGQFCqkSZqMjPQ43F2EBBbe95d/JxloMBgMhkMhkNBoNJZLR/K87dgrB4BBaUFcrFa4Xfa8JfEXOJT6UyRKQ8ktLkqbW7YMzYFHG4YxRMt+GlaIzWdS4ZZnuIbjBtuChtNemA1VQ6n9WOa5LEcWsqw4cOK8W7NHTKHk+L9/iMXwMmwneGeiNy1CvEF765fE3eAr/5iv8A5K9/x4/8mH/IKziw/wCdf4W24n9VBgfjZMZwO+wLDgc9ns7+z2uOqO0+V4TsEL9nscW+nRkWEOJATbpuUzA/b3VjY+Yi21TltYxRQOKV1frHWsebXJXZKtvnd/QmAiCmK4iKH5wxtCcRei9N9/oG7s2jtyL8XgupVii1tEv17gVisPg4oVtUMX+rmLw2bg/AyZE4q7gxCq+QMOAa1oDlBBweFDt27FXYFtQcDns9ns9ns9nsDhcKuzZ3iiTgwAhGEKCsOEkk9t4UGL8H6r6Sl4uzxtuBpS1z1233X2rs1ERFS9BEY4S5NXdOcnc5YvkrlmlxihrMNl9mbX7c2/2wuPulW5tTbfbLs2blq8VdpluNqxXk5VKxY8HG14MsoEDljU4DXgBiSSCMr34q/wBcq/Gs3sEq2C0AgJ69evXWlYVLf+X8tuYJxnuT12CrNFoLL7CGshYVhxWEk7J3sEEEGqltSvR9UmkRWpYUkpllm6XyaZyl7lj3IXLAyO4wYM43xiJwQ8NPDjxBXE18bVRKpl1riDJMszDMVNXNS8l9EhE+NaFLiCfHH3cc8y10jw8y6dfDDwgcV+k+MuHGqSd7BrJf65X+vZ7vZ7fcH2H/AJPyflfK+T8n5Xyfke51S190r9ndEBHFWOCRv+bsf82Y/wCdX9QtLmLKipRVvt23sEFJBRlFhPndtyyVyBUsvlW99u3cOIWl2magcvRz1HPkc9b5y3zNvlSL1L4imC5Tv8WkcJf4K/wGRw12gND9b6CW5TVwl1Ti5PGphxeHxPzjGDB+97ltbzeQX4csSxYptBbptOTv+9KvPu9vu9vsC2T27du3be/AxWBmHxqFwqFwiJxpFT6n+TL5weWG7tC628hwLKiSV9u/fsFJKVAtGh/G+U8k7FZWXAvYSIoipaShoJS2pK0qQpJRiA2htpthpDUlqzbukXbdn8dcN+BO46/ULhLgqrnKhmC+iQioc04D4n5xjBg/iQMHlSmHbeWi/RfN3aLKzP2An/Yi0RcfEEFNamtTVoqmKcUopBSCkFKmnFSKoVia1inr62NTvy5POF8jdAp24oe9xemrfdfeedW6pwud+/fuFhQWkpLWUR323zi52lAi/GDXUDuAMDgWhTbqEoZQ0hCEoDSWw0EAFKgsLSv2IdZt4lypL7bjRhrr11rtbOivtsR21rw+J+cY87/ojE40h5rYUFplJs0XSL5F43bvR22AyGg0lDQ3sK7du3bsFRlJMSbOv01yVez2e32qfcsXbh+1esXJi31LK+3bt27BQUlSFJLJpVd+8yZOk7LxPcLKgkNpYTGREbhIhtsISjENoYbhNwW4iI4bCQnQGDzHrWS5IccdcQfGuQsOzqiBEUrFeJx4xg/e973vZVtrARnNHEzxYpnpmpkBzfh1KEBHUABJB8jxvNdkSy7JrDYMckZsy+qQ7KW+pxZVjpex4PAvieLJNoLUWgskz25jT6CyK+U/yeZzW35DiUJZTHRDTARXpgIhojpZSwiOiIiEivagNw0MJQAMBwYMGAJhlhLzTqmApyQtbDC4S89/vsnkR3XoSlFfidnGcA/iE9OmgE4AjJkEwDFLXXr0Cg+JbmIweRgze9g+I8SPQR6m4on2CtMpNg62uj/zxri43LIMUwHK1ytXWuViq1VYqqNSak1JqjWfWfWiubgCsRVisRWIrEVqa5MBMIQkwEVqKxFYivRCRHDIQE4MGAqf+f8AYpnMlAwn0toD5e9ndLcWlZhqbW1IrpMCU6UqdhnF+JSaav8AhSEKf+R8gSTOiuiGWmq74RgLrXK5xjWGIpgx1RFwF1i6hVUa4w14kZrWgAM0Ahuvp20NpShAmV87h0zj7kYtdfaJKLAWin1x3KBfF1cZNAahUAxyFSPsBZizFgmcJaZIkiQHxITI+T8z54tPuPvv9J/qP9WOVDkgvBafKB9AqhQjjCeJM8abrUJD5f8Ad7AvuChLFaxRs1DbWHDi8cxYvIBS2tl5t5RJWGW8mMvjZVtONqhWSpLfgJCejsKwrE58FdcurXVSIqoRjFkslheJ/IwDWAUZCkKbUhSSM2Mfhv8AFn+EP8Mf44/XGOY5Y9XTOwcD4liemyFr9p88yu/X44h/AED4HwRC+EIoYCN+8TBY/Z/Z/P8AnfO+Z8oP+0OdwoYAlLcdFU1QNcaa481VIb8kkqWpxTq3HHZD7rafCHbSVFkQX/lfLcfmYc2opIVKXWusr2CCCDyVFBJbHQtem2ZEUwlQF1q6o4nB+h4GIlQrhMlElMlqS04D3DwWPOnK5zji+IO8Kd4Svha+JL40aFdUqH8cx/jfH+P8f44Y9Ho+P8f0fH+P8f44jCMIwjhgRwwGUxUVyKhFCjjaOLo4mjiiOLt8eRTNwwPz23vsS84t5Tq3nJLjuOJAKHMWlmMHROE4TTIJxWAEuGIYEhJ8bBeRRUuuugLJKE9OnqLJwYD+B5GScDka1YumJ7L8N0OBzYAUHPaHgvf41469VNmGaw05oDxz/Mnix4n/AJL/ACX+S/yQ4n/k/wDKjiw4x/nBQCjTTitTFSjX8t9u3ftvCdlXZbkqYuSp4vlfhbPoMcxnK5pkwhDEQRERfj/GMYR3GPjtx4TzEltQwABw1czXjU9LWa1rricH53sHJJJPhL7FxD5bF5czeMye4cDgXmxm+4dDnt94fD3uDncHfjf9N73nbv37+z2e329+/bvhOA77dlvOWTl05fOXK5hkdh5GEqBT16EJAT6i30CdeVhICWw04xJbkJcSt7IDA/EsNfk4n8bze99pQOHN4cJxK0TGORM8zY5wxzNvk7d03LDgV39vf2+zuFDN7TmtYPAzfbt37A7A67zZO99t9+/fv37lSnlTl3C79fJV8lcv12hkdwcGDwPI8SJGwQAlTfqCEgIKCjqUlOuqUhKQnE426iQiVIlRMbPg5Ixr87B3232BBJ7d3CvD52T/AACw+3YN37fK0cyb5ujm6Oao5oOXjlKeSjkQvRdC2+zFiLATflmT8r5nzPm/O+xNmbf7o3ZvzyE8mPKjy1fLTy48sPKV8iXcmd7u/cYMGDBg8ADE4PA8yrN2yQ8lYKcHlQT51rqRrQAHgHffuVsZHIOEvhk/jYPnfYq79lLckOyPnNPH+O94D5HgfjfYK7h0PfI+SJXy/l/L+X8n5Pyfke/3B32dt+B5GaAGDBgODwMGDB4GDBgweHpUrk07kMNcJ1DjbrakkeNrKDvyTvwMHkYDm8ZyKU+FY7jP52D27duxVsqU444tcl19cp2JdMXTUrzv9b/9IwfkeRg8DyCCMHkYPAwYMGOPyeVf6OS7Ja7OuR0VuJKCytCkne3C3/IHwPIxIjtxPKscxr9A7zZUSVla1qKskqdVKxtaXNtzGrxvkLNqhz9j+Y/mPAwYMHgfkYMBGDB+ARgzu5Nf5Q9zpzljk74VY2VznpToKlwIrSEYjGcaweXMbIO9/kfsY2iO2wPCsXjf6B3sknZKirFY5kkOF8aSpKgoKxTQZRIbt08ib5I3eoskvhW/4DyP4j9D8DARgwDO3vctHeTO8zd50vmC7laBTt1qEjBm4i35zjryO0OvabSEBONY2U+V4j9b8D9tIYQyhryrFYjB+Ng/o4QoLEhDyVJWwQM2FJWF9gR4UksGL8QNh5M9N0ORDkqeTJ5KORjkIvxeC5FuLQWInif84TvnfO+w+y+0Nyb0355IeUHlR5crmB5ieVnkKrYySz9ampTWoiISPAze+/b2IJaMgrj1LUQICEJQhKG0tgeVYj8bzWtD8bxOMtsoaS3g8KxWDB/I4RrFJWl5LrS2VIUhbBbwHYUFhwL7b2Dvexm9lPpMf4vxPh/C+D8D4H1/1/1/1/13131/131/1wrhX/B+EInxktjN72Fb7bBB7du4V2RhBdTJS3D4xF4y3X2ACQlKW20N9UYgeNqweNZrWh+R5aDCGkJAzeKxWJweN7/etaIWlxtxlTKmFRlx1MlosJi/AcY2Fd/YFhfcLCt9u3YHe97B3ve97ze95ve9g73vt27b7du3YK7A539weQkQGqlqvbYhtNlZWqUQkNpabb0SnEkeNEAa1+Bm/I8JxgMJQBgzeHFYPO9hQOa1rzohQUlaFNqaLSmS0qOYqoqoyQcLS4xZ65vv3Cu3YK79+/fv37d+/fv27du3bt379+3fuF9tg9u/cOewLSEsCC3VIq2q5EVLCWA0Gw3GQlS1qKwEJQlISUlKUpCcGbPnfje972TgON5HS0EYPwc2CCDgOAhYV2H6OEFJQUFssllTBZLRaLRYMYxjEVDMQxDDMQwzF+N8f0+vrrXje99u3btve9+OoQGgyIwiJgprhXIrkVyICIiIiYqY4ZDSWg0Gg2GwhKGkgnOvrS0GggA4cGJIP53m/wBjAWQxjYR+Sdggg7zXXr11vfbe80RogjWtdevT1Fgx/QWCz6fV6vR8cxvi/EMMw/h/D+H8L4Xwvg/C+D8H4HwPr/gCAIArxXiB9eIAgiEIaYgipjiOGAyGg0Gw2EBISEhAbS2loNJbQgeU4APJJ8DE5vwTve973ve97BGR8j4jAd/kfz1rrrNk7Pgp69evXr166KenTp6/V6vT6fV6vV6vV6vT6fT6fR6PR6PR8f0BkNeoN+vp069QgJ0BoAAIDYbDQaDYbCOoAAwYMGDwAAlIThwklRGAg77dt73ve95vyMTkfI+J8A72fIwfoH+Ota69CjrrX4323+Na1rWa1rNZrNa1rqE9OvXp06BsNhv1hsICOugNeNDB4GDyAAAlIQlsICTisUSSfAIIO/5bzYLeMYxiMB87wkEYD27eB53+9AAJZLRaKOvXqB169evTp06ev1+vp09fr9fr9fr6ev1hvp09fUJ1rr1661oADwPA8D+AAwBKUpS2ltDQb6KCscKlE+QQQreyd73v9jGsYxkoI/O9ggg7weB53/FGNp9SmlM+n1Fstlso661rWtZrWa1rWvGv2MHnWta8D8AAeBgwAICEoDaWgyhlLSW0thPUhZWVKUfO8BGD87/exjeR8YxBB/G8BH4BB8b/ABvN+E43jYA6epTRZLHpUz6S0WvX06dOvTrrWtZrWa8a1rXgYM1rxrWtBIT16hAQEBsNBoMhsNJaDSWktJQEBITo4rFlwrxZw5vwCCPO83vxv8DG8YxjEn8a8DNg/wDgGNlpSCnNdOvrLXq9XpLJZ9JZ9Po9Pp9fqLRa9fq9Xr9fr6dAjp0DfrDfr6ev1+v1Bv1+oMhoM+oM+pLQbDYbDQbDYbSgIAA1m8KlFRWVYfJ/AIwnN7zfne/AxvGCyUlJ/gP4b/gMSWlNqQsEeBmiOnXp6y2Wi16i2WQyWSz6fT6Qz6vSGw0GvT6fSWvSGfUGQ0GvUGvV6vWGvX6g36wgNhsI6hIToDwPG99irssrK8UT+xgP9NjGizjBbP435GDN+R4B/knEqQsKC0rCuwO8HjRHXr06dOhR6+nr6ev1dPUWvX6/V6gj1Br1+sN+v19OnTr16dQNdcA87JB327BXYq3vairF4rD+Dh/JO9+N/geAW8ZxnGiM3vfjYI8b/wDACkpUlQWhwOewOBaV9gre+28HgYM0BgGhhAAGuutZrWs1oZrXgeB+Ae3buVlYX379+3bt23s4SrHMVh8b/Z8735BBHgY2WSyWsGA5vyPA/A/Y/gCFBQUFhaVhYcSvv7AsOBffv37dgoK3sq7bB323vAd5sEKJBKu3bv37d+/fv7OwX7O/fv37hQIUDve/KsVisP7GbP43vyMGA4MTjJZLZSfA/Qze/wCIwYPyCCD2BCgsL9gWHPZ7A57A4HfZ39ns7+zv3K/Z39nfuHPZ379vZ37hZc9hc7BfsLhc9ns9ns9vsCyvv39nbsFYDv8ABKsUVYr9g7P634BGDwMTjJZKCkpO/wAg7H5HkfgEH9b7BXYKCuwX3KwsOBQc79+/f2+wL9gcDgX7fZ7AsOewudw4V+zv3K/Z39ns7lff2ez2dwv2d+4X37BQIIwYM342SSrFEk5v8D8k5veb3g8ApxotFtSSk4M3v8D+Q/lvNg5vfbt37dgrt3Cwvv2Dnf2dg5379+4X7Ar2ezulff2d+5X7O5X379+/ft7O/cK7BSSCCCkgg+D5OHF4cP4PjY/BP8040Wi2UlJ2DgO83g8f/8QAWRAAAQMCAwMGCAoHBwIEBQIHAQACAwQREiExBUFREBMiMmFxIEJSgZGhscEGFDAzQ2Jyc5LRIyZAU4Ky4SQlNERQVJMVY1VgwvAHFidFo4PS8WR0gISi4v/aAAgBAQADPwD/APunCCCamjemJqCagmhNTEzim8U3imcUzimcU3imlNTUEP8AzGE0Jqbx5CnJ6fxR4o8eQo+H2rtR4o8U7incU4J43pw38nEpvFAoJqH/AJZCATQuCcU4o+AU45BpU7tInKpd9GVUnUKbe5oTzq8I75PUUP3ib+89Sb+99SZ+99Sb+99S4S+pO3ShS7nsVQNCxVXkBVY+hKqWawv9Ckb1mOHmRR5SEU5EcgJQI1QKB/8AKQQCARKdx8CWTqMJVQ/xLd6d48gChGriVTt8S/eVC3qxNR3NCfwKedyepCpFKpE9SKRP4FP4FSBSKRSJ43J3BHe1Ru68TD5lSO1gaqN3iuHcVAepKWqTxHtcqtujL9xVRH1o3jzKQHQpzUQiN6I5Gprt6H/k0JrVwTnch3BTS9RhUrs5HBqhZ1iXFQs6sTUdwT3eKVI7cpXatUp1YnakAIcVGoVD5CiH0ai8gKPyAmeQEzyAmeQEze0KPyQmeQFH5AUR1YFD5AUPkqHgm8j+AUg8RSDxCnA9VPG5PCdvAUL744mlUr9GlqYeo/0hVDc2i6niNnMKezIghFqIKKBQKB/8kgIk5IlOceiLqWTQXTRnI7zBRM0YD35pxyAT3J7joU4oAXKhbq1Mbo1cAncEeCPBHggNVwC+qfQifEKfujTv3frCd+79ad+79YT/AN16wn/uk/8Adp/7tO/dlHyHehfVPoQQQ5RvTeCidq1QnchuTwpG6tThuTmprsntv3hUsurLdyabmNwKqYNxspY9WlEI8jSgf/ItkEXJz+wcU9wu7IcSoo92IpzhYBSPOTU4gEhMamN0aFl1Qs9EANAgELA4Lp25lgj2BAakqMbrqPyAg3RAaeA0eM1N3vCj8tvpTPKb6Uw+OE3i30ochRQOqZvY30KJ3iBRndbuKbucV2gp3kgojVhQ3gBdJEIHIhMJsWqNx0tyOadE9pKI3KCW+OIXO8ZKKS5iKqqYkgEhSRGz2kIjkDv/ACHbkfKU4i7shxKjj6jbu4lSSFE5kWQCAGiysrtGiC3CMlHV1gmDUkpgFg0LKwUUZIfI0Kmacn4u4KJvVY5yPiwjzlSfUapd0oClf9MVMdJJD5ypXaiQ95Kkd4jlJ5BUnkKT9361J+79ak/dJ/7tSX6jk8DqOUrdA9qmH0j1O36Ryn3uB7wpN7WFcYvWojqx6gO8jvCgdpI1A5hA6hMdqwJvilEaWKLTmw8mqBGl0wjqphzCeNAnNyIKIBuMlTTggxhpPAJ7LvgPoU9KbSNNhvRG9dqDm/6b28t/2CyuU+Z2Jwy4JkRGQJT5CgLEhYQAGoIC1gsgnaBpcvLNu5Mbo0JrBd7gBxKpmaPLz9VO8SG3a4qXQzsZ2NRkGbppPYnDxGt+05RNJx1UTVQt61YXdjQtnDRsryqbRtJfvciOpSRhVW6KNqrzvYFtA/TehoW0T/mXqvP+akVdvqpfSq7/AHUv4lXf7qb8ZVd/upfxFV/+6l9KrxpUvW0B9OVXjWQHvaFWbxGVL48DCo/HpPQ5UR68Dwtmu3yMWz36VTR3qnf1KiN3cQintNxcHiCpmDOU+fNSg9KzgmHrRkdxuoHfSBp+tkg4XBBCY7VoTDm02TgNLhC2YsgV2Jp1agb4UWk5IjcoKgHnWC/FayUhU1NJhmaWq29Bw/0sg6IjcnjQp7dQiOUIfKWTpX43j+iwjBGFoSgALBaZchRebBvn3Jjc3ZuTI2XcQ1qhblE10p7NFUHWRkPYNVDESZHl3a96pozlKO5guozpE+T7TlU/RRxsVfLrO7zZKaTryOd3lHj+0OGhVRF1JXjzqvj0mJ+1mqsdeON6iPzsBH2SqF+kro/tBQyZRTRv7nAFOZmMTe1pUjT18XY5A9eM94UEmTXi6a7IgFMPYi0E6hBBdiBvZEKyhq43CWMOJU1GTJTAvZvG9FpsUDqr/wCk1kNzJSvtxbmPUhwzRRCPkohObontRGoQO/5M1E2Nwyv0UA0MYMkGjTkyC0VrZLQm4HBRU8d3uDWp7rinZhHlv/L81SQZ1VVzrtw1WraaH8R9wVbNrLhHBuSklJL3uPeUfBJRTB1pAFAdHlx7LJv7mY9zT+SY3WN4+0cPtVMzrvjb3zN/NUI1qYf+Zq2cz/MMPcb+5UG57z3NVD/3fwqi4S/hVFwl9Covr+hUXF/4VReW78Kov3ioj9MAqM6TtVMdJ2elRu6sjD3FdvgjwCquA/o53jsuqtgtKyOXvFiqd+UjHx9xuFTTC0c7H9hOEp8RFnOb2E5I+OzztUU3Ud5t6a4WIWpatbi3ICuCLTmE17SCmykzQ2ZL6j3qWmmMUzSx7TmCgRYn/SdnTeOY/thUVcz6Co7rOWz5dI3xfYcfeiQTBO13Y8EKuZ/li8cWEOTo3YZYnMPBzSCtcl9VEbkRuTmqVoTxqEFffyX5S5zWDUlBkQAGqAAy5chkgBchYOk7rexU1GwnnWdrich+ZTA8mAGZ+57/AHBV9ZfnZyBwCJNyb+AVDECZZWN7yqFmswd3Kn8RjitzIiqg9VrR3m/5KsceuwdzL+1V+6qkb9khnsVfNl8Znf2c853qutpz6UVTL3QvcttP02LWeaketu7ti1nngW3N+yKr/iW3Brs2dbaGtDN6vzW2f9lL6R+a2xvopfxD81tjdQz+orbI/wDttT/xLa3/AIbU/wDAVtQa7Oqf+B35KvZ1qOcd8B/JTt60Tm98aI1DfOAhwYuweYlOGj5G/wASqWdSqlCrm6VN/tNVa3XmnqT6WjB7iqM5SwSMWzJPp8H22kKll+aqondzwnIjUeDVwfNTvA4XyUzTaeJj+1uRVFOADIYncJB71K1oLHCRnff1qJ+TjgdwKa8Zrycwrq+oQWEoEcRwUVZHjZk8dV6loql0M7cLgsbP9II0KIIKrItKl/c84h61KBaWON4/CVRSZSCSM/iCoKtuEVETwfFd+RWzpr4qYN7WEtUD/mJ3s7Hi6rGdQMl7nKeC/PU72DiW5IbhykJwUjU4usRy85WNHJkrkLsQ4Kj2ZAZq2Vsbdw3k9gUlTihoGYI1NUPxTSOee08rnKmpRepqGM7L5qkZ8xHJN6gqyT5mOOAfiKq5vnaqQjgMgm6nMonJo9AT36ua37R9wufUgdTK/wC7h97iPYnnq7OqH9skoaPU33qpGmzKIdspfJ7XWW1ovmjs6D7qiZf+Vbe37blZ2RxBq2uevt6v/Gqp/wA9tWvf3zlRu689S/vmKo97HO73u/NUW6Bio/8AaxKk/wBtF+FUm6mi/AqT/bRfhVKPoI1TfuW+tQbm27nOHvQb1JJm90rvzUu6sqx3TuU/++qT3uB9oT39eVj/ALynjd7lC/rwUT++jb7lQv12dR/wGRnvWznf5WVn3dT+YVFulrIvwP8AyTfo9o/8sDm+wlVwzgq6OTumLPaAtvx6UZm+6e1/sK2hS/4ugmi7XxFqZ5HoKki+ZqJou5y2hHpUiQcJAFM35+ja/tYVs1+UokhPaFR1XzFVE/sxJ24A9yI15Z6Y3glczuKlaA2qjDxxGRVPN8zP/A/JNly0dwQdy5Ky4qOtgL2Cz29Q8CnxSOikFnsNiP8ASCCiDqiistSjxKmhtzUz4+xjiFVtyc5kn22+8KJ/z0JHaxy2fNpUBp4PFlQVrcRhhlHlN/MKhk+axxesKYXMMkb+/olVsXWpX97Ri9iOYsiNyLH6Ig8l64IIIJoZic4NaNSdAFFSgwbLAkfvmOg7lPWzOlqZXSPO93ISqOluJ524vIbmU7Skpv4pFXVHztS4DyWdH2IDcnvNmNJPYq+bSB4+0LKd3zsjGKlb85I5/cAFQxj5nF3klU8fUhY3+FAaADlDRdxA71C3WVnpUe4k9wKbuZIf4CjuhlPo/NSbqd/pb+am3U587gpv9v6ZAp91OPxqf/aj/kU/+1//ACBT/wC0PmkCk30sn4mo76Wb1fmmjWCf8P8AVQ72TD/9Iqk3ve3vjd+Sov8AcsHfl7VSv6lTEf4wmu6rgfAadQCo/ICewWZNKzueVHUA8/FBP2zQNcfcVsyb/Ixs7YZXM9RuFS/QzVEfY9jZPYQVVxE8zPC/zlh9YC2nECZKOV4G9rMY9Lbpgdhc3C4eYhVtP8xWSgcCcQ9arYxapgjnHEZFbLnNpS+B31xkop2Y6aZkreLXXRZqOWrpbDHzjBo16p58Mcx5p/1vzTZGrceWyyOLNp1C5ioZVs+y/u3FXH+h5eGQiiEURvWaIOqc12JriDxCrI22FQ5w4Oz9qf8ASwsd9nJUUnXLolRVwz5mceYlbMMJe5xphxx5etU8M2Gnn55vHBhQz5A2vZflhpIHTTuwsap6880y8dONGD3oXQa0ue4NYNSToqaEllKw1D+OjVW1QIlmwMPiR5BAdVpVZU5xQuI4nIKR/wA/KO5gVDEM48Z+ubqKIWjY1o7BblAGqG4Ep+5npKlPjNb5k46yu81gmHUuPe4qIaRt9CaNByAIcQmjeEziFGN6j4qPio+Ki4hReUFCd6i4tTOLUzygmHgqd98UTD3hUZ+gZ7FC35uSaP7Ergpx1K+f+Oz/AGraTepUQyfbit7CtoM61JDJ2slLfaE9vz1DUN7WgPHtVFo974zwkjIUEwvDNG/7LgeUHVQk3wAHiMimztLXvxjhKwSD1qld/k2d8EhjPoNwmM+anlhPCoiuPxN/JVkYJbGJ2DV0DhJ6hmPOE6F+OGV8T+LDYralNlI5lUzg/VbNnyqWvpZO3NvpCZNGJKaVkrDoWm6IOYtyVVBZrXY4/IeqbaTbMOCXyHLI3HINeT4xQyRne0j8kcOf+h5fJlFEFEb0eKPFEb0eKfJ13uNtLlXVyeQteHDUG6EsLXBMhbjk0UlZL0hha3JrRoFqSbAZkncoYXllG0TyaYtGhT1bsVVKX8G7gpZn4IIy48GhSPzqH4OxuZVJT5tiBPF2ZQaPAK4ocOUBMbvum8Chwso26ytChaM5faod2Nx7GlDdG5H92Px/0Tt0Y/GU8u0bh4BxVVi6Mxt2Kr3zOHeAqn/c+r+iqG/5lvo/oqn96094Cn3lp8yOrw09xsmbgPTZB78IYDlc2dp6lE3rEjuN7KLc8ph0lb7ETmAHBN3tKj3kjvCY7Rw5ARYi4VJL14GebJc3/h6qoh7BJcegrakXUnhnHCSPCfUqpn+I2fJ3wuDvVkqFxwvlMLuEzCxMe27HteOLTfka4WcLhUk+b4mg8VFPd8T7OKrqbRmNqkjyljIUtLLjpJ3wP4tOqqoLR7SgEzP3rMiqHaIvSTtLvIdk5EIsdiabEIkCGrzG5/5oObdpBB0I5bxOWCqlaNz3e3/UjyEIoq/gc1LzLjkdEZdD0dyp6BlpCXSEZRt1Kr9p0vxuulFHs8noYvpPsN1efUpJ5Cylje4cXJuT6x2I8BooadgbGxoA4D5GNupR8Vg7yss5PwppNmsLu1xsiL2e22/A05d5KccIikMjiLuG4J7r86/zBOz6bs+1F5zNuJKY3IuuOxMDcmA9pXOPsA0EohPr2yvEjYxGASXKOLJtTE+2oa1yEEjrSXaRwTbEhtz2gJjiSQblN7U3tRd1Spow0vY5odoSCAVbVMYMy49gT2i3tXFpWRwAgp0ozqOaePLJsfyVc3Oxe3iGhw9IUrr87GGhurjlZRnqzAdzk/XE1wQ8Zh7woneNbvQOh5GPGGRjXDtCpcRfE10L/KieWlV8GcFWJB5M7b+sZqoi/wAZRPt5cBDx6NVS1OUM7C7yDk70HlpaoETQtcoJQTSvLTwcq+iucBw8RosD7vvTvBycAcN+7d3hV9BgjrbVMR6pcdfsvVHtFhNLJ0xrG7Jw829WKkpjgd0ojqOCZIwPYbtPJ0HIPqZXDRzyfX/reOccG5lfEgYafpVBHmYpJavnGtFTMTq8Ymg9x18+XYVVVs4qtqzPlf8AXO5RQMDY2AD5BjNSieo0d5Qxhrnl7naMbmT3AJ8YvO5lP9R5xPP8I0/iIU8xtAxx7XAH1aKNl+dnMrxq1mdvcmhx5prSPT6bhSSjHM84d1/cEAMMenFPlka1uZcbKi2dG2mbC2Wci73OKe4lwYGN4BMnlPOXDGjO2qo2aUjHHi5zj71FHV4oYubuNBoCtmOZjqqKQvGpjlsHeayx9CCAQQg3DGe8nVOdq0om+EKQHRPuQGp25pUz3ABhJKnheJHubE9huATncdilq6BkzTdjTikYPEdkL+dY2YmO7wnDUcg4I0s3ONjikythlYHj0FRPAxbMogeLGFnsKY97jG0w5XycVLKMEsjpG8Hm6F7tBb3FWBtI9p46qrb81Pj7D+RVSz56AH1KF2uJhWMXZKH968tvoKifvt38tPU/PQtceO9VVPnSVj7bo5em1SxZVtK5o8uLpN/NQ1DMcErZB2HkB1VDWg4o+aed7FV0gldSHHE7N4a3E132mKopXtlgY6GS/QbjJDj/ANt/uOaY94ptq5PGQl3/AMQQLQ5pDmkXBBuCjE7A7OM+pA6IUuzZ5d+Gw/1xuy6Ddz8miqdp1XNRYnXN3X9pUNBGCRjm4+AfAZHqc+Cc/TohAvwRsdLIdGsFyhHf49UYP+xT2c/znQKRkJFJEyiiOsl7Pd3v1PcFRxS2JMrybFz74R28SqhxdHYRgZFjcgpJ3ukksLklBmTB53IuzKfK8NjFyVKJmTOIZhIPFc7UvmkN3vN+5SP0geR2MU8ceBlEQO0AKq3UrfS1TnWGLzkJ28QhDe9g7mKLfMPwf1VMdZfQxUJ1mWz36VSov92oRHggqxFxIZmfWmHSrYpo74KmKzhZwINiFLsPaxhecUThdp4tW0yxr4WRSscLgsetqs1oZFXxdelmHexTMJBbZPaDdituTuCe3RHeE2aIkSWk3MtqFJDG047tIyR0LGO7woTvdGe7EFM3KN4kb9R1z6ChPlzrAeEgwn8lVRNDmtdhOhBuCnsNntB9Sjk0NjwPLBI/nADFL+8jOE+pV1Nrhq4/wv8AyKp6h/Nhxjl3xyDC7+vJZU9U14kFnP6zgAQ/7TTk5UNSCXyGil0ZNm+E8Ad7Vtj4H1IpdpwF9E/qFpu09rHe4qCspm1NJKJInekdhG4rEzAUJZxSMN2xm7u//W2gl7zZrBclVW3dqOig6h9TRxUOzqcRQ/xOOrj8hbox+lXO9zjuCigbj2jMWDUQM6579zVLKHRUTG0kHjYTqPrO1KhpxanaJH+W4ewfmpqh+OV5ceJKc4ZNunvLbNzDc7KrqX4Y4nyP4NaSVtafWmLBxkIasGdXVRhfB+hynrblfBqi6kYf6T7VsuDKmpVBUHCAIe0i6q43lr8PYQMiOIVS4LaUrAynviJ0AFytuUhxziRreIdcI7QiymlbI3J4EnrCqGTWPOd9iQnYJJJS8sjb2jNMjjDpXYnu6jL+soW3H1Icbd5BTzGaqjc4xnrs8g/kqgaSuVSzSd/4ipaxrGzzvdhHQLnXstq0UDY4ap+CLo4TnYLarNSH97AqrSaljVBPlV7OY5fBOs+doMHcy3sXwSq/mqsxFUc/+B2jDItotzjDJFtGkF5KV6miNzEQsYDXNuHdcaX7R2p0Jvqx2bXAZFEFWUzdXF3eqmDJj3eYqKqaOfgY928jIqmmzhkMb/Jf+aqac8QPOCmv6wsgdDyQzttNGHhVtH8xJ8ZhH0cp6Q7nfmoKl2DOObfFJk7+vJ3WOoI1CkZA6GCFlXRvFpaCbq/wE6dydsSV+1/g9KZaDFapppb4oTweOHAqLaFKKijfZwyLXaxu4FOEjg/rb/8AUc/kjBsssZ15nYfNvTdnUAxfPyZyH3ebkt4WrGJ84e7E2KFnXlecgo6a7Nl3xaGc9Y93khSBolfe7j6VLNFHCbNjYLCwt7NU95yF1tPaWcFM8s46D0nJGGMfH6hkQ4MXwS2VlK9k8g73+zJUVGzBQUTWtGhdZgVfLlFLg7GAKun+dkee1zyVVXHOl7QRcAgi4XP0EcYkbjFy3Fv3EKVriHAgg2IORBUtbWxwx3GLVRbKhjghYJJg0dY3AC2nUazsiZ3BoVRTVIdLMHgggP1A71XTwGFlHjbIMntOIEdinon/AOHpo39r8/UVWAAvNOOHEqSTWXGRusAEXvLi4klErI5lS0z8cT8JVJUZy0wY7jCbepU1zzZI7XBSvzjAk+yqkVEdo3XJt1TvRpqYy55EYwb9EG2E9xumb5B6UGm4kCLXA42nvTxfFh8xUrD1lXwZMqpgBwcqwfPhky2FX5VtCAeLV8G9oD+y1YhJ0DlI+F3xSSKaMqtpHnHC4BTU5tIwjkkkxc2CS0XNgTkhbDILfWapWsu12Ng1PBAWbMLDiFDOMTSO8KaE3abhB3WQIuOSKoZhlbe2YO8KqospL1UHH6Rv5qGqiEkD8TUQn1EvxzZzmRbQALXY+pO3ex43p2xq87T2bGY4Q8R1lE/WAnceLDucop2xV9KbwVAuOw8gQQQQQQQQ/wBR+Nbfo2OzjgYZSPP+dlYeHgj7SmgF8hsxubiNVLVhrD0IWk4GA5D8+9GSQMCdPLaFpwaN7lX19pKkfFoeL9V8FvgzlVOE9SNzum78ITmAx0ELIRxfm5V9eSZpnv8AtnL0aKok1l13Ap9zjuSiUAbnEB2BO3PPDMr+xjiHHPvH9FcCDaEAkDBZsgdheB3537iCqClxuie447ZyAAt9aZJO+aeqiD3nQOJ9gVCAWiWWR/BrbD1lUzH2DZR3uH5ItaWQc6xp1bj1PcFIW36g7Xge9YQS5wdbUh17ehR63FvtphdbE38Sh4t9KxOOEBWN8OXHNHFoNbIkkDK3lZL4s8PeSSDbXLTcQg7oyODXjqyag9/5qwEcjWuBjwlhcADxGtswpKSa4Y7m33w3HqRTkeQpyI3qVmjyq2ldeKd7e5yrGWZVsZOxfBrbLAKlggkKjnYZtlzxzBVux6jG+AsdmOm3IqKa742iN5d1NQB2FSwS3iJa+9kyeMktbHKPFGQd+XsUjDYFY8npjxcZdoUkRyNwmu5XMl56mcYpt5GjuwjehO7mZW83OPF3O+yVY3CNXTHaNCwGugYedjIuJ4t7HBRv2DNFSEuge0z0webljh1oyeI9dwU/yPWn72lcWlDgU1N4oHegd/8AqbIq2SeQ2aIQL/xFGcc4cgdBw8F878EYvxPBRUotFgll3yEZDuB9pRL2q8L4mnhiR5tncqjaDzFDGSXegBbG+CVKJ60iWfVg3/whV9bjiorwQcI/eVtCrgMrCHu1LA8FyqKV9p4nsP1hyFpMj4w5rdQ42B79CU17yG0VOB2Mt704U1LNAzEalpOFvikGxbx4HzraNPKyc0wZbMGcBrT+KwQYSXyw4iblsbsfsy9as0hhNyVPiBETnW3YVXNhwRwWHHCAfWqp7yTkd+YVWbEN9YVW3UD8QUwFyR6QpwLCSw4BymIsZif4lIUd7wFUyPvFDJJwLWEraLI3PfSztY0XJMZAAUhcAHnzlVUQLsRsN+qvGb4C473aju3KSonJMdiSbBrVVFwBhewG9nW4Ku5nmKgPaNY3cCNya6nlklYC9wFjkLEa2A4ph1ixKlf14HC+8HcqYmzJC0nc4IO6pZJ6EG9anA9IUe8Pb57+5RO+kKPiSX7xZShTMT2aAhVtFJiilc0qOdgi2pTsmYtkbZiL9kTCOTXAVW0TSJ4yODk5uvGyLZQi03CtZrtDpyC9xkU5muYQdyCQAO3G4I3JznczUnp+JJud39qLMwcwv+j/AArfBGAKSt/Twjc141ag4cpR4LsR4IjcU/iVIPGKlGjypxvUw4KXgE8atTt7SuIcm7zZMJ64V2/6MGtJJsE+rqWMaMich71Gal1NFbCxuR4nf4HPNL5DgiGrj7BxTTGYaZuCEa8XHiVZElpCIqHA6PCftKqiiYFSfBLZQp6axqXN/wDbip62pfI443uOckgxHzDQKSabFK8uOt3G6lxDPLctosBDKqYDeMZsqio6UztfGNmqlYA6SR73eTGPeVGcqTZZl+2XP9lgtpsjLBURUMZ1bDZh8+DNQyu/S1E1Q85AMFr+d35KYxmQwRUsYF8VSSXej8wFs+lZhY9878s8PNtv3BOncAyJscY0a3RTRxjAA3tU07w0y2udSbBRBgEu1qYfZkJ9gTI6x8cVSJ4wcpQDmrHovDstycSuYbidZ0h0HBSyG7ineUFtWFgjj2jUNawAANmNgFtSVjmS19S8EWN5ijxClIALjhzWLq67wpNDkwm2LcFUTDKbnQwDJrsVh2KsgfjjEjXDeAQp3vBeSXHUEkE5WuD3JlNPinibNGQHWf36j0LZ81IPitLJFKW2JLrtJTKtuKjEo4tfbLz7uwkLaFLnJTyYeNlWwOwtMkfZfVTkYZ6eKQHU2wn1LZkpF2SU7r+OLt/ELexNwulo3l8YJzacVh2kKtbCJI/0zDwsfSNQpGkiWFRHIgtURFwQoiM8K5p4fFI5jhoQVjZzG0gJo+KgrYfjmyiHs1LE+CXMEWPLzkfaOUg3arjkxa5hF5EMzuno13H+qxUFLU/S007S09hy/JbCZSsY9jcdsy8FbBk/dekhbFk0e3zTKgk6j5PMQVAdJ5POxDdUemNTeLNGVVjQRnucq0f5f0OCqxrSPUzdaaUfwFW6zC3vCYmlDkIT+CI1aiIm9w+VyWf7OACSUZ3cGhCBry3rkYW+9Ojla9moTZ48bfOOHI0RfGKo4Idw3vPBOmcPEjbkxg0HLianSt6PWGnajFC6aUWeWp9Xt6rbL5ZCyIAOJOxgDVGM/p7Cyra0B9JQks/fTDCzzE5LZlHntLaomkGsNG2//wDsbBUUGVDs5n3lQTI4+bq+pVkk5iNSZWA6R9TzWyVgJtpyCniOjTm89wVNQDm9m04Y8fSus56qat7nPebnzrFNgxXKseI9qJOfI46C5T2usVJuYpjIP0ZtvVS7MtUxBxHNOsRizOmSkLyMYKeAnDxE9mfNlPbe7U92oTh1Q32KceMXdxJVQ/qh/eAVI5gjfa4OX2uB7/aoqcMjnoaadm6QxWf6RvCp5IHup6LBFcDHA1ryL+xYakTWdLYWBdYWHcFDFcvpWHKx4lbLxgmjIcDfoFbKr6a8cQY7saAfVqqmkJfR1NvsutfvCmhk5xjubkOpGXqTJxavgEotbEzJyjkZj2fKJR5DsnhOgxMkBB4FC1wruFipIvpD3Equ2cS8tL48gTq1UXwjoTPRkR1I1UtLO6GZpa9qIeum/u8G/IGNLnGwG9QVWwXMJPOuc3z2IN/VyG6I3o+UpG6PI7iVUN0nk/EVVj6d5VSPH9QVR9T8KfvijKG+H0OUW+J3pBVE/J8TvwArZEnWhj88S2LJ4kPratjSbox3S/1WzJOo938LwVTu6k7x3gFUtLiBrQ53khmftQa35bNZfstgjK+w6qDG9vJYJ0D8TdDqOKhfTCtmJ5kmzW73HgnzyYndzWjRo4DwHzPwxgkqnpXh1hLJx1aD71zW0um64myunwbbkqGfNTnF596mqAaWKkNS93VDBdw46JtLEJ9v10Gz4d0QsZCtlUT8OxNmieYaVNYcbu8DQKtrZD8crJJf+2w2aqiSQCKOzvqC5TqipAazHIdRfFcqn2XB/ZgJJ9Xy6iPsAO++9SzVGJ7i9khBOI8ck5kpDhpcEJzs2DeqiSS7GOLzw1W1p/8AJkdrwGqs1mlhjVBBnV7SjavgpB87tLGvgbBrK+TzOXwSiyZQSv8AN+ZWwIzeLY/47LZQ02TD+NqofE2dAP4woBpQwpm6hYoTrs8LZuklAAtlPYHsoA/7Fl8HH5SbNP4AvghJ16V7PM5fAyfSYs/Gvg3N8xtMDveFEX46TakUi2kNHiXK2TlNHAYay0RdYPB1xWOGTuNrFbXpME9Mx5BGT4yq0Eivp45+POM6XpFls6WBzJaF8TiOtG+49BT6ipbFFd73aCy2pEy7Ysd+BW0Ka5kpZW/wLa7aMPNI98GesV1mdY38E8YdLgahCpiENZ0rCzZPGb/TsUlPI5htxa4b1IW5EA8QFncqRkgdGS031bkpaasbmoXiGZzA5kgKAu6A42jXiEWsLjv8Mc0GXsSboxXY8YmHUIeKbjcUUUfkTuKKKK7U63XIRN1e6z+TCCF1l+yl7i1uiwMuUXOurckZiNZWHDTMNgBrI7gFPJUc8SGgDC2MdUN4Jk7eDuHK6a+Ya0auOgTI4zDTXDDq7e5B4IKkZKGxhziTlbVU1Xsb4ttzBi7+kpNkwupth0rKSA5c83N7u8lVFVWu+MvdI45lznXunutGzJo3D3qBsfOTy2z6mpUIZgiiFnZWJ18wTKejdNHFzc8jyywGQAAxW78Q3oyPxMZhv1rG+L0qu2iGiGneRxOigpgJdrV0US+C+zGP5lj6ss1Otu3cFFCCKCgijW2JfpsA4MAVXVTAVVVK9p+uSg+ZzZJcD92LIFOa8te1zXd6Dtw7wUDqXjK6M02B3jXAPAosJF7pp0vfhdPxXwHuTtmsEbqOnktvwWciYzfZsaoqo2fTmN3GE+4oNecD+4nJMqNnTSPeOdjF+0gm1kSnOF1GGkveUWk4HOPboq2A9Cokb3OKqtoOj55wc9nUc5VVFSiCQNc2M2Afq0KgnwiuodR2OXwV2gLB5g9IVPK/ndm10b+GfvC27R3cHPkaPIN1tOmkLZSCdCHjNPHzlKw9z1BtF7XspWxPHjB1yVY4txV324oPomMPWByUnNCRtnM3kbu8IFAG4cMk6WqYxgu5xAAQihpKa/TY25Rxl27wbZlDemxMLnnJPlkLz5hwQeO1Fp+RKKKKKKKKKJ5M/lz+xmxYzzoAYii4reuKZNjlqCWUsWb3DU8GjtKNRKMg2NgwxxjRgRJRbmDZFuUuY4jVCeA1BdaAauXOARxjBENG8klRc3wRjV7lBSgsoxifvkKkkfjMhxHXtRcC1+i5y7qYDuXNtDXMsRutZFpeCCWuuCvomEOjOYduuFVbReIIwXZ4lsT4NQCbabxNPuiW0Km8GyIDFDoBGy5sts1kuOWGoLzveDc+lVtLPjczM6gkG6OMmWDA7g0EBRcHg7wmkgsa/LtVRM/9HFK8ng262rKwMFO/BuD8relbSk8QBV7NZU4s6cqgHXm9LVRhptOQpactfSTg9+SMs7y5gm8otFh6kx8RYQ5sZOmInNMp3xzxPkYQQQck+sdjlqC8nz6IMjmjfOWaAgjUaptPpmXDoO3KYS4iL9+SmlfgFmEi7cThY+dTlrXNjeQ42BwlVNLIGVEMjHHQOba6dK+0bbm2iliwmaN2AjA4vHEe3QqxfG9ptZ2m423K+kg7lPCQWPIPEFbVg1nc4fXzTtrQxtmhjEjNHgKiqAW1E4gfuLm3BUkcfOxQRVbOLCfYCFSxl7JqWWNw1DH+4gqje+8FSWO4SsPtF1UZviAlZmbxnEp6eU4CWbiE18pexmBp3e1OkfZqZs6D/qW0TgsLsanV1Y+d+QOg4DwAVbkZCMzc8BqjMSJc27gNyLe46FEG4VxiCtyZfsOf+g4RYalbz51i7keR1TOI2EAAXe86NA1JTXMZDAC2ni6g3uO9x7T4ArKnpnDCzOR3AJ1RO2OmJipoMomj2qUENkGPu1UEEbZq9+BzhdkByee8KSoGBo5uIaMHLdEZhMlBbK0EFYyTAfMVUS1DWshcO3QKPZOxZPiIY+UdZ6q5ap722Y8nrYQXek5qskceeqpXd7yU3V+J3qUskzXRsc63i2up5hcw812u6KhHXJf2BU7OrTM73ZlU8bekQba55BUEH09My3/cHuWzYv8AOM80RKox1Oef3MAUjojKKJ5Zxc8qrPUpGNW0X5tEY/gW0naztHcwKenxYSL9uaqMOHK1raLyo4/wKKOJ4AaHO3hipblz4xmqABgdF1OxbKec6YXOp5oLYz2/NlndGtlPJ/S+kFUbw5rJwbjDk++V72sVG+zonEEb8AVXFG5rCHMIzG9Ry7O+MSPYZGjC6N19RYE+dvsVBXxtkpqgwPeL4H5i/etowDFCOdZxiN1VQvImjJA1BTm/NnoesKVh1xKaB4IeWKj2zCIdpQMef3zEaOHn6d3OwHQ72qelbz7CWgG1wjU5VMbZe14s706r4268TJGt4PWz9isEko56pHVbwU1Y+8h6I0boByEoob1fRNjyebIm4jyCJJJ5ARhfoVhPYrKxV8j+yjwyfkAPlsLboudcq+XIXIve2OJpc9xwgDeUyCD4pAcQ1lePHP5BXPgDZ+xGUrcpqjpScQFNWVDYadhfI7cFQ/B2M4yyq2mR/DGp6yd01Q8ve5TRaPJHApjuu0tKY8XY4HlmqXWiYTxPBUWzmh1XLjfwUDgYhBaLTWxTIL8wccJ1jOrVBX46ilwvxZmPRMieWyQYTwKDyC+njYOLwqCiH6aVgVAzKMh577KveCKIwxDuufWtrtkxyS899WQ3b6FVVbi6rmkdwa0ZDuGgUGKxbLJ3usqSPoijjd2uk/qotWx2v5DA9QMdZ0sl+DmKnt/iH/g991SPlAMjc/Ge02HvVC2MkVcJdlkzF+SosI/Slx39ArZgdeXnnt4BoFgtmOhApGSh98zJa1lEc2kJhKqak2ippCPKLSB6VsqnLo6kzTyt/cFob5ib39CpXygUsM4buxPDvcE+CUsdG5h4SCxXFjVgtZz4wd8ZUoabVb3WGkkYd70ye7yY8LiBK1gcARxTqe4jls3VnaCqqE3BumzgMrqcSLZ1eCYCGO3NzBVRTE830mp8UcYIDnuFz2J0lVG+WXC0ahiZNRTROhIgDT196fO8h5DGKjpADgD3p2GzOg1XzKAQ4KyDRdxA7SVCzQFxCZNdhJiO5w96fjIl1VkRyBNdGWuWE29fIQVib+w5/LAIJoTG6lOdlG30/LF7uxWFhyXNggxtl8Thv9PI38DT7yPUt3LmhU18UZ0LrnuGaqdubalEOUbTYybmBUux4DQbGIdLpLUoucXOJJOZJ8Ag3BVTcNZ0+AOaEFKKnbBbTs8neVAGGCgIjYMr6FF/SJLieR7Ddji0jQg2KqHC5bicPG0KhpIQal7Mjra9k2ta8U1VHKSMgHBpCcZ3c6Hi+oJzUhj5wNkLd5IyCmkfhhxFx0sCqmHKVt3A9XIlOeDjpfaFSyZvie0qkfvkChiN453NcqlptHWOI4FxVRq+KCTvYLrjRM81woQM6R34yof9q78ZUH+2cP4/6KmcLOhk8zlSWyMw9Chacnv9CAFscigZcugLzxLv6KSkzpQ6PjZ5RlkfJIzGX5ku3qJ5IfTd1v8A+CppmEthN26giyjD7YHgnQFuqDH5sOWX5hPwc04izDiZfVzc7j8u0BQuYHB5sRcKPdjPnQiHXYz7TgmlhYZRK1QznE5mI9hUtLBzNOxkbRpkpvicjHSXe8jP2p7tT4LW6lZERO89lK83M3pCk4tKk4BEsEUzMTd3EdyewX6zToQnjceQKxuCmyMwnlIcsQ/YM/lAgE1qe82Y0qWS9yiUT8qdAsI5bNuhCwVEoyPUB8Y/knSPc95JLjc8lyrLepp53VZIip2AgvKjjiOztkARUo6z98nhVO0ZsMLOgOs86BbO2G0x0QFTV75ToO5T1cpkqZC9y4KQO6Gqmj6+dtzgmsuTCChPq8tHDco5wQ7BI0jQ5qllzjJid9UratNEfi9aZWN8R+aq6UGOtost7ojZUMuUgkjHB8f5XVLJ0YKmHuxBOT3yBu5tk4atBTHm7wVHxcmHRxTfKX10fLCfoSCg8ux6DgovrepRdqiUaj7Ao7KMDqkpjHXazNAEXcARa2aaDcHXhdMnYAWuy3rBO+KYAEmzMJ/95Fc2QMdgdbFGU3ja5/buWADG7zNQZbDkuKCbxUflhAaEIt0apDfci7UnwrNLDm0q+iGYITPJTEGPuCVdquLqxvyXFx+0AINTGjVPceg1SydZxRO7kaFE1PPUjt2n5XeeTeUC5Qx9ez5A3ER4sY4n3BOqZnOce4cArDwPjTDWVzuZoY8y7TFZfGLUtEOZoY8msbvCu4nj4BdqbKKKD45tZ5p6caM0e9Pmh+K0Tfi1INGM1d3o5i/JVVgD33ii4nU9wWy9hssAHz+l3n4Kesfujj3NYgEDvsmtzvfzJ4yY4W7GgKaK+F2qa8Wlha5UcwIfDZbKkBOLCe4qKJ7TR10kXEMctpCEBswMpzaXi4IW3IvoIJe0LaEXzuyyfsOv+ajb87RTM/g/qtn+NzjO9i2c7/NAd7HD3KgkNhXQDvcQtm6y7RpfNM1bO/8AEKb/AJ2fmtliAYq2mxnM2nZ+a2buq6f/AJ2/mqBjmYamAg3v+lC2aHC9VTi/GZq2UzWtpP8AlYtjt/z9N+MLYzf89F5gStjt/wAy490Tls0dRs7/AOAD2lRk2hoJnnv/ACBW1Jc4NkHveHf0XwhnFsMcQPY0KUMjlnFpgAHWNwm2iksDIwlsjXjFmO/io9HjCVB5aYepmnngpOKe/U8t9eQgaeGDk4+B0lZegqywOVjhOjtOXPwByDwT4YCA3po0Kld1QpJM3OKJ3LimNUYyAuexSv6rMI4lfvHEpreq1SP0b8oXHk3u8wRUtbUiOMec6DtUGzYI9m02tg+d+953XWZKJPK2eI1+0HCKhjzzyxp1e8QQDmqOLJkfITv5ZKidsUTHSSONg0Kj2EA+ow1W0N0Y6sRU9bOZqiQudu4DsCJKqK6Xm6ZmLidze9UGyIfjNfKxzxoX+4Kaa8dGDDF5fjn8kU5+pUAYccJc7jiTHHJmEcAmHiE3ddRBubLnvXksXE58hMpPAf0T45sLSDhGFSDc1HexpTDrEFA7WG62fJ16Vn4Atkyf5dg7gtkSEjm7X+uQtksYLtf+MrY53HzyLY//ALkWydGA/jWymEnMEi2b1sf/ANyFbHHiX/jK2Q3SBi2YwZU8X4FRxizYGDuYomizGFNGkaduYApJ2YbC+5Pjlc58YMThhdn6PRZDJwNw4XuRyAfIFuWoTZOpk5Fhs7wujYreOTPk3HRajku2yJZnqNVl4I+TATGpoBAN1K/JoUknXcUToFxCYzVN0Y0nuUjxmMCaes4uTW9UKR+jckB1z5gi5wZDGXE6AC5W06j6AQt4y/J3VlbNwzWadI9rGi5cbKLZ0dneIwyyHjoAPSU+rq5J5Dd8ji4rJZ8jJ2HaG0iI6CLPPLGnbRkEUI5qjjyZH4NRtCpENNHiO87mjiVTbGgNJs0h9SRaWq9zUS4km5OpKJT57TV94oTozRxVFsqE0uz2Ne8bm9UKasmMtQ8vdyBBBDwRyYBcbznwKJNzvz8MjwCJGkbiniXpi1+U+HIH3jfhMuRO6/b32QEzw1tmuONvn15SjyDwSFukGIJrhiiPmRGvgbluPgWVxdXVnItOPhqrtvyDkKKPhgIBMGTTdSyHIWHEqSTrOK7OSNmq/dsJUjtSGBMvcjF3oAWaFI/qtKfHUwskFmv1U09hS0znniAqySxqHsgb+IrZsGcofO765sFBTMw08LIxwY23yd8kAEG5lHkZC8yv61sljoKqQZXLG/zcuZQqg6tryGUEWpOWO3uTtpPEEH6KijyYweDNtOctZZkLM5ZXaMChpqV2z9kgsp9HzePL/RFrrKesnENNGXvKodiQCqr5WvnG/cO4bypq28VNeGDT6z1ZH5QiLFkRa/r5LeEUeQooOwOxXuOW3htOTwcJyNkGBsU8jXGMkYgM3NOvflmEWuIO4+EQgfBLdCmSjDLkdzk5guM28R4BmgxjUarcfAseSxVlhvHw6vd8kAg1NGhJU0uTR6U9+b3ErsXFRs1sico2XUjuu7CmDdcp7uo0qZ2tgn7iHdgVbPpSkDjJkmszq6j+CIe8qmo/hnsqCBloyIyfxlWGQAHhHk7fCyxFb+S6DczyXoXsI1eD6AeV20Z3SznmqOHOSRCrtRUQEdBDk1oyx+D8ZqQxzxGwZve7RoUb6VtDs9pio2a360h4lBjcRVTtSW/UhHXlctn/AAegdS0AElRv7/rFT10xlqZC87uAVtPlboQwMYDmT7OQndyFxsBcqqDMRgkDdb4T4JIvoOJXQc4Obkgr0LHi2Sz1CsbXHI43TjoCiOsCPBGMB3d3D/8AinWDXts6Ponu3e8eYfIHwnRni3go6i7oTZ+9pTmOIcLEcmGYMObXZFczLlofCu1dFXjxDrN8MAaoDUpgyFyVK/qiyfJ1nFHkjZ2lPPUj85Tj13JrdAnFcVJKcEELpHcGi5W0Zc5GshbxeVTRZ1Ur5TwGQVLSf4enYw8bZo7+T9e9l/ds/nPhReUEzcQgd45Cnp6cNyL5AFoNw5bDlvTH7XJJtOr5tpwxNzkk3NCidCNl7MyoYsiR9IfCs09qzxI1A+N7RfzFKzMA5XCZHF8T2SOagGWNuRPcsWbuQ+GXGzRdNazr3fwCbgAGu8+A11WzBmA66MlWIwR0AGoxvIyuDqM05xzKBOYKtm3RPFwHGxGiCCG8XCia++C44EqOUA43NsLYbZBMOsg5C7Z0rbDv5O0II7nJw0JCcesSfAKxagJz7SWFnDpk99ifTb0rMj5K/gOabtNlHUAR1PW3PUkHa06OWF7XbwmzwWcrHwNyuCFY2Qa+x0KwSlp0JuEOUDUpg0zU0mTRYdqfIem4uRKA1UTN1+5Pd1I8PesXXeT3Jjeq0IkriqyrI+LUj5B5VsvSqp+dVPHCODRiK2ZTddhndxeooWYYY2MbwYAPC/XrZn3TP53eF2o8UUeKPIN4Cj4IEXAtdWHIVly2jICuUxlA3ZmzbiDWeXQylAZDlz5XSuDWjESbKl2TTCs2qRj8SJVO034Pm4BpGPes7nMo8luW6C4cllqSEOQ8gfMeAUfPyWGWJDHiwNTnkklHineWfkQ4yNedR8oBTPZIMr3xjUDejzUb7h2IdbiRkf2B8QwP6cZ1BTZWc9SHE3ezeFbwc1Zy6YWRKxxhw1ag0ZlMA6JJUsnUGEJ8pu4krsQaLlRt0F+5SHRoaO1A9Ykq3VanO7E4VUMTcw/UAZraE+bKVwHGXorfW1X8MI95WzKPOKla53lP6SsLAAAcPkf162Z90z+d3hRHxFDwUSj4lcHp40d61MFMHZ2st3Dlt4DqmoEbRcHXsCbC90UMmKxsX8VgbYclnEIIIJ8xsxhJ4NF0+g6TcIPa3NTVk/O1DjKe33BREaW7lldpv2IIFBBNC3NRKcjvTW6Z5WzRPJZFFCKmlmOrWkq/yIVgidwRVp89LK0rh2/KFkZLBZpz82h9ytxPg28Eo+DJBJiYe8KLaAL4rMn3t3FPjfheLEeDmrWXR71a4KL5LjRW3Jo1TBk0Yj2KQ8GhDeS5Hc1HenSEMijc93AC62lPrCIG8ZFSszq53yngwYQqah/+IeyoaWPAwwh3rd8r+vOzPuWfzu+W6N+QlFHhyS1UzYoWFz3HIBYb7NpJOqAa2pG7gwKNjAYGNayIWw9iCBQLbjVEck20prNsyAdeU6BMgvQfB2LTKatcpIXYzO+dzs3PdqSjnicO5ZZlDiEDYjXen7k5HwOhzkgsN3ajITlYcFDh6YLT6bqLLCmcVEd+abucjYkFFmx5G6F5ARTk5ORR5GYL7+0oB1nPCbucovHLvMqTc2Q95UOIk3w7lAyUFzWEApraw8wWYHAEZ6EqSN2Fwz3WOqLTYhWK+q35AvgI1LRiA7N4RaLA93hFHkHyBY7E02IUVbGIqohrx1Xp8EmF/mI0PgZ8gMduS9054BaQAU2+d3FO3NsuJVRU5UtM+XtDSq2TOpkjgH4itmwZzY5z9Y2CgpmYaeFkYHkNty//AFG2T2U7f5n/ACv677N+6Z/OflTLNYedAm24apoQayxQGXIZnBo1cnUETKalt/1Cpb0nEXELOKgo6D4tBkwG5J1cTqTxJWZJsmiZ4Ybtvly9LsUU84+MyiKFubiT6go6pg2fQfoKBuTnDV6hZStZTNwxgab79vasYIRhdcDI8o3obuQJp1ATL9VMOQjQsGNAICxuJYD3aqzSXytB4alMhALwS2+rSo3RB7XPzGQLU/cpB0nk4QniUEDLgsMEbL9Zxd4DzoCpD4h9Cl/d+lSeSPSpPqp58ZqPlsX/AHmL/vR+lf8AeZ6VmP0rPSjGWXcw3buKmYQWuIIU0gaJCXBul0BfE0HL0Jl8m4W991EARgxd6YMeIXuMuxNQPIEEHVrY3aPyvwKNPUyROGbHerlP7Bii5mobjZuO8Kx8C7iOQOjPEcgke6E5kHJV9UQIqR4HFzcI9JTta2p/hjWy6TNtMJHcZOkgxoawWA4eF/8AUfZfZTj+Z/yv677M+6Z/OflcMON3WfmsDFjkvwWp5MUgXxctqTGXuGUTB47joEKZj3SOElTMcUsnHgBfcNyipIbSHpu0apahxxZN3NHgOklEcfTc4aBOxmOXJrTbCDqQraJ8Drgpk7LjXeEJGlrgjCbnqnTlCCahuRKw53Q358v6AfbC/QRm1+iEBc4QhOQGxhjGjJqZi6oQmcA4XDRkmOaXXDQFBc3cT/CotA1veQiGjm8yeAtZTcXDzqYjV4P2lOfGd6VJexeR3uRGszT3PumAkOcbDtVPpiz+0oLZPKh/eJuTmvug+npXte12RGSkGjyFUMNmyO9Kqt9nd4R8eNveMk14yxNUzfmyHqVhs6IBO8hO8go+QUeCdZ7W6uG/iDkhVshdm6Tmum62pBsrjQoBBBBDkCCCCCHJiR5Dy3F2orIo3urotKuCnw7Ua+I4XCzmngQclHNQxVZc1jJGgnEbWKoYsg50v2Ao/EpXnvcAv/5P/wDL/RD/AGZ/5P6KIdekeO54WzzNHFI2ZjpNLtBCoJNKkN+2C1Ryi8b2PHFpuv8A6j7N+4b/ADP+V/XfZv3Lf5z4RRTkUeQyzNYN5sgXdwVslgj7StyzXOzNbxOaGEVDm7rQjcG8fP7EykpjO4X4DiVJV1DppX4iUX5NFyiReT0BRHxU17BPVSmKLgRmuZMscD9TaWUdnit95TSLxixA0GiIJB5HxOxMdmFG6LEcpOCM3WKsnYb2ThuPI+Q2CI1yQGQ8H+zD7YVqWMX8UIu0BQ1eVGZWtbYklc1VyhhGWVyEcDrkHk3kXWfVRKLLkcl+UGep+17ymncEzgE10eAcbp0eyobDCWutrrkVJ5Y9KcDqCnAblxaFYWDQratTH5PaUzVgBTG5FqYPEURNsIUY0AvuKjY+Zpzc2bCBxY4H2ED0prcioym7kEEOQooooorjyEo7gnDUK4RemvjDlC/NrCVNNlEWRji5Urc6meSTsaMIVHR0k5pYGMPNOz1Jy4lF7O0LpWTqzbcFMLjnHYVKGGnmJDoXEFnA7/BDmrDVUf2j7Wogog3BsRoUTtOmrnve+WCwGI6tBJsqSc4Xkwv4P09KuPk/122b9y3+c+EEOQIJqvK+TgrNusciz7uS7kZM3Doav7uHnTY2lzsgBmU7aENTT8enGO7cnTWkkOGPS/FBjy1rbDkbhFVOLjxG+9GoDoIiQxpIkeP5R7zuRa3oDojIACyzRxYgnMNnAhEK4uEeQlvAIEZE6IrCET4R+LD7YTWU8fOCxDRktzE46lF1Y225F1RKQci8ogIrJdq7R4AQQdU1X2ve7kHBNRfRuGIkBwUM9LFJ8cIxsDupxCj3V3piT/ErIvwFVW6op/S5V26Wm/G78ltPcID3Sraw0hYe6Rq2yz/J+h7PzW1tH7PlW1Gf5Gp80RVTUMxwUssrNMTGEi6qmZuglaPsFYNpBrmZzwYTfcWnUdtmhOFXNdnjndZW1BCKc1XKCPFORRRR5C7QEqok6lPM7uYVtB2lMR3kBVZ65iZ57lYwOdqgO5io29d8jvUqKEWZAO8klNb1WgC1rALoro8mKJ7dxaQVZ/YVndGTa5rDpA31lfF9pNrGdSfJ/egE3impqbxQm2jTMZmBf1kIXTCcwvJT46p47lW0nzM72t4aj0FTy1cUFUyMseQ0PAIIPyX66bN+6H85+UMUQJGThdDmrtN1YOfwVmd/IZ6kN3alCmpgzfq7vTnN5phA3m6e6fDHrvIQxujfwydwWS5+a7h+jGZRmeaeB+ANAxub4g4DtP8AU8DCIBFhAjbk0KOmaTI5GtmDYo8zoBqmxWkns93DcFGSYWNBI1csQItohwWrm8hV0fBLuqLqxssRsE2niDzI29xayMkLHG+bRryBBhe83yG5Em/yZbU1XePa7kKzCPMuX92Uv3LfZ8lb4On793IyWpoawM6cbwH/AGCcJ/mRlgY4kOOHM9u9Ru68bHd7QVTHWmhI7YwqF2tFT/8AEFs860NN/wAYWzT/AJGBbM30cfrC2X/tG+l35rZn+1HpP5rZn+1b6XfmqOL4S0FPHABFIxxeFQNGVJD52qlZ1KaIdzAg3qtAR8K4XSsujyZFZEcCp9rSsgpgC8dYnQDiVFsyhZTQ573O3uPFCu2bLFq4DE3vCcwlrhmFryFEtcjzrXu1Y31nP3pw0JTwgNQucmc7igyvnma83ecwnwvbIB1Tce1XAO4i/wAj+uuzfuR/Ofky5waNSbIBlrKw6Di1SsaGYrg5p2hagSuaAlePrju3KwJKDmEuQjhzGbs3LnamQx73FPglMUgOEepXpxFSkYn5ufrYJkEIjZkBqTqTxPFR0cYvm92jVNW1flF2ijpItA6Q6uQp4TDEf0h1Pkp0s1hm4lCOMNGq4pkYuUC4kC3INCECrusFYZoIYLIb03GbFNBV4WAb3IshjY4G4aAe8DkCDIJ3dluQE8CiNQi++EA2TMsRsU1z7NcmgDC65vZO3Fp86c02KPJ/a6sF3jD2lFFdIIujfnov7tpfuW+z5L+4H/fu5OcprYcVwWkHQggj22WOhYS1rb9KzQQBcA+0n5L9btm/dP8Af8nY3Cu08lmOP1SfUudkqGDXmy4ebNFhnmOj+gOUQTtkYLC5Yfa31G3m5bmybFCS42aAgIMflm/Lhj7TkE+la0hlw7fwQBONupvcKOoeI2nN5sAeJKwsaN4Fvkf112b9yP5/CJzhmY8KpJ0WD/EStjUmsT2yNVRhxOwtajDXsYSHbwQrRqwRdIihNK1mAXJsixlonANGQVS0alwHnTn5OjBAOgUZNnNLSo2sdJiFhc+a91NW1rng4Y73d+S+LHLqlAtxA3CdXVeJm7JGKnxMGYUsELo2m7+KLpgSA4k6uzTXsBwjEN9hyNiy1ci9xJUlbMWtyaOsVTYC0gjg7epaSbA7PeCFhVtESeTIokIrNNih505lp6PesULNOqPZyDEgIHNG88lyiEOA5MGgHKEEE745WfaHtciOQK8Up7l/d1L9032fJf3Cfv3e7kDoTe4AIN+4oYHxtbk2xxYrl+uZ+S/W7Zv3T/f8tainPCN3sQn2pO8g4GNw+cplPQw801rWss7L1rLk+MUcg1JZl9puY9/LvRDY4uOZCwRNbwFuXnKkjcxWoB9se/kNTt+lG5hxnzZq/wAj+uezvum/znwQ0XcQANSdApGZte70qptbnXKR56TipoupI4Kd/XeSi+oDjrZYYR3LoNV7lZoC8nAZd6LchlZBsZJ1ITRERvOiZzbneNhsCmxwPxgOGE6C2+ybFO6Nos3m2uVk9sZDDYHUJrahpd3KGghLIrPn4bh3p0jy95uSV+kCJYVzAwjruCJJJTpJAxgJJNgAmUGzLv1AxPKcMfNQAcCSpZyXyPxOsrlORBzQPJZX5D8T/iHvX9mi+w32cv6BqCsbhcU3cOQIIIIFBWrawjyh7XI7xdNOoXAqzHK1BTfdN9nyX9xv+/d7uS4sdCgKmojDAzC8jSwPDPj8l+t2zvun+/5Tmukb4Qg9gcw4mnMEb0XU72uAd4rr+gqKjjMcLMDSbq+zmg9Zjnsd3hxV4ADqzonkLqd9usMx3hCnr5oh1Q67e45hXPJz20Ljyg0cvNRF3oRwlx1KGOOEHTpO93JaOprn/ds9/wAkG/C/Zz3kBojb/OVsaDWuYfsAv9i2fH8xDLL32aFtOry2bQ4vsRukK+GlfpHNEztLIvyK2zVm9dtKIfilPhYpwO4LLvNkGtvwVmBZrm6YDifeES7XRF/RReNAQMkQX+SAPbZCaklNrYbj1hEVjxwhasLdMlcpsF2Qm8nsRe4ucbk8nTCwcCeBUjpn871gbFF5DW5lTVFURBM1kkdjjLiLHsW0WUwgqJGSMePEN3H3oC4a6x4FFt7r9KFiBFlhuCUVZB6I5P7J/GPer0sX2G+zltGBynkujuKcER4F6yry0d73IJpXAp2B4OYyX9gp/um+z5If9Eybb9K7lLNpvHOl2I5tLsma5Abr6qzj8j+t+zeyF/v+TeGgRGziVCzY8k0uHQtLWm5LuA7VXyU7HsnMUXaNVzePeCFdoXNz10fCfEO5zQUBK9nlAOHLzVTHJ3x+jRb1zcD3dlgr1Ufa4cpmqBG3RvtTYoi5xs1ouU6ed8rtXFOke1jAS9xsAN5Tdn7MgpR4jLO7TqfBpab/ABFTFF9t4C2NBpVGU8I2kqmGVNRvk+28BfCWuyodnFo4iAn1lfDHaHz9UIGdstvUxTUe26SiqqrG6pDS57BpdxC2UzOd9TP2Pkt7AFsil+Y2fB3vbjPpKDWhrQABuA+QBmv3lXe0LqN4lZK7wO1c3ECdzh6iFG6Myl7cAF7rG8iFm8hz3J5nc1mUbRfTXVWtbcG+1f2Wb7a/tT/uWrIIR3ig62jiiSSdeWzgnPpnPbm4bk58ptq43QhbZhu49YoU1Q4FgLX7yhc1D5BJORm4bkNqVTIsmQw3D3tAuTwupaVu57Nzx71+nAKawFrMyN6LzdysLkISaCxT4ifaEU0o/FP4x71/ZIvsN9nJddHLkHkrg1HgjbIFHtRG5yB1BXBHkHxysI8r3u5SFdj/ADL+wwdkbfYoKcAyyWxEAWzKgkiMjJWFgzJuqKIhrCZTcA2sAFRPtaX32CY8XY4OHYfB/uU/enl5rb0kheME0bXYd923Cs4j5H9cNnfcP9/yRip5HjVrSfQhUU5qpAA1jfXqUyrpn19YMfOvJYxNY0NaLAZABXYrtI4FEV9UBvZGf5h7lglYe23m5b00ruGGT3FdALJrPOr1kX2grC5Ngp2gtp6KoldxDA0D8RF1WROLn7OnP8cf/wC5TywGIUFYwE9ImLF/KSoQcLpBG7hICw+tCq2oax9jFTetx0VDSX+NVcERG58gBWxYupM+f7DD7TZGQ4KDZxee13uC+GFd/hqMwN7Ygz+dfCitzrNpBjOBmJ9QyUWtXXyP7I2BvtJWxINaZ854yvJVJSf4Wlhh+xGAjyfrhsz7sfzn5LNZPPYv0pPAK9TEFkrzNTpoQzyiL+fNNFOGyn9G05uJyK6TGwtwRG+61+4L4vGYwbk6k65BOwOPd7V+hnB1xBATvufoW3JVwYabzv8AyVzmsjyAalDF1fSpyWva1pZ9VNgeY4hbfdOfI1oBOI2TmbLiiprc4wlzx5RKrWVOGz2OGu5QMhERHNOaBkd5ULqaSz2OBad4TXTFzGYPqroAmN4uNU3FikOW4cVvFiiNMk5xNysSdgxNTo6U38oL+yw/Yb7ECukPAcnJ3FOBTllmEOCbyA1ld9v3uTru06IucwnxhpeLBwuFI5pcG3a3UhZPHcpDs1nNOwu5tufZZObO4NlaXDpOwk2Gd9SjDSySPmY3o5CRx8+W/gnGXE1zhvs1xcGDNAYeemLS8Y2gAk2vqLb/ADcVDGM3vzbaxuQEC248D+5D96eWNm2IZizRhY7fcEghdI93yP64bO+5f7/kmyRuY4XDgQUfiIik6jCf4isOyIANwPtPJdtuKwyFpX98VDf+wz2uWArE0EcgmpCOIcz0j+i6ARdM7syTpa5gaNM0GaXvx8BsjcMjQ8cHC4VE+5ZGYHHfC7D6tFs5k/8Ab31Lo9z43iw7xa/nBWwomCSGiilB0c8mT2qKBmCCJkbdzWNDfkP1x2d90P5yun8jmsNO89yviV62MLIBWeTwF1eBryL3tYcck57WgHoMJJc7QcSoefcyEFxt0pTcq8nmOfnVonAAaj2hZTd7fan4zGD0S1t+23LkoqYFrLPk9QU1XtTDKSS9jiAe66sVIwdF5Cxhkwyc8Z94RFTG6oaHBvjDVRytxRODgudF72duKl508A3IhqHMMkfJk7VoCtUOa4ZXNkRLzMmcT1Sz3/RYCfGZkVJTG7XB7D5iiiSrBHmgFjonB2mJoQ+LQgC4wN9nJZ4urkfIFdiHkphVqur7x7XJpQQGlwjd/Ai5U4DIacYS0BoJzByT6eojfPEccZv0OGl9c1FNAY4WZkjJ7LpgBLH4mm+RFk17Wlz/ANKHAAHp3B0IGWmZ1QaG2Fw4Yg4WAy7PVxPFY6YOsATmbHf7b+B/c7vvT7By/wB500obm3V1xpnuKs8/I/rhs77l/v8Ak7Up+0V/dUPn9pWXJhmY7ibJrdtVTiQGtp2XP8Tls+MdOsiv2G/sWz44WtvI8jgxUlY7AznGOO57CFajceBHtXNzys8l7gnyOJDS6/AIwQvme0h7sgOARJzKY2kMr733LPwCchqU6CdsAPQdqPkf1y2b90P5yrm/gjyAh5AV9QEPICBJsrUru9WjcVirmEcR7VmEScrZiyL2wxh2DHmfqtGaftBxjh/RUce+3WUVPAY4G96JxBu8O9qHMv42RL5RcZhq/Tju5GRML5HBrRvKdLdlPdjOO8q7g52feMv6p1PtmCfcHZnvBCLpHFx1PIXUQPByyueCdEQ9jiwjepGi0wa9vFQTjW19zsroOYbDTcdEW1kwO5xRBjfa3vIUMQGM7lNUy85hsw9VOkAxuADt/BSfGxTMkGM6E6KupB04324jMKVrbPYPOnCidZgF3ApvxGDE035tvsTO0JjnZeAeQeAUeRorawB28XHDN3LuIuukSgaYOs2Msj6xINwcvUhNGH89HI1uTbAD29pXOAmGVmDVxeRkeGoumv6T5WxttvcSQeFgmx1BdC/GwXtiGHfrrkrVbIT808EHvQYPPc+BbY57ZT7AhvVkwVdG5+uKw9S0+yPkf1x2b9y/3rL5HIr+ynvQ/wClQ9x9pQR8Rt1VTDKUM7lTTVY+MvfIebBzK2dFpSRu+2MXtUcQLI42MaDo0WQIIIRk2dOxupbkmmsldqHOBTWWAAVhZGSQNGpQaBCzRvg3eSdymHwi2ZR0xGOZ7pJuyJoN/ScIUGy6CWqqeoxpPoBKfW0kdU2gYyKXNgMxvb0KmkOGeF8PaOmPz9ShqI8cErZGcWm/g/rjs/7ofzn5P+y/xIilPAuVqqH61j61+lVn38lGqrBBezGsGM9iaCGRdGNlg1o17l0DnuyG4ZrpkdjlibbioGkczZudnC996xOaexRUgs7pP3NClqn3kdkNGjQKh2XsqOsmfHPWzXwQ2uY7HUqOWd87o2QNc4lsMWjATeyxTNtkAQbL9IR2rCW9yvRvC5imDyL2OnFYwWTxtLD5ORUkErsD8tx8oFPtkSM7WUzLjUN3ElQ1M/ONYWvI6QGic9zI8rNNwnzRB8TsRAuWlOjFmEqJsW8F4BdY7017WyQOPOi2p1sVPUH4uGkYLGQcFga1r83WUZpHOLRfnAohTRAM+jb7AmHxU0EWCa51twCYo0xNTSNUOKwo8QnDeE7iE5AbRq7j/wB4nIIrAQA9rhxCc191IcsbiNA0KRkEjA1jg62IuGaqMADWdDFewabXVVNIWCI9DItbmAT6VCyU/HBIGWOmShgkDoXvDgSdANDkufjPxmRjeBJVK42FTD+MKI6SsP8AEE06OBRGyND84fYEeQsFM+5A5yxPmv7lkO7UafI2+GWzPun+/wAINFzYDiSqKPr1cIPDGFs2P6cv+wwlU2kFNLIfMFtIwOMGyyO11yq6ahidHMyEauu3EURsqEvcSSE0cgVttPad8OX4uTpkcgxBvlAoNnP2iFieTuHIGNfK7INRfM5x8HAwetGq2ntPbGrMQo4PsszefO5PrZYNjUr7Pq5ua7mNzefT/ImRMbHEMMbAGsHABZl6dFKJYXOikHjMNitGV4twlGnn4eB+uNB90P5/kGF4DzZt87JrXkRuxN4kWTg1rjo45K1N5yidkNlGf6UtPoC5qqoO2BntK/TORDSe0IOgqJPpXPHoAQMoPksLieJK9h9qz9PtKthTS9+WeI+1Ph2c6VmoYcKkleSSXOJzJKY/AWsDcLQHuOhPYmxXEWZOrzqqmulwQRukdv4DtJRp6h8cwONji0gHeDnmg+GOTi0H1InATwV43Di0priyIyBpAuAdCn+SU59G0nrMdYDsN06N5aW53GRCL5i0auBRykbbDa5TbjDq11z3JkcmF8JyyxNctn1njGKXtFk2RoLDcEchfz0pNy+Q+gFXqPMh8Sd2PCvSQH/tt9g5LWXTOd7BPkdZguooG4qiUX3NGpTfo2NA4nMqTyypT47vSpvKKkObs1xV2IDchwQFbVHD/XpOQ4JqagjFOXZGxIIQlA6NhvF73RdEOZfG/AMibk2GdwCocGO1gRhzuBkPWVCC0MxPtYvI0CY04oHmRzAXOA7MgE9rbE37bdvcnzvtj7b4A6/HTszTamESCrBHZEPzTf8Ad/8A4ghtChMxlwWeW2ATjkKyQen81VB4Me1J237T+aq4JYnTbSnnjc+3NOJz6J7StqSvD6WuZFHgbhZiNhkvhANK6M/+/sr4RbqmI+j/APavhI3SSM+dn5L4TDdEfwL4TD/LxO/B+a+EbdaCM+j3FfCAf/bGFbd37IW0X7fo5nbPLZ2MIZFn0tc18ISLM2Wxq+FD9KWJv4fzXwmfrLDH+Fbffm/aTGd39Aq+T5/a0h7rn3qn1mqZ3rZ0erJH971s+PSjiJ+sMXtTIwRGxjBwa2y/sb+8IGhBHEr+66f7A8Bo2s12/A5p85BHvWSvIOQnagbuEaxTTHg8rA3tPJzdO2IanXwcUovoE6i2RPNHnJbBGOLzkAm7A+DEFMzM00IH25Dr6XEobS+FVfX3xw0Y+KwHifHd7fxcmFgHITL3JxoWh24kDu5f1v2d90P5/kRZCXZbTwec1hhcL3s5MdsvBIQAZjkd/RRklppGaxxtu3eBcq07u9YwQ3MlwRhpGR36Ts3D2+pENlI35BXkw7s1hLXOItZNe4Bj2usM7FfpX/aPtX9wPNt1vXZQxB7R0yPQSnym3oCldA6qnwNgYWkh5LcQVLSunh2RG6UEgxC12tv9XPGe9OfK58vXLiTfLNGXZsJO5trdxsiWsceOmXJM+V8jWlwBFsKkhhZHgbdhJB35/kp2vLnSF5drizTp58b83OOa5ifE5h0IIWOERgEC5KMbw4DTcUHvxMd5iqcxvYx4MjwQMTbFSxyDB0QNwRkmJlJAtcYTbQXUrGDXMX1K15wm9uJWKB+EkgPF8+9SCkhs+4wN48ApB4ywWxu8ya5ziNNAU2jjEVFGZJXD0LaD5SXmPEdcbm+9bSb4tP8AjZ+a2sG3FI13ctpRiz9nH1qSP52he30/kqetqmQBj2Pfpyfo9bkIjkw11X3n+ZyKKtkrIc68nO90C4kC1ii8MwtybqXOv0uI0O5TPtKGO1uS82CkLQ1uE7gMQRpZRzsNhkcN7glOqX3ZIx8mgAGV87jtFs81SwVcTpoy0Zk4bgB2nHcoZYA6nIMfJ/c7/vj7ByDcjCyB9mlpmDXFxthBBzBX9nj8nAAOUooooor9b9nfcu9/gX8K9MR2hYNmR+f2lf3bT/djwLVzjwDT6bhZKzwgyNzjo0Ernto49xjB9QKwVNRfQuKubqzrnci+QnwbMvxQ2p8L6Ck1hor1s3eMox6TdDZuxnvGrGF/8XVZ6yjs7Y8FM/5y2OT7RzKvKOWzO1y5mBsfAcv637O+6H8/yOqM+x6qPV0cmIIgTjgQiKAkbpR7CrSUT8jeIB3HVwTZAXsvdps7zED8laVzy3TQ8ChJU3Z1MPRQeGjcTfzAok4gb5FEUzTuBXxYmPmg7PVc8577WuUP+nGleLtvkd+uiFNQUBghYcQzkY65eXdmuVuFlOK9whiEhMbr3bcNHEnxbcUx/PCpkfVzs6bImO/RBxvuaDuAOoTaBjmxtglqLBr44xihFgc8V7k6KtrojUy4KSkGs85whUcIkp6CeSaJhH6R7bY3HWw3BXjecINhfNXaSiZhZrXDABY6KF4ZjeWvvY3GIW4qIPHNOvlnlZFxxjz/AJq8rjzgDmuQMnRNwBa6xKqqLGGBzhx0CqYnteXxhw+unh0kgbuyaMxmnxNkJZYGM7vMrRXEZKJYLxnJutlajc9vEXCPxOEYvEHsCIZrmi9zTbUZkhANHapZdsxQMfP8yCGw5m9zuuFV09RjbPKZGk9KduE303lVkFi6n504cAwYfcCqqlmEboLAgOs5hjPqDTZTc6574z3B5990Ky4lmlN92E+9xUTNu7OMdTFKZHAkR36HYbgK5sEWwiW2Q17iublICLjYC5UEVTK58hJfua29syUHg8y8O4N0PoKLXLprMKzyEXab0ygpRPKLyu+bZ71U1bi7EXdhNh5gpoRjwkZkA6DJE/oKrpxHUHUIR1IaMbmOGJpYLkhPkqMBkeeldju21xf0hVcb7sc+1jk129OEbcZu62a/uZ/3p9g5X8zBgbe8wuLX4q0LG8AB8j+t2zfunfJfoPOEG7LYSbANKwUMAOoYOW4IV6uX7tp9ZVwrSjvQZs2oO/myiZ5QdWtDfUEDUykcTyWFvBLnABWFkJKKs2wddoznB90y7Ge8obZ+FVJTDOGMmqlH1GXbGOSwLuPJcgLFUsG5nSPm8D9cNnfdD+f5GxKEW0nwnSZuXaR/S6+K7QqY9xZiCPxF9tMY9hVmQO7Db0lCPaM+LJj5CD3XRgZUAm1j+akjEkbxhcMvMABdBwJbYi9gvYVjpHjzhFzMTdQrscEAy5ysD7F/1HZ5rZ5REylwRRxB1yW+7eSd+ijZXtfI+UMzxc0bO0Kr9rkinZ8UpdHyveQ3+N56y2XsWIupIf8AqdSNZ5mWiYexu9V205cdZO5/Bu4dwQLZydWubYEanNY4ZbjrNKsMJUDsbKmHHGQAXNNnN7QnQME8LxLTP6rx70EBVR7wXAHuORX6Z3eQsblTUVI2urxix/NReV2lVdYTd+GLc1uQC5ucG9ibg9oIIU9LIDHI4KPaUJilAZMcsY0J7U6NxbINBbIrAw4n5BAROaDk4j3r+zRAa4R7FqSUBYcEDi16Jsms25BjawjmPpH4Rq7eEyIuDCWOuTiZWEIm0j5JjckYjMyWypZSAx4JOplpvZhumPnLIzSygbwOb9uEpxkcxuzXkt1ETnH81FF8JKIMgmifjFxL7sgv0ib/ANOePqlAuB+qE2loucd1ng99uHnU5la02a11rdWyDtQAPLbki9pxj9IzrHiFZ1igDccQv0rkJqyGMmwe4NKJrnNY4WjOFreACbJR4x0JG9EnUOvncjsTjC2F7WOEjyecG4qanm/SsLS3iLL43QwA6xTWB7LXz5bAlW2RJ96fYEALmwHbkg4XY4HuN08CnEeK2PMNtcixWJodpdoPyP63bN+6d7/kY2zmCiZzzgbOk0aFVTU14ZCJcrJjNhPgqXBk4gebE5Oy1Clp4GOo5SGloJifmEYjarhMX1xm1MlbijcHDiOS9RIeMbfaUyIMDjmbAWT+cfbVrm296MuyHk6uABPeV+mq5PrhYj4fSLuCldQto6bKprpW0sXYX6nzNuotlbAFNTWjY2NsEfY0DXzNBXxoVm1XCxrZTgHCJuTQiTYINYG8mKW/BWifJ5RsO4eB+t1B9yP51n4N/AdFOyVhs5huEax5dOM8BCjFDGS0EtkILXNFjkLe9Ur2RANGI3cD3lRXwMBBvc+gD3LnaMPGeJmfaQpJXluAdI4cdra6BTtzLGYLZAd/YjexYeHFMLLYXLm55I+BQbK4BEQKkFJmZDUg5ANGED23VPDX46mFsrQLtYSQ3FuvbcjUiNkl6ogdCDqQRdwafZbvKldG59fP8XjLDaIMsfMwWAzA1tfVNbM8R4sAJwlwsfPZGKrdGBcyNNjwssVMCiydzPJNk5r7s1uEKeZkUoBgqei5vArBtKSAPDczhxbxqE6lPxid8YETgcOMEkjTQq8nnQqa+GIjJzul3I1Ne8l1owcLewBSS9Vlo2NvfcB2psdfFTt8Yi7jbeuYELogwNtmLA2KDHl4bhMjswNNLI1dDc/OREMJ7ChgIOajZGXYQAMleJgbphCAaRe7l010H65uKttmAGcQXp9SL36TkS2wqInNPBsaqJIB/aSwWsAYiRbzKooZGRY2TNc3FcsLd6mfCIjEAwEkAE2F9dVs/jOLizrRtt7VD/8AM1AIXvc3GNW2WF6B2a830YVp3Bf2dnkjD/Lkg54LXAneLWQEDxoCON804Yif3WffZF0tg03Uwz5p9h2FWkdlfNGmqWSZXY8Ye8FMf/bISSybpdgPAqZs+GO4MnRzHFVbJG4Bj6dw0jFchRVFI+nmiJAfnZ3Vv71FS0oFNGAwGxuc+0lEsDnNAa7TpFQQQmWZ5bGLAuF8lSzsLaeqa92E2biz7F8Q2PNjeHPZeQsUldKJKqZud7NJ0shGXSRzglpyMYNx2XCNZTRNnaccMlzuuLFHmmE+SPZyNGpA7ymE2a9pPAOF/C/W7Zv3Tvf4cNMAZSQCbZBRDZv6CQXmy7QN6aXBobhaEC9jfOg/YgLtWlpCjnPxGSzZ4mNtweLIOBuLgpgfjp3ugfxZp6FWQZTRc83y49fQoqiaUs1DQCDlxTxMHN6pqMgUJXSPZpjHqKJpYWHIlwK5qgrH7y73K/Ll4GCIBfH/AIaGY5w7Jhy++l/JieYWbNpjeeciBne/rehqjpqeOCIWZGwNb3AK8l+HLaO9s3IQwtYNwt5/A/Wyg+6/9a6Z+QjLby4rDyVSVD8DJXteepiF8SlpZsZcxzBkSjUxSgOtzZDiOI3qSDmi62pFx3omVObQu3lj7+ZNjMbm9SWRpAPfp61eK3Ake1Xwkb/yKDsOWocFacOHjBc3Ug8UDTNP1kXxSyAEgN1st6MFGz/p0QpI8IDql+T3P32Ov4c7KaeWX4jBJL4zp3ixZbU+S3vPpRpnsJmbMXtuSy5F+FzqsG0ITxeB6cliomlGGvOHIEApxBNzdPfHEHHQrOiqCA4yRAkFGSoxc2yMWxFvPNQErrCwDihBtaF7tL2KEe1nRu6pk9IUdHEHuaOmcLmajCMiPTdObXGUuxnEHB2l87psuy2yRklmPGCdwI0REd+BCEj6mMavbiWbg7LIklO5lo0u5EQRBp8QexXeXHcg94u8N7wU9jLXDsyUZNrUzR+595RbqAO8K28BEnrE+tOGrQuLArfCGiJb44V3lOEDo9xWIpskXNyx3yw34jcmc8SXuEe4pgYXWIw7ycRJXOA2dkL3ThdrOiE9uYNt+IHNMnBe6wl3/WWOB007sMI7NVFDTANjNiTq/rEdip2Tm8DGdoVTSwMlpBDzMmsjW28yMNFDNILluYBGryDme4WTquk6ZGK1nAakcbcUBzWd2pr6Gra/qFht6EGPIxYh6wVKx3z5t2qB2b3uFt2ACw7xr3lUxjwY89QQSE6VrpOk251NyDop4J3RlxLAnVEYka5yOKxRbM0tNiCi+BjjqWgnwf1t2b907w8dHI24bZ7ST5kC/K+EaX4LVy6JPEoCKShkGuFzHe5GOtE8JILcOYPYm11IJW2DtHW5LJkOzn1BYMbQSHbwShNG+Nhu5mKTGVMNnA9IvOTc77ymy1sMcjDngsBkBfMFCLZzmDLE/wBV1cHwsTxfQKOnp5ZpjaKNpe49gF0aD4MCrrBglqy6tn7MWY9DcIT9qfDGepfpQNPmlk19Ay5MMd+PIXGwQfUxjc3M+bwf1q2f91/61n4JuO7ltaxsQi1wc3IhXF73XNVo4SNLD51iglNruY9rh7PaU7mSL/VI4g3RNNOAPP6Vjr+YsLOaCw8HAJrsUbm2mDrmy6i6LexxV2BwGjj681ZmMLnNnk8BdQVNLUwT7xoATrcLDiu5pO+yZPDCeZlq5AbOa7oRRjtPrNy0KAB0dRUmdsL+hDS2ZEG3zF7Wz7LqadgeadkEAcbBrSACe05nzlFjwWnMG4KxUjiNC647jmFlBNxBB5CcDRxtZNNTR0eNrTHEGlztFCXYRX0tw2+b7LBUSN1zKtmNQhtOlYL2rIQLX8cKWSpe6VuF51FrITQh8lQIzphcFA+jdRumfIC04rACw1Wz/o5pPUmRAyU8t3YC0ghTsLmyte0N0HFPbze+5KcIo8LPEbme5ONmjVxsjELtzAIvuUQ1eEW/CaneBL804WiFzqVBLVWvPHCG6OhB6W/sUErmiO0kdzitSsuck2CCF1HBIHm+MzUzWjzcVtaSMSCgxxnR4pRb2KtfhApLlzrC1MMz6E87cpg6NgGPdGAVnyl7sIIzTJq22MCNmQA1NlgLmMdcAoszG7IhEPKIjsV0kWU9HTsduxntJuR6kH4edcRqQdUaaJkRDCNQ/DmUHxSwvzje38JGYKcZTFGXYImAABOoatjZH2eQMbCCMivmonbi4juQ+KcyzrPdfzBQQS2ka4lwuQ2yNdKW08DiGtL3EvAs0IUc5hksSLXLH8QDbRCp2iZXRXjiaSQcxwQiDRobEoSSEuaNdU2OGzUdQVikb3oPa6K2cZt4P63bO+6d4d6zmWuuAAXd/IWRDiVhaGjcuerZJdWhPpNnTTuew4mgkEEELDK1m5+R5LRu7kItiSgnXC0elEvmda4eQ1GDZzAACA0eixQYxrmWLsXrDUSyNp0HsA/qmMLmmKTI6gBQHUub3tTJBdjgfAtHc6lHaFTQ7HGldOBL9yzpPTKLZcmLJgjMj/sN/Nxa1Pg2QySf5+pcZ5T2uWJ4CytyXkvwVmPk4mw8H9aqD7r/ANfhYuXJdG/uRdH3ZItwkahMlgmLR0Xw4vOOkR6lilLPLFh36hGMvZuOvrRO0m4cjx7m39ybI+KrAwhxDXjgV6nLon7ZWOmNu8eZY4Hhc5SvjKk2RXvs7TLfmDmNLJkjnFl8ydRZPmojDNVNZTMdfBfUnfhGp71R0t/i7DK4ggueA3M78I0sdNFLWS4pXE2ya3QN7ANAETuKx7K4lpwrnNkP4xOutFTwPNXUvyiPRbvc7cjV1D53EGR5uRfRNJJGR4EoOeHA2JRBzyUjZAYsWL6uqlwhk7WS28tuajq2mZ0QjAcGghxzJ77qkZPgiicxwuLPfmpamfDCzM6ptBFzYwulOp4BNqaCVkgDixt2oN0Db59y/RMF79EexB1aC7xQSixrYWeNm5YYUxm2ad0zJZGCLSJ+E68VSGLAx9bG7eTNi94WzZAGyy1RvvLGu9pVBMGtLpS0E2/RhvsJQ5l7aUyC/F1ltZpjfA2cBhuAqlldFUCI3bICdFKwOcWnXkJi5x5DWcdSe4IRsJYTZugWObHfM6I1DS4nMZJjiWyHUmx7U+MvFhfS9s7J1sROFCpmku8taNE+KrcHAsAAt5gAEWw88zEWXseLSnyEF5JsLC6MdHJM44Q84Gi3W3n0ZelSSQ0xY8kEC9jlcEj2WTawiR05ZNJc6Kp2btQUrrTPB5vFfcSmzY5SQ0vOFvnVdVVRdBHM1lteavf1LaLLCIyscAG4iQOiqiWTBLIQ/wAx96GzdnFnjy2c49m5CWWcDNoOBmVr2333i5VMHuHPRkg2PTCEU7YnaObcHzlAi6vOzvRNXIeLz4P627O+6d7/AAm0dG+Z27q9pTpZece65dqeJuryALFM1vBYIXneAsEsbBmXvF9+SmkpXQPLHAkAnDwUlDPHIWh4adFBtCmE0B7CDqCr4Rxd/VNbFFSD7TkXyMjAJNvQSjDPFTgYmsHS4Wtb2BYpmAE2a0nzk3Qa77IA9GZVo29yEkmEAJjRYBAceTE6ysLIVW2do7V1ZDaig9sh9Kik+JbLj+f2lMDOeEMea4ZDcFd5J3ctor+UmQUzGvexpAubusqJl8dXAP4wtlM1rYlshn+ZLu5hWzG6CVypq/asFXH0REwNwk653XkU0fnfiW1Jf8NR/hhcV8Kpco6CoH/+Lb2hfDKXSKZvniavhdNk+Qs+3VD3HwMiEcKs8t4i/IxlNLFJrhcG/wAQIRs1w1CaYfjLCLPzPemSVtO/MXIBPE6IQzFr84nizh70WiT034hXx97SrxW4OPrWFzmnciyvfEdHBF9KKhmTosn9rf6IMcGglwAVRVTspqUOdJK4Naxu8nQKtO0fiT4TFPexEmQb2lPf1JIjJzgjwFwGfsso6WAH41G+YuIdHEQQAN9wsJqYu4psrJYTo9pasLiDuNl/Zwd7Tl50QbonrIOsAQEXtOQNtTZYK+mLtHnAfPkpH7RfTtF3h5aO0qpgpJmGwjZ09Wk3BspXg3YHPYOi8M0VRFYMAiAJOEZDNCc87vf1hwKuyS+gYboEIxQMEnXDQCsVS8adFETxOGhbZWjTm7WpSyZ0JLOuy4Iz7FWOYTFtmORuEE45D71tXcKaftMcUnuKbDsySq2xR04DTaJjIQwuPmU04knsylo49ebYAqiuqDDC4xx34nIdpCmgdbnsZG8OKflDUOLmHeTcgoiYWAHTwuA9RXOyEbhkOwXWOmkacja48yeylzdgL9LZmwWCO7t6u7se0Ed+l/SEZYHMcN2SIxEhSStxkiNnighOew0cha82LoX9oF7KeZ4NOyK4bYg2Id3gHVS48Z2ax7h5D7D2qokqSyeER81k2PQNCEcRikjD2XuM7Fvd32RjiDKWEMI8ZzsRRqNpc47PAC5CO93Bre0hQgG72qKadkUbwXvdYDNGV7ZnjqHTeTwQgpy0EhxyceAz4dxQbs2N7rEOJk/LO6c6qZjqYTieLgHrXPoKxbYaPJY33ldFXmvwBV5MXEn2nwf1t2d9073+Fz9Z8XYbxw+tyDmLCS7gMlYuIF3DIqzGsHG5QkrZak5tiFm9+5YpbXyagG27br+zVTu1qbHjmebMjbmU6s2jNO7QHT2BXlY52vWPcE2WqkmcToUCXP13lYn/AGj7TcrCFcl/gauXxHZs9VqY29BvlOOTR6V/0rYNHRHORjLyHi85u9a/6x8LtqbT1ggtRU3c3rHkwxjiczyXNgnzM5mF4Y4tsHcE9+cu1vRD/VUv0tfUu7sIWyRq+qf3zfkFsVv+VL/tSvPvWxo9NnQeduL2qmg+EuzmwwxsaY72YwAddBpswAJ3Hw3FhcBloiL99kWvBQOYXTRpww6tkYHArnYJaV+p6nehDXBjyQOPA8fMnQVLjboOOJh1yWOgGMXwHCe7cVHZ+eVhr2FMfjbcWc2+vYUBLiG9CnnbVEZNBumviJ1ZI2/mIXMYHl5eXOc097XFpXNWcwMBtdvFp4qprJScUsjzube577KrmsXtbEO05qlZYyvfKfQFFTSnmWNYLbguZna6+RNigyvlto44gr0zx2X9GafiyFyc8gpSAcOoTmC5sj5S6Dy02cx2K65+CDatN9JlJbVkgVQ2FjMsbTfHbMp79jT1UvXL42XFhexJTaiWngOcczQx7dzXadts81lzWZIefTpZCi2aIBlNKLvPAJwgxAjI7yi45oR1Yv4+Sx0YeNWG/mXRRh2jTPETZOgcnNvvQcCX0EIA8azh71THAwUsjcY0a9/5hPYYIoWkwRRjPUX3os+C0ODPHJdyeKQVEYBDjnax7NFUgNxscGXy6NrlczUlriHEIOp2yE5hoY7zHJCOYk5537wVzsABbrbEEKkgeQC2/rWHPcBdYgLDREy2uBcEDzhZNu7eohjAlDb2s03G5GXaMJYf0cDCSewAp7H5OsQqswyRmV4bbXEUXyFzjcqxPJakqZjxDQjNVNixtY1rS48SqGp2bDPUzSc7I25DSAAqNleX0dy1oABL8VjvUOz6UHIWFmAmwRfjFJPMWPGIgu3lczsuSNuscBa0X1OGwT4dsUgnFnXLhmDYAHgud21O7g/D6Mlkg2CV/AL9Gz7Pg2+F2zvune/wRQ0Ekg+cOTO9FxLibk8nR7Bmg2IcTmjNVOEZvuCZQwNgY8P8ZzhxWV+JWHNN2ZRGEQF7i65OKwXx7ZNmROiJPSzvcBF72R73OuU2moHW1kOBvdvQDHi2bs0BHZvjZ+vILpuPBY32Qa23gWYAv+pfCjZez9YoCa2fuZkwfjX/AEfZNYYf8TzQZD94/IIUGzIKXexvSPFx1KLpAOXFN3ZrOR/mHhfrPs7si/8AWs/kHNZhBOHWwNgrlG6xMsVib2hCt2W+n1nhu9ndvCMU4c3IhMleJRo8eg70/mBTzNDmdu66aT8VZC1gFgTdSMDiWnIkITPAYcL7ZtOnmKwHCW2Oe++hQlhdG4XBV6CMbwLejJSz180jpWsie/ENSfR3qjjzkxSn65y9AUcTMEcbWN4MFhy4M0DTPdrldGZgx9ZmXI6KMEAA5DcFK7V7WonrSEoyOs1Nia6xJJFlU01K+ZjBLCThljOY86oa446OpEEh+hm9zlW02xxAY3F7pySBmLBnEKohmEs4MTAQbusNCoNnueWDn5ySQDdoCfUSY36lWo/4k3m4y14cMDc+0gEoNFzl2ptVTkXxPDbd4Tm35ppIG7epXy07mMxANIKEb2ufJLDZ1zgb/UKV9SwMlLgc2l9hf0uVQRDWkXbIxuJ9rAO4ISUstLK27TmGjVTQQu5mZxifaz2aW7RuVQHWfKXW0N0573Em5N7p4oHl7etYN79VIwYHN5xo0zzCa3NgkaTkQRuTnVRZbrXCEbXMzxaacE5viYAdwJQe0uhN7at3+r3IG4fcdrQi9pLZ2i+8h1z6AhT0higJc+QDG/s1ACqHnEI3HuCqW0b4PiYxHR+HPiQqtutPJ+Eqo3wSfgKrpjZlLMf4CpoNlshcAJTdzwueqnVM8wwFoFmdw3lUUEbCyIzO4yG9goADBTyRSyRi5bEQcI8yfU1bSyKOVos0GQEgJlFO9s76eNxksGjQjsBBTqnZVSyBoMrgGtCqKGqdWVVhFDE6zbomUvdqTcokgJ4oi0auVRR0gdSUxnebDDYlbX37JP4HraY12O70PW0R/wDZ3+hyrBAJHbKlxXzZ0vyU8u26SpNBIJI2Ec0b3fr2Ku3bHk8+L8ltM9TZLvQ5bX3bK9TltvdswfhP5qaukaKohhjuMDdAU3ykw7yuq3ecyhBSlg65yRL3THRui5xxPFXeBwCBYbqCDZhmr4g55GLptvgQklIDQwOPVbkANAEZHmQDpEhrL8SmumLYs4owGs9585uU03cWNV3EldVrSckS8k3y8DE/uVzZCaLaW236VkxjgP8A2Y8gfOcRX/VfhZBF9FS3qn95yj5Lkv8ANynCXcSsEA4nPwv1o2f9z/61n8gMKJNgEb4kRIbaBAp1JWNmYeqbpge2pgFoJ8x9U7ws+bOh0ParXcAMwAbjUC6L3CYG3E+/uITXQtJsXjJwJuChTTCRoHNvzHYsU/NXcC0nIrNf2bucVqsSaENwXYiE8Pey12EZFFjnA66K7O1EyEg2Gqa5ly8lMCA0HJNQVDpIvm39ZuoKoqo4y0wuPkZhMY20NY8M+oCFFGWvwOlkaNZHZX42RfKZZDifxRKtQnd0vcV0GD6jfYFfotUlNMHsKjnp2SzgsLhcOGdrFQVeDDWRsIvm4NN/xJhGF89C/vjaPYooX2lpqDCNC2Ut8/WyVFT0wpnti5p/iNkxhbNMpkpzG04r2D8KZMefo5TFKNQqgzD4xTsc55sHGMAu9GqZDHztQBB7ShNUNZGMDGjIEoJr5WMOhcFTMqHRgNDhw9GqxTyzEXtnZXgjtbX/AN+1OZIXM3AYhwOqjqQBIA2Qm2MDI96GMseC2xQifzZcy/fZNjYDhDh3hPEZD8F/K0JRacYMeHxukLW9KBLngQANzsXt0VM1rQJYOJF758MkyEk2Ly3gLKeTnoqGBuGPrFxx+fCFX1mVXO97Boy9m+gZKeje17LR3JIcGn0KtYCxnNtuPI496lkLpqh7n3NwSTmU2KmjlnDgXu3C6Ddjlm+dwaO7X3IuACwTNDkOda0INpxylFfrTs77p3vRV+T4lQSSg9O1md5VySeTE8cBmVzcbnnUoQVUEI+fwAzfbJ08wQiiETdwzVgt/FSz1LIoATK45WT6bZ0VM6QvlLbSP42TqmqwRi7ibBMo6VxacwDHF2nxneYZecrPCgyMDeViktuai+QntsEGsA8C0faVLFsx0dLnVVT200H235BQbF+C8VDAcMUUQgb3AZn0AlGaCp2g8WfWzF/cwGzRyYYgOOfL0GMG+3h3+FFD9yf5/kbhObfQLCBbfkBwWEAb9XHgFZxaUHAhNnhkoJzZj82O8l24p9NO6N4s5psiGFwPTGdsrHNBwLH5O4t4X0I35IMsy97ZDO6vQ9TFhcLHsOSe6Z7xrvXOQgnX3oNjHaumgWhAaq3JdqsrVRd5QQXPRZHNvsXNAAHwMWXFFruibHgjzzATcYPcsEQHL/YXXNhcFDmoyzO7G+zk6KL9htk8lxB9KkgrIRFIW9DP0lSYDKWh4A1MLSdFFNV8++SWNpFyGRtdbLhdTSPa3rsZnZ4bYp80mOWnaH8Y3FqNHdr4HyM4F/8ARUxfGRHOx1/LQc52PG7vzV5SQLZFOeMjcLp31sfWmGpLmS9B7bnENBojTSB8brNdpYoykB+5Fsl4sriykgAiGHGNSGhY653OOvmc1zO2nmUgRTAEX4EKRssbGBgDBZwDRqnsgc10ThoMVxYlBr3txNdiIALTcFCg2JHTaSy9J6MlfEzFrI32hPALmBzj2Kto6h8phe/HbqjCQQe9bUlnc+KB5DzeznaetbYIA5jDb6wW2JNQB2mRbSfEIHvgZHbQNufTqmSUtMx9jicHDzNcucpKd2uGT2j+i5sAlAzxnsWOqF1hjA8H9Z9n9kTvA52qFOw5Ra/aKJ7ByEWHHNMdNJVzf4ajGLvduTpqmarmN3uPr/oEXOLsSxcghgNVKP0knU7G/wBSuemkLTqcLe4IxQh+k0wuPqN3uQnqiY/mmZRjs/M6rGS4oaox05OjnK8nY3wMTrKwX/UvhtAw5w7LiM7+2V/RZ6Bcpz4mbOgf05yIB/F1j5mpkMLIoxZjGhrRwAWOQDlxSAWV5e4eH+s9F9wf5vkmlubc1Y4jYcCmgWAWCpuNAAFiF0WEPbqENqUPPNzqYW9Pi9vFYDhcrSgm2XYPb5kY3s6V43XzGo4hc5A+CXeNfeE+mnOPQ6O4q0Tnbrq7Hs84VtVdg8EaI2Y/cDY8hbmECUOVsrC13q3Ix5OeX56FMOeG548ridV/dsm/MK9LD9232BYnrChNRz0p7wpYqyNjXYMVwQGg5ghV82zY5YcZpxGXDBMBYbxbcpo7GGWTGNCXA7reSqWhrTUVWNxwEYct62HKM4MvsBfBqQHFS/hZZUT9oD4g0tguMIcgTmFZzyBow+sgLm4blB0rb5C+avVSwgghjja40TbhoY0Ea4ES6wQo4udk+dPUbw7VfO6Pxh5bqHn2qnraVlLXuwFgtHKN3YRvVUXYqW0zNzone5bUlylhmPa/IetU2zWfGK+ZjnDRjc06vq3yHuCx7XgHB110ih0O7kAe4AbzyDnhcXTjNDHqGtL+4uNh7HIPoc/FeD7R70GtX6IP4MKxzk+F+stD907lbS0sszvFGQ4lGad73G5JJKu1XeiR0b4nmzQhTU8Oyos3Ah854vP5KwAZm0C1+J5RWVrYh1L3cexMpaCQjLLAwcN3qC595qqhpMLDZrfLPBfF4TBf9PKAZuwbmoueGN86DI7WXOS/VGZV5MPBWj7T4GZcmtaXPcGsaLkncAhDsCba84wSbRlfVHsj0jH4QnbS+Fs88mlEz/8ALJr6G5cnWf5hy9Nx4Cys0u4m3h3+E9H9w72rP5F5b0fUFJvPpK4ub6UL5G91hyKyT6SobJEbWUcjPjtL807rs8hy5twB0TWdGUXYQCDr50Q39IcL2WLDuIUT4TDUM/RA5jUxu/JMZTEMsLZ2sc89eCsQfTyeLdZckTOvKxv2nBUTdaqLzG6otBKXdzSoZoy1rXIHRqxAghB8uBxtfQp7HlpTynJ6LQS5DRMQTbAhozC/u2T7bUTSwfdM/lC5ttzqeQU9W1x00d3IwV0FTFq+7gnv+DeCMDDge32qqgDT8WpZCG2zvmCLZ5qolnM3MwMub4GXDU5lLzf/AE2lc7TGXvv7VMcsIB44/wCiqBK0ktyIOqjJOfqXOSEDs95KwgNCjbcyOtZNG3KsB2LL3oAnHEx7dzXJsbf0FLEx/FSTSF73kkoq0z8/GPJPF1JSFVnWcqSZ15HkqzyUX7Yx+SxxXSKwlg34ArmyHOOQQJcRwWOaZ40xhg7mi3txK9FL2WPrHIPiDTxy9d1kZPC/WOj7Ine/lBwUzNB0nK3eUBGnE4Bq/MngFHE2faE3zVI3oDi7cE6aZ75DeSU4nlEX5vTjxWLvW5fF6B1Q+4fP1b8E2rl6bsMEPWcmUEAmmaGubcQQnxU573zym7j6yUbF53rxQuagOLXescx7T4IaxPqaSHZsBtNtGdtMOxp658zQVDszYJZkyBjMIbwY0f0AT27NE0/z9S8zy97tPVbkwRNHLhhHE5lARgDw/wBZqP7h3t8BjTbE30pngkeCC3CVcI0shDhjifk9nEIQ4Z6d/OU0mbHe5FnRdm1B7ebd3tt7QUQWseznYrHNt7hR1EJwO01A4dyLce9oNro4BdFmbVOW/Ov/ABFPdfE9xQTTqFYoYQmEaXITN+Sv0o8yEZ4GOtZwyKubYw0/WU/iYHj6jgp2Zvie0cS02RLCB4HQZ3If9Mk+2Peg6mhedGRst34eS4QBDrXsoZWhkrGyBmmJoKiENo2gM4AWVL9dU+5zh5lFufb+FR/vPUomG2PNcLo09K0yD9I8+gIOmNtAi1l1f4R1zRrZ2d7+ME/s9ITgiUURVSA+UfAs1ElWqp38I/egTqFgqg0ZnC32LmBiJ6W4IlxzCKEFHLO/PD0gONv6lc3RwNJBO831OpRfTTAeQfYULpz6Cma3V5sFDsWiAxATkXYCnvnsIhhebMCbLC2Ruj2gjwP1ipPune/kbDiLnWAF06epfK7eeS5sdAnQU4J+clO5CnpqfZrPowJZ+1x0CdgsOs8XPYE19g/QaIN6oRqKlrBpqU+YMZG0MsLWHBQ0cAkn0HzbNCTvcpa+qxP36DgEC9rBo1Bka5wmV+g0CsyyFsR7vADn8nx/4bSz6w7IgwD76X8mL45V02yWaTvDH/YHSegsUrRy4n2GpWgHyF/hHS/cO9pWfK9k9RZxAa7IZcSqiN4EclgGjcN4+Swm6D23HJzF4ZxzlM/rM947UYLSRHnIH5skCMZwuOS5o/pswdCoJ7ub1tbg2UcUrHEB4eCJG7iBvWGM1NMcUbtQi7LDZTMdZjRZS2vknbwtck8tuApt7CpQcWFwKm3sCfqxmF4UsxPQA7CbKaZxAaB3uzCkjaDIwPHBRE4opXxHgohds0OP6zhcqmkGKGJh4g5H2oP1p2Adrre9MOtO38f9VDgaMDgQNz1QTwGKeWcAkEhlrqhpIGsjgeYwMlBugb+L8rpurRbsusJWWqvCRwKOI3tyHiE4DIhAm7ioqd4eG4ncXIyvLjvyQDyXlEgr9adoef8AmWYFwtBcZBErDkv7ZOzUCQ2yHFMO+ykqCGwDnHHQNzU1NCJayWKnadBIeke4BPpmQvJDo5m4mOHJHSSuE4JY/XCVTc51XWJsL2QhZJNLll3k9imnnDpJohFrbHZNhZDZl3PbiPTPEhB07sMAMdhYElOkDKYRANiAc4Xd1yct/EoQVey4Wu0ku63b0feVnqoRjDi0mM24ZhNioNntebauI7gFLtCEPa4h0ZDb6lxuT3Cyq3VTAYd2pAsMwL5FU+CCjix2DMnnMeABt+mJ3RO96ia+RsxwFm/sQqi/micGTeXnH4j1bpku0i+Y/oaVpe7zJ800k0vWkcXu9wRL3HUnRERMsRdx3IveMRuQrQvncNcgoKaN+O2MZuA3cAL6qSocHE9Y5IRjGddAEBcoyvsDle2uqwNJxE3tbgB2BY5OxYWAeBvTKeCSeU2jiY57+4C6ND8FBWVmU9c99bP/ABZj1AJ1f8KK2qfn8XZzTftuJc/kzLuXFNfcM10r/IfrFTdlM5dPlBnqvte8omcgjQD2fJlhQcOQwB0M7edpn9ZnvHAoRjn6c87TP6rtCDwI3KwsdE76M3CmkGGRzncA5xK+KZTPBY7xFBb4xG4CJ6h8tvr/ACVMNZGgdx/JUN85m/hP5Kg/fN/CVB4rx6Co/Lb6CmbpB603ygfMUzeQmxnItRe0EajQhSR9CYYu1QOzNh3KJ1g0guTg7QBTN0cQpZNJyzuAUzAB8YJd9fRXyqAWX8ZmiEYDnC7NQ9ml02RnRkLr66O9oVm3O4a2H5qF9rPwknyckP3jVzcRbjBvwUpneQ/Ik2Ug8dSDxk/in7ynErD1kMSFkR8Jq8ng72hHFuV3INarm6I2jOWsbYSHQ33o1Rk6bcbQCGOObs9yno3ukgmfDJgcAWqWWQule5zjqSbkqSaCGJ+kIIap5GB0UTnNO8BVOvNH0hTyvIGFz26jEFVy0YZHBI4g52F1NDOznIH7xZzCPaheluMhELD+JyMlYHA2wZr+z07JM3udzjz2aN96M21ybHDGbNB7EHtxBO/6/VwsuS+dwb/E4o/9UhpmaRRD1lPc172HMZm/9EWQQukfjlbxJ00JTIHiSHopwfhqMzbcFR81j50KN0jg3qhCesiqGttgjdvUjp3EAhp3HNZAcFnbihoNUIKO/Yua2b1gXzuxyDg0aA959iys06prRhaWkEZLE8ncNFifbeSuYo4aWjsZngAO3N7VYydK+E2vxXPVYY22QXPS3HVborDA3rL4pQveSBK7ojfhuU1rCGkEj1LHPnp4F1ZoCNXHRbIYbP2lUshJ4MBBeoqHYs2jYmtsBwa0En1CyezZjHy/PVDjPJ3uP5W5MEQ7c+W0ZJUbJhE5wDyLgX8Ior9YKf8A/p3e0rpcv6aq+1xHEoOqXkHf8oWFAi45JKR5Azidk9hzDgoamI1OziXAdeHxmfmnNOWRUm97vSiSnRAxuGKJ2rUHjHAbt9YV2kOCMZ5NI36jqn3IohFA6jkseB4hSMFnkPb2qB/FhXkPB7ip2eOSOBVspY7jiFSS/SYTwdkm4LG0jOzUI4CYXh7eCay7XABpGbCqdxM8DiAd2tlPzbRC8PsLa2KqYMpWP7MQKL3NObURRl188RUhebOFrlOGrmo8Wp17h6fxT+xdU9iOR4hFo0QPwjr8gNfaF2cpR+PTbgXu9qLJLguadMkSH7yquWotTUUssfFkJPuW2HsAj2XODxe3D7VtWKhZHzAxjUF7ePetuYMoIv8AlC+EUc2OKmhYePPNW13svXQsa/S0b2FfCCG7RBKRuDACbKrjno21EUkcj49Hi1uk5AVDWss7Eet2cU1kE1Qzog9Tu0ag+XGNG55omEdzfYEJfhqXgZMtKT2hgt61V122J6kR42Pd0MxoBYeoJtDTsZUQtEhza69iU0xgtdiJFyudYWk3J9Sx9oYLX96AZcOH5Kz7G7na29yf8WldISXhjk177Ddnc6q5KwglB8zQdLi/dqgyJrD1Os431tuTnwhzzcydI+4DzWWKQncFYE+hYI1ZwcesfUFacyD6ONx9SLWi2q5mifKevJ0GdoKFPB2n1lazPsT4qbNG2N/VLgXJkUWCNoY3gFk53gXdc6DkNf8A/Exm+DZkL+7FofXIjNFTbNYc6qRsXm1chuFm7hwCu8DwAyBoTINvyRAvux4Z0Owfmqkz4GSPeCLHHbrIznqkjy26IEXXau1dqPFX29B9wf5lnyBD41U3sLv95QdMSJWXcfK+VMZ7EH6cktPKJIXljxvVLtfUimrT+CT8ipqSYxTsLHJ9VjcDhjYQHO1UED2thkL3HrZiydG64JUMwtIA13EfkrsJFnNOhCfHcgXCLTdG2CX8X5ppGRuggUE1yFkbEsUjOLSp2anF3ph+cYR2jNQydSQdxyKfGbscWnsKqoHl7JLPUZkwbShLHD6SP3hQPzp52TN4B2fnGoQLGvjN2kXCDxhfmFTkXMbQOLciEI6F3NnG0uJBWB5c0Nug5xJcM0wDrFAEEPQNiDYIAIWCxNGvBDU3TR8JNogE3OK/4h4GYCr9o7SnEtZ8WpWOzJJcbcAF8HqXM0zquXe+fP1aKipxalpmQj6kYb7E36yZwcmDcUztUfByG5ripyLQxZqXa0rZKtwDmggbrAqphfVRUjDNgbYltgQHe+ykhqRAyJ7SwjGJWW9RT5aVj3FrMbVZ+EkEtA07E2AVk++ctiYR5IaLpslxG+5Taswuc8h0YwWC+KSBwmDmg6A7xqCE1sZIBDzmBqi5l877wN4RcyRulkYiHDhdGbZtRIdWxmydzRe7O9wDyAsGdijEC9nWtZSSyta4POI5uIWAWbuyCNtQQFYBvAIvkaNwVgsFHM877M95QdMZJDhaNBwHFNnqzlaKIWAHqCM0wG9xsEGMa0aAWU3xqwa0RADM6n1q71hjA8/gWamUFDPVyZthYX2420HnNgnsoa+tnzmmkEZd3dN3pL0K74aE6spICf435fy8l3k8uKVoQuBuyTK6eWqEsDHPmLy59tXOO49+awVnNMcZgbtxRktxk7xbt8yrQxrYpssmgHePcewLagl6Ejn6dSEYTbUJlSImSWbO+wtuTrJ6DW3cLITbZp3f9n/1hC9gQSrusgN4QE85OhegJ2G7i2+/wsvkDGbjRB45Q+MQbRZz8O4+M1PMT59mzc/CdQ3Jw7wiX4NHK3JJFdoN2nUHQqLaTHva8BzdWEKKbQ4HKro39TnW8Y81OwkcxN52FVLhlA5VbzZsXrC2g7Smee5hW1N1DKtq/wCwl9S2pv2bOtob9mVR7oyVVM6+y65nb8WesB6bKiM/XjI9oUYv+nse2ymi+bqchu1UhFpGg9oBCZI8kSa8QiDibKAVKyEUtZKHv3HisL7jRc5TEhWkdDJo7RGtzp5+YnG4k4HfktvxaxTP7YnB4W3mZmlrP+Fy263P4tVeenctszzYJ6V7WW1fEWgKtd+7/EqkRYHOjxXuDcqcEh88duy6Gjqj0MVBFWTVWOcyzdbMW9FlRcZfSFRcJPxKgO5/41s/yJPxqjiBwNeL/XKp/wDufiUH1/SFBxf6QoOMnpH5Kn4yekKkGoee9yof3V+9xVCw2MDT5yqMZ8y30lNpqd9OxgLdbNGo0A85yRgp7PN5XkvkPFxVHtWlZDWxh2A3Y7e0qSHaLqaKHCYpDG7HxBsrV8LWnN5wptHOKZli5mVkTSPqpNXZe8oyDnIn4JW5A8QdQVJSvxPcSyUl2TdT2lCTR4Tm4nG2A5DJBpJYcN0HNwkhxG8FYdnVg+qsNOBy4WqWeueA4BsZtpqr3uboDU8mJx4KWrfhjFgNXHQDiSo4YBDAbsZm6TS5KthjabFxsBxQYwNHnXOVoPkAn8uQK8iy8H+zUtA3Wd+OT7Lf6r4n8D6UEBr5YzKf4yT7CF8YNdX/AO5qXYPsNyHIBHfeeW8rncEKbY9dUaczTSPHeGm3rUT5YonESguIwl2AEHi7cfyXNNY2Jxmkc4huA4tOCwxuLJWmQuJeBZtiOPdZPYML5GMYBic5hxAXtoO/QgKGSdgdhtMbksccbe++qoqaNpxBxtbiQVT1GMRsaS2926FOlLujCL2sAbIt2pADgJEe7TrhNgvhcx9ut2IFwBaACMioh1y0cE0VMxa4A4wsUjQ3msYOEdEe3j4WXyJ1ac1ufkVfkmpZRJBIWEcFQbSFq2P4vP8AvYxk7vCnp284200J0kjNxyy0VS2aI5jUcQmVlMyaPqu9IKfPlCzTVx0Ueszy8qjhF+ZZ3uzUbRZgyCtqWtHaVGNZh5gohlzjiouL/wASjGhKYmKif87C13fYrYMwIn2dSv8AtU7HL4Hy67NpW90WD2L4HSaUsHmnkHvXwYfnFD6KorZOsONv8am2dKWm74tzle7DoUWTXGoQngB3hOaMJKLXKN/C6j4BBo0UZNr2QtcWITQmlBBNCDhkUG66Jkgu0hEHlcHLFHdELpAoMjL35NAuSjVV75X5tif33fbT+EcnSaeBQj+GdTweWy+kAn1pkEk9fPlDRxFx7ScgFJtTbbp588Uhe4L4rs6GHxmtu/7W/k/6js19OCA/rNKlpXDpMcPP+Sly6t+06qTPCWXPaqjUOj9KfHSTxvc28gFiEMIA4IcmvAZr9C+R2rlnyYY3FU8TA+qkLjqImaoCPALMj3RM95R0GZ9QTp6/nJDfBmmsa97zZrRcp79nPqS2z5iSwdgyCOAucMPpFz5+S8o7/AseR21PhHMyHfIKWHuBsSO9xTNm/BmrwaQQYGfyBfFtm08HkRi/fqfWSswFa3LaG/lFGL4F7ScM3vayMDve1VENUQ6MxPdcgvj0tnpZc1RFoPWkF32uRlfT0565ptVQzQmZjpGG7Tjw487+92ZspmSCOWQNBzGCI8LWFhclWjjETjGwkDqBot3+7UIlz82OhJOhtkd/FRQ1cZbI9wa0G7OsTY6g6qnLS6+QGK7rJj61j4ntd+iHVN7dIoPma+UFzXDMa3RwOe1roYmjotJv35ovL4seeKwAaiJb4CSd+5Ay43FowiwsLWt2eFl8kCnRnLNqa/PQo8lTROvBIQDq3cVsyv8An4zSTeXGLt9CmiZzsVp4fLjNwnE2Aup6eldzxIjk0Ygxga0KOnhMkrgAE36PP2KZ3jEKR/jFPPjJx1KPFHijxR4o8V28hTuJUzerI4Krabtnf3Epkk2mB+9o07wg6zhvCMUnYg/MIhFuiLzgJ6Q0KucLj3FObonxEAm4QeLtORRw3Cxm2jkQVdtwixyxNTo33aVzgztflyKDHkO0KuV1U51ooyCQ7CAd7z+SZTQNjab21PE7yggUf/maJ7AS6WnYB2nE4L4pRwbGhfd9xLUu4vOjfMEZ68Sub0GdJyDQSg4XCw7OqT/2n/ylPwG8gdutdSlhvI6+5TZtdIcXEFSXF3u1sRdOMJB1kcAOWwKPMFg60hw/muapmtWZVzYIDC6R2huGjijazbMav+qbXi2fFLzeMFxeRuAuqR8Ub5nGWQOeMN7YwMr911S0M0cFLAI7MLj23NvcnljYWnXpH3J8+yJIZNYHhoPYVnZZL9OByW5Ts3YtVVtNnsZaP7Zyb61z/wAKqBt8TInc7+EYlz7KCg/3VSC8cWMFyrkneSrv8C0bW8ApT8EsEAJe+oj95W05oGsZHI52r3Oy4cdNL9u9V8AlfLBNht1Bo+xGRtuVWHwvfRytlAu7ouwkg5Gwtn3nM6qqdRuJYS6xYGta4C3G/HIcO3NVcVomhwgvk5wu48Tbdp/VdDAxoYC4c5jtmcrW7M/zuntbGwSRPjdm0vAa5ltbm/sPFO567JRaxZiLs3E8Ri0yTCC6FznNsc3G+YCkgALXMxZFliLBY2YngNsRiIdfFf2d6mvjiMVpGE5ixNt19b+5RSnDJGCxjDjecyRlpw96AidUUpc+IWxMd1xu8+f7G5mouEx3Zyz00mKGVzD2FMmpYqueJnPOF8m2HfZZIBpJ3BSVtU6xwxg2a1E6lBcEUUUUUUUfAuORzH42mxCbVUn128lrByD2XCIKLTduRQkYHhBwwPR3J8Rscwr9yLTcJs7cLspPaiwpkregc+CLNVaQhFjsQULTaVbLw/PYStkyvLDK+LtezJUctnMq4Tfg8KKKvbTQsZJpjcT7FSwWa2dvOydTs7SsYFVKzACLQsdqG8T2lMG8KMJo0CnmhE1NTslq2AiIvIGC+/NVstSZq+pju4lz8y4qDZ1KIYBYbzvJV22Cs1Mg2W9jnWM3QTogWPIYCLoF9t2pITsfihpzs0IvnAaRqAMkA+NrfEbc9509/KGtJdkFJPKJ5RYeIOA4rcNFbNya3qAd5RdnYntKF7k3Kj2bPz0QAqQMnjrBVEVa8xyOZJJ4+K9+9S10r6icgvcAMuxY69+E6ZehO2dsotkAEkjsZVySi2ineNWxuPoCnEzP0z/xFGema86+BR7T2pTbLr5XspIozUz4HWPksF1snZda+u2ZXTTiRhjEU1iWXIN7iyNX8MWM1bRUpP8AE/k38odKAslJQfByCWHBcztFn/YeqlgwuhgsR5BUhjsYYQd9gV03hrI8Lb21GinibcwRm7Q4DGeF0+DLmiSD5dh2J4hdJzRIDsHX9eibG+0rDfm8RAcoWln6HGJG3BxL4818rWYcF96D9aYFzrWuAclDJDf4oMDQDcRjzKlLQ404sThBEQOfBbPkswU7C77jMrZ/+0Y/fYMGfhZfLA9ikYLjMcN6Ydcit4KnomiKcc7DoOIVJXNHMSjF5ByKuCEYqqWM6scQUUfl8QUlM/nI/OFFUMyOe8ItKGGzkHK4NkyjkcJzaN3tTcZ5ine8DeVAXhkrC1UU3kqlkyY71ppBLZAU2mZzj3hvBTjJkQNt79Si44i3AU7Jtg9VExD2iKLi0qdg6ZjDeLblQ1Nj8Zxng029Sp5BZ4cR9sqkZchh87imjaAYMmaWCYJec8UlRVNayulIMYHRjAuO9N3vJKZ3pg0YEGWZE1nOuuG9nagxoaCcgBnyEooRxufIQ1rRcuOgCdtTaJeDaBuTL8ONlYi7WuJFjiQeLcyAewFRg9PXConWeCS9p0WbnW1NvMMkXIsYwBuJzig5+ObpEaN3JrR03hNGUbfOU+UkC54k6LDqcR9XKRXyK9bAOMjfahDTF3khGSrAGeaLIQN+/k/u2q+5f7F/arDcFejd2O5SSAEdp7V2rtEZsMwij+y1Fkr/AEI1NVtSvP01Tgb3MHJZg5bucUXVoiYbtvY9pX6t0o3fGh/I9F0hDWa5BqcIxK9lmfX1I/LXNdCpilYI2wsJMYucRysLqnFnPYzcW85fIZ5jjxtpohLVNhAxvD8IJdbeNxyA7PanTtEFO8xscCMLd44E6kqdgpp4RFIyboYj1rHX2nS+hsuYldBzzRFazmYQ3Dv9KY6CcRkFgsBxGSqnw82ZwBgALnEZtFuj26aKaKIRmYxyZNJLbFvDM8FGy7DzZaTewYbGzcnDgUHztwCwuCHk2JNtNeKYJXxQ4WOtgHkg9mtgSPCy/YGu1CezqOTm5PCB6j8JVfAwXdzrOD8/WhPtCScNwCTO37DfJXbYhOhqeg8xu8VwUuIMqMnHQjQpgPSKjYNHlEA4YvSU+pADy1o4I08b2tscSsbta643hqYXElt3cb2KmiN4XyA9jyq22U9QPOqnV8r3faCf5TU4m4wnzKRmfNt9akaLPiJ7ioj1mvb/AAqlfrK3z/1UZb0Hm31XIuFhI4IGpY69yVzGzzhycRYedUkFE2jrXiKRmj3aEKGdt43te06FpuE0G2JwKjp2Ec7aU9Ua71HnLKJDM/UBum+2ZTNzPSQEG6BnnJKcP3Y8x/NP8tnoCdMCyR4e06tNiETkyNo7AwKun+age7+BbWm67GR9r3/kp35yVUPoJT9kVBjMjZMTQQQLIhoCACbjB4CwTjkMgnOOMtxD62QTBqA4+pZ+BzrxMxuMjVqLtqBzWERx3OatFg85XxnbUIIu1rsZ7h/Wyu8t3DkvQVP3T/YViqXHtRbQXO88vxDY1ZVg2dFESz7Ryb6yF8V+DtMDrIOcPnzHqTaLZ1VUg2wRF3ntl60YPg7S8XgyH+I39izVuUUeznzHXd2nci6eNx1ALie9fqzSkf7wfyPWBrZWOd0RhxWtbsCkLja73SHDfUi+Vx26hPjgZBEXPs67w62fC2ZuL37VEJHGHG57r2w31O4cbZgqQ6gNcWkCM6m4ABt2cVLFSML2QQuqOo5jAObyG++/f6yqlgZS5wxtYDYZYiRrfepKr9JPI55Yeu44jplr3IMpKotZgs7S+mXFG7J5XNdgAwhoFrW3gH19ynJE+JjsN83WNr7z+dtydEI5LAF1nNuw5cNdeKfKJrG3NDIC7r9x7wTwXQDcLA/yRm3dpuHHfp+0XFiLrCegSFNT5FuJvYoqsgDJ4vl4GfyuGQFYkJW5tJ7tU5gOETGx0yQqYZTIwgtfhs5GSwiDBxLgSpDrKwd0a8qof/CLKHe+R3e8qlH0YPeoG6RNCYNGgJnAJjtwUbutG0qnd9CxU50ZZQoC+B7gnjSS5U0WeJvpspYnYW1B8z7qXGZJnl2WQKfUANBIaE8KaF94nvjdxaS1VcdKxskznv8AKcblPfOJnRh8g0cVUOVTxU8bSS/cVdoxtZe29gQtuHc1qI3+xO050/iKnYbslkHaCVXM0qCft2Kq6qmdLVAWJ6BATH7ULN7AGoDii92Fo8wW91gqeny1dx1T5CQyMuUwgdIQAQL2R5pj31ExLxc4X4RfuRYTeWR4Ogeb2PgNAkfuZqhI9xQgpJ6x4zk6DO4LeeTFBK3iwj0hPbV4XtLScxcLmaaOPgOU1I2bsmPr1k2J/Y1qaxgY0Wa0WA4AJw2VDQw5y1swYE2CJsTOpG0MHcBYLPwJJKOnEYJjEg5wjduCvG+TuaFj+BIfviqmH1OChDWCdxLXZvDTc23digjpcNPHHiaTdzteAuTppeyrZaIhkR5vGGAN6rcha/pPZqp3mHmS4c4A0kEvsRa9svP6UyWeWZjc23LXyEDTTLIEj37yvjTZpqkAMb1LtxBuYGW7q5AWT6uqADo3tvZha0Nv2nf6VGyNxBxOdkbDII/9NrOlcAd/ipzpLMD3E5EDO66DozGX5DMmxHADvF0GmGEhzyXkdLqvz8U+nszTYp3TNuWAC7edvbtOl8lZ94Q9geA+8hAGW/038Mooooooooooo/I9IHeDcFYm3HJl8vjjHEGxTS1DnnjsVqusb/3VfEhytGrgoh4wUI1Kp2a+sqkZ4zVTj+jU3xInlTHqQgKudpgCrRI1jpy0v4ABVQhc91RI+xGWMptREJHuOet3KIsDgbhOo9myTRsaSy2umZsquVzrCMWF+qVNXUInmcbk7rAKm8a5txKgjFmBoTDocrkKO9gb9ylkF44JX9zCVX1gaGQOYQdXWCreODvf/RTjOSot6T+SY3rzuPcB71Azyj3kqEC3NtPeFz78RGGIalCgpcELS5xFhh8UcVPJK5znzHedG3V2PdY3uOsc9EIovrEAuKwssOsUwBslRmToE1kVmAABYmFvELHTlh6zFZXGIchZA9zetoO9CCjiiHC5Tp5GxMF3yvsPOUynp4qdgsGNA5bFSioDqhlmwno33+ANq/D6sqtYNnMEMffp7cfIaz/4ibOpfEpITL57F3ub4N3JpcWSZseC13nQhpWM3jVGf4B7R4x4H+h4KeXCwLzpZ180YHwmIi7jdwADrEHu7PQU6mlLIalrnE6PyyGQz3i18kWseaeU434cNmgYOwDUaW1zTZ6Bhp2R3a1rsmHQDO2W7v71IQGOccI0CLrt4pwLwOlh1sv7BVqlGxyOYAmxNEbmdI3tmddD6iFL8SjEDDJq7EMVxoSOB3HRY4HSyua+Z9yL5uuD701jRIHYyeoWDz5/lwKfE5z3NEoe3SwwlovcgDcPV4eXIE1NTU1MTU1BZfJEIolPOjgqjiPSqv8A9uCqKUB0zXAHRMY6xeQoz9J7VW2v8Vm/AVVN1p5h/AUY+uCz7QsoyesFGUwpiYmiXBfrKPAMRUTZHPL7BUo2lWYZmHE8WzGeSpKNl5nCztM7LZ0ej2Km0Z/IU+eURxYnOdwYql/02FVUgv8AGH2PAqR2bpHnvcr8gQQTRqUJGtfGQS1TuYYze3BV78oKaZ4Pkxly2rHEGigmw/XGH2lbRq6OWGSljAkaW5zD3XW0W61VM3zu/JHZ9D8Wc9rzECC5uhOqhNi6aX1fkqOMXdjsOL1RRDowNJ4uz9qjYDgjY3uFkOA8AkqomzcMDeLlDHqcThxGXoU2DC2pwjgI0Zb4qx34P6qOUlxrX/gRo66OjiqOcMwxAuFrKWnPNTtIe2wQdXsaeIusaOHkwvxhA3c3QrUHkxvjZqL3PmQGLsaAhNthhOjASFeVxPht2RsaapuBN1IRxeU7Z+w2umFp6k86/jnpyCg/+JNJVT5Q1kPNYu22FW8DfyFr7HQpu0NkVdH+/hdH6QQntc7C8hzPNnv99+5CKU4LNsLhwPaNCe1Oa6F+FjMI3WPFPmp5sMAOF18d+k0WJF+GmqfDVAVT+Zhl3Mitl6L7yfPdUtUXyukxvlzjFw21jmDYW0ARoyDNmSQQ3CRiHHNR8y5gYBI4ix93pT30Na51tQntGEvlaCwNcQczaxAvwyyTKqFzJBJdrLN5tvbr7PORayc+ZjXvIde7S2zukT2dqaJZqdz7nm8Jwsth45b9M7cVPT1WGecSQhgxC+LQXAtnxFr/ALRl4OfgDChV0j4t+re9Fkgv3FYjYanJBrQ0bhbk574NVP1C1/rWQ5HDRxHnUzdJXj+IqpGk8n4lWMILah4I7ltCTJ9ZN5n2Ukvzkjn33uJKwRedCr2aC5wxMtdMkaRa3aE/c9UWzI2vliaZBo7LEVSg9CgDvR7LFNcBI9scYcAQ1tsu/tUOmJSy/NU80n2GErakvUoJh9sBvtW2JdWxRfakv7LqtdnNXRN+ywuTPpq+Z32WgLZreuZ5ftyflZbKj0omd7iXe0qnh+agiZ3MAQ4DknAa+HPD1m8VzkbX4S0kaHcg3nieBUcY6ThknTvEkn6ONubGbyeJUbdXhQl4AcPBZBSsJaDIcyfC/WWg+wfehV0RkYP00WY7RwV9rMbxF+TUcpGmm9DVuiO4JjW2bBhPEOQDpLm2mStVtP8A2XH0kLM+H/8ANXwrfO/PZezjhYN0juWPbWzTA84ZW5xP4FS0Eo2Z8JGGCdmTKjVrx2qOZgfC9sjDo5huD3EcuSsrYT2LGMJT9m/CzaNEzKLnjKO53SCeQetfhY5qSJln2s8aZX19IT4at0zbWY3EbnQKSsiYyd/zTcLDx0A9QTgQQSzUXVI+DDNhbHhGQaRjtf8ANNqa1zY3XY3MA6kX3dqZDFXMgfjY2x9W9U76QMcyAloBOE5AWs4H62QN7rmdl8zSuDyw3toCd/sy7Co3RhrXxWaBdzR1Sd+fr3b1GYS+IMB0IbmXADI8bjtU2UBDHPay5D8muy819CR4eNienp6cnJyciiirNJ8LLkHh2cgooq94Y8Z2cW8LoSbQgZ5UzR6XBC5QUU8D4ZW443gtc3iFRSXdBPLEeBzUjOpVp1BAZZ6tjQOIXALsTX7wO/JA5gjkJwBPjddjiFNEQMLHXVVUSYWBjQNXW0T9r7RDDO/i5xYLMC2NABjZLOeL5PystlQZR0MP8Yx/zXVLE8xxQxMc0AkNaBkeQAIvbj8V3V7Rx8IqJvWlYO8qBgvjv3AqE9UOQn6RhKGrw9o+rZbOv05HX+s4qlABbE0jiRdMYLMaB3BVuopnkKu/2kirn/QYRxc4JsJD53h7ho0aeH+s1D9j3nkdQbXFSxv6IOv5ig4XbmD4V9Qgny14ghF3zFgHeQEzZOk75nkYSSLBdI9/gZ8jqX4PV8zMnNhIHe7JMpfgxRBmsjOdf2l3gUlfDzVbAyZnB25RQPMuydpVNC9fDKgzjqaevZwk19x9aME4g27QSUDzpJqxNewPY4OY4XDgbgjk6K5qdp3XWzq57zXUNLUP1DpYGvOHhmCvg3L19hUHmp2BfBOXXYkH8Be32FfBJ+lBLF3TvXwa1ZNXx90zPe1bJ0i2nWDvDCjDE9lNtgEP3SUv9VtSB4fTbXgVf8Hqp+zquWCWeqbeMxE9ozuAvhbDpRRPG8c+xfCeOIsfso97Hsf71t+OVgh2PtGVjW68wVtuDKXZdcPtwP8AeFMZyZzzTWjR4w37ACOOXh2j5ByDkCCHLdvLccuXLblO5TnqStb/AAX962k6+Cvaz/8ASC24zqV8T+9g/JfCIf5iA+Yfktr1sxmnZG59gLgtC2jSVkU3xYu5t4fhxDOxuqnWSlt3SfmEb2dA8fxBMI+cCafHCpdmwEvdjlPVibqVU7RqTLUvv5LRo0cB4GZYTkcwumsOANOaq5Mo4Xv+y262tWPv8RnA4mIhV1g1zG07N5ebn0BQbOpuZg35vedXHlc+WKSM4XsP4mnUcjJYi2R1mHXOypmfTMVKzxye5qhJtGxziqh/zdIR33/oq950Yy/d/VVbr46nD9n/ANhX+cmeVCNzj3uKhByiZ5wsMEmFoAEbtO5WhZ9kKipm3nqoWd7wjUTtazMuNgubjawaNbbkAFhT6fX/AKIfuD+NAf5c/jQ305/Gg/6C38SduiHpRiNjCPSU4/QtR/ct/Gj+5H4ihLtqlnw2DGprh1LfxKLaEGAtsRvT6VxY4WZu32WBX8EHUBRuqmbQlzcGARt4Za8mfhOrtiVtKzN8sRDe8ZhMq/g1Tj6WmHMyDhbT1eHT19JJTVcYkif6u0cCp9nbVrNg1L8YhdeEngc/WOTUKyuxj/Jyd3fIW+GOyvsN/mPIeUHUA8o5DyWHg9vyOR+R6PyB5B5ITHCzmNPmCpTrTQn+AKhdrSRfgC2edaRnrWzf9sPxuWx5+dM1MTgI8dy2LD1KCL+K7vaqOH5qkgZ3RhW0QaLveB9o2VKzWoj8xv7FSN0c9/c1MOUdO96q3fN0XpBW0uafIWYGsaXHIaBV08bXvriGvAIwgpry7HUSOLTYqCCupGAF7JMWIOPYoGaQxjuYFYZLeSqWLr1EY/iC2fH9MX/YaVSNJDIXv73Bv5qX6KnhHpK2g/JsoZ9lgVZL16qUg6jEVNKcDOclduaM1X1M4NQBEzeS73BQ0shkku91rDTJQ+S9M3RlN/dH8S4RH8SuM4j+JcIj+JPGkbvxKXyT+NSeR61J+7Cm8ketTqYuxA2I0IVQNKkhVm6Rj1K9uGeAOBUTyWYbNOgJvZEZsNx4WLZkJHAj18mfLYIPYHDQ8tbsfa0u2NisE0M2dVSLZFWLPqBSzb45xh9eio5heGsp5PsTNPvROYHgEmwTK74fVlVBnDG1sQcNHFvgc1JZ2h1V4sJ1Zl5t3h/rlsz7Df5z4XaEEOPIEESiijwRRRRR5CNyA3FN4FNTADkmDxE3yF9QI+QE9ujGqTyGqbg1T/VRlpg52pJ/YG0kE7i3ESW2F7cVtOpZjpqaEM8on8ytsP69ZDF2Mb/RTP8An9pTPHAZe9UYzdzjz2uVEzSBp7ySqdvVgjHaGhC9rckfxSeN7mjFG4ZkakFbNhooBJOMYibiAuSDZUMWMxRyPub7mqKSSKQQsaY7kXffUW3KpPUeB3M/Mqtk1mk/Fb2KeXN7r95JUh8chF2pv4G0fhDUllIzDCzrzO0CZSw4GQP7Tz64RyA/ftPuUm7nvxsKqhoZfwA+xyrB47/PC5VzN7fO1w9yr2nSI9z/AMwtojSmxdz2lV7NaOfzMupYvnIZG97CFGDvUXEqPiVEN5UfByB4ocVfQqRmjiO4qQHOx7woicMgwesKOcXicO8aJzNfAxUkke9j/UfBMdFO8atjcfQCjUbHpZnWxSRhxtxPgbNrSTV0cTydXWsVsJ+lM9ndKVs0ZwVNXF3SKqi/w2366P8Ajd+a+EMfzPwilf8AeL4YM6m0oH98TPyXwrrmGCs2hDDA/J5hYA4jzBQ7Jr6WCDJhjNydS7wCF0A5x0yd3eH+umzfsM/nPhAIIIIIIIIIeGCgWkrpHwa6p/w9HPL2sjJW2pNaURfeStatqTayxfwB7/YFWHrzyeaID2uTNJZpfxj3NWzWdf2uPvCptlVgpaQWYIw5ZfL/AKIr+wn7Xg5EnIDeVT0xMVCRK/e8ZhVtSSXTSfit6gpHG5Uh8colHlCCF1xY4+pOPUib/MpXvkkrBaICwaWBtz6FW7PpGU1HDSxQs0a2NbU3sgKrN9HAU7V9D6JVAevRSDueFs86wTj0fmtlv1kkb3sK2VLpVx/xAj2hbNmF2yUz+5zSqZ2bY2j7JIUZ0e9vnv7VDJ12xSfeQgqgk6+zqY9rbsWy3/5WeL7t91R6R1ksXZIwf0VSBeGeJ62lBrA4/YzU7SQ8lpU4ddszgq1mjwVVs1YHKZvWicnwuu1z2FSaSYZB6Co5Yw9guCmg6FRg5kjzJhr3Qh+cjPWPB/u2q+5f/KV+r1D9wPk8dRA8asJ9fgmKW1+i7Ip8nOBr3ANJMdnEdHcqkaSk9+aqRrhPeFIOvGD3GyZ40RCgO53qUcvwu2dIzTA3+cqEjKVnpTSLgg93gO4opyKcnI8UeKPFHiinIopycinFpUskmFjHvcdzRdbVqdYBAOMpt6tVpz9U97vIhYqRutGX9s8ip6fqMhi+6iHtVMOtik+2fyVHRxl7xDEPKcA0ekrYdNlJtODuYcf8t1srSliq6n7EX5kKvkypdiSd8r7e5fCObJtPRQev3qtnnEtfKyWXDa7AAAEfl/0Tu9f2E/a8AWJOgTq+V9JRvtSN1I+lP5IIDlvoCn9ye7IH0ZqU6h3ny9qA68jB57+xU4ObnO7m29pUegge77biAgNIoW/w4j61OWZGT+EWHqRGpJRRRRsinFPTr5lC6LDdri09hsqlulTN+MqsZ9KHfaaFOPnImO7iR+ai+khkHa2xCo5cuea08H9E+tU8gxNa0fZyVrlknmcopsqmNh3AuGXpUAGJrMHa3NOjvhs4LLNibbNijduULtWhfFwWs0JvZZchg2tTScHgHuOXg/3dVfcv/lK/V6h+5Hv+Tv4OgGpTonhzdWlGibHUxgup5eB6jtbJv11H5ajOksZVxow+ZSVW16SpZHlGBe3YSUPIKZvaUBo57fOnt0nepwfnGO+0PyUvklSu0apTuUqkTzwROrkN7k3yyo+JUShUHBU/khU/kBQeQ1QeQFCReQABB12UcIYBq4e8qBmcxxngMgqDZsGKomgp2dpDVs8EsoIKiufxYzC1fCKqyp6Omo2cXnG5bZqf8ZtyYdkAweyyoCcU3Ozv4yyEqhhFo6WId4usIs2wHYEUVifc8E2yagggT8n0D3q1E7v8A0kA2bAbSztvL2M4edO4J7sm59gzUtruDh3i3tQGrm+d1/YohvJ7hZM3RE/acfdZEaMjb5gpD1pz5rqPeSVENyA0FuTsUgFmuITinWTkQjyHVEoo3RRRRRXlC4RjN4XviP1HWHoVZHk8xzjfiGEqCpIjdeN7ssEnuIQLLHSyBJFk3FYjIppTCNEE7c1GJ5aQrEhPlmayIXcsUTHHUtuVccv921X3L/5Sv1foPufz/YLvc70cjKmmlopsmTCzT5LtxT4J3wyCz43FpHK4dUkKobpM/wBKq2/TX7wCqoatid3go/SUzT3OsqY9enkHcQVQP1L2d7PyuhwTcKYmpvBBANyCCHIPCBfmgqSDZplxYWxNu/ito192UD2UkHl5OefyVOZTNU46mY6vlcXIMGFjQ1vAZI8gQTW6uTGb15DUXa6q/FXvmr6FE/KdAq1G7v5Y6KjlqZurG2/fwCFbWzVUkT5JJXXJe78k4dRkTO4fmpCLOnPcCmdpQ3NHnTuNk46uJRTinFFO4LiE0aqMJoGTQr5ABFX5QOCA4K3yNTP4mBvlPVFs5xHOmoqNCIhe35KqqSMbRDF5ANy7vKAuSsV7Ic23iQOQIIGhE4GcTvUqd85YH3ddczs6SqkHSkFmdyvAOw2XRPLfZ1V9y/8AlK/uCg+5Hv8ACPIeHKOQcQhydHlMVbS1EJAM8dpGdrd6lHWY0ryoyojqHKE6usojo8Jp0IQPgDCh4GQHyTonq+qDwRiI7jZTXMlLK0ngeifSFtOg/wATHIWDfIzEPxhU7/nWuZ3HGFSzZRVEbjwxWPIU5ON80T4JN7KYdSRw7iVVs1kkVSPpPSAqgeSfMpN8bSuMPrUW+NwVP9Yd4VN+89RVMfp2ecqF2k0Z7nhX0REb7jgqemoiaieOIX8dwC2TD/mecPCNpKijA+LURffQvfZVe1omRSsZFG04sLN5T3eMeS+4ok5BOJTuRoUYTRuVtAjwTjuKefFKeRonpw1CCa1W3fIOcbNBJ7BdVDhcxlo4vNgoYxeorIGdgOMqgGUUdTVH6rMLVW6U1JBSt8p93uT5f8XVTT31ZfC30BQQNwxta0DxWInNrSE529PmkDGhSsb0SCpI+uxwQQTXbLqQRcGM5KCQve5rTLjIusNBHANQAF1mrLl/u6q+5f8AylW2DQfcj5Qq3g55qeoqHzyyue9xubqYKcasunjrMcgNWkJpXBSjR7vSpxo5SjUBZlZD5Seo+ZjJHHQInOeXzMVNFYtiHec0+rZz9KP0rRmzylLDIWvaY3jVpFlIxPac+TZ9ULz00Tjxw2PpGa2bNkx8sXc+49d1Oz/B7SA7DdnsW34tHsnHeD7bFbThv8Z2a89rQ4fmoJMpI3xO9KpSfn2jvNvaonZsnYe5wV9JAVJxBT07NHPJZdVA+KmeSmJqO5xT/LU24hTqo4BVPBVjdHlvcSpnZucSU6+YKPBcQh5K+quxHgiNGqQ7lJwT+Cdw5GBRjUKMbkwaAJo3eD2H0KOPrvDe82VKP8xF+MKl3TM8xv7Ex5tG2R/c38054uWEdi/7F/tOPuspx1IoWd7QfbdVJyfWlo4MVOc5ZJZT2lUrOpAD2nNHxQAEd703eXOK3saLqWZ1gC48AFLJnKRGPWoYI8MbUUSon54cJ4hSw5tu9q5qllfwCjNcJywYg69hkEJGCxurTHu5OlyYqOdvGNw9RXMbKpI/Iia30BdC65sldy7AuwchDrBlxxTZ8tCiRcEINnbET0ijq9N4Jh3Jp0JCe3TNGPUIDkeDbCuLUPJTDqAmHcFGdwTNycOo8qcaOuqhurQVmVl8k6R4YwEuOgCiYMdR038NwTQAABYIKwQDVS1zC2phY/gd4Wpop/4ZFtGn69K8jjGMXsRaSLEFOGhUoUjU8bypWDJ7gnEWeQ77QBVJL87Swnubb2LZMoIfS2+y4rYMugni+zKtnfQ7Rq4/4wVMPmNuz+e/5rbLfmtsMf8AbBXwjZpU0sno/JfCZv8AloJPOPzXwjGuyGv7j/Vbab19hT/wgqtj6+w6tv8AC78lb53ZtUz+BUfj087e9i2WdcY72LZJ+mI743LZH+6A/gd+S2Qdaxnoctk/7yJbJ/3kP4lsr/eQfjC2Xuraf/kC2X/vqb/lC2X/AL+m/wCULZf+/pf+ULZY1r6X/kC2SNa+n/GtjjWvgWxR/nofX+S2KP8APR/gf+S2KNKz0RP/ACWxf37z3QuWyd3xl3dCqI9Slrnd0P8AVNPU2XtF3dEqx/zWwNov9XuW239T4NVX8b/6L4Tu6mwAz7cy+FrtNmUUfe//AP6Xwtfv2dEvhQ7XatJH9iEfkttP+e+ELx93EApj8/t2vf3PVB9NV1svfKtjw6Qvf3vK2bF1KVnrVMzqQRjuaFbqiyPFO8orv5D2InenONmguPYLqrk0hIH1slMc5ntb3Zqmj1Dn96ZG3DG0NHYPCBC52ll5oZuCGJYYwsMgKY4ZFDEbcmON7Rq5pHqWCFjODQujZAotcUUUeQtzCw2ZIhJteItPAIFgJG7kampqilBxAJ9Ox0rSDGNexBwBaQQd4TXtaSNQE2+iB5HQyhvFSDcnjxSiNRyA8mXyTPjTyesBlyDkHg09QLVEEcn223WyptIDEeLHKPWCrI7HsW0GZxvglW1IRd9E/wDh6XsU8JtNA+Mjy2kILgnDenhSBP4FPCkCeN5Ug8YqUb1IN6fxROoCid1omHvaFSu69LAe+Nq2cetQU3/E38lsl2uzaX/hatinXZlJ/wADVsLfsyl/4Qvg/wD+GU/miC+Du/ZUH4F8HP8AwqD8C+Dn/hcH4F8Hf/CoPwr4O/8AhNN+BfB/dsql/wCILYQ02VSf8TVsUabMpP8AhatljSgpf+Fv5KgGlHTgfdN/JUo0giHcwJoGTWp3FP0xFO8pP4p/lFO4lOKcncU7incUTvRRKKkebMY532RdVsnVp3+cWVc7VrGd7k/6SoA+yLqmb13yPVFFpTtP2s/amRizGho7B4QCHFdqugAi91gv0ru9dDkcN6wULxDIRIQMwc1XFwPxt4JOjnX9qkMrGTOxHebWQQTSECb+CEQ0YUTVRl+oIugYx4Rl+DVewfui70ZpoqRTl4Dj9U68FeJlwQcIyPIEEPjsKaRfCmncm8Ew7kPlHU9USOKilsJDYobtOQW5MTVwRGRQQPg0cuctLC/vjBWyZNaNnmJC2S/QSs7nqkPzVTKO8Ap/iVjT3x2Vd4k9OVtcaQxv7pAtrs/yJPcWlbUbrs+fzRkqsZ16Gcd8TlIDYxuHePAPIUUUV2r6y7V9ZfWXajxR4rtXb4I5JHdVjj3AqrdpSzHujKrnaUc34Ctou0pHraR1gt3uCrjrzQ/iU/jzRhN8eq9EapB15pStns1Y93e8rZ7NKZnnuVTR9SCNvcwBAfJgGyHIwDMryQU5+/k/Sv7+QFFoyWMEAtsdQU58gfgwta7IEIx1RPBOTkVjb4NliRbUNPag+FoJ8ITQSROzZI0tPcck5lds6rfvqHMcOBb4INZEuiOQIcEOA+U/SOTmG7TZTRZYk12TwR2hRvPRlBRO9XjIJ0QQWSATgjvF1bVjkzigR8iDyNd1gD2EKleSXU8R72BUDtaGnPfE1bNOtBB+ALZR1oolsk60TPSVsc60Y/G5bH/2x/G5bI/cP/5StkfuZP8AlK2T5Ev/AClbJ8iT8ZWyfIl/5Ctk/u5P+QrZP7qT/lK2T+5f/wApWyP3Dv8Akctkf7Y/8jlsn/aD8bvzWyhpRM9a2YP8lEtnDSig/AFQt0pIR3RhQDSGMdzQmt0Hyo5Ty28AAXJsFHicA7F3Ika4e05IaGQu+yvJYO85lOcTiN+W8ju/lumP1ARZEI2uu1ul9y6RNygggreBbkKIddOZZXYgR4BZE941YC4KoG04hiOAzYy3tJz8EGsYv0Y7v2C0ruWye1VMGj3qWEAPa13qVDJ86x7D2WcFs2bSrjHY+7faoZQDFIx44tIPKOQFBb8XoKPllPG9O+qnbwERq1DyXJnE+cFN4pvlBNOhCbxCv+yhBDim+UEOKCC7Dyu4o/INYLvcGjiSqRnWnZfgFSt0xP7gvIY0facpn6S/gCe/MkuP1jdSEWvYdgsidTfwQBcrMoooojkBPKQjw+RLeQIWQKHMSX8koDaMRtkHDwbztXQH7BZ9+PyDxo9ynjN2yLacHUqpfxraLevgf3sR+mpWHuJaqF/XhezucCtlyayuZ3sWzZOrWxfxOt7VTSZR1Eb/ALLwUDpco8ChvTU1N4ppTeCbvFkzsTOAQ4385WuvpK7T6Sj5RTvK9QT/ACz6AneWU/8AeH0BP4p/FPT+IT0/iE7QlO8sp3llHyiV2uXf6SgUDuK4XHK1N4oIIIIJjdXtHebKkZ1qmL8aoW61DT3XVE3TG9RDqQk97lLngjY1Vb9Hhvc1Vb9Z5PSpHalPvclE/JBwLGZjefAur8lkEEPkrDkLeSx1V4HgHUWVqtnesTB4H6YLoD5UIILGLIg/LPGj3elSjR5VVH1JXDuNltFmlTL+MrajPp3HvAK2hvwHvjCnHXgiPmKbvpm+kql30p/GqA6wyrZp1Ey2W7fN+BbLOsrh3sK2adKn0tK2edKxnoIVCdK2NUZ0q4vxKlOlXF+MKm/3UX4wqf8A3UX4woTpURnucEw/St9ITN0oTf3g9KZ+8CZvkb+IKP8Aes/EFDvmZ+IKnGtTF+MKlGtVF+MKjGtXF+JUO+sjVAP821bOH+Z9RWzm/TPPcxbPGj5T/AqEfvfQFSbo3qDdTnzvXCBTbo41VnQsVc/6YqsfrPJ+Iqof1pHHvN1IdSncU7jyZfLUlI/BJK0y+Q03KfNcNOFnBX5R4GX7AUUSv07T2q8I8D9KugPkwijyAIcjQbP04hRzC8Tw79nKKdxKk3PKk8sqTyyphpIVP+9cp/3hU/llT+Wp/wB4VP8AvCpt71N5ZU3lqbyypd7ypPLKk8sp/lFOPjFHijyD9op6Zt6iZkf2jmVSRZQMfMfwhVtRcB/NM4R5Jx2zUvJJBCxRdysfAy5cll+xfpQv0I8C710flrcl1YWRwJ8dQ10Ty0gZEGyq2NAkIlHbqoH5StdH6woJvmpWn/yDDC0ulkYwdpstjUxINWJHcIhiKrqrLZuyZMO6SqOAejVbWlF6zaHNg/R0wwj8WqhihJY3pHV5N3HznksCublIPXvd/fw83tJRs5xWfh9FZfsJuv0ouv0VvA6Sy+XNyskcavGVi72rLlqYvmp3jvNwqtmT42SjsyKp/popI1QzdSdncTZMfmxwPcf9Wa3VwVLELyTsb3my2PT9esYfsZqg0pYZ5ytrT3+K7PEI4yuW3Kr5/aPNDhCFG92KofJUO4yvJUcVQBHG1ncLINZmgSrs1TnuDI2lzjuC5t4ETg+fy26M7jvPbu3JxIQY0BvyHRWX7CSbo3Cs3wOmtP2HNFpRBu1X6pz4IjI8o5I36sCw5xyPZ3FV8fUq3H7S2nHkWskUzfnqQqmPXje1UL/pbd6o5OrOz8QUTxdrwU0+MP8ARgNSFG0XLwFRxdedg73BbKi1qWFbNZ1C9/cxR/Q0r1tSb5ih9pXwhn4RLa9R/iNovHY1xUZN555ZCqNmkIPeSUyMWYxrR2C3gYJwU2xzUlTNggY+R2tmC6ji/wAXOHPH0UBxHzu0HrU9QwsijFPAdWN8bvOpWHNyDBYD5Ho/sNzmgdQrELLwOksh+wnNHk3tTm5PF1wPmKI5R4LSLFoKiOrAot1wrdWQhVLPm6p4PeQtpN0qXHvd+a2q3x8XoW0masB8xVUOvAj40BUW+F6pt8b1RnXGFQHWQ/hK2cfpfUVs/wDfhUB/zDPSFQ/7mP8AGFRHSdn4gqTdOz0ql/fs/EqX9830qm/es9Kpv3rfSqb9630qm3zM9KpRrM30qj/fs/EFRDWoj/EFQDWpj/EFs4f5li2aNahq2YPpvUVs0aSH8BVANMZ/gVJujlKi8SCRP3Ux/Gq5/UpfaVth3Ugt/AVt6Ti1bdkydUuH8QC2pJ85XO/5SpX/ADtU5yhHWkeVSjVhd3uVM0ZQM84ums6rWt7hb5F8jsMTHPdwaLlPj/xMsVP2Pdd34Rc+pUsXUifUu4zHA38LTf1hVtZEYxZkB8VgDGega+e6t0i0uG5xGSaztPLcfIZfsFzyWVh4Of7ADyXuOQq3IDpknt7RwKtqCFfQhEfJ9vgNOrR6FGfo2+hQ/uwoPI9ah4H0qHtUXFyi4vUflOUfluTP3hTf3hTf3p9Cb+9PoTf3h9Cb+8KZ+8Kj8tyi8t6h8t6h4vVP9c+dU/kk+dUw+j9ZVOPomqAfRM9CjGkbPwhDcOQfKvebMaXdwWHryRs+08ezVU41kfIeDGWHpKubQUjO+Ql59wW06kYC54jPig4G+gWVQ/J5t2Mb7yooeuADxd0z+Spoc8GM8XroCw+Uy/adP2C/hFEbuRp1aodGzvj+0zL0hTn5p0M32CL+jIqWE2lhfGu23eiiNR4Q/wBCPhE6XKI61h3myZvkb5rn2KIb3u/hsr9SH8bvyVU/qMDR9VnvKqZcpZHH7b7po6zvQFC09S/eUG6AN7grVDD2roLLkuBydi7EFYfJD5TP5cfsXYgdyFkUb6KeMWjle0cA42Tz85HFJ9plvWLKF3WpyPsPt7bqLxHSt7wnDR104HREbl2Hk7f2keCeUcR6UPKQ4lDg4p26MqZ2kY9Cqjxb3WCqH9dx85XFyZvuVE3xLpg0aAghy9itKFksldX8A+EOH7DnyDky8LIeEeQfJBBBDwCEeQHUIFBDkKK7EeHIUU5PUnFSKTgFJwCf5IT+CdwTkeBR4FHgUUeQ8CncCjwKPBO8lP8AJT/JUnBSqU71Kd6kO8p51JRPHkHBNHiK3ihdi4oDkHhBBBAFFGyKJQQQ/asvkMh8iUeQIfJhBBAoFDlIR4Ls5AUECguxdi7OTsXYjwR4BHgjwXZycQvqocF2LsXYuxdi7F2LsQ4IDcm8EOCbwQ4IcEOCtuXYuzkCCHgFFOR5Amof6Rl8uUfAHgnwwhyBDkHIOQco5ByBBBBNTUEEEEEE3whylFFEo8gQQQQ/8ghBDlKKKPhBBBBNTU1NQTUE1NQTUE1D5Eooooooo8gQQQQQ/YezkHgbv9XPIUfACCCCCCCCHy4QQQQ5AhyBDwB+zdiN0OTLlP7P0v2/JBAo8hGoCuSfAIR/088pXELK4RQ0QHKPAP7Rn/oIumlcEFnkNUATlydngHCUUeQooo/tBR8A8pXYjyZ8h4IogjK64obgrcgt4Z5M/wBo0H+gg6oBCytbS3rCv5ih4O5cBdBWOiyRRxZbwuKPglHkO/kPIUVxR5DyHkIPKEOQLXTkPDk1W8hFZJtuUcg/0PNaI/t/9OQfI9i4cgWSuLHkGh5AVwsshcBXBVxfkHaFplda8menJ6CuI5cswrHRX8EDVcBycEb3IQ5AOQd6HIEEPkAih+2buQ/t2S08AceQct1wWfIF2IIIcg4HwN4FkFkguxZ3VyghyFBAdy4C9+QBBDkFkEOQDkHJZD5Pj/5BssxyFC61WnJu5Ty62OXggeHvQtyW38g8AIDwhvQ8AeCPAHJxPJx5Sd4/0Yftp8EIZcluxDwRdDkvYjwQhcAWKG9cVwWeiHg525Arcg5e48oQQ8Dt5NUEOXtQ+Sy/bMv9Fz5TdW8DO1+TPsQPLYa8mWavqhcBDfyZoK6y15PMgh4PFC/L28uYWvhBC6GfJ6lvPydh+25/6LY8eQ+AMPL2hcDZZ8bq9wtEc7FduYXaVoSVqAeSwNyuKy3cuWavvRWueq7lrndBXugt1+TddX/ryDkvv5Ry7uQf6RpyZj/RsuTI8h5OKPJmiCc0VnmEVu5Ozk1XZojuKKurBFFFcbLiUUeUorNEgIjksNV51dW+Q3/6r//EACIRAAICAwEBAQEBAQEBAAAAAAERABICECAwQBNQA2BwgP/aAAgBAgEBAgD/AObR/wAA7Wbdm22/+qbdrWtZttttttu1rWta3/QN2b2q0rWlaUpSlKUpSiS3azbf/LWs3FWqqkvjSpWlKqMZNg/8gS9DEY1UEXLbbbbs7WbbfSVaVrHYEH/iyWhiMVEtN2drWdrWjbjemwW27Wtaz4RxrGCD/wAOS6jCvDdrWta3S5Xg7Ws7WdrNguI41QP/AApMAUbs223pVrWtagVrpJJKqrWtKpadmDa4INnoisf9YehIFdM6OmDAK1GKVapJeCqoklEkq1Wna1gRkC4qwH++ZiOWcnFUYpR7HzqqVVWtVG5a1nCE/wC+IeHoYr1bbbbbbbb8lEjjVMFjIEFwgfzG238RINQIBtxtvaSSSUSXTbdn4Ig4HGMQEF/zUott+I6xxWmS3wklAEkkkgEkkqqqqlw7PlHFMEF/0EltuN+AxWnZ6SSH3pJab4IOExPB/opJRQeLbiqAB/IXD2f81BwP6SiS6UtFUD6nH6N8Lb2cRpj+8crAAfMPN8pJeS0xojQg/uEwYweLAXKgCS8ly9PSXilHCIP7h0B5JWOXACJvf9P0ve973ve4yuD6r0cH90elnt3dfz/OlapaAS0DFSlKu9nol8LzEH9swD0UvKVlhtVrVVrHyuHFSsGdvcgQH/hRBMi69ODTb8hohRcOfnUZjIj1G3G+Uv7AydektAKq81DtLtVGQz9VHw3tt/1bAeCTtZ+o5Sj8Msccj5HWWrO9r3s229v+lnMBtbEJfivVLyI81pVrWta1rWqjbH9LMYx2b6Bt+l7StaU/Ola1qoxnaNx+IJmH2If0jFXo5folQafI2+Xo41l7VRG1oTD/AIp+drjADS5bb2lpcuHHDHI2S4JH/GPwtlBpdJJJbbfC5blccyXpQf8AHPbiymJs/vPkl/Ldvob6YHCA6Xo35r+k3FX6B6LSTtylEvB/2XZxLgfKPBR9PSS1Z2tZvTb/ALTcS/iExeYhje1WlapJJL7B8zel0k7/ACvwMr6D0H9duJdO2Wbh+oRKIfWf6TekuUrH/UH6CeQIS/YfzR8LcXSBOZzZ1hCe0klB8JPwCH1H8xtxLhS36HNrjDptuzbEHwj4cIS/Mfym9Jc2P+hy8cOkkkkvgGh8OPmNj+SYAltSxzB8zMP6J8xsQ/zbn/Q5EwTH0Mw+UfZl5rZ0/wCOTc5PnH1w+M6x+sQxep8H/BVaUpSig9DMPjPCUEI2/dD+k7XsCNEnwIqcfIzD4jBpayIg0fkHwE2ta9rWdhkTH6Nttt8AY6zP+ZHgNHDLDwMw+IwcZQwQRiHyHiPTH4ATAdtttgg+Ah0JjBMiTiRyOj5YfGI9HQiMH8DGD1EMGhtdD2xmMz0ZgfLLwEMwg+B8nWPA5X04+59R7APKGGf5+eUHjhtv41HBB7mD3HufUQewMMMxPZ3n5YCowq78j4hteZ+DGDxexDwPEbGj2zkCNZA6xOh0eHFWtXjk9LofKjseB+DHpVrVbHI8Rs6HIhmeRmMbyh1hy2wcygKR2tERh5jR+8we46HB4EOzMehozHxMEyJ0I9HWEG2+Mi/DCDyGj7AHQ9jB7jmvB4EOzMOhBoQ+B1lDowaAOBwwmOieyPDCDyHmestD2MHuPIw7EOzMeHwOlpQw7xN7HWOn4ZmDGvOEHkPVAGMwwQeuUHi+R5kbMGjB7qqqjD4CDyzO0RvCDyHmANPZg5HiYPsYORjMx9naz0YdjkQeLgg4y3hD4j0x2uBB6mDgCn5/n+dCHseFrPRgmUSg8Hwk2tGHgcjxzIgg2YTrDxEHoCe8fBt7POMQJz/Q55GAiCN8naljlMvUeQhh7Ey4HA0SOcod4eQ9B0NDQOxCYlHDyI2dLIDQg7zOO2TBBMux0PAQAAiLaWIy4HAmUA5PGEHiPEcDkQ8DZg6HImWX7D/cf7XZMqIOWJlMeDBBKkLa9xjoTPCAo4iAQ+OZGhow84QeA8hxjDMYdCHgbMHJgh5MpQYVrljscICE7EImOhowgAwepmA3iEQ4IItHwGxozKA7wg9z3jDMIYdmDWMfJhhIJ5w22yeh0lDFjtHQhg0PTHgR5BIemcEEHGR28dOPzOjzjDBCdnQg7WWzo7xj0IcrfDjoCEjWXgIeceAIjCJ/mPPMjoxJVxCUb+EdCHQ4XgNmDeUMXD7dsS3xllBBMvAdAbHGcEHmYJiOCSb2s8fcdDY0tnY8T0YIDMNHJ+SrHoQwwGLR2ORyORwRiPPOCDk9Y+g8FsbfI8zs7x1ico/NxuPSEGjBobrWtajFJAN6HwnQ0NmDnGHhfNZvQ032fDLFCCPZg8xEMagZDRjg7bESRg5HmJkcQINDR6Mxh7HI+QeZ2djSqcargcKJQAmO1m9H0HI+HKDQ4PI1jD6DxPyDRg2YcschMsaDHkcDdrNksna8xtbx9B0CAOT3jD6jwOzyloHTfJg2YQAPZtt/ENjgwfDnMYNiGGHvGHhfOlw3p8GDhCDKzf14Y04GhBswfFlBwNHoRY7EGOOHyttttkR2bbs2IDtLzEPklxjBGRpxLgcnzEBgg5PhjsTGY+Y+IbSA07DIHTYjfmIfEdjlIfOJlMYOj4Y7ExmPoPFLxelU4HCWxy+EQ7s7Ngg8pfAIfU+BIIFa7ESWMHiOR8jtZzLCmJB2PYnxbeh8Qh9R4EvHO2MOFKVSWMHxLhE3YNr3vezs7WvZ4HYLta1r3ve973t5iXBMGxG/Jv0OseRMucZYHSSw+k45RsmJKta102CDjk9LhJcKJeAgiEePCVfJGDY7EOhyJlyDBBpu2OYzg+Z5HQFKVXCrSlKVx+ocPEfA7EiGDwJ0OjK0qgNPCA6dvnyyJgHk+TAfZ8Pa0lQD4TEIYPECDrI/r+v6Xvf9f0wyOVrW+dZYZYCA/Ao+W9pJVrWoBggCXg/UwQdDZg0O/wDTQgG0sPsWjiviSSSVapbbs9HQPkzlcZfCINkiGDozM8DRgmHzrY+oRLyS0xsERtvhUMxHqNmDjKCZHozPkcYcA/E4dD5xw/NkkiDEi2ArwtNwkAj4QN46PZmXjhyPrekkum3oQRsm5ztbsTLQxEX5YYpd2ta98SD8WRw1l4HwBwjesflPoejG9N2B1WksOFWlBitN7UPBPOMxy8AfTIYl8mHY4Ewi2P4J0Y9qhDbEEMEJBGFKr2bJtaxPWMEx8BDoHnKYc1T2YYkklP8AI/yFxlkTsQbrQDlKLTjccS/P8vz/AC/P8/z/AC/L86fnj5jrKYcuEY8ZDv8Ay235rycfwJVrUYVr5ttttygGntuPT0l0YIO0Mm+MeDDG+P8AKCP+eZj0+Ha9m29HIf6D/T9P0/S1rWdnG3pt+6rWta1XBC5/y+1u17nMZe4g6OVnZ7cBiRw/P8/y/P8AOq07jP8ASz1Wq09PofDX86fnSn+YrpfK7/pYmKtR8I4Myyce1UABReCSONUk2MhmDEq12YINj4gW3BCK1p+aAS0kkttt5ZWlRivmHGZiVUkPNeSrWoggLbe8uR87bbZ+A6IqBytJe42YewEqrtttt8tyqXQGXI+d/Ek9Jepjta973vZuA2uSkgKpLlttt+ClarZyGYyiUEyg4HxgJfI7WGbccS8q1pSlKUpSoCGKW23Zxtt8qtK0pWPqx/0sJYZ45vRh4G0kkttvY5Va1XozlCdPH/S7Glykttt2s7Ws7Nu1rWta1rWfS27PS0zkcz/qc9jYmJ2RyOUgFBtwFsFv4TwNLTv+o/0u/RJRJJJJJVqkkvV2/T9f1vZ9DjEaGjrEELT6IWkhBoF2BGVrWt6EJVR8bWve973va1ntcvluON2bvf8AT9P1/X9L2fglBsQYrkwep6EJPA4b+BHS0PV6dr2ve9/0ve973ve97Ws3yvgAGNa18W22234iLjCHa+IitSEolEl2ovoW15KtfzpRfM32+BMvlQ5VaVrWtdJRfwgFWgwpQYVQ/iJHk/w0lWtK0rWta0pSlUklX86VrWtafn+f50pSoxrX3cAX15cCH+EvR7cS6fD+oDH7cuBD7vZgL/vqNwA4QwfaeBD8ZgO22/69/wBGqDECGAwfaeBD8Rh4elVO172f8d2v+n63dfyouG1/EPxHS223tKiUbte9/wBL3ve1rWta1rWta36fp+n6fr+v6/r+l4q0oMKVj8V/BH3gx+aVa0pSlKUpWtK0pT86UpSlKgfKwf7aSS23H8r7fzGP/gFVJKLbbbbe309Ph6bcb09pf8cklVKtaqtapJcJeaSSSS0/6I/pJJJKJJKL/wCOj/4Af/WW/Af+Rj/h2/VJf+WIf8Mtr/il/wDDy/8AHh/O/8QAKBEAAgEDBQABBQADAQAAAAAAAAERAhAhIDBAUGAxEiJBUXADYaCA/9oACAECAQM/AP8Agan3z6Zbys/7A9h+tX93njv/AMQwT7+T6fCR7+Cf4W9haI3F6lIb33rpEP003QkIqZVekpKSnbRSK1SKz9lBTeB+ci1bE/kRSNDehCFtoWhKyEVFVPyU8GfFJfBU9jHNpKqfg/Z+iBfndjw30odTwJD/AB0zP2foqo+SmryX0n1EfHPWlbP73WVFQ9Suh2Y+1lbKRPST8H0/O4rPbZUMfezopQioqKyplX7Kv2K6P9n+ytFZUVKyshCGLanyLHr+kkYylFPCbtIxj/JS/QpLI6uahEXT0x5iWL6R9C/wTonzEkC6PH9fZAhfwBXY7oW8/PLiIQhC1LwCEJe8jQ/cIVp95Ix9FPPx26QrT/OIXeMdkK2O+hbi7BLTkx7dLQv4G/KoXRQTk/OyxrpJ61C6OVBmNlCI8VjqIJI8tjbx1ePFY6bJgxvQjO4+9x4NFIu7x0kMWuVuIWmlCRPgMdLOjG+hal6jHKz4rHQPi4M8qOwxzIs+BjYzyYJ8ljchWkjTni47xCEIQroXLhE8/HMYxj471IQhCFdCuhXwZ8gx2wY7+X0kcpWwYtng55GOLie6aGMb5D5EO6IHG5PUY4cCYhCXIQuP9SId5ZC0Y7zGxnmRyJV5fKQhC65CFxmRycb+d5FIhdfLs/4ctnHJxy89mu+hEv0LGO7HyMeCRSIjxWe0ZVx30s7+exyY77HAzofjZI52eBm6F42OdC4OeWu2nnY4Oeqd54i3s+egnivuJ6GLIpKRCEIQhC6ePGzZiEMYxjGMe2+ZJHoI8LBIxjGMd8EO6FyI8zJFkLVgzZFJTyJs13EdT9vOTER289T9vh54GOp+zw8WndlkcXBLtng/b28CEx7TZUNDdvp4E8bJJG7FvsfcIVItTtArO0cHBnhzogndm32Pr41tDGybLgK6Fs4Znh41Mjd+19M9iCdbHuPbYx7EWjg44uGY7GkpELQuC50IQhdHndy+xQhaFwIstCEIXPYxj3svw61Ozs9C6SbIV4Q5s+Y9EdCtpCFsMfR0lOhCFvoXSz0Eke/gb8exj0IQhCshc1jGPXF52scN9E9xC0sYx89CGPXJBHdpiFtsYxj2kIQhC3HZjHtoQhWb8A7PlLZXEVmPq8GenWhXYxjGMYxjGMYxjGIQhCEIQhXdn1sLTgz07HZ3qKioqKioqKioqKhlRUVDKioYxjGMY+5wZ5TWpCF2bH71CELyCELcdntuyF6dcZC5eDPukNjEvcIQ2N6X4Jj1sfFQtLHsoRTao/yMrfyT8i8gxlRVoQrrdQikpFZCuxlZWVFV0U2dl5lCELfQhCEL+0vYXuGP/tZ//8QAJREAAgICAwEBAQADAQEBAAAAAREAAhASAyAwE0BQBBRgcAWA/9oACAEDAQECAP0v/wDFY/6Za666rVLXXXXXWLxH/PgaioGuuqSSSSyoktddddV/zyWuoHR7bbbb77777777bb7777PK11NdV4D/AI4VSw9t9t9tn0bjw23s8N7b77i4s4tdUR/yAArHttts+jeEkosJJJdHG49txcX2iNUv+JEWqmxu8N9klhKLTTTTXVJaqCuuqS67C4u0Qj/w4EZts+4C1101WqWdm2wXjWLQ0FVlJddq8m4hC/4QCGz7IDVIR7b7b7bbbbPO222222+++++4s5roa6ohIhYFq8kNV5D+uIzY9gAFHtttEtVhKLxS7bfQXbSNSFFFNheEeI/rCEt9BXWPZpar8b6PwB3FpoaELXO1bmEfyX+M4MGQBWG/utdElqlrqkl5twXF9ka6rVKVuJYfyFG4/Y9aiG0A6pa6pJR7Ntt7NvKSWmuuqWG8N1vujVnClbMj+SlhtvseloOghMAiASWHttvvvvtvvvts23ttttvv9PoOTffbC10116uthY1MSwCf5Tyllt9x1cAAUe2+++zfiPwvccg5BfZI10UcBrdW6GVJ/kj0YPQwdRUAQ23+m2E3ts23hsFttxttgvwAe2ws1rqsVvtg/wBAdW35azbc3cbeHl7vD22wsuPGz2bcbb6sWFtoamqgPYfkH8QQ4pVO1nHts+pv9WozbZt35a8oLbe2xE11WHtvs3h9XvtEawHByPyD+NWqtY2cb6u3MeUUHGJqYLCx5N963ggtvvs96GbCwsYkmMvdsHD6MWBIWDD/AG61lrx7dEibXN/jx/4wza1+WtvhX/H/ANYf4n+p/rf6/wDr/wCv/r/H/WP+MP8AGNRxmbC2+4uz0A2YsCDgF5YtEjD/AGhi1sPKAduS0rwiu25tr89GP8n/AGh/kfY8tr8RtUAmIV001n0+w5xy6ji+MBjOCNPpW/QF4GTD/boOS2VkCxNgZ9Nzwsc23zPEay1L2+n0PLQ/QEV1SlTuTthfLQD7/TX4GoOzMrKwdQXgGEf2n3EJMvaorTU2gqOhBmyHH89ABFlQGHjEpcWFm0tNNRzb34tAVx4XgMLXVJJLxf8AHMPcRWmi2N6w5ezjJB3FwcGAt5obWggBgIuLb7i4utDWnIaW4aeYy223hKJLXXVfxyfG0YrKCwZu3tuAOL5aSuGS2eje20MFtxaJizBBmutOUcdbvwBEGAEotdfBmGD+McLs+IWtWxsLbE7TfUUEBw229ttjbbZvbbZvYX2YtkGuTUl4PgLRtvbbbYWcb6GGD+SYOhxxm9RXQgcQqSRUEsnT4DjHEmeQ8/2+/wBTz/7H1+wLPGeIcdgazeCCMhCUshLUIvAe7y3G8Nttt7P+UlGS8MHUQkhytPgZv9jj56LJlQ0kMaAGIcn3Q/xTx/WnNtU7UO4sDccngD4vqui/mEdlhm2o4rf5JsIsJzX5fPVYbYw3hzRV5OW/FxjihNTKzao/kL+DYgLslrU3ssaDjFZ9Dffbdxxa66pJ7QVii+ZNOTk4OOIGpH8dfwmOiWDhus5OLSvCK25BzbsgZWqwIgTdxQxVCgiAdQYKQBZbeUsCD+EhUV/Ae5NfB9BbexvgQFCMF4111FdVp8zxjj0NUkoOpHmOh/gpJPb0OWe9gAOjsXhHBEFyTT5fPDBbBBBBHcBYOBlDDeW+ojfQfrSUbf4HCQOhg6mEwVAODg41Ue2+0000+fz0FKhGAKAYWBhDq/wj9AgCjb6beZwTDauBkkDoTBUCPGpArqtUgOacdRTTUBvf6fT625qcu+++2AFgfoEH5EkI3123a8zCYYZUZJA6GGCoCBgHVdLCo8uQcB8h+kH8ICjcPTY2I1gAPkSc3ggyYB0ta16ERH2Fo33MuOD+GcV9UlG8Nm2+7FdfY9SNRkAQ5ta1hKBe1jTAILfQ22dC22243+QwdRgeAgCjeXsbmwiQiMA6tttsw9B1GTm0sOKg8jBbJHLOCMYBQGCABBLDpqAol+2vQDVRuHD22iS6mV6papIBHqMHsY4YKiLwOR0/yTTjFBXXSLCOeWDC8F+oQRarDeSXNVh9jB1b22bZNoOx6kRGWwTXkHZwkBLPMAMrspy1p/FEGKkl4e2zgGvkYJaV9T4A4bhOSNaw4SSsdYOjoR3blopeUsLfwxBgYe22FGPQwQweh7iGCDuYMjozYmNwYJI4ONLDjw3GTQpRqDsf0DAghxprB0HqIZXoPA+B6NuJQdHhoBSsMJAtKHfdgt9nOKwKSgAGqWNUvyjIhjby3GPIYtB527HAwzZjAOEQBG431rLRu8rgFwBdL5dMDKUBiQlofV4eQNVCM1HYxtiLwEMHmfB7NVBOAeqGEB2uQAOacYMS73jcqNQDFhLClYfVa6pa6rDMMrKS0PY9HW3gIYPM9BDg5MrBETEIcDxeGY3yGvR9rZMEp4q8A4pyVIiSS1FSNUu4yYZUAkEdD1JEHQdBLQdx0PglBASdqVcfd5EQ6WHR7C22b5OK+VoJQ2EXYZS6jqYYxKQ9TBkDVeAloOu2222z6qNsyuDNawUuBFDGDF3WNR1IA6XgwcU8rYEt4j3tLmsE45yDwr5iGAdUBFbucJQQ4rUQy0qMrD7AHsl3vBgwyviYcPxHq8WErKQjwGHgdzBF4WwMmDwFYMGKEm27wD1Et4vrydR1WT+MdwK0IhlYIMHLfg4smPxtgedR0MsXewhxaAYbxWHIy335OtYbC+4s8noIfy8fGBcKCVgl+iSAhgPgCZXoO18DyA6o4tQytiQQSct1lsj05MEg4MNTKSpeDBmkv4DzMpXjxYIAmuOSDxGQOohg8rYHiB0JrERghRDDw5SWg9XeHAggvLEykErkwYVJfwHmZxzjyQIbV5By38kMDsJaDytgeNehta1MWlsPAj2dYDFSXi9b9GCThVOGYM8cvF2EPZ5MpKBu1fiaVgB6DIyTTwEv52jfgMPYTSsqby0QwRWGKADNIfe3UFxuppfbLfFOTwEPbZ4XGKUwYQq4OR3tABDgFjN/J3glT3GTbWEyktLRgu0qYC3msOX1URzbs8iKViGFxjk7jFosPOusEpknIyOoghglj1pm0Hi7Yqe4hBgB5AAZSWl44DK4MrAQcVhyzc3PNXk+w5AYck5MOa11ggtQk4dZeJdiR0fUSmbQ5dbdRgQziBFjkSgxaDxtDkZGVLAGxBrXeVxykQR1yaoVgirD0MF/kOAf4/zpWGuDZ4OFBivIa1rrBFKy/wCQTjhhjdYJc8UHie1YM2g6ttmWwOlcDN8ukVrDHMDUQmmdhbelk6w9DDT58YcpDNbS0bwcVlzxyw04hrDK5pLfhONhatRdx72va3DB3JoLZODKQ5tB4q+RgQYEGLS5EQIhAxz1WKSsvYAG44zW0HR/4/GP/n2/+Vzf4P8Ar/DSGxnJKEDVSxoeWUlQqTa1zf6bA8Vj5DtYm2LTj5ERsCbC23DB1EdpSCGHIlYc2g8LFm8GRBBgZ5LUlgqkwysMtOQypra82ZgnECaQ5Erf/Y/2Lcv0+28tDEK1hJt9HSu4tc2tx2E5MIyp44b1PYQwdr4ri8rBYEkgAY4pXqIYYYB0rAMCWg87QZEqevJKG8EpgykMsLz5U6aVmtKSkPS8cBxUCGHFYRDm0F+S9LG3FK25CBqZx1hnHk9BD3tiuLRVhjvEAZTw48HpacXUysWHk4MMUMEr0EfLxVqYKVrDKY5Raa0yTBaotKWGK5tXU42pQVEtCWC0amorYakIAVpa0qDZ0qyOPJ6CHsYYIIYYCBi5zTuYKw9LSg2bZgESXU4IyIOpmsFiXKmXGpoIzCTFvvxSsMrm52lb8XIOS1q3sbT56jG1rUMrT5XFaSgOBKUuawnj6DIh6mEyuDDBgQk5pWvcCW6iqwlbskuoloYDW4vB0tBEoAIYS4BYE2tSC1IIMDNq3oD/AJJfBS1RGZuChKy0FhZ7VrUCKVhqzauK5PQQ5GCcDsycCV7mVglj04+15XwOThER7i9L0tgxLoIZYJCGGaacVEhkY25SuenFElEqA4BMAwhUSsNEQbWuBkYM2222JcYJIwMGDJiyMjAhghwetB1tK+RIMOLg4GKAQ9EtUMHCUvVGVpSirDkQm4rWl5ahFagJVjtAYTK4dSCbG1uU3rahAAgwQolElYwYEcGbRQQdBkykMt1rKivW0Hc4JjyZasqTKWrD5HqYZrXNIsVgpbjj3pzbxZZvWbG4tflJZtx1MI+fy+XzAg7iHBhlixaDAyTgeVIB14x2tBBgnqc1GTLRUgnHY+a6GagY4xaHFJTj5OPTjt9rWqOhnIAKAhL4DiFa0qIAsrxOTCZWCWwOo8SRCB1tOMdrwQZA6EAKoODi1SBjiJ6AvqYQkklDOOXwZU8Z5Za+wsCLRY0WoBGnzPF8a8VakDI8EsCHNycUlQSCDCfMymD1M4+wloMsHxOFLVQgNbGDq8iLRdqS+aQXhpoKarpYLBleohg8rHehEGDDHcwCsscUFsDzMr3rB1GLQZtY8nkemqVI8CJRJAPCWuuqShrgS/VLF+hlcPahGBgwFsZMVjWwzaG5tBgS2AKS+K+Yhh6mcXhaDBnJD5nocISpcEHgI2MJaaGoxqhDXTTtfIloCTKyggzfBjrDgQmxF68v1+28EUHQZEoPKsMPUzjh72ggxyS34FgivotYwRathLC1AEvK3S0rBCBUBYRyMggmWhyqSnSowIJeCCUEHiIIepgoq8m2wMZgOOSH1XYZBB8VrrrKWBtDEoY+9oOlaUol1SIqDkQmx616VEGBDigA8QD2OFqagEi+++wOz5IR7LqM1iUWq1SAWEKAa3EUWuuprpp8vnp89NNBVLuc6KlTNb1I6VC1i6LWtfKsMPUyuAbYtBHi1ttrg/gXQHFTUpLL22yxkm1F0S815kCHFgkoAAsHIwBShiPjXFuplM2wcEAiGAwDX84lMGNtxtvZvbYEWtX3cfkDWXtgy0GR0HXWtXKyw7gQQ9VWUvblNxYmGaiapOp/PSoAhP4AT+TXuzaxwZbIg8AABXVCEwBHoJa3U4pX4nh+I4vn8/mOPQV111X563rZH8a7JZRGdtnDDZvolDNTgFLwrD1ri3QwQ9TBOHJs48WAqe4/JrK3fuIYC4Y2DG+2umqWLV6ONtafMcOvkISIc0hhzWWlIepgnD2VakckUX60Pxgu3VxuN7bbOI4EVqpJEYbF6y3YeBzXrUWPGD2rOHBwDEBLwQ4MJ/mWyfBJLUVFBVGVmtrbZbcS1ENoPQ9BCc2wOxlZx9DKdOWAw4t+xt7CziWUklaIV1qNPn89fCsbsRyfe3Jvts+zM1FF5CHwqLmDwrNopXDnNEc2/hjpWJJJakQB7LRKbbb7/X6bPI9zK+Z8FilrVXamTBXBPJ0R/e80wci30B6GDChvbk3Ngeww0sLAC7DFu4yYPCgv0BF3oRgytvp9Ry/b7Dl35js622Nv3ADNYTElWoHQwR7G5OBH2b6Cudt9999/pvuLm29T4PvQ37g3GUIAQlHyBvC/Q/wPbba/IeTduJKN4S1FPn89NXvezi1110000FddNFH77a6pLB6GVwetsJZHg2+ySSSSS/BeIZeQNRTT5/PTVdDXT5/P56pJJLUV1UWq6CHqIegt9N929ieoMIAglvIZSSiSXRQZcWq9zD1AFNddV1UZLe/0F99mlrpontttts8GqiPUS/4LAw2FxbYWsQfzuIBCkJ33fuZaDpSmF1bcPZQZb22bmqIm24vvt3rLfhI001UEc233e2222222++zbbwABGbbbfkMt0pWNttxdD3fiwdrYOG3UiEg5Et+NzVaaaaaaAtvsu4m20P5zLYMqAMpZbbeXhJLxMcMt0pi5p0Et+OsSSX4XhxuLxEEGElrrrrrrCDUU+VaON7Nt/ie227worU0MJqcVhzWX/Hts+i90klABh+Ay3ttvttts9tttm/yPbfffearqq8esRoaiAiU62ttttttttts9tm8CGEgvbfcX3229ABkRGmkfdg7bPC1SSiSSSU111100011SWHts4apKPOo4xwjjUMOSLVxWNwwnyGHh9Hlv8AgjBa10PGaJYfg8vbbbbbZ7bbbbbbbbbOP00+XyHCOEU1ySS3hk9BBLnxGB2qbZWUvdt4EezeNdNNNNNNdVEvR+K1Wuvz+Xy+Xy+Xz0FV12e2xJybEvqI7RAYXZZWH0PVeYwujONgQXs331111WumuumuuumuuumuumumuorqvJvbbZt7bbG2z2fYQdl4LKXU9X5jqljbZ7PD2F9tttttttm23slHEAksNttt7bbb7m+2+Nm3sbb7bbP8qXvX8A7rC11UeH3bjbYMe3ZuNttvpsbbNvbbbZ4X/FpLVeDB2223322222bbbb6Nj8hi/pAIQ/oS/lLKAPYfnHUQQ+wzWGqX8w+yy4tUTUiDByP0j8oyOq1S/jn2Wo4xxax2tBWgwf2j9A8lrpol2X71r8/n8vj8tX9N3kwABRn9g9W/IeCWG9m4lpppppppprrrrrrrrrprqtPn8/n8/n8/n89NFHtvvu3F4sn9o/oNtvbZttvZt7bN7bNv8AJs/4Q/S2/wCWl7Nslxfxh+ltttvokkvzJLwe2zb/AJY/gt7NtsFtv8zbbbbbeXh/gH6R+gYfo8ttt7N7PbbbbbbbbbbbbZvZv/kB+N5cbfdv/uHlv++f7z/4E/8AgreRg/oPVv2GD/yA/wDAX/3Qh/5p/wAgf8u3/wAKP5L9m/cfiH5D+If1X4D/AMBH7n/4G8//xAAwEQACAQMDAwQCAgEDBQAAAAAAARECECEgMEASMVADIkFgMlFhsRNScKEjQpCw8P/aAAgBAwEDPwD/AMoi/wBgH9tf3dj8HFp+sIV54yFvyJ/VWOzurIWwhanZj4DJtH0ifGoWzFpI+jdPjXebPVFpI+hxxkIQhCELjQInXBPjn4pjGMYxjGOz1IW/OuPpS30Ky50CZHm3wmPhvW9CFwmhP6s7oXBWl/U5FTvQSSPQ9HSdWtPS9t6otP0WTpE9tJCHOWVViVkxIr9TJ8Wf7KqitbKRIrMd4+qSQSPZgjsdTgrqXcopyU04ukUlVOCp5krfwV/oaHegoKV8i/Z/JPyNHSVr4Kl8WehaY+ndKJez0k9rOr8hK0jXYrfYq+T013Z6S7Ioo7IqqK2VFfY9X03KQ66clVFWCFoXyIRHYa7M9Vdmep8iXdHpP4/s9J/P9n+llRVR3Q6rIVpEh/U4J72S7iOv8Rv8yik/0lbG/wAmU/IqX7R/obWCBtlSY6kVU3nQyO4kIn4KiqyfwfsqX4s9Vd2UVfkj0n2f9jfYi0WX0mFtpLIh1np0f/MaOrVmzTydQ0MZBOuEdRF0IQhaIZUu56df5D+BruKz+pL1GUemsjZQIXxoV0KSBCd4srLRFlaplSHpgTKUJ9iqnsVLuin1PwK6HkX1CXJ1uD/HTAqlkwIpEhuyKh/LJEKRb1BTZlQ9DWpkZG8MpeUJ45LH5aK5M5JcGBrsMYmIfZHqP5KadKs7oQhCEKysroRI9EdtKr7H+N4Kal7dx3f0CUdLt+jp7kiZSrSIR/NvVZUL9np/NX/B6J6SKP1/yUr4H+h/o/ga+BP4KH8Hov4/s9F/B6T+T038/wBn6qPU+EM9RdipfkxzhCq7sjtZkEo6SbyKkhfTosn3FOLt9h3qr7FK/M9P4Ql2RW+438jE7LS38kfJ+mT8kMdkx/sa+Spn+PuUv8kek8pi/wC09WgqXwO0InVj6pAir1K8FPoua+5ImJisxjQxsY9DtB/OxNqkVodeBUjHTZPRPckj6TG07P06BNy2U6HZUiGMqKrpiFpYx2TM6ESVen+JTV+Y6dEHV2tP0mXZvag6ytjKKWUolCYhjsx2dnoRUVCEK6ehGCWYIc/T4W7BPYqVkxQUzZq6FsSVFQx/sep3VP1CdudEWpZTUV/sruhDHqdmP67G29SEir9lR+0IoZTdjGPcX0+dydhju9OBXZWVlZUVlZUiqsZUVlYx+dQxsngTvxvSzGlj0toawIQ/Pt6EuUqSbTwJrM7c0QRjzztJHFzswrSxKz3/AHmdC2I9RrziGIQzHgOjC3HphELROpoaPaR6i809eDHOnhQiFoWxghr6DjU+U+D1Vxtu8rymPExvtD09Xq7dXwVjHBjyKtjdx4d7KgipsY7oQha2x2Yxuz8HUyodnd29u7jw62oKiodkIQtaYvEsq2PbvY47fIapJp28Gb50IWvJK5kojjYMciOPFJNO3gzd9Q4HtzwVtSiWZMcXBjx8sxwPZtZvkwIV0IfCi07uNrHKnizUQuB7NrOlCsxCvizHvyjO3nbxtY34H4b2bvtMbWN6OVjUrK0LfkS8N7N32mNnBjhTxceAizTJ5ODOj26HpwZvjjJ2jkqzHzIvKE+Vgzo9u1m8rbxtsjiK78LHLwZvLtOmdGd3G3J7bYMnvYyRrwWOIuXhGdUa8Gd3G57dEVsRAnt44+N7Gzgh645WSadGb42sGNlWXSQrNiRR83xtRt45GR1djpWzjw+d3Gw9D6SFZFJjdlkLaxyOruJE6od8WgnVm86FwpshWh6UIQtSFpej27OTOzLJRC4WdzNkhDbU8POlCQhIT4EElJTbO7gUbXt2ZqM8THHlWQqR7TGIjZTUFLqkpaEni2D2mLvVKgimCSGLsfI7YPdx8mBJaoqPaY2oJW1ji4tgSJFpgdsXqKhonZY0NaMHstgyY0+4hxaWNZOvAlbBnexttEaIPcYMbMsnbxspkbsoS0QyUTTaLYIZFR1KTMEW6iNMFFXc9N9mSsMp9B4IyMatFpWuHA0jBVJgim6Fu4MaZI0woPki2ZIbZgztQic7eNloT28Gbwr5PaSiGQryxdR0KCHJJBGqO5SlgqRU/kdXdiQxvbnIngo+BjSG6bsY0N7eDGmNWSVFkQmSm742JdoRL2sb+NUoh2yNvIlbN4qglwIhEEjbE0KO5S33IpMasXqY7Pci2BRAvTcmD2k2xu43/bBC28yTVOy7438a+oi1VQqe9s3iqT3SNEIkgU2pa7Cb7DppJWqVZorRUVNFS3ZIQ2dRNUEuCFaSNzG/7jO3FJidOTGyhcSCCdiNMjRI1qhH8COmgdR1mLSiMEZ2KhxJW3CRAyLR3G+18GDGzjl4MRplmLu+OPFpEtUC0QxIhCbPcJLVKIVv0JenghXwTknF8Eu0FcZGVJRA1mLK7byR2IR1MwTSY2cbU8HJ7tM68cOFu51JlUFaeWZJWwip+5Ca6WVfBV8kvQ+ozqVlqg6jHhZZCMbuOJjg4GO0kbK7M9N5Guw/nV79yO50nXbq1oQhWUCEInaxt5J3sb82gglmOPk915pJR0jK12KvkgdWmUdLvizVcsTrwMRGCMjshC3ca4XCjJNU6cbGTG5K1zaeNk915pJQyqkdH5Hps9J9tUE3wKTqyyXNJUu7EdSk+LLgY1xwopMbuTHBki8Mlbc7WT3aMHcanQtMLWhCVscLG5PDlkLYxdC3pvDJW3BOzk92iCWKBC145Eol7ULRFo3Ma5ZC2MXY/G42vYt6NhyKLTvwJ7ebY38ctj4uNr/prjKCWRdEol7bfNx4pXjexoxdzgepasCGx6fYNceFsVFSsvIO8kbuNUCYhbeNhJQKNyFtTtSK0acXY457s9cC1IQha0LfxbqUmY1y1phcnBnaxeTHiWuA+F0KDM3WjPiMaJXjZ5uNa3Y3M7EkFKKRCEK8rQ+VHkYXDxu4IWvqEIYx6OnmxZPy8DfIzryZ8O0NeYjn5Pds+76Wtp2TfGjJgxsZ1xb3+VxwYOp26XZ7SMEvi5IptFGxD2feZ8ix6JskJbSEUsppFBL3VfHDm0MlbEa5s+pD8ktTY9CFoYx2pfhelEu0PZlaIvCKnUhrx060K0Xe+/CxallL0xZ6EJmUKLIXgEIVsC0yRrRTadh2Qtcb2ODjYQlrQtMryTHZ77uiLInwM2qKtDMbmDHk0hWfCe0+Wx2QhErdx4F+OpKRWYx8PPDY9GBCsuUvHu60oXhJKkVan5aPpC5Ec6SPsS3kLW7MYxkip5aEUiHojRBHNXglxELwDELVN1ox4JcZj20IQhamMYxjGMYxj2EIQhC2ELQxjf0NcFjsxjHpY+SxjtAkJeEz5BjHuMd2MehjHdlRVpQta4Ur6AhCFoQhCEIQhCEIQhCshCEIW+9C+gsfJV0IQhC4T+nIVmMew9pj4j2H9UQtDGMY9DHdjGMYxj30LiY+poQhal/s2xjGKkT+8MbGJCV5H9CQtD8ItDGVFRValFAlZ/UEIQhaGMYx7rGOz00lJSUiQhjGVfcX/wCjG//Z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197960" y="1636150"/>
            <a:ext cx="1371600" cy="1371600"/>
          </a:xfrm>
          <a:prstGeom prst="ellipse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77920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elderly individuals to actively participate in care decisions, promoting a sense of control and autonomy that contributes to psychological well-being.</a:t>
            </a:r>
            <a:endParaRPr lang="en-US" sz="15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Discussing the intersection of aging, psychology, and disease management</a:t>
            </a:r>
            <a:endParaRPr lang="en-US" sz="1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654" y="182880"/>
            <a:ext cx="868314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aging on psychological reaction to disease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170888"/>
            <a:ext cx="9144000" cy="2972612"/>
          </a:xfrm>
          <a:custGeom>
            <a:avLst/>
            <a:gdLst/>
            <a:ahLst/>
            <a:cxnLst/>
            <a:rect l="l" t="t" r="r" b="b"/>
            <a:pathLst>
              <a:path w="9144000" h="2972612">
                <a:moveTo>
                  <a:pt x="0" y="371577"/>
                </a:moveTo>
                <a:quadBezTo>
                  <a:pt x="0" y="0"/>
                  <a:pt x="371577" y="0"/>
                </a:quadBezTo>
                <a:lnTo>
                  <a:pt x="8772423" y="0"/>
                </a:lnTo>
                <a:quadBezTo>
                  <a:pt x="9144000" y="0"/>
                  <a:pt x="9144000" y="371577"/>
                </a:quadBezTo>
                <a:lnTo>
                  <a:pt x="9144000" y="2972612"/>
                </a:lnTo>
                <a:lnTo>
                  <a:pt x="0" y="2972612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Text 2"/>
          <p:cNvSpPr/>
          <p:nvPr/>
        </p:nvSpPr>
        <p:spPr>
          <a:xfrm>
            <a:off x="206654" y="768096"/>
            <a:ext cx="2011680" cy="3675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mechanisms and resilience in older adults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480614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6" name="Image 0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QIAAwQFBgf/xAAZAQEBAQEBAQAAAAAAAAAAAAAAAQIDBAX/2gAMAwEAAhADEAAAAPGenxuGmRkamRxh0enR6cZllNy6qeb59u9Z7Bmrn3v1nJneXj1oa7eLfLaPRGE1ny3s8DsS2EAASEWqaqitRKoAAWEIQkQDUQShYAhEBIBKCQUAtiqkosNyAAiUqmAGIRQ0AIEVVFVUWgoFSAIoWJTm2ULASVIrW65FLEWuU04AABUj1PLr2M7rK9PPd/EwyGmGGuWHHGscdHHpka5ZWOJjpsmvX3Ojn2yWWZtPLvyGu9m64uHGHCcD0eXH38xSAUEVIrzalrqvNVVVUKqQkQhIloIqklgCASRAEILYEUCClFEUBQVAElkSpEaCgiBEUC0qqgUARQEIploV0FkJFcItlgUoFrlNMgAoIeo5de5jddVlVcD0eItMywyEZGGp7Hp0dHV0NPYw0lLXMxv11nf59vL2ell4PPpq59ead5dMWjjBK958z6vBLiWxQLAitaipUlRVgWiBEIQJAAWQFgpCQLYCSEACxUAoKWhIKAs0qFIsAQM1EChQgFFUIotKoAgIAAZqiWywWQEqQhZqSAAraKMsBRzr1fPfZxtSoq0oriejxmRhgoRkYanp7HRh0YemRhhjkZ327n2HPv4uX30eGa9P5fTxd5tXrxeWDjBOd148P0+SWSBEFquWorlSVKSULAEgkARYBBAWKAEJAoKJCAFioBQUtgACpCiqIMSoGaAAKEgBFCIClQKFgqQAZqnJtyAlDKzaFmsyAAqUqxDRm+x5dOhN1lZSUaZrOX38ZhgjIaNMMjU8j01OyyvTowzLKkuWX2c6YOfXWzzret5+9s1w63p05bS0YYY4vfy8vv54iqALXFZUqZqC0JQSUJFhCLAIIAGoACgiSASgBABFsCrQQABQASFlAVKxJIqxFaCKqqqCxVAAKAIFaKc1twVEWLs7zzR3zgIJUstaOxz6evxqzO67Kioz1k1MGpX08hGDTISUwyPTZjU6vqFGHsdGCrmSOvL6nn6PCM+6a8di+w4+nOnFs6EvSLxxwjRxPR5uV284QUFWKiqVIS1YWoCUEllSIQCiUAAzFCgCxAkAgUAuQKoQUAAAANCALNCQqUBGlZArSqqCxVApFAAI0U502oLIq2dDn0oz0ydOEoQStb8a9fjp28dFKipM9Z6x6zmNNc/r5WRlKm5IUNGVrGkZH0camRqZGVmXCVZvqp0x8+2bWL5qzl07XLtns49a5Oqtw6ujDHK7cOH28y2AQrEiqVbVhQUFBJYQhICiIqoEBANACRIAABdFJILQCQUCAoRCEAqyrKUhEUUCoClAqoCAagYzxZqACizqcurzpxN8TrEVs3fnfteXTXNVLWZzPWTUx2W1rytjz/o8bKylChooSDWNDDI2jjUbHzGphholWy+u59/FWeoxfPW+m5d9vPdScnRTtReWFgwTLrn530eXPvCUmVctdqCghQLABIAkqrJAooSABGgQDMAAUGipIW2IIWwKQAAEARVELAaiQVAq0gACqEBGgMZ819YAGhb3ufW3G/Na4t0x6Dn09Ty6ZM6vq4zrnrJqYkZNa3wyw836PEVaRrSFYzKaQ0UI1MjWsjD2MrIwwyA3Z16bHXwcvrq83l63l32Z6VpiTmHUXo1bDjkJZxe3n4nXhXVZXIkq2ihAgVFiCWEAogKAAQSglBVkKACi5CqktVAkUIASioQAKMogUIgqpKElKBFUCgUIKkMufNbUhAL3Mdmx0smfV5uqVI4VXK0YtMepE1xolckps5O88vt5GVhlIyEiCwhDYww0NTI1GmGRhgoTfnfo+fXwiepa4Evq+fTo8uqFFcvUQ7BqiwcYJTccHtx4vTklygoqihAgBFWBgVFUGYFFoQQAVAQKgECqgoIoQAAoklsAAiwECpAFkVpEFsFFAACxFHizO6dyuwR0ca6ue3Mzv2mW/Cqs9vBsXSI8apb4e0xCjWfKbxxumO1eTjDyspGQ3IQBGDqNBGtKNBHo6jJAhh63Y16PPTxs13LnkS9vn39Fy2q12ZjmVZHVNBYOMpSjWeD04cPryquQoBQgQFgAgFUABAAChEAQUiAAAaCQAAQBAAIsIoJIoFAAAhBFFQAqADUGj0HHpzurs876DPTfnXNr55t7nF1RiTDXIs6hvltHiSixbPN9Mea6YVFOzebjFkM0wyElgZgaMjBU6MjRAh1Gh7GDDaFLs79JNcLOlLJqjG/Zc+1+KLKjJXPhq6RrLRhhkrrj658Prw53TAASBAthAAIKoBEFBUgAIgoAgAsACCkIABCKAEUQAAAKQUUUVVIBI1szr0HPfd4dejaFTSpOfZ8/29Nldmk0nOs6hqUSxEufP7z5nec1yLCE6dxYOMrwxYFSi3EINaQyElEaxhkYNEZDK1hIdzO78787HUuuZm97n09FjoRZa0z1hKjUdAvHGUjGXfPj6xx+nLnXIZloIAAAAUAkAKkAFAAFiCBYAEFAQBFgAEBAWAAAAqAVQitXzXUxe1jr2s3bnYl89HUqnTGZRtTw9z7Ga6Oa48nMrTZpmqdZ4GseY3jNqBGolcgNlmotRh5HV1KuC5VmBCEI2oQwRrGUoaI0EYNhNOb2505Uuc0W48a9Ly69zO4KIVRmrGQ0G5b2XVlYZKtZ5WscvfLmaziQakgABaATIBqyAAgAQNBEFQEAABAEWCkBAWAQKBQrtzrp4vUx0603smpKkLVZRHmDZYtt5eYLjxep9BxrZNEVOLTWcffPznXnnCGiIiylCJbtmdRbYyO00rjJEWyD2FTI1QIxBghuSEYIQjDJF3y9HOuRNhLFpxvvTfc59LACiJUucyCFy6jWlo6kYiJc8+5waxg3nDc49ShJZAILQCAQAEAqgIEACSiwRKCyABXXVm7Zd2d7s76Gd7oZVhJa9KjPJlM8tReVJt1XLBjj3HhNz6VjdJi1nj6zyLOXrA1IFGRFUgQQKozqyzYmyrUZlpth0LJqDUUMNUUoxBghSBpkMNQVqZDISLvmt03zc1IfRca6mN9fG+koUCiiRUZ6zEHLjSugYaGohIzVWXWcqZbnPpnYqsp1KitK4SlqSQYYdbJbZbZb86va05umXXLe1JQJC1XFdme3NFCViS2WXFsthYYjaSoUanlbjy+89HTLcYio0y59ZssNiSoC2EJJABzc6lNNa2dCWjjjJKIwQhU2MEgyEISDWEg0QaiGJYbJLqmt0tE1lyddCrnXWx06E10CSqkVaWVZEKazlIQli2FhoksDaxCQxLIQhCLEAYBLQAkKgtEKi21FRQUiCSIC1y0sLQw1GQqSHGh9zh3PE6cubcppRKQgFS4TWYACglsFICQHQkytZJVW6TXc6bLmbWnQ2MMMQZWQhINYQ0Yg1kCGCEIUlGUsxYMvQmpLQJmldKjN6GOnQb3xeSUQLVZVqCiokqVVJTKlRJRCEJArAkCSQAFtAJFlFiqIGgIOWMu04ZGDaxCEQklWsNnJYyV1eXT596fPn6cpLEZc1q5sG1HR5aLGoAUQtpFICQR2bKc3KuKaQcsS6zRVzNtWpYOjDDBGINRg2RTIaNFIGCENQNGDJAkJY83rlhXKJUS5b2ree90u2avmtZIixQkUAAQCCFIq0JBKNBAICJUSBIsg2QgSBtgZISosklsAKZLMSc7WeTrPK1jMlesaZv2vn9Hz/wBPnXXMRFYzj2QiiV4oo0AKALAABIDuJXLUtcZwS1KiwZLWbrLy+5tS0stcZCMSnDkbmWkJEYhA0wKMNJCBIsshCS3S6BGkSZItst62y6M70Z1rW+V10SuQixFUkARJEBaEJIFskCyoGRbYAkkJbCSKU6ZbnPGWzBrPO1nBZQzTVVwakosU7eddvh6PCenySoAMtC2WAAGmkoVqAGgKEUgJJHfCoFkoW4WxJaZaCmVLIrJYl9l9l9XJYWI4wyFTUCMgCEIQ2EkkCEhKkEgQAAOaLRm1klaUoq2y3XRltTTnVs1Zm2SvdGGHR1IaEhWKAMrSSJbUVJUUpRVNlFmWstxmpYjKUmopAooKDNdogAjv56dnh28J6vLCKoUoWxYKRTJQrUANCAi2gkkUHq81YSpJQt4pKiAUrKUolpWsENZYt1zpsvq5mwsGGohSDBCFCFYkCFIQJA1ARAAqQElsgrYjWyJKxIVSsWZ1Lk1M1RAWgrFRREVVsBIlgsVFIChEqAlCQFKIipLQBQCACpGzG/T8e3iPV5pLBSJSrrBQK0lCmgCaiJQgAFlC+0lIslaoXywCSwKECBZYsV1TGcoiq1UYsLrNFl7NxZVitD6yQhCEJCBIQYjIqSxIQACEJZAQNoBJAlgwRiQYFRVUEFIAAACgRaELUhQKqCgCUABSxAAFoqAQKBI1Y36Tj28b6vLJYoJJntsFWKoYpJQVYVQJCKkKr177KEUikzVCNZIFQgElKipKURKJaDMVFYbLJbrm6r40alqOjjUQhCQJAsxYRSyALEBCEsFkgasBMwEsIAloQAASUWQAICgkoBZGgyGogiKAJKAJRYIWhLBSEoKECiACNed97j18l6vNFkoAlCvasgaAsVKBBFWVJVsksQ22R9ClBGTNFSEpSgvUQ1MGJRRUWggACglclFZ5c5QlQFsubTQl+roZerZGphiBCQgUhEgKEQiCwasIgBlCEJQgUAEACUakAQESVViRVoSFQCApFsigWAgqKAAiEoShQigsmbpm9/LfC9HEAlAZM101iyqqSrGdQKoGla5ctLS2mT2vPooBpTTRAUqa5qiRhQNS5CyGuQKCxakQSxBLFSqMS0pRJVaBktq9NFXWXDo9MEgSESWSWICWSlJZJILLCEqVJAKCgQiBqEIAEoAC2IMgsBEUJFgtLIAVFAAw8t2dWK01BEz1muVs5vPertzAIRozORoNKIqq0gGGL0exx5SMSwr6/n0itI6srShKblrrVFKEIVcaVSuwCoAoZQLorK0oEoRkSqpc5lZzlAiNbalxoq4tubaYZCEBEhKCS5iyICxZdcvTmuhm650vlvltg3RQSVtZkpZy7zz9Z51zy9SuwEBEWUsSBUlFKggAoKEvzvuY6789LM6FICQSyzLrHk+vHDz1OuK1SVZbEy2sOjrYl0ouWAWBIEksDQj12OsR5bFNplrZSNdqIagQxbNEIAkFsrkUFAiRYCyoZEsURFpErM8mYzRnSuglttqX1fVqWD6hiIySyLC6Tu5693HXq40FwS5bjLS0szWtYGiMWIbLc62RtavucdcrWOHvlwN4SpKKECBaEgIVRYFid/l37HPtJTSolgBK0tdz4Tt5seOlXWCZZXLhWdFOkINnddjWCVwkFBKA0ZfWY3CxSsCLBjY1XZYEgYZYEgLTIKDIWBAIIRFGqIBRbFsSRBKVlCms2WYzJSKjVaXVdZalhpPRYvp8ejq53iOC54tZFVJRWa5zayqADVgykfLQaZu1VypNEvUl6k1bXI3z8t05cHeRYM1UgAAVQUp1MdfQc+tUg1KQKBEqlxaz57XKjG9fTNrLBRilbqJCDZ1XRpZSEisNEAsPS5tjTSkZSskaGLKaJRlNGIQICaSQACG2ESEAIIkhQBoIBaVERLEStEqtKJM0udKVSTqteum/ZY6XzXK3jiM1M4tOZrng1zFkUjK0GWKyqAFyIgTU1uzu05g6dzOu1jp0JoWeR68fJ75U2AAjSlRWIGa9Zje/Grm6EIhEz1xOvCiOfnW7pzJCBiqW+2KBZb8WnawMGooAABAHpc6tmjKRqIsWwiWUbSkllGQjLKJCEIEMsWMwlSUJAgAVoBRagUVFVLlLESoRmvWdON96b6+N9fOqTzWsc3eZc+b1yp1GluXXjTTQSulIsltlaGq2AmTecmspcyDL02tC8lIz6DHXt56ac3rW+F6cPE9OdK1qrKqyM1ZJ6vPTVjelaKMJRKrOH089c1zc3o9OZIshVrl0U0rNaM3bnXJ3g0IlBQAUBEB6bOjNEiRQNIYsGBoaaWBGiWxWQkIEbKEtKCU0KkhIQBCJFVEFFEqIKWRWUZ6a6JrDJ7qdsWZ5XeFTi9OfKuGN03fNLFGoEZWlYEAM1ACJJSiKmplYr1kVZl1m+dZkq7N9ZjWma9NOpk+a75+c7cb0tR7TJDs57asbuhFFBYzXXF6eeZ1yI6uowR7ded4GbbTKJdEunOuV0wQUCCgFhaAE9HNNBSJLYpzSWBCMRWCEl0ZHIQJJCG2BIEgWozCEAQgCAkAAFdUsOx087xnB3PpXPat+auK64GuOTpnXz3sm6gWWwwwFBJTDSlRUklGKrKaqRqrjMZ9YRLloMoD0E36DG+lNd9fN3n4zrwy7wVkStOenUx0aaiVWVlaV3OfWDjXFru7jRIldXn24Os2WSpLozp5ebvLoAUoBQCgAekmXSUsoWxZnTWSUkGCFSEYaSXRUpJkrBrYEgSBIQhCEIQgCAIZXDU1ozqteFc+nm9Zmjh3GTWadTdnbS1XLSvbLGyaasmnGWICUoACoiQJn1Dm7pVt5lxjZWyukFXVHsc9LZehm0Hke3Hkb5CwQFaVleVh2igRUXOuGnd6Q5oWHX59OHpdZIC3S81KdZ0UAUBRRQCwK9+5Eztcua0TTQup00yGdYQORC1FZCEKkMGoNBtgyxCQhCEiEIQhKhEx3jabefUVzLJJ7l08rM4F3Wc3WNbawgEYaW1bpXtMgFsWoEWlBAgAqQSmyuXoK8vMuMtiXKASur879ZnSQZrTb5rfLkdOK2MGCpUq0ClDIc74sd/VeaeHXdLxy5I0oK5dwqWUtLIotKLQgUD6M4FritZpvbLnk9frGizzxypuLA5ELUGZKyiGWEUhkNpCMsCEhAyQhCEIoZw641HYx1yqpWdOXfXNyq0zpYWW0yAKlL2rIVFqLBgywFkpoFoKplKkSjVcok1zQMFzVZXSMiyqTXNbZvdGjO8dzzt4wa516yxCEDNPNWLbLoxeBXdbArIVZOcuq2ItLbzGHLqUrZUUFKCBop9CcMrXHnTTNBO7c3sumtrl3WFK1zwqxTBkl0YLMaIViRYhCRSEISDRBlhIijWObvzpnfSmxncTPcs16fOscYl0Wc651S1VUEa2yWCsRbZqyW1bCQKIxINLUZpXHc1VEaRFK61xSVWIVM16iiWdPO+fM+snToZ38/wCvn04uXeXserJq3O3UxKk0MvO659+7FipWlmc8W602JSoiZGtS6M6SyulRRBbEALX0Jy4M2Jq6G1j0SdubtszRy7NtbMltoTIuVM01ltoyWjNFYkCQgWS1AqQEQqQxAhTBrzI7PJ3Z05q1pBpfZZ1gmqWeXrKFhTYoVYstQMy1tk1ZmlFpQxNGDDQ62FiqlGpmFSoVbopqpERSlBqIgOlnaZeizqvT5918um2/OujOglKgiClRZfOuXW65rEQXL5vMdL7IKKvLk36z0efczS2V2VyKJYlIgs9lJz2rFsZ9uztnRGOPZgXrHQKI5U3dc7DQWWQSWgzGUy1lmqaRJnRUkoxCBWJFZINGfXGhqyb35RYtQSyvV8+mErTg7yQpVZFa23IEq2RRJSNa0EIagwgAQ5erq6BEMCBpbFEFFZSpMjWtM1o51zsnl958528xzN2OmvWkYrsSxEFTGuCnX6ZUUFymNZm7qiBQtEmnfMZ1sx6FiqlVUrsCASz0URXPSM+hlY49zwzSvUrnRlN8UrligsXVWpNUbDVbYzQlQltebmsyrnloEWJGoQIctFzzblp0sjqriLDOOuqX0OdYxU5W85bmtXlaGVi0ulUBLQgAABKkGrQwoEAUvashyGGs1gFFFZUVVoy9bNvhim48l1587XG+b03I1ALCgo87xa6m8LqTOotksx16Csb864usc64t6c11lefTTjsrSKiLQRRE9CMaE9yWLXJ5uzlr6RGi/V2wxCAKooMpmMpnh60LqjUbI0FtRBbTZljPGczLmmtDPNQWvNNL1jLFNJYxszvqZqy11y9ZctzXLFJBZQGiEIRg0UEoZW1QilYiLQL1klq2mSzKKVMpaoBGSb5rXNSN1nh+nHHvklJm6tSq4AGrY1Y1yM79Dpbnbq0YYwLaq75rrmZpB9TBeVfTmOffVz7qVJXYLVZU9CWHpU7mU05ceXr0CduSNEKyokiBGiBiXOO3OaEzzWMzRmUVeapNCa7rVGiinNmvLM7rVKpRLvM8tS2Lcbc60nOlusohxpqWRQJZFIUJINrBHIkSEVggQEtElQlEYIsU6Z0UrRKUUiWHUzu2NJ5jpw5+84Lm6TnTXpJvVnVkq1ll8udywWC5rTNrOW4tpYadLlyJrVrnn9OKVZy7256VpWqMilPT5W17oZKV8xZlPYpbnUDpJIRTlAhIG2lnl2dokFSFAJVEULnjImS3OvTjKdWzSVy8ZVmtM02dWqsSmNccwvKCEIpSVJWLgWLLINEISDWFCrDEFAEYhBUhIw0ulCKKACLSnXzoxrXhdeHE3zoZrNEuCXuzojKXNdzw7np9MIi5LvNedUtWIEE0JqqasNTcucG+IlOPQM6WyAha9VHoa9BkE5VeYs9MvVg5pJZJTEWWQYhFNzwa70jLJYgtZIkWEhkYFuZOVNYkawWnOqJ0mNGUqCMtdWRtTnlSwJAkSKtyFvCmeBbLGhxhxlex5owRkAKIxAjQQCVSlJnqsWyJKpOlNNF0nN6cuB04V2VK2dUxstG/Kuss1y8b2by2dXW2y583PRsrsSaBVKJZW+XLc5t8pOgx2VQCBXrcveJbbVHl6ys+zlaUywKQilCQhA1yE326WpEDZAhzINEIGszNK8VrpXNS1TWLG0mwoiRRVkk0rqlM6U2U3NSVoltQkgVosNi42qEW5kG1SECOly6ZdMPdaY68bZuURoJLFARUSqymqESyuzXnWiJbk3x4O+FFhVZq2Oc135NW8PJx876lImWyjUxxmWygKgikDQox0WuVrkNZHPuudLaCH0WT1Vpl5UnmLn0S9mWZsIECQISEG0ojn29WdHsEsqSQNpzksmCkFs5hpby3GCy7Oq89qcWsrszW5rz52s12UCoZSMthbLdLYGaenlcdWsYCBZByFJosJItILKi02UGdOuvoZq+WBJYAEAoRQAKNZQuiyq9c/PdPOotuvOzNc5m7Nv7caHHl3epFoKBc2iLLpQWgqzBdKkTXncZxdeQztcdwsGj69cbs6U84cs9rVuLLZJFiBY0xCBRrOHZ2GnmoBSgUobTI2cy5MCuQnXuuRmjXPRblx1xS4rnDZmpbhQGmXRNXy3lstoZogEiFZXYtIC5quU1lERHYvs0NGWhKVRnVnerHZs9aiiOZqYE9AvTUywgCAEFsAgBkarGaemOJ08yNVoC2a1Y6c1G1g9PNzJvRqClzZSxTK9qgVUVFm0ChmuocrfMXJ5+k40lBftjJzcieTrr2egzotQkQhCKbAQMZbmi3pZs1YMsSSmwRBsyEsx3Jlvm+WzfrBuvNZ1lH0dNCa4vpgTQjJNYZcSU2JFqsOaUQlgKLK0rsyazjZz2NcW2MzZWzN2S7JvfN6sb1Ttnlz51TLis41l9nfleaAIFQUS5VpRECW1oSnfPh+jxtjpUwLQXZ2ud51bfnxWX6gpc2UslDTUACglSagEFa82Vj3zOek59ayV9umonGk4Z6mtudFqEiEIQNFIkjiHb1WmoRIQlSGkiRqEZ48vea40iazu3MsvKxSNZvohsUospM+dZ860xpFmnLBIqrLqYrPPXOWELkss0miNk10zoroLKSVCtK0osVa5csqTWnO6peZqc256k10hpQigVSsSkKZmrRbKbmejyOlcgRbbs7k3M6z655t8rdQRFVFiqiBRQhZVz0a2XKIkvXONrBsXHarNB90mljzBVXr5TNQVkK0stlHMNpImdMq9S6CzMIxIhBrmLEhzZnY3dN+fuOpcvvOWXJjWGtVbRmZUSla1pzb5qK5jQJYlk0gyZ6pL64szol6K0zVRgZtrfcnWRZLGURhXJHbHOdKrWzG1mq81Dm6nPBYpJp0vqI6vKIy2UalKHfPV38oSQEbO3nSZr2cnpw02KC1bkYsm7G5BAVDrQUWVotdLOs2sZ9YE60Y2D7xjeBPOR1q7GphucNysacdGgUtlud9GautNcbM69WLCAGlhCDEIBOVJ3GudLgs6d5mjdYYwFRUPF5eIrwRVJgs5YlgQxcu6NlYznRGbV56US42s0eorbZo3kXMDCrijDZ140tcyN9vNzrVTy5cbEqGYpQpRaoiVmaqNStFldLK1dvPZ088U5szXbOdaF89cdjpyEoaBRmVg0RK7RAinSKqhAXZ10LOTclacdUX7vlxo450enKnWFqzNea6XLrUubWWS3O7c63FtcxevoZYGpElgQBiDGBNKapriyvc7dZNpuoyJOUjGWXNSZqqZoFSrEuRYiUaMFGX1CPlKCmKVwR5jKqvQ6jVfcnWYTNVQOmNLzDNdPTJnWSTq2cfO82N6FqOeUWcjUz3NUA0VZm2rLFqpNus9np56bmuwhVsb2L5bLp9ecssl15qrfncmuJvnT05iJJTdAVQAkvbXk3C0memfOvrqUY1jsu68JrLZtmdXTpr59L83BvEGW3OmzpLnp236pUDRFmS6mZiqmktltXntdkmb546ms2UQqaWZwR02hcqlEtK54yrS1XJSoJZi1l0WzTL0ZaJaYqEleVyoY0bw9l2s0WMVggjxJeUlc0VSVbejrC5vmMde8plGXJ0W5xV0GePLz6WZwW2WOdKtB0Ovlt6c1Aplszrc35fDodOT6z7Xj6t+OnlNW7MznB3ijv5VGjPKtqpFADqTVSZdYmd5c9PrExjz1bWJ0880M1dnWvG9nPdc1TrKazLbsafNzadKavW+yEETIzj1lAq8rAlaOy2mNcK56G8OrgV0xrvuXlMRokTnM8wCzNztUme5y6jIVZb8aXGoANj3KrXqXpfTpquc9ii0sXx56W9GTFNahFR06zOKTzU302tEnPuZc3WcudLJcMvnC5nFXX1joazxMdfR1r3wv7cFSI00+ddCdPKZdDeX1z7PLv6/n28LvGCyvfOnfNUUYzzS0tSACL16svH3zZrNy6/VkxTT65zpxaV5u/ItdDHXTNCzFcZLl1aaqjSkpoYqqumsma9pDk61TWhOznpgy5dzf0wEJKkUrpow0t8rjVyEpppGlxZ6Y7nJcmqxSEU5ti22a4fUcrHAlp0S2qkzQK5Ezw5fS6yx5qO5vnpTJpquH1zTSxjD18GW8azJNcby/aq8/tWdPNRQaa2XPsLnws12bervlq7eUIFvz0Mbc78tLt06bOhrtc+vIZ42pX05Zd8wCHjO0lLQCCEj0ed8TfOVTz7fVcsMXb53bwJpVty0TWiXFcixS5Xmq5pLNUmaxUNpVpWDK9QfIzSxqt62d8bMy6xZ1ySEyQI9EkpHhDAPTySb5uenP1z26z0o5CyrQQtNKZBViggbKbm+TdrD6559Zo1xDnz+/z8vTx9Xn6Oz5/rNOtmels6yEseaVGxvier42XfClOfrlxOP0+d5/oTn6eBnaJdZsNNimc7up0O/i6OOvRx6KM652+XRueNLhXqFR0orWvO8XXjy+vnCAtzcd0LVAPKpWz3sdOfrFGszPT6dz3krZrmWa7YXrsxvKmbWbEaa0LSDHR9Zr1kZhtg80QjSmCNpMaY3S789eDnI3zfeZaVklJck0ORAFaTPFpflgaxLjs6VmekEi2rJaCtQlq6UroxV38Gft8+/Hba3RcNNV3NnTzcjr8mnr5ut5vp9fl76mL899XP3Z9YRNGdSqrjm9fFTeaRhueJj18zz/RXn6Ofnr2UosVTYyVS317HXL02O3MmskvmenL0m+eWa89HQs1TVk1TrGjn1812409fJFUtzMl0t0EUdqSUnXzsXOHWGm/o3LqlzZvlrmmWlmoZq6AlVjzV4M7U0VWlZKIZbICyxlI0LnT6nS571TXncD15XWWNKRKVtuYSmlFkTHKkaleXkTXHrDcbTXbZCGhdC0FKqkGSxWyx+r5XP7/AD+hz9G/Ppx646p0Vm7fLm9fl8rt4GRrmvO3x7N/L24riR05vVnq82txWiHPuOZn083h9DLy9VHPt6oruuXrFDLoVoj6Hd9DNxGevM64+nszW8nLPXWzq1c2sdfHXlHC7ebN086rbJmuktCBWWS0pul6S8jXJm/oPDs+4N8DVma8qVJArFkt0ty052lW3DNEIoJSRJacjo2dCG1nq46W46eenN+uHSyU2pk5KXWVpUWwS0TeqQyZW+dN8Niamg6ABK0lpSLNQUBZKIy+r5VPbx9Hn31c+3N7ea+dqHJtcOX2+di35yiTWedjz9GybxLpO/nfUx7bc7S4puAzVNZs9MmPVxOXp4eO/rprUvm98qWWqGaX2LXSzrWcwo6cejZiWjF4ms+jz0Jg1z0S9LPbydmD0eGvWbUzTS0BVMpWpLo9BNcHpzaX6Dw7vrM3zay/OitSSyQiPa0lk1J1jIuHltVVeUWyGUWHI6NjUDqdPG7efTgMt24GnzStatZJlNRbmDzV+d4prPJurFNoc5ltTcKZimtY4CuWCkTVnpnjl+r5Ozr59We9+evD34tM3gcelrG7n6vF+j5lKrndM7Lj0aLylz17x3p28e23HfHeeSs7l6nn9G6dqZPC46eX59vVTW9fM650awSGTN+gNehms551On05Xpy7TnXkrn1OdNbmuN1THTj51wuvGvt47DO2EtmtLVYCuxM30seb6c5X0Ph6JrBuBJJNLVdVpXVwwKK2c+xYrubLqwaV1EGrJbFSwExojVqxq/GuJmT0cmuXmiIS4FAIV2ZuPHXInQsrawSszyNOwjiGessaBLTAUkSxdPPdK+R9fyL98ujN6DHeXPYtj1efTSx5fp4+/j18y47OfT5q547F+uHQ6eb1fL3FbsejscvZWnA1wa1864dz5DHarn6PUzXSXzGsZrzNkXFL7Zr1c1Tm+Y3jta59A5FU415Cz1TV0UXHTtxy1534bWX7+O65oaWzsc+vXx00UIpqmxdZ83rgLfcebpXcatL9PP8Am55s66/fOLn0r556PVJrb1adaM2kiyJW05/G3l2q+ro1Wp6UmNNTw0tuLyM5ftlrl2jC2S5FpINLsmudi3amleXjeq55Zs1nbapjM8Z5o2ArVSwYtizHTIeb9Xye40jn1p0tuudOfnk7PTnjcLLr1HP2ec35upnfE1jl3JvPbrn1sd7rev5/f0s+lY4e+G2XPrnwcvD49K57+pzrqr5jXPJeZqLhzfWV6ybaa8rrl3dY6i8es+NeQ1PUzeuMuufWXFLbnXzbUbr5dtxTu1p0OfXsZ3slutg0c/WfL784rufOdXtvmTGzeebnHl/L6bGRzeq9XNZqvOrMXq9LK5fBgzOx3uHM21u06fTWrWr9m1SMsadkqMaTDNcP1xY1CKqS5lqjl+bXNWMqWZ6cma6Gs8E9Fc6tMEWnJlrlgllAqkJfD46YTnen5ntefp5HTzhinUyXHFy9LWTXMTfYzs1GuXrz87XHPcXqrPTnbsc/WJq+b5F513nnOLnrxOPrGfR7HN3zXldYx75lIuOX0R6O3pZ6eTvLubx1TiSrnXkGfTum4x759iXFKZfnepX04dHXOjUUux06eddGb1hhjNrPk2Bvn6LwayZnS73gYmfjvEwWnJF2XQ6vY+m6d6zc8cfk8j5rTG+Tu9Xf9N6m+g1CWWkdoSuyWhm1clGsDpiy16ZWlW5SoGteWOb1XKxXnrgjpbz5yX1VzfZjW842NZ6cpspK1YJfKcb5yc/v4fZN5rx0Jz9c/La405nfbp2ry3OqXJuct4jXHMhrq59GnO+a5cvfP1fL6WFxx641teW5exOfp6uevppu3GvKaxj3zJDJHca9hpoxvyWufc3jqpx86rzfI16Vvori1x7MYptZr59rnRvn1dc6EXO0zrfb1l2UYdUTyCHePccs4eM8155o668ty16Lvz8/y9Gfli5n1/ee09Wksx83O4uFicrGuTnXVzn0nWep7b39t6NQULYjTUhrlpoYtPG1dML1wy6VCyjcxQCteXPzp7zZUz2zJ0dTzcvsLmyshbLyTEtpIqrKhahfDY1yrOR38Xqt8bZvRDZvP3z4U45rKjPQtdizWNt49KqjnV08+j0nP3ce8PN78zYuKhNY89asepsdu/nt6ObXG/Kb54dc2SW0YvVt91Vc15S8+7vn0l4edWZ15K59G30lw749qbwZGa+cazZrnvuM1kWvOkzdisa9S+N1vkOV52Xvc+bodOnIw8XxjHJnoWtWM9bXPv8AfnwuO3467/p558Xz3Pd8ctrss6068npPVvtd9NaBbJLCy5SVOdr5aq6YPbkbXmrZp7lEl0BbLcsedc7nz29LdO2U6ScA9pqHUy5t+dcWshcIVmSiGLpppeQzwe3j9Fvzley1rxvib83B3y5okpVkvvOzWNVnUNme/Sx7BL0Ofprs4O/Eq4Zabnny4s9KM9rsen1Od6c68rvnh3gkkqmuhNe5sqa8teff1jXXAjfjp5BPTNdIwdOXam+XFk18y3z6VxbC2VYtHO4s2c91y0Ls6T1nfn888/RLr716OGOY81jHlfPta8+713WznnfMX3FEuWa73TGHjqq7rmdEbJPWdcHlv0nruv0XRa8AkENQzcyc7XvKd8NZMtE2ljCAg6jy0y8znlrNuu1EvWPPV7XWXrnxvzfPVmNUsrOmNqBL4ON8m48p28m7fmtr2EuiXPrns56+d+j5lc2WrC251W9Ga3tX47+m5fUCUxj6eeu8KtZwuXKs5uN8vHSvPpr5+v1WOnWb8reWLXM0CiXbOnumaV8zrHa1jdbw8tmdeRPUL07rna5dteHm1N+A6ce+yZKLc3KyTm8OnNxui1a7XTPqO+PF+bS7v0vfkts4scrnvh46c29WH5y2RdFXpc+b24i9rdjO6TJHc1Pofs6ZeLd7C2OMryiwjLn5JhVrNHbk9pLc6FkKZORyleZZ1dbXTn5Zuc6ffdWNdM4dvsdZvrFD5vDqtdMJVCZlKxL5XxrlHje3jv6cbE9bcdHG8vTz3x5rt81JpBx2rmujOllua8smeld1FZz275CdMWdaOffkzfJx0E7UcfZ6jHbvW+W1yxa5khRLqm/cpjOBrPQ1jrW8TM1Z15Jr1i9JebvluOfnpwtZ87vl6CSuap1nFwtfO8/O+M2Fsl63XHqd48T5drp7fHk0drwsdPL66tmszLpcyxVjZiWM5mnS1Hk6GnXZ9d3eg7dLsV9UalaFQqs1ahhudsxqhjH35WWlbc1NRYzzPC8+fM87v3PYencb8/meh3c+dWS0L19TrWTLj6ZiTVyUmdVCpjQWcunL1PE9fHp6+fbcd1m+45d51MdvHXh755pL19DnvdWXXGjeUjHdCVJUjOVzSzazazaZ0J0wcvV6bHbv2+X3zx65FYlGbfN9a4vXFZuuOtbw41Z15he7XROfrOGO014LXO/eOjM58dH1K+U5vHpzMayXWPVY7nSeh1z8Z5+mjL6p6vP5PgyJ5p3txOxyxyN6z9N1WtlfMytcnp5zs89fFw6uDee3rHrt77fq2/Q1NEUoRLCWY3ZhjZz9eb0bWzZYJKsOFxx4zDp7aej0W+k3rbWCSua0ZtFnXqsFUhl1LjKWVUqY0rfy68+zxO+HTvPcyLc8JKqLdAso5OemnVTg6xniyayyiqi+s2aBJabNJevDmvXNdVfL65ZdYkhKmtGdem3nJZz02sdW685L0MrZryW86bnS10JeHZzN8dPTnfnVXPrecLhvLz1Tm4d2hbLO9vPa1nwnLrK++ejzfN/G4nPWTp09Vz47eDzvTXG9HXbnHS8+qrnmdjV3XPR5zZ6Upg6Y9DvHf566/S6PoRBpZZc1bNCypOlz6ac3kTGLtysq6b2TSsqZo5PLHnuIbdLUtqnW62d/TWW3Rjdy4tTqVfC0Y6S8yWq5VplaTUujl1qPmExjt9EipyhKQRNKyqoZeithWOsOXIFBpszkgUTeXmKX6TbTXA1zyM2ER2q8qO/C/Noa7idFfO5rS9ua+cb5odm2RydcruvNkipx77MzgcNcubi5LqweZ7faa2fIY6OfdPT5/C+THPtpmfQXnx/N2lef6eii3bzZtxyHbx5+70Z865uEX6D3xq6NHn2/qZ+uJYZp1MbJpo151pxeRc8ztx0gW6a0ZtJSnFzirGceNdDcxtZ8zi85Xd9npqXtxpzly+71NYmr6CXuunMSix5p2jJpXTy6g5Z87uNMmlfUrsUolBJKQgtkphkNQIDzxwRkKmwjr2T2WbyNPPb545my0jF5xu3li3r3Zenz35ia2r6DN+adeROkvMZftxayRCzj3TjUz1SrY41uLlKNPR95XJxsM7f13p5fPcuXMbx51tmLLvNxvD6d6KK6IaZLO7LtZ5+p6zV6ZhZ6nk66fTkaTajpgtNDQbdGN3y65rdnfIc+X0422WtQfNeaouedM8jEwcaau0xZY6x89X56dTt1505dXtx0bLROy33J15lzTVk1ZNNJoNPLusi15Jnip71b7rjis9IRUR4e2yV1YrOemIxJwz36+NTlDDJath9Ea05ec3ng9edcjSkQ31x+nlXRC/N9Hz78eTqTfWPHdOUEl5u+T9eYIoT0nDt7PHoMLYFoj5bwnmd31fXHN53mYqHq8eTremeF5endrn9I9vj8p5PR5/z96WunefGnWV0eOX643b59zFz8HrfRm36OKKv56FktWxaaWyVoumqza33eHXks83pxGs3tWZtYy405zHl+G+fi23OmyFumDlcPPp3O3bn652a8/S3nXtLrpNd+d+elNzJbBmtEt3Laq00CpPSZoWAWQSDU1kskqFVFHmpJhPkus/RpfmFgSxdp2T2DTp5bWONvAUwBU3W8rp5V0BfjXoMd+XM9ebXWPK9OSqkUdOR1mKD03Lt2efXuTYWJDg518u445m77Lvz89w3QZY+tdfDls8Xy767Op04q3zufZ7zq49E5618XO63q+nlp1MXm36i4tl6/pXbP1SWJKBFJJIq2LL6Xn1oTmXFGsM0+UrLGqXoOwYWVGscmOZ4aUSVZdHpunGccy3R0dS+wzXT1rNbUlSORSrZnL1fFcev3Hn1rlXOoEWVrBRiylQLq6YS5MSqJbyuPlWs7Zdtnh2bLbz6HLxq59xgXnWVwVsi87W8r04VWSLZrrc+nHs9NNcLpy5PTFcUS2bwdZC7c6+jeb2cK8+5dsNJys78Vl5ZyB6XrPLcNrqJvP2Tv5cuHh/NvRvnxOXprlsBWdrZzm7nOZ0pNDPS452ya7mu3uemdr123QUSEAAFAEeg59Rm8rXPJrDDFUuLDtT0abqoERWlYwJ5DXnyS7y1OfYE6WpuqWa2kaz2UXMJBVlwZvnOHf6jx9ExskIkalkWCSZbVr0vbj0Wa6oBmg49fIrnHZ9YzfnFmdNC/S7r5kx0qwGMxZpLRDv7zv6+ZFhI6GOnLs9rN+N6edNRDHNCyAPec+3S59+BeHob0sRmvJY38/nHnF0vreuPI8djeKtPr/TzcnlfHctY8616Y8a0nS1MLeXLXc5GtznbzuvnKbOjZ6b0XR6D6VFmoViGVqMubWEHO9i9bPbk3HNvNVEj1z8q+XT1fT0VyIgabOrCVwtcPKPP1rN+98yRtZsrZJiuuzNRulmlCpGV45md8vl2+t56ef575edwksQwSC1XXY1j0XXFkAEVnMrwFz4u5dPZzeNOBc9ua9NdeDY6dZE40tcsNtuSPQdeT9fIBRZrrcu9CesXx/XhVZXFSqKbJfoPL15JeFeforbkxTfl83wk5VS3J6vq8Zx2m4te/5eXFbjMmOmfN25g26O80Z1ypt9QXK255ehnHoZz2az6P0arb22V2ncshrMyOXNKyy2S6c79BNcpjj6547HkqVJOXyexvtlZ0LVmdWK8lW8/M74+pq9zo5slvTkRozzXbnQy1FKENpjoY338dejnosqD5RVWVIgQIyRoWQEqpztPIXn88uUpo9jnWS3gM+tmq14Gs61zM8WVVkdOzFL6TtwTp5kAVZvo+fpi6tY8/05Z5BFILKD0Oe3pufokvIvP0d1annZrzEnlM8s2divX9b4vla9Wxn6m8u3tPKeWcidc13Xipbu1N+efJnTHvTWbMZ3YmznEOrvn6Dvby7ow9ZtrQotRm2VUIFumtDXoprJZyHLmXIKE0Jnznfz9e13FwJozRVpBXl+3h5adfWgbdZyaxfNYTqzRzqoqsMWtem5detnrM2LCLBokAgNIHJaJWVwxmry+s+F1z5KEi+4xvgazxD6NjrxbOFrF0vNTnqYFbAnuOvnt3xipKs16XHTnL57XPJvGTJrmmihpPP37GOvq975F5+hurE8pnXBPL55UZteteo6PHc9UWsfZuni4XJyszDjsdDmdPpizjrPm8/dp2outnONFR1cZ05mvN63WdPtM/bGnrdk0uYsSOM57N3VdAtX0c66peTefJuM5h1npJmznz3k6+46+saPLM6KlKVs68cnTzctMxqiu50Ts5pKRl0ZdGdO1npbjcllRCoDlABADQEgRKEZDiS17z5nXLy1xCLF93jp5HWedH1WdFlx3PIXk6xgRAl9mql6eenXOSqr5vu8ejjseX3xi0rUlaCbY5HDqZr6r01j1j0DQXxkYU8ZjLQ1ve6PLc6Cs+j9PK6cTy1dF1nNjtex0ed42rVrTpVdLHQxz6mL05no+lt7TFx30O+K+eb+29UnPxnlee6Oky6z1Ol6bVlrGpv0LeCzgXnQcq51XJxrHx16J6r926Vs1ggRdTRrFSCXVLbq3xalMZZbpWbiWDRAEtqyxSsXWEIA05IiVrgM6ce3BceR3ypskkWS/Qc9fC6zfm+/dTI1ecuefrnnuFtCQIvTijAUGvPT1eO3h3HzDVkgSGusHPa2587i+r6O3c67bk4ktVZjYGtI61pfh2+/kw8Z5PzWne+JjqK6lmLOnZqLrM8qrfHQzju8s+n9OtPrymN2srZ0Lo4mDE4PKcKTRvPo+l6+tW3TrdnfTz3VSluRsZpqMPRApiIKlklICBIoQEhqkRYgJAqEUIqyEoCQgArgTlpydTOii0tc245SHJ1C/Rc6+c6z6Gb9fno1krx2+GC5Fi2SlzBZVrm1yrQOrjp38b8T189Vncm6IwmY1rbb53l0wY12duvZ3mq14NypYONEt58UFp7zt5PP8Alue41dnnOfTgcO2hbD0nfl5nhsLdJRBt6kz3cc+zvfU9MDe8ps02HLNynnsY51Y8PU+md7XW5oTWPHbmzVNzJXHSxXlarotHHi2rVuHHLUaUUopXCCajlJYiy1iCrLFLJURaqK4roxsmk1PMXNOsrRQpFqk82WQ8rr71fmbPv50700xyt581vlnvNaVIBK7nn6iZoHt9Nm7s78x082a5686a7fOZjAO1pz+XanOuxqY19Tjeqa8dvOOOPMczOdOtdbq4mK9mmz6b182DNwzLp5Pj35fPrrmdWcuxl30pl7/mmex+jsdcbdzXhsbu7W62WKmuK8ObjmayY11ezVbdeiTfFz0x3IuSpUCgkKvNKkCrQ810c2S3F5ollmOxbK7EM5rFrOayorQq8XWyImccos453GtsuNOPcJolFCjFMvmktgy9o6TXiI+rzdpYvlunLmXFdygtksCZN4wXLtaLOnnXf575Vxn3z5iaWu/N+YZEaWvWN+c49LDo6nKt6EtVKVZYN44Nzqmnrz+GitGs/TOvnz5ef469P6JceJ8vSjDLzZbtNazV08Z6HNztX03XP0L2SjndNqyvQGiAALaKkShJysb8TNda51DqUS1ASWKiAilSj510Oe6JrWWRoJXO1mu5tBWSNRdWccrPHHZO0tcmM55yq58Y6xJ116iyTu3JtaSuoMtiIcXLIe/XxEupffTbip5DfNNRGabFuVsjM68zcyrDt8OtZrXk758qhHenTzF5masjpZ6fPuHbs2ej6889r1kuaFozbNZps1zWc5slltlz9N1xOrlxOjq+W4tnPODW+B5+t3VimcOd+n1no8oOLJ6Hv/VvXayNdNI40OMMElFFUJ86zeDVMcmatl1UsMWCo9dQ6CuMNKM7vxXXRG2sFvldc1RypeQhrRLyRjmHUSpbE1GtdtdFIaZNSwrsVc0mWsoogi3p1VtzehHOrwcv1eb6Y5yrmizOZbKLnPrFVyNYXpyYuVs3rZ3lZ9BOnkN8qdZeTqTpy7ivOtxVjp4/n179le86qJlsyNPJu1zSzRnpxt5Wq1qj625XrsawZlmWKXgnF5ultyue+fHqut9brnwee/Y9MWOtzSKEBErVBRLEhQHKs51zklQqM8UTWZaEzFLWSWlaIpRlJohF9NlvXmHKMNltazVZqi1NS6YurWagChFK5KrVAGOUZUWotkMmhWIpSs2y6ShfJR7A9u3dDGPWbY5S4rMmsYtYq1ga5jfNlMdHN1N4LztmvL6ylhOlLJbc66M3bm8trQnG6c7sbYy6mKXQaLihpjJ0ylzXNVL9/wA5QzHOk0N4LODFrVGLijk516bWOn0zZLra1zfYzpQWQCVauCRSEqBBZjk8MlISAgkVhyynLAygrlpKCqFFWxexJoJSwCtM9tRXDywvq6VpLFuWFEldVhFs51nJWRkjUu81DkjTKY4ursj6JN3W35mbTtXOCa5RjuefrOLXOnXPD05JcXrrl7k6Us8O4ujiXQsYMl01bHVa7nLryaW54/Tkmega5pamy5rqoSxbEiu6rX23PT1YWq6GV8rJXVhgtEc1RZm49LtZKPVpKSIKAGpBYyp5nWVlhMpbEkIYqtiu1IUVTILYihUmjNsTnKCBiyrC2LTZNXymUVxbMVmyXMS50VrlszXmtMoMzOSshzFVGLC3LSu633EulbSwquekvMjDWOzBrGDWKt8+XvhfrF8vdz2cw3l5RfS435LVr1lokFUp2d03ZnXXTh6zZN2RmVBiorq3WTZWiNUr9gxvLZJOXUlYaafOrCyHHVjJnWGSrT0Os3qzN9WJmXCKikqJCC2efuEmoRQGIAymgICAWSAChJKEsakuGxZAi212NDTSy75b1aqDAumNcXylqQJUXoRpzVroJwtZ5VlysWy3Rcm461tltsWGM6lzXLksx1jTnbxi1ga41dOVhvmtU3VccLXKiurjfmLDuCWKhVnUsJYuvGqJSvQq1mtcloszRWViUk1Wv03num5qKlJZJY1oXRmvTyscOXmJ0K7FjJcps1i1Rc1JKKEamsbJ18omdQAMBTJFyVoIQgCSxIKpUzJlE1zrmwMplg7VpbKDIeel766petjd1hhjDc5a8tefUzvqy17lNcVPW0IEulelL0YtUjFkU1dV6VxmMunPuedvGbXPbeXQoVgR03UipJUnD1nYVVTZTXLzXoUmSY6WtOt1lOYtuZRVEtYhWLFbX3LWKRVSKZXmqcooWSwxJwk1nrwtGwpbXKOvrMuYhCEgwQnnE4CKRoESSlcq6CICEUEJEIQMpzrx+Lsr0RoW5WhlitK01XTScRmzUWzPchBVdlaXirVnaSVy3VZZoNM1uzemvQmtkt4TJc9QYrlzmLWeXvOC4za57tY6Ni1WlNhh7Gasxri65dXVKnKL5yOzY1uQ48tZlmtVysqaLYpkipUAKq2/RuPSkqRaYk1ng1ct+V681nHZ6Beo1EctmdJ4uvZbxoSUQrEIQhKmfCGawSxQRSZVvAQMSBRABQQMPnfPxe4rqxFROfJlXoNbc2y6U4szZc0240qK0SxZSWJaFZLac+5WwSktLz0U36zO6V6rGi2q54lzxt4ypUGwXO/fKzebZHXPYiJUmtvLp5zeOhqGWS6JeCdPWaxzPLiMOem7WKortFKlC1igtWUHd56YsHpQx1pbltmr40y+a1jId6LrZZC2OQdizv6zVZoGSKylHIGInOrxbOcAANQUpW4hJYQgBFhCRbNXY1ploWDlCeWN5fLc11pbWjLQnNudcWJWtpphpctnOsx0suo5VxQy9WKRU6s19Cz2zR1E36YLjw++VWs02MSyHT3y1al2bUi6yM0VCzn189vnu1kWHO683lXW68yqrUVGHGtWsxaZUUVXIqpYorVZ2bmmXVVqLKcb3U8tlPBl5KWHp9LEthzEvEX6PcwJkudEWC0UszZRgKjPL1PLXOASVAKVzraEhALCQBVkFWlszYtGdVBIaIsqxq+IJKWrM0ymK7nnXN1mUJbNOKWLszTqUI1kFMyd1e7neWzpGpPFdePN1iUqV0gieg1z2pksrBQiDDc+vB3z6OsgbHTHc4rrp65RVWuKzn5vQ3JmqZ28wli0kILSnpdcRjey2RnWnG+yrxYXNRfKSdFfXBUGeTziev3nWpQmiyzMZRQq3KaAMteZRZZqebs80mFaZQ1ERbQoQqFaIGV1IM00M2iVYdVM5SmVWRQQB5epOnQm5lTc8recbNlWS2ytLrmujLtU2aI0F9X1oLUtHOPvn5PtxAiQKCKq71xq1hdRYVoIpXCcuvnOnPoalWOnLm6UtY6nTLWAWBWPN3ahlVEmsl0LlIWoLSno2bOfTW08UriO/DTRGXDZ5+Ts13qZYzxctlnY1m0tlMb6vyNIiK4CEVEqrfNWxzK+c3HAjPatglWnlZCrDjI80wRh5bZbpRKJQuc55yQo0OMNKSxq8vl0lq2w0txYtxpkutYceyytZdDjJz948j15VpFNysiVhLZfQb57dYUWgCQSg5HLri68ulrJm7punM4+Zp6FFEQWZs636kpsm59ud0xXcqAgtKehQS6iFEuea63TDSOrRx+fTNL6at9ORPMR7y5qsukdsxvNEklr0SnIQVUkrs1S8Ixy+Ta4md5a58c1Lq0WW3N4xLGRmrSxGHlsi6asldbZXLIxTeGLZbJbFeWwtLC1bSwuixLFctLbHIhGsYJYZ9Z4VxxOuYysSqrMiYotmtid/rx32KLSyKAC1cevG6c+lYKMqrxstvSQUTKiaxy7LljVntzdZrZq1lSAJSp3LivO9FSsudVrquCrStLix00npmWq2zJLik97ZkS9S0Gd0unNlKLpCEAiiRz1q1nt414PpjxmbY15vO8GdUS0rWqxZZeaLLrm+rktTRGirYdWppbCyN/Psud2S3FpctiXQ5YMrWMjDBGGsgUNmeslmK552s49SsDIKUroBKobNsTvdeO/UCIqJAUM3Pz6czfPo6qoWnk4mbu6FRYWaqSvNvo46Y9yVSzmuVAsBQPW89MXFpyo2Tp6NCvMTzAZezcazMYzUvSs9hZlL4iqzuW6WCi6AIECwVOCnk9Z7J51OPneNaFSVJVarSuWlaSmWorlQWWDUyMOWjxI9NN+nm+5lqlexxqeCMQNBKdZpiiyizPZRZnrMgsSSUsJSVWlhcgpCiKhlz75di8t240NKywIFo5dOb059Ggpmro4+bq3ERRpvOxnzvXXNz0S5eqbnngttZlikXVjTDIVWN025IJbL0Jr12s6dTlxkTInSufW1mLcpQrdLZBlVRuKkIgAKZrnwNcxmmlzpVVa5aCqaqK6rkroSiVBFRUgDJpjYvSa7GddeXnwidI0i0giV6lVVyU1VZTnRuTocxRqAqG0DEhRR5DURazL5/N4Mvp+nPo6xi3z6DPRNEMFSGWyaTnvkdOfQ1Qpkul4mLr6FsUuxvNcZMav1c8tJnEl5S0K8mjede8xH57vsth1znbxu+aKGXRNXyv055tckXUVR3dY9RdVs2KJbTQrwQA0UgMwaAgUXLzuseTt5lApBAWKJYqikJCikWDlimGGCMQIVUaLEdYKQBJDbLFiD1WsQ2CWCJUrS6IKLXOl4EvCaC9Zz3dMX2aDs3HRubFaUkAhVOW+NvHS3ArSWLxM3XsLFNHPeXWcuLp2sMlyqgziiCiUtekzKGqhBc6XOhLqZsWElos6Vx17fOHssuhvHaag6GW62yR4CwFKRmSlALKaWtOXlenP53qc5pM1bNMt6spRVBWJKAIVhIgVYKFSMFXhiypCWCCS2JAysECU1SlJUVRKZp83bGM5UvGXHNaLOjc7tZazablsjr6xtsYVZCgQJXz1xumehrMh1sa53Dc74UEaFprPmaNxIrEsQqVEQVVpT6HeDtPAKki5ZcCtNbpqIi46TNeKq95c9K14eV7LIaVrZEBIKgKaQC3UoSZ049x8gNFoqqXJNZyK8NKtjralhYtiMNTo0rlq2LZDSkYslaCtcUVSZmaFpWq5qK6RFssRqtLIkueXnNc2azy21uuN1zczbbrXZG1dCub7i3WJQAqQEBk564251NSSWzROfzujrBSwVFV4jbiIglVpXYkqogtBr6DeLhWtLCGUzTVkZc7uogs5OOmua9d05dWW2Lpq2x1aGkZoJEVYoDQiEBWa8+fZnT5w15DHTnY67dTXcX3LFVBZKsVKglDNUlQIw2aQkWJIamGR5p7lqaxkeiKKSHKpaDM1klxyiNBfZs1jRTJrN0u1dMWjzRoF+ubazBaWSKGVXPy6cvpjrUSwU4+M9HpoFYqhEzZrKolAqSuytQigUV79ygCILIZZaZqyVZqma7FvSzeLm8S32HTl1pb41S3ytDWFSBIsAsJUiAF1jxGuPC3jizfKbyZ1l59M01XnVa1K5dZallltliMpGGsg0NT3LEhqM1CRAKtiCRWtS1RUtUtUtBVLdZaWs2mqy1Gs0Vrl3rqzblaLadIAAbLt4suVFqIoCZ1h57xdMdSoMA5GZ0NVlqRKBXjS6ytytirUldiAFAoX17l07hFrJpWZ8WtWU5uedNG8bs6GdcaXv6x6GzUu6W7NYJFixIS2IIhABTnb5+E6csJxZrjXWPGhnda1yhXyqaWUQoFUVaxIg1EKEgQEUCwtCHqyLRx0I1Edm2xrIjrbLrNSa7dedaS2Wy1kYewEZUFLAsa5fWZaIUAsEz89c7pnpWKpoxzM3TVmpWVoCY3VrMsrsUpuUhQUtCaB9C35jLmKqK0lGamdGrYE6HWYNm8/HTq2ekvPoW9SauzWCsDaABIgiAIFONrHzzpz5xTbRWSayZubOq5UlRowRZVlW1QoYaJUUJA0YJEIw1ryOrJAjtWSXWWF5dD2ulk1tjUr2vK1jDIQWBAAiJQsWILR1zfUgIWhAxprMeNYt56OgzZRXHjS6zfrNIjIDNmq7KkVKKVFALUmgz9J3xQ5xSWS54omxKS1NDelcklKY8ddFeo1y6Z2V052w2dSyBtgJIAFsoySOPvn831jk1QC1oAGqoozaVpWtUlWWACFGUowyuOjxYrlpYtsWS2FhbLaWy2S2Kw4qAuq4YlQCACLQAzAWrAsWgiwuoENy9zKBGlBimzHz3l6Y32yBa0c/NCDUrRLGWwItlSVlOiQoFWgA+p68+c4stReZpaZoTRSw2xmW9LVXO+RNd/fPuXn35vZN2wyyWBQEWAIQgDDc/Mt8+WtDVYqKoQqQ1IaWKAEBKFkQZbIsluluW2LpbFsHlcYceDRGGK0oLassgBbAAWgBBIGiyNBCyDVVFFsVFoo9ybIBQCWYuKXN0xvU0JTLz5NVVXNdlUKqUoktaoV0qEALVha+t78uQ4E1VF1lEtGdhSGW+MFOl9mnOqc9PQJrud9m2O3baM0GpJEkoIQhAVjZ8Hc8ZrPbSVogoqxIEMstMQIRgzTw62RYt01YWw6uNTQQkg0CAESQ9QlgskoBqQUkQhBqgISZTVUVlKWxQ2NctZAQqwmNY4z6zv1REUnMk3FepUmewgFVEqUS1KpJSKJSn1vp5cZwJqmV7KZceOnJ5bWTTp2brjxsRzRaJruXn6I71uizBFhYrQxcuhIRYApZ52p55eMtEtZUViFdtaIigAsUkQxKYaGVh5bFYdpxsxlZWQ0YISQA2NbEhLYgJCyDSIAwCBLVcktaJpWiItV2JZJH1ChBCrEE1i57XeNegqSlOZJvtFzWZLIAUQRoJXaksAgUAX61ryYK4E1RNxKl5eOjI66Do42sbCNOceT0+smz2iarp2bWmyJErWoiNWaU1ms4lnFlyzSTQsCgAoqKIKKAAtQkQIwytmtTKyNK0G0o0MRYoRkNSoGJUgWAEgBQWIwgiEuW5qyJSRUzTuIIV3IQo1yaEoFJK3Lrazl7YCyCnMOkosqTLYBaURUiFaqq1IAAH1rXm59z5/O80otQSay53SGaaUliaTat56HfDuL0pqyW1qwsWDZgSrUrSS6FWuNc+UME2kqqoBQKIFBARVSAAsAkIMNKymHghaIwQkiuw2NQSEIFZIRaWoRFIEgpXYEsl0NXytEWpmncqEK7lWYjajAFQTUDnRxau2BLAy85npNCypM1gEAIqLBBFUABVB9W6ePnpwcdMzSyoqglisjq62s2y3tbY6euXaro51c1dLdD2IVBLhlDUKGPKaz55unJWgCIS2AIAhAJAAlhEgFgSKYgahCJJQEaohAAgSKZZUQWSILZBgLWylAYsl0zVuRtVKKpZTRES5iGmZigUENLXjWPQUCGGNirVaU2CEWKIVRQFgBJSxD6t6PDzZeLnplmlisRpZqDSWVaXJfFze9nfefarozV83aNFlNNXEUoRVVOdceKs5k2ksoCkIsASIQhKkAhCEARZIVASBAKEaoSIkWVCQQhUpEikWpYIAErpGYpCumW+aMCygq1msSxUCNckigAAyzNzSzQQVxx0rFqpmmgAJKVQKqItPZCiaEv0vr4uTnXFm88sWorm6ppkcsS0vL4umt+sb7nrZu6NN1rXSWSxTE1JLEk0us+fuPFrnmgBQAgCADAqEIQgCEWEISJUiLJEDTJLSCGgUQDBUyPNMpsCFSKKyKVEqtFIAlXy3501SSmqrK0WlRbGQkklBYRTKuK280zUzqmTfuJZRZQikWAAqqqKqlmsxM80F+mdPFxM64s6ZpuxFKZqibZHLC2S6tObrl2J0Nc+pqb5da6Zq9XIrBBEAV3PlLjyU3WoUAISpASLFhCEIkWAIAKghIiqkR6AxFhAwQhCNK8tq2ymlmWWC1VcpZVVaIldkDKlzbNaJp1VEKbK2VsVBRGAkqSgg0oliVtacdMrGnpmuqEqsQERqAAiqqrVlyEpaWX6V08XFzviZ65l2WAy51mzuWWRol0l8W2W2bNY6DHUa3mua1TVyurDAIQhmY8ZrPm5pGggCAAGpJFlQkEClAQikgCZS0SCmsCkgSK0FWGkaaI9PFst62ywKMsK7KbmizPZSldzVYFYrseW+adTm13NGsqiWqyKMNUklBZESSxqZV2vjq++T2VlFzULQliwAFUUWnuRJU2tv0bfi4udcfPWiXRYhmztMbtLt5sZsS2tEaa0zO/WeivRmtcumavV1ZGABYRnHc+HThNKoRVIALEixYkISIRYQhCLMoDQpCUZTBtiNNNFivDyurI5YXTVkMSyyVrYKzQmbUy3ObUpuM6RXK7DLdNMpAUMporKkCGokiWxFzYBRmy2vO9OuZquqSu5WA1KkACqLC6PcyKpoHuunj5Od4Z0zTUBmpVtmmy25ti1bS5LZbrNTPSt6GdbJdDV8rjQKhCEXBrn4dOHNAjSkJQkiwiQhCLFhCJFkEICEIpCHNYZXW2W1bMrC20DM2SsECMtsWKQWUGe5xaxk0z3OdkFi12AumjKQFVzXYoCEohiVEkCUWokxqXVGbo1myxKqEFRVIALBRaFjIJalEvo75cLrnSS23LWWm5nVT3LyuthZBiLcdC3pZ1rl0LcPKxFiBYirztY8SnFaQk0GZUFaksCkIQgArCI0RYFYBIpGlaGteLZq7NvW0tVkaZTQIajK2IO1ozq2HgVVWbWcVxiszXGe0DqqJVua5GjFNzXYAASWsQhAi5AWlzoy0qS/WVpCtFApUEUUsiqEZBVcol9JvzYba86dNuoyXmy402QWV5bJbafNUh0F6M1rlvLVeaZCAgBK5us+OmeM1VKqiyAAGULKgZIQClXiIqC1odoiwysry2Dy2mjOtEWq5AXJZXUW5UDNepUjrozu1qzNakMusYrjFZm0pRYeF0rLM6dYMVVUypAECjWwgBJWRATUzqWVLbcikFFUBUILRIqhFDUElB7Pp4+TN1xus6dzDLN2JagIt1a41F2bUVG5d81rluatHh1CQgBNTmXPl2eM3myRUoAJAalQgZCAeVlSlSWEfOrpppYMry2y2q5dF0twZJotyLmXKotylgRLKkK3TVi2zTypWa4ybxkTMVUsMqxXTSs08G2orZUBFCEaoQkIRVQKM6KVWuQSxVCKpUEABAAlsRZQe96eHlzda9C561ysvGnSuaeSKK3s9U1xatJnNJvl1LdNWytayRYAgic644Fzx1yrRLStYoFksCsIMlkV0pLIRTFs1szuyUjyutsrhhi2rIlylymsRlkW1dYRBYiVoVaVqsm3hbKLnPcZ9TOVyqsVBFLRzXhlqtqZUihYhCksimEaVkLCSyWqrBRLQIAYCAFSABYQBD6F18HMmkXcz1NEzeJOledWIVRelrn2ZdUOtZmHNpqmr5bJp7GWLGQsZraxXHH1jmVkyoty51mWlVURCTTFqKldRZYAqYi6s66WOl0oGGGACpIaegymsLrDMsREsWwItipABHV80VXc1XNZRZWqKsqKkqtGabOnWu5qFA0CBDcyGlFIqoFIJRKljhqoVVAhoQCEoQFgQEPonb5/OzqtdFnSSNc6asl1CGRdTPYl1tWKklQhqXSt8tkr2tlKlBJFdmW556YWc2pmXHnWJrOtEqEi6aFVJCWyCkIpQtbc763PdjQILYoqJYLIjILF1g3myPYRaVkXKioLIpghlILACqkpWsQRpJa21zp5p2lKRFCQhApEIStoAASBnSaOyba1SFqJCUssCAhCEBH0fv8/BNVRbZvHWuNTWgRcAp1ZdudWqKrkQtt0xcryujBgXQJMrq0M40ys0atTOJcLWKay5qSqVKArCLAswikdd+NdTG3arRLFqu5REQVLGUMy8zrFg9zEW5WgyFCRAEisFSrpCtKNK4rlQRaZ1TPSS2zQqlUQEAMEiRIVtBApUIuaqvZCsVQgJaCAiJFgCAAv/xAAmEAACAgICAgMBAQEBAQEAAAABAgMEAAUREgYQExQgFTBAFgdQ/9oACAEBAAECAMGDBgwYuDBgwYMGDB+JY4cpnVnyXPFH8zy7Bpp4imDB6GWoIv0cONhw4f8Am49EejjAjth9n/M+z/gMXLWD8SZD+Zsh/JwLo9UcbD6GD0MGLgxcGDFxcGDB7GbWCi+rffxeES+YprssrXdMXB6Hrb1uPXHBBDY2NhH+vHH+vGEFe344/wAT6P8AiuWsH4lyD8zZF+Quk0/BxsODABg/AxcGDBgwYMGD0Muwa59PNYXwyXyODxqS9W1U0TIRgwerdYr+DhxsbDhwj8cccccfngf6H8cFefyB+Th/zXLWD8TZB+Zsi/EUWm0uNhxizYPQ/AwYMGDBgxcGD2MuRayas2yOap5I9nR1dyIjF9DONxRHo5xhxsbDh/8AwzhX/M+j/iuWvZ9OIfzNkfulS1enOHGLF2kfAB+BgwYMGDBgwYMGDBgNmHWyaax5lrvD9n5dS1dqSK9U1t2NlIwH1tNf+WxgcOH/AE4/HGD9n/Hjjrg/wOH/ACTLf5rRlPxLkfrVaGpTcsWLM7yyTTDBg/IwYPQwYMHoYMGDBlqLVWTlaTYVtJbImht1NfeRlxfYzZa38HGwg4Rx64/ZH74/J/HH+BXAcOH2fwf3HlrB+NSm1i/EuUKeq8d4OMWZ3kkmsBIquDBgwYB6H4GDBgwEYMGA5CdPc8t1Hhu78v1fjezZZobVOhfR1IOD1sdUwIOHCDhB/wCo/k/5FcDZx/pFln8caVdxAp9Rx2dHp67YxZnkeSawzw1EhCYMGAegPQ9D0MGDBgwYPQJFGelP5Fq/HtvtaGn2RV4b1CrsIpVK4Pd2hap+jhDYfRH+hH/Bx/kU4DH/AEhyx7PrRLfDCKLXeLUNT5Q2tZ2d5JZ7DTR1I64i6hMGDAPwPyMGDBgwYMHsrr7rpdqUbc8Gr2RR47NMLSvo6sCPTpe0kinGxsOcZx+uOOPR/wAz/wAZUjthw/4RZYzj3omvtpvGqesJJ8qehJJNNZeaOpFWSIJwI9nu/Q9DAM4/YwYMGDB6BGHNbsbNazVq27NfT7dkKSQWtdBfr2lcMCDlmnd0bj3xnH+R/wC84ykc/gj3DkNGVDgFPRyau7NoMJd3l8nlq2+6U466xdOAtu5tN/0GDBg9gZx+QRgIwYCDz3wIFobA5sdZQ2uz1eo8j4KtFNVm18GzgtBw4YHLdK949PB/nxx7I/x49Ef8JBUrz7PuAePQfyKXhlLR5ucnzSPJNNbe5vF11RIFi6dQs0mz8kmmwkYMGAjBg/Q/XPbAq4PQ9VrVPY7nxrVb/Y6TVbyldKlXimqya+O/WvI6sDzzLDc8cuaf/Ij/ACP/ACH8nDhHHI91dRqfE44cZi7ybNp81ttilKOt5HBro+nHWR7/AJLau8FljLKV9DBg98cex6B5wAYMHseh6U63d7LSRzcT1dd5NG/Qo0ctebXK0O2isq4YN2y1r7Pi1rRkfvj8cf8AJx+D/hBQg8SpeG1dOAzX7Hyy2Zdi12wZxqaywCIJ5JHrxxPPf8nubDjkREs4WGRGBGDFIwYMbAM5B4A/YwehgOcVLkWw2PjdTdSa6CxR8kVupQxtBLUags8W3htLIHDcgz1p/Gp/Fp9SR/if8OPwR+jnH4OHEig0UHhtbw2tpVUksXaZrN52cVI6a19i0x1kYTqzeRTx7O/5TYu8crHyz9eMjaGVGBGDFIwFmzjgeh/iMBwEEe6W1kNrRxbk66C1U8lr2COChjaCSpJrhi7KHZpMsgcMDzJXn8fm8Tm8Vl0clU/k+uD+OP8ADj0fSV4tLD4pD4XD4fBoEhLFzI0rTyXZNo94pRqWavwCIRCPyGMikLG1l29re2tkCRyI8Z+PwCjwzRuGDBhgHofgex+gfQ9Aj2Mq7WTJ9Em4Su8dHeVd2B16lDGYmryUG14wX49rFdEwkEnyc9iXrS6R/GH8RfxBvEX8Ufxk6A6M6c6v+X/LGpGlGiHjg8XXxFPDR4YnhyeJR+Ox0AvJYsZDM1iS8+0bYGX6ya9Ka1lgjikPXgCxd3++Be7JsZbXSNUUREk/uSMhXjnjlUoQR6H6H4H+w9Vrx2E+g+UXTWhs1t7X3QPBHXqYzCYHqya80eq2RshtU2aWhMJfl+T5O/yd/k+Tv27c9u3bt2L9u/yGUzmy999ododgZzH9JKC1FrCERCMR9eOIcuby35la37tyjdAhkLwhGJ9H9vFJE6ZFNHYSUOj9gQQfY/AwYP8AgR4NuyPpPuLYCq9bcpva9zjgjr16FPiaE1zUai2u/n/W6/ILH3Pv/wBH+n/U/qf1P6n9T+p/T/pnZG+bn2DJwYfpjXrQWmtUVxCIhF8Xx9OOOC1nb2fLK3kwlv5z16pkRZhEsfAxP82V0ljkiGApKlmOys6yrIHDA4D7H+4/Ucke1ZzqRF9+GyMWzX3KbiLZg8ccccdevTp8fxfD8Bg+D6/1/r/W+r9b631vrfX+t9f4Pg+D4vi+L4unTp0468cFptnL5FP5RZ8invmV21lay8j9s6x5GAPwn4P7YMGiNZqjUjEcABWdLSWVnWVZFcMG9DB+Bg/4o7X9Hg64QNeS4ltGS9Du0267NNikgHXrxnHHXjjjjjjrxxxxxxxx6449F3tybmTyCTyKbyOfeSbBrb2OBD8fHbxZPKU49rkPo+zifg/voEKFGQp8ZrPRai0PHAKTpbSylhZllWQEEEYPS/oYP9uI512Bn+H6KwtYFqOyL33EuJeG0Xbjcjd/3Bu12/8AU/p/0f6P3/v/AND+kdsd0d8fJG8qby1/Lj5a/lb+TSb+Tbvc+wbZsnPgEJTC5kzgjPFG8q/IyH8HDif4851aIAoydOnQp0MZrvReg1crwGWdLaWlsJMJRIGBBwfgYP8ATj9h1tG99j5c+D6vx8/ObYum8bht/bNs2jOZTKX7mT5PlMxbOnwfX+D4+M7fL8vPrj8kah/Kz+BkP5Yx4fwfXJJYHjq8RUr06dCnTp8fx/GY2rvQfXNUMYwFJ1tx20spOJQ4IIPrnn/n4zkP84tfb+59z7X2DP8AP85n+f5zOZzMZTN83ymXvycP5P54I4/Gszy0/gZD7PpsT1ySSWLmQyFoW6denUw9M7BOnTp06dPjMRj+MwPQk1jUWh6grMlpLcdlbAlDhgRgP/5XP+XGH/TVZ5ifwMh9kkyOrFzIZTIWPoYI1rFOgAXrxxJCaqQAhgnxfH8XxmP4/j+PoYmgem+tfXNXKgrKluO3HaWwsyyB+wOAg/8A6R/zoP5RsPRwkGIlixdpHbucPoAQJVSqkAhEfHUKE6BPj6dSkS9DW+t8WDPiMfTp06GMxfEYzE9V9c+seoUxZEspcjtrZWYSBwwb/wDTAWFKA1Y1J1LaqSi6ccDOS3ZWEhlLnDhZYxWFYQLEIxH0C8dR6QBQqiQnIFu4AAMGKOpi+qYuOwXp1KdPiMRi+IxGJ6z0JNW9FosEiWEuJcSys4lEncHOef8ADtX10HiUXgyeDJ4knjw0X8j+R/GOhPjB8Im8Am8In8anh5/xP4PurWrada3X22BLuujM+GUzGXtC3IwQpVFUwRp06BOnXjjj2cHoHsxylG7AcAAKAOOOOCrQGDjOevxlBG0ZjMJiMRieF6cmsfWtXIDrOtuO4lpbCzfJ27e+a1Sn4bV8MrVLG2ffvuTZAKMhj6AKVnOwi3kXkUe7TYvqLfgl3w+aPn/E+9BnPGEk8nEFySF7ROAhRWiq1oVi6ccSCMdCvAHBbvx8Kwj0PZOBTkK9eOoXjjjj3x64aI1/h4wHr0KGNoviMZiMTQvVk10urei0XKyJYS2lpbC2KsOv8Ro+LCe5uJ9+0pgl2z+Qybw7E3vvC7/QGyGzXaR7ZNgqSVRZi3le/HsltX/C9n4o375J57aCzJP9sMwETRfELG72lON4VqCEJx1rL169esyouMRnxiARccccDIx1ChOvWFJ2A4wZzzz+ThGcccZx1MJg6YDnXoYzGYjEYzEY2henJrX17QFdXoNT4vRqyW7mzfcfSn29neGTtyuACMQCD4SvHrsJYdpHtzrbFapuK/kNeaDb39TtvBrMXbt27mRpmnM0M1N0HoB8AK7NIUICdenUrVXp157yRJAIQnXjrxxx6RfS++VMeduwPOAg/sDjOOOPXHHBQwfD17AkFChQxmMxGMpR1Ov08IhrTWt1v6msvb61dAAjrx60xm3/AEv6f9EX/wCqu3F9UfWzUie3ZZqu9NOzBXuUfKoGpeRW6O+8GtAzFy4ICwrVoKDySCxYqLZjVR16dcdqiCBa3wtE0aAjjjjOPfAwZ27BuVLOPY9jB+x+j6468cccZxwYvgMRHOFCixQ6y7bpz1YJptzutfrttueqQ19ZjWnhFQVBU+r9U1RAYvgNDk7T7MtNkIBjli2d2r8lW9S35zT77baDeeGiklJawi6dNWxAwhiokyQFQIiF+EVhBBr6yccEKJsjwjjjOPyWHvn0mcg8j2PwPY/24498cYVMEq06kWbG8sGk1rz7/Z06mzurBBr+suJAsAh650+MRfF8Px/GsRjNWTWLT+F9Y+veoYYpZqxiCaLyR9Xpt7Id543c1vXr160pA/PdpjbNmYiAxUwF4441QhHHHEQvSR/s/hUCBfXRQBx6BBBBB9c/8fHHHHHE9mlq7Fm7OIvFdf5Rf2t/VVL9iKtBVdhEEA6iIQrAKv1zB8fx9Onx/EYwOJIIZY1loWaBgET1zB8GtsQvXsS3LFW/pzH155B4EaxheDnDJSTOOONUsEPwfA0EMfkgo5x+T+Ep/TtxEwRSivC0U8P6HoHkEYDzg/43lqLcsQrLkMNRda1o3cSCKOQ8dQiokQgCYcLHOvQoQfXHHHWWFMgmkisVjC0XxmIpRsJPSvWxeqWqclQJ06hQBnOcYFpxCstUVRBVysPRxDvzRUqRwRxnHHXj1sLEajDmu1hg3g/Qwehg/PIPIPPP+bu8k89WGsLE6Lo63lM1uTVVZjHGyMOvCrHFyX+Tp9YVfqCr9T6wzn4Gi9gNGBFJPE8fVk4KsmutbqPRbiCHyiqM+MLxxxwI1gWqtWKGsM5Lc3BrJPRKHyHKSlSpQjjjjjD6v2OIVkfTUJtzFrW01jSNrH1rQegPQH+gPbnnnnn07O0j6WlsZbOBeuggvx349g8SKrsQAFUnCwCYqqBhAA99TB8MtKSvwBnVSDKCpR04ZOutsMtFozsqkixTCIQCusAi455JpDrhZpzYoSmcyl/k3FinJwQRhBBBwnHaeVQDVStpa1R5JrU1inWxopNbJoZPHX0cmvaLj/TjOfYK5LI2JDMKYOcBaSV0hiuNHhJzgYAM4AVFQSfOX57iUT/ZFgTrIC2SU2rPX46xZIpUqQU6uiizBorFW1vNeFnGvvZzznHJm+xVsNYMnYlpaT9i3YnbYoicjGBBBw4TzsZwFEUOt1uTz2bHelBxZutv4t/Fskmzgwvrn0j+PyaR9c0PHrjgYP3FHcl4RNZDtHkQL8dZFxBy54MmDBkZ5ACPJwE4Gc9/kDGIx9OEkWcYsoSWpJFFjeiOpTqU602krWCr76tMkyazYfYNo2Gk55LVT3LF+84qD0fV6LEKu2HDhwnCCGIwZ4vUB7bCS5aqMdtZ3EdZNFLoX1Brx2490nkcXkMO2SfmaE0HoPpZNC+mfXND168ccZGl5gqpxQSMWfSGmBI2TI4dwFT4xEsSVUrmD63wfB8Pw/EU69QFYp068KyMpx0mrMOvUjCCOFxC0Oqk3FeVBlmCpZ79y/fv2qYfaiatQ1SaUUK1DyCjaieLEIJBU4RxwRiinWSMZO2ws0Ej0o0sOrjT31epJqJNDL49JojTSwm4j8gi30W2SwM6/C9F9O+hfRvrHruxICgA5TDn1rhbTvccQLTWoIBGFOc8+h7HrjoYTW+r8DQmPoUGAxSc5PWKFGGcccBaDQGNZVnikWJ9hAr+4qi6XVadNGKIkO02V6laMyyNEZN6ckjORtw2EeieQOPGqec7Ge62mq4PQ/I/OxvUNe+rk0Uvj8mjbXrIm1j8hTySLexXw2bO8ixUJKhrqlo18Ea1I61UWGLSYo9c9i/OD8jOc4AzgZwRx1aJqvwSRxGPJwwOEMhHUgZEUGHNzDZpSR1nlWjAI1uvs57uqn78lzJclqP8nyJMJ9hkc0yHDkEpZmJ9dUFSCJMnfZ3NXVrxf6XbOuq/nhonoPpn0Emgk0n0tYbRgiD2K87R4+QgF3ZoHnxmeQSfL8nfv3D9lD4DzyCDz27hwwbDhIbnnngxMnDo6kcEAMiKTE0jBt+GlmxS41s753aWSTXqZi/JNjK347XCksE1qDsc7E89i3YnxeoMJ2k8+aWtnAH+LkBUzj9DB7nm3s6INU2t+QjOwdpYmMkZFic85znPPPyfZW99v+j/AEv6S7IbAXhbWcOGB5DH1zzyG7AnHHwy1ypwkOCRXM+RNvwwGEIdlX1VyVMGVvSxJrhp9jRqVGrtHx1uDjKs12L0fyiVocla/a1daJP8xm4s0a+cf5XrVCEQhTfmnJ9c8yt2Ja623beNvTu227bI22k4CjBmuZ6hi6qrA+hgZZkux7RdwvkMPktTaduQwYEnnnkhonrPXVWyrNMaeb7IjnUoixLUrroTqtdn333km5fZ3Jqzcn3d9HEd8ZMP458aq+tpNbzR1vXHH+F2zqK/vnnB+ppace0lrpaw0yrxlGMlx9mNk1tz16CIV46S6tNOmkGiGhGiGj/jLqf5h1X8caj+QdOdN/FOiOhOiOlfUtqG1jJr93XtA9u/bt27Fi/bu2NEEutQO5iETqALCQ3q2rtX3iaAkkk8zmuee3PNz1ycoy34vXHXqE1FXJMvT0Erxf6XHjTjjOM4wfm3JDHM1hoK87zW5tpJaYFfhg1yaldLHpk1a0lh68MVmMpnNs2/uG9JsjuTvT5Cm9TaLcN59xLvo99HtEkaJoZILWrjfXbcEN379+SSSxYt2ia3mvG5kM02ck15fmkS9PDkX5nyD828OEghgzpgHU5yBl6XYHSVh/psrGnrD1x/js7Onq7CSB4Yrctmb41qCnFqk1K0TWwvNfm37eRttvsfEtP6sDtAAxlsi42xl2kuz/qLsha4j1kXjkXjMPjEPjcWkWhNBIjJYp2aVDbw2OeexfuWLGQymVJ5J6drbkl/aHs2XotdLF+Z8g9n1bw5xwc18mxiwFpC3YFm3EqZqYB/lxxOUQ+h/iTAoGxmoxZskFSU1a0cXo45MU1RNPHrBB8AgFZqza6TSXNfZ2JuTTR008fj8WXw2Dwut4xBpo6JBmOwbaHbNsDNIY7dSyyvFb13NTdxzYT27MSSSXJlFua2rxt6bFw4+atI8P4myH2fVzAOnwuis+dVxsJ5Aky9Y11fB6LiTn0D7vz6eD0P8tvPrqtl2yNMvAm3DTso3GcPAWdRhwYdoNsu3/pjYBpdTH41HofIalYnav5HL5SPMqvkIuAkcBZFv3qW8TAIMsKhdOJIZ9NJp/jN4bqPendDcDYrYcyszM0cgb2jYcoJCx/E+V4Pr/B8PS4WtvcacnNZNfjxvRIF+SzmlieWbaS3Y3BWU2WmgaGUDi+8af5saKAbSSivABSek6PCY0vDZ/Z6CL4gksU95mIxWFmG8osmSGHWvXn1v8uxUnj0MEaxBwq4+XNdBoaljIMIRyTE8vzvYm2J3P8AW/qPL9KTUPqWqtOt9bIaBs5XHAw5Ryrho/U+Aiy8UzWDMX7XP1TkvxKRkg5kfYumV7LyjBiiCCSM4ojIetPPLqYf8wNtNr4GzZPQjHsY0dqF9fJWev8AX6/KZiCFxq5hxEYRRwxZ25x82FKWrcr1AMHo4MORnLlSlZgzpfh1EubHKtgjpZp1xapvG+JMmxXcLtzbat1pWerkYzRknX+gcgqp4/f0MHjNnQSR4ctYSfxzE8yjJlORWbctZR6GIUEEzK49R+rtihF+maS+Lwvi8lsYhdpmgA9D1JJrY8OGBqB1s9PqyNGyAzljE/NKy+4fbffeYIkPxNXCjFxQztN8Dq4DvfkvCzNsYUgIe5gkryvjC1DshlaXyWuKtiH7KOGoXJIakpPpSTrMfI/Wny4u/wBlHuLm0Z8OWsPo/jTS7GPGwioLh/CCq7whZQp4iIlRAY7I9EvPLsHmwEYMleplfLzx4JUnM/2Vn2UsKc4M5zayg8EPgPy/Lg9NID35CCGSnHQjq28jyJGiaVpVhGT3IJXvQXm8iO6nNGa+dkdarzi7NkSMUk20hbWzdNDr9zTWWGSn7OMsMWsWfIPWguyZ5HEXlwn1bBGH2coy7CIYuShcl9qpXAaxjjnyZCYklSNkttaW3997Hb0i8cASZGANo8OdvZMefIHEqTiwLNmRgMVLGTlceD6f18+4NidjTs/JAbJTFy/kZpCSOSPjNpc12vhos1DVLSNafUVNfNQ/irprMBqtBPHcSKe6pPNp9TPUnki1j1jh9RJWl1TzR18i048cW1vzYqWvxawnD6GNgLGRVywLSrio1aFSY5I1kl+d5wVQSzv1SZz7HoYDgzmFaitm1aIfiYxphGAgzEYMILObT1dXFSnEbiw1nk65KxSuZmTPkuWYZa1v+gbzXCJ480tZdUut+p9do4M57F7qNE8NuKyssSvZjWmmurxVMNdGiJylp31ZjuJ43B9ME7g7fR399FFZ28Pu3h9HDgwjNO1tcmFtosVnfBlUPWlgIjBETvigxlf2MGDGxM1yvl5o868enzjOSMGWWOQr8dt5GomTZm7L6hRoHiKLgkqySKmQPavaxpIVsC00rm2Q+luHff8AoqW7fYTbJb4k7SidTjZaF1ZAY54odcyCE4q2oazaHXqt7JFv3PC2rpfTW4YIINiLVWWL3aw+jhxcb146+xj9TtGO0MyCSHhZRZkzjpGpZCJ5W44AAVT6Hs4M1qtjsuJgwhlhznBnGcytHgXiR9rc+XKgkwGqWM2Ecei6YTYOmr2NbUQglxcZnT08mvmmnt2oLdcqoVkKGO8oyzGy5o4p9ZYHAw5rzorJu5eNur4XHVzbxaZxiPfeA7SG1EcOWsP4XDhzSPtkxMnw+lxT3J9cxL0EEsYzmF5gimLjn0PY9a8TnAVIPMzQgqc+Qy88nIrEl6e3zdrSQoEEmDKwfHGcelHzU2s1dPBeSmcaSa9bu/N8zTSWaM9iaR6cVOSMjJSc4loS6BvEvIdPWHiZ2OW8AHqodBWRUbbuavh+QZtItJnx8bNNdPPFMJV5s4fZxThyi22QYmPhwZxEhh9/ICHWwX9DFcEMfXGD2nqi10jBnKnJCJDMX9KEgtTJN0sPBFOaFNoDDYRchxnl9nFFuNYqEklnW7DY7GrI5MI8OqeL2SGOOK7PNBlUpVRkzbVaUa7SnsjZmu+e2qo8RzZrdA/HhhMTpuTrl0VestldewAGxSatTl8kgdssYfVerLQ+sapoGttABnD4uLKLUNi06SDIpi+DOwLSo4IwNznf4+uHBgET7ByykYCGb8DAKcVyz0owWnjSSVlp5IMsDpgLPzhFJZcnyaWkEnYzV5H1Fj+9P5Fq9SfE49SnjnlVECuK766jcr6c/HJS8o12u0kup39G7NTzxDNoL4Hu2fEJ0ndtq1DIBEkhOAxjYiMSruoTIpsY/rWtzDjVn1kmmvYcOCWS/TnJ2k2s8jGws7ulaexDejsR4Y2Kzs7v/UWZCk4xSH9LgJN1zip0UfpRbevDCj5capDtH8fr3IY8khkRUcdWzkNzUJbZuK9DRbKhW1lrX+ML5DFpdb5HX8RJsGvKm8pPrq9ZK0V8W65VzZ3VmxO9jyqaxlZvDztBf/GyzxR1kzZGqUyBnyfIMA2OKNjjibK7WMfDmveKSuwIIy2p9Pr6tDY1am7tXduTsaWGzZ2El2iYKUt21LFet7efZipWvRXor4TBgxc4AfJ26x5xhXgA4MU1U20kCV8mYmI3jqEYBb0UmLkivjehnauc3R8fLy+TZT2myu+Pa7aRGTaXPFkGOsa7dmLAR26sEUttdqtq7Zm2Em32u3s5AnjC7QX/AMbLPGHqXWy+azRPQLZaymc2BTL2Qna5UNrG9U2E1GbsCDaDnH3rb/VT7x5tytNNBo9dYFiPQa2trRHZlv6xqbvorNWCokWPXjUexgPL5MS6SrLyDhzgDKIttzXyZoMnywdcHy+qZMqZJnWRcA4h9b4+Izl55EG+zpJD2lr6K827fyEb+zeWG0A2vjeLZW+U2d/axGTYzSWc1dTTV9tmw/F4aN6qObhrmPKmMb2UDmwyPLhq5ucpZeGENDFPSPfsrzZaGCC/r7Wro2bL1tvdgfX1F0cnK15r67m9dtTtZ18umrw3IpgeuA8gg47OwxSMTCCQeCMpGd5J68sz12sY+U1ky5lHLmIz5Ct4e4vXkR8TkW9MI2mq7aKWyLTzsCIgFrYosVmzUy0Rt6rkwrcfay2kFkePPSzbZsPZy4uiYK73TUMktOycu5rvV/Ic2TQZtH058imQF3mSeGZdim3r7b7GxvPsakEeq2ck1xKiSay9sNroprjbBI95rTa29nZQCwNbQeLU7KkUwYQQM4ABsNy7Agq3cTE8liaz2cuTayaRkeBsrZJlrKQv4mOIxf8AxFgzyXPG7P8Ad/ua6Utu5ptdI3dWXAI0giEdWqNAfHaOut65vEZ/FX8Lk8Qm8aNWyurs6GfbZsfZy2fHy7yNsDQOwMMZNw671fyHNu8rytok8hGSvIZBBsEs2b2glFiywc5dp7jx5Ku1lsxx4sFGb+nYuRYd+Vkpa4XqWlmrzfQrJG8cpOMB6MdnEx8X0CSCMklScyRvZy6NUWflADWx8vl8uMuSZVzZfiHDnkua1gyusgOgbbs0fxBFC5WSGJMgsCT5W2F3fjdHa3t5Dvb24lnLwXPErm2zY+zlvPHcFWwNmdPJsjDZsNYNDBmwMWSy+Q2DmjTdhsiilSWWcuXzx55WV9jLXdJhtM2V1hDDCJJuOa8AvM9W3XmrVrNYZJWrRfF1Dq3PYS/JaLAhG5GHFBeXLd6LatsXe2aduUk1ZydXLKaa7OzIyGYxyXZfcPryQVmEyTaitDrNBHt5OhHWGsacKxYZJ7Js5FEayb1/JL248Xv+QzkHLC+EDbHYfi1mgY7K1c2mePPtHGXjJlXBm0Oyv6uLy22q6dts5xHmFuq+R5GfGlstMIgdnLFuMtJEZYa7tZS071JDaOVorVaGvopIDWrQvxjgRhDhTr1mjkWQKAADhPWU7rXSTa23XsTCzQlLMsgr6PYNHaus7NFkjOXwe4M48iECpWr0q1tduWmes9oNHr5//RrDcQyvO0/zGdpmlLEdGg+sa+wPgsm2N78W81OfaR7+eP5tDE+xIB2Eex3VuCWaexNSXVZtQufJsbHMyITJ4vl90m+bUafe3pr9mTXV3pPUMPxwoAM11vW07kFml/KdaOx1W5jtiz9oWDOHOduWEyMVbFRs6mN4tjmwp6qv8tW0IRSmWCaGSZ49v1csY8nRi5B9VQRvk10yXKyWLR3B3f8Ad/s/2JdnFsxsqOWRa2rbqvs38j/9BL5NPu//AEf9+XfnfULyX7k3g0G4Nw+hlzNeggsLZbUZuMox7J9FR+9Fu9udfFvNlGgFSXaygWIZ7FiQygIPG49wyszM3kwcoPE6W5sT2g0NrRQbTGFevUvyNuL+p2dGxW01KCvGU4V+yvFNLCBRyXLxTBkLccEyTGIrXzW5KTsJPIINlK8doTfNX2v2TPWa1j4+DB6pnmePc041ozX7hAheLpr4dhZS39yt5J/6cbYbybcfcM+T2gnxfAIKMoJp6uns69jXGslBtbT1zpDe+dzq47+VDfyBYcA2El2+IwMU7MSJbllWczCqlqt46m4f4mrOblfyiLTa2+KNS5GcZqd13dq8tW7s5d3q4aFXV61RHGZX7Egh1ZJemvZzfCsuBklEkmMbb0UgFcqNjMaUcR2AkO1nsxuszWtHJZZ2kyNAnSmMObvVHK6VdfV8cXXGr8QAbv8AJ8v2BaFwXBdFz6W80AkEvy/J8sh8PoRZup7Vkuk7TRXE9LILet3N6ei8ublRTSptwrghueY3uZFoB4ZZ8OveOtUml0K7WWaRzdddnRMNupNuLaFleCNRU+lHBcir2NbdXVXKNKc+pDzgYYGheGSmZMu5IIWdJFiKNaVktT27dLY2rl/BblEDqZK1evLW6gaTLJkxsjI9VM5JzzTWaLNHobXj8ng48BqeIw+FjwUeEDwgeFjw3/yD+H2PBX8An8GmzQbXyTV8gpioUpV4s3LTYAuFjkWH0wpis3jphXyyUEnZyRH3zqqEUXPIy4fJIudUNqYklyvW2+kmseNwQVt3Vnda9jROsgqbCpBcraGk1TVNJiqZAzSFuwKSJ6EtW1JltbGKwkQ92aezNPbL1RXsPNZ1DX8V4m2OV7EdzgDVvKZMfFYOGrTfObUU09fxXxjnO3cSiTsCPckwuicYRtKFW1frWLK7RdrTu+J1Rgzbs/s4cgJGEVUrnx3NUnm03Mj2mTO3JPi2hDc4MOXbuxsvkA2DxLKYamz3OyNLSQb+bd2ZttPBvNRRfXXa/jt3f5q9wKestWNhBN16dOvx9OO3c4pDW4rWKQUcrYk1WqGGYyusumn8ZkoNRbVQa65rBRijQRVoiskuTuJxP9gWBZ3EmgkjDTl+6uX5+QOJjbi2X2vv/wBD5RJ8cj//AEZvAdz5vqBiCBvHavkPk0G+vzz7X+wNxHtv6+qsGqYDBCkMmnl8dj8nnXJlsqtX6f09NplVSCMUbq35RsJX6EW2cGk+q2VOhPs9m+5a9FLZqnNTf0l2a89qpWq1fngqwrRqR6oar+V/J/lfyTqf5X8o6v8Ama0TrNVWktT4p5ZF0rsSS3YMDtdbP4ufE6Pjtjx4+Np4/BrkqLURGFmP4vjEQjEO4j8Rumb5/mEol+USCRpHmlNatrKHdy9ZYWa1Y3lyNtTd2tNMqRX50EAnsbT3WVj46SeMJrSacaRJC0LQ3YxrP5ba3xfXNNDIrK0s0km5nJEMp7yg5PZ2O6nlmjtB4Ki3aiUYIrlC5DDbhmecTamrW07zTFyi/GYUg+saktf6wqeLs0c6GrMkc6zmroNkWY9w4cN28nCbnV3JzPVWhHVjaKSI5P6HoYD5DniXhVuvfg+8b/8AR/ojZDYnYm8ZdVroxzhx2u2t/uEYN/8APZ/NEXPE4PLbOuWVtOtmTBkCjNQoAGMqpqE3UgUhxOpr/FqKM7u8DRsG3s9+WTChkvZ2+X5dy1DUbeG5PTxW2BqzCHHuU6tnIpNcK0FGCrZtJFNbmrgxOqhEcRMqRwUEbLcRF3Ausy5kuto2JTyCpBBtQy1NYedpXjzgZDkJyb0PQyhrKumDMqwiP4zF8P1xAYfhCceuWa7Y2+0tTCMR+AReaMG8Gi8/mr5s2pzMvqrjLCnXOZMSpoKfl87ZK7xTFsWt4uolEdOJY1j8kk3EhikxDtGDBo22ersTXp9Ku7WuFFGx/UlgB70qb0oo0ajt6t2RZsmngkMnEVdqglLfLXmWaM2UsR31Q6pxlw0LMmdeoGDCdzr65rtangrfC1GOGH1JnGVq9DQnB/pzjSG0HtT7Sz5BaCcceBJ5bIc8Og88ir1d/JamWX5TKs1SKtsV3Y3H9Vbutj8eG1nZriMJ8EH15l8RtBqZ5R99Jscaadqq7RmPKZPttjfqC9UXVJQ1tTT6Sd5sndnrNOlYVdfVotWqGM2q1HDn2Ums7JbUU6x8B9HNKllboYa5lszGKyXRucGEs9Z9hozBeFWckTJOWyKomireNVqn4444/HPPbvy2WYntXL+3u8cdeviMe8z46de9QTxzdeN3dGdN/JGqShXhlPuAGTdW1v8A9G1d+1LKtkWZthW2tG3R9TG1JbHcipHtGClcpa7a1/59gjZtcqZVu3Z1tV2mgijiqR1oqcEUderX+SaalXdLN43rFqNaU6Tiy76iwwtQbCEw1qx1SaN/EqOrTW/zhrhrf5R0o0qa6xpF8ai0x18VUZNSOiXWCj9JIAnTp0lR50s/IJRMbEdr5xYMsklu4NttLHz3LGD3pVunW1zZFoW9hdsXPsGwZ/kDMcHqlFDnll8gYcGHBkmcFfCdjDcO/feSym0K66FPGa2tl3/24dGqySBt3qxhNO3HaSCCnDA6RJlU6yerWWharwUb9XT5ZjWnv7k09eXWZFTNQ01pG/8A0Bshsvvrc+2LAsfN8oY5znPHGcYTz37du3Yt8nyfJ8vzfN83zmybTXBcNm+9vaPs2u/aabNtWwD4+oUHw6DBkkgc/hir/P8AIrB6mfLLhFatsq4a0ohio7XXtV8Whht0qM+luTx7MbldsNn/AFJkNWs/MVfTSbW75NrojSSGMZDM1itY6LFoqqwanZEu1UbBdXK88kk2on0GlirVklEs1iSzNe+4LgvLsBsxtBto9qNsNwm4G4TajZDYC8LQsmybRuG8+x/oPffYx7E322J2f9I7IbAXBemttbNs20s/LO80mHBgztbUGPGylD5DMD4jAuceQzzufY9TDp8omrtTj3MttQNHPu0JnxINXSs6N/GqGijo6WpLDv8AVV9buKyvTfZultZ+xOxtwven2OoSEUqWtdLk8Z11exVSHWadNFp7FzVQuEkhqUGqii9KHUVNBX1Eeur1LEc8zYPzyD3MvydxJHPDL9ieWvZSw88lr7RsSzCxHM8scxlZzIsnaBZ54FaZzPInkqYr7+6ww4MByzKhjxj4lV80twRwxYM3szAjjj1fPwRVY6Oq10Ve/Jt64hrnaRvk4i2dPb/+vq+U7DZV7jbT+y+7HkG02DJq12p5gxQRBrSK+ukS1a3wq2bt+Sv11UKIg8XfpNVMrOJzKJfk7mTtzzyTtre38ipbDlc4JJGDD75wZALbB6pBLTSK4LlsqS4whbZXD5roPITdsb0eSbHzKLyg+e3PK7MlOfWW7tFYRU/nNAE+BDOt6iM0VHyi/wCEUhgyxNwYzGyFcAMfxKiDXJsJ62s3OAdeZVmEeuvrx4rBey3IrjLprLJr/o6erZiGvWkIEbto6XG2v6DV+cv47q/MaU8scXi7wR3oItRrU+qKn0RrxrRqxql1I1P8oaz+e1ZF8lnr3tniQVti++m8rg8xXzVvMoPL62/jlGALl3d2XpSUpedztT5j/wC2/wDc3/M382j84veYv5I/kE95J/4S+GxeCxeBVvB28cXTxVktva+dpHuy7R9z/wCjPko30dswQPqdH5R5EuaLXAAbkvUkgeJ0cevmWTtDjGTIbF/ZLsv6VOxHev2Kl7yGRqPitSzJPih8utBjXjdhmWy1trLTpqU0kGj8th0Hj0+q86q36hrb/XaPN3Dqtf5NrxlKwdh/Q/offOxOxOxN43TaM3ybKm2tlBLxPrX0T+NP4u/ij+KP4q/jT6NqAnGyi3l/c+PeUb7c3/LX31y7F44niMXhf/i08Ki8JTxSPURQi19ky8l2ttbFv+v9+baFhrB40PFRoF1PB2w8qPk72KEW83D1fC9AmL600F+CWOVJRJhznkeqFeaR31t+znHGoty0ptbU8d2OmPia0Yo7B5nZRFhibDOVKlWH3pb52V+2d5Nut/YurpofJ6Wt8dv60R/U+tTqLEYfj7GxNaI44444zbPPqzqRS+P5RdGzG0XZi+LYlwhqz6x9J/APjn/lU8SqRiQnGx53vndP5INqtuNBRGoXVLRdDeO1fbjfPt7dl2mpnWw+NQeHDxNdZPPW8lPk+5i8e8eRUVBshCmxaQSrOsgy7cgtGzr1jxxtrdF5pA4cGCxb3Ee/uodhvXryWW7d1jFJ5Qxw4cONgsiwlkWFnE4mE4nWcTif50ljx9kNl8wkTBEUJ7GT5TP9g2dlIf1wY60BpHWnVfzBU+P5DZ+9/S/qVbskjWwn80aBPGRoI9d8URW7977l3yUeQxbqZV1MOjTQDRproqspl2c+3mvdBWECwrFUg1WprV0VQz6uEtPkuS5PkmKJI44Ya0NadtlYQU6VnBnPbvI62NXNWzfSRK8LwBpIg8kn2I8OEvjEq8UtX4vjEYRYwgRUC5LsbO1rRVoAAkQ+W1KWL9+4k+X5JsP+Ff8AXHrjr1ixT9/7hlOGFR9mKyjpCaM9DiGaO+LQT6f8tEhwWzZM9iV4vqLQTVppxq6+mjjUKoEoVpGlyXJcnMuCEUI6cFczR5ecRRz/AB/B8BrmvPEIBFGDKXrEVxNM6xNXeM4ScOEHbttGv/bFpbS2I5FAAAGy2LSUtOK6VxUWhBTeJ86fCK4rCr9QVBVtw/nnIffP+CEga7+StD4i6zpZFn47Wpt1P5tXxyGt1CJC9uxC0VXZ174tX97rttHsWuLbiavSr1OAqhRcsU6xx8fJBZMpYa9/ufammjrpWOl/gXNXr9KfGm8dbRPqNhV+qYOliOvr68FiFFsuJWttcNtrRsmwZnrmqahgNqSwU7fY+597ZbInV1kA9KIUuTFxH8fx9OnQL06+TVCc559c+uefwDnPKlskv6rVRa1aix8YMGASQSH+9Bv5twdoL4sElROZXn6SQo8e2Xfx7qC5BPFIiIrz6ySJskx8sSTySytNQmSy1gs9hZQAbrahhKLP3f6G6trtBsbloxm1BYd+4Ku8kmEFSDgx5zaawLI2Um2M64kCV0g2gzSj5+4SGGOLa7WmwHHHGAccAW61yr+rf+Bznnnlz/CjiC8ZK77effV7kM+SxHxeHR3Kb6g6OXRrpDphqxQRexwq2c8h0dLmg2sUm1mjcwSU9ps5NxJY5IGRENGrgxmA1PrX11rfMLX3mu7KwLz2kikimp143TgMA2MhjKfGVzuoWJa88SRJr0orTSBM3DrlXejyL+2L8a76XxPSzURIudevUKE6dQu41titx+JFqt+jhPuEwGTOAiG68U8NswxaiNg3a1Sn8Zq6f+ZJroaApCrapS0JdelWGG1HiQir8PHjSKs4GRnY255mU4GJysI4eDnXr142uav0cDvJsguEgsCsI4V3PzmwbBlMnyFybgiijrClbqJEKYoprBqP47JAoZEWqNdtIdHrAMIapDnBVAB16qs2Xdde1zA++Z1VvXOc5x16hFHaSw21O5hneFZBdjsgcErN27iWy0e6O4/ttuYdmbfzo1dbNZaA1B0DeLP4n49o1SgFyR95f9tKTzrAckwv832hcWxs5dSwwvT2lE7TF9HDhNf2VsQrGYPhaD6xrGrYSOv9L+deoRVBrF1qUBVlRM0yB+/a9avjWQicyxyoFTpwuAEEILK18ehs/HLVRnM32fspMLHziX5Pk7B+4cOWRnhmi+7HefYvtX2z3/6TbH+qdzHv6u5WWTI0mhxJEYRLWhqVoCkaJiIiR4gUKAPIthjOWEQU5NmnJOck4Q8GyzVRfGalrWwUbJSX5jP8veqfRMmIG9H0cJlVERQt5IMEfAYPubC54+nYYMvz+J0LY4mWkqKF6kBQCOEFjKq18fNlm62s1hjz3+QTfMJhKJhMJfkEgkDK4n+mNE2gk8YtaLqIvqDX/wAsaYaSPUJVSrFQSl/OTUpr1ox1o4wAVxUiqCNUAA2m1lkwA+nd9iDpsIP63Eel9KyO67NfrmEr35qeuUS0xwnCOCOLciTfJ8l6Woe4cOG2M+aiIEMXL66tsBIs4pBAAVK8AEdVyxlcLLZv7vVWf/lM/wD8wq//ADbca1N4u+XcpeVxnIkWZZlYMrBkn5UrIJY5NtTSqtdYFgEC11rCotMVFqJVWusAhSJYwvHUDgACzeveQE4PUs8lyaOrCuabD+9zmkHXgFs2IAw44ZKyHITJZGSEnt27dubpRvl+e9NXsf1RtRtTsxlKITrKG289KADZLYEgphMBzgrwfQx8Qb2bVVY08rv2JBvLdCTVNrmpmLEsptE3SbtNwu0Xapso7YmEgmE4njsHFqLUSmtJaa1BVFYQCAQCERCPoEA4C8Pel30vkk+04M4ZnN04K/xuBinTv8nJbv255276b2M67LBhBxgBJFgmKgTAtz2557HbjaDaLst/a8VkW+drsfJZZFSnrBrbJrpbi0EaLsVnWTK2R5x1KkD8HBnl6QbCDzC6s1d1cMOCrRNXak2ubXtSNcx8AiQTC0txbn26ex03ltTyiq6wfCIhEIhGECdGxrb7d98/kb+RPvX2TPhk7HHU2jElMIcbJZFO6jgs0raziQTfMG45240/tcOW4ThJyVRkWczQh1tT2DfF4Sk9uRgPIPMWccBUjp19bDNqJ/H22fjeeHYmXBLjCBY1w4cP444K7ClsaEsZX5jYMDUG1ra5qRqtAU6GIwmuaho/zl1UWmh1FXQ0dAKM/jqaGpKd+fIj5GfJD5G2/O6bZNZwABsEnGHOCinJGCD1zli1f8lluambyLbxmtkIXBnGDFfbDU+0w5ef1y+cJhjs1CGgkifWnWPr61YJ1WwkgHxQ5HSXVfzFpRwrkmzfyGCjsJ7uo8IQZMGHESJi+jjfjjjqFniveIbjTBjhg+Hpz3+c2/t8/Ca31PpCmIAuA84MGA9/nE6n4+nXjryT2JVjY98lzPNbgHpntbq75LNYhgq62PFhSOhGkYjCdevAzb5q/RyPHzY+znDPCes2FAJgVIIII4mqGg9D6SwNraurOj/kGITz2dZeCxHV3vG4xhAzhAv4PrgDjn1xGvlU12s6G8u7j2S2A3PY40P1Pqit8HwfB8AhEIh+D631RWEICTmYkfkARiJo3na+20bbHZif44IW2E+/s+TWdmzQUYNYMWOvXNeODXwrHxx7I2Roy9siEg2sfbOsOOtdG9EcPhDDCOOJsT0xMS07WufWxPtJ9ebYk12kuaOIS6KAEYMAUD8H/Ha2fJ1G3S+YpWeBqggU/fO6TejeDcrtRsBcFkShlCwLVWl9AUBrhrRrvosrXX3b+TP5a/mB8rO6aY1RVEAhVRnwSmzsnuM0NSLUw18SCKnDSiq/CkNVfwfROxGmbvzVWePZyqOMUyejhw+nw4c4IIImyPGfjlTM/KG7Hr2mObVa8kDRlcQKABnH+d+1rvJL8e2p7LXxXYt9FukttCaojLFiph+t9Q0xUFX6wrCAQCp9D+Z/KGoGm/jDS/x/5a0BXGdznwrBw119y+/k3c1uOBNVHqYahxIYqEOtiox1RCE45imM/wApbOpTrss0S+oTLl3Ewhs5OOeSSTj4STh9cy4sgBYsJJWJVrma99fJEvmdBxVlR0MOAAAf48Y+bm9di/uWZzk1gxGg+v8AiS+u2XcLtxtBfFoS4PQwEOJBKJhN83zfP9k3DsDtDuG3Tbw7xt022e2AlEaxNetaNCEhjqQ6yHXJRFNYlQIY/j+EJHnPsk4ubdtH7RmNwxk43o5MIyfXLk4fR91ZwGPYt2kbsrztSyTK+33e1RdC8YhMIAwfkfveztJZlvRzwMnys5iEPJlMnxmr9E0DSMBAYS/P9n7X2/t/b+19kzF8EK0l1Q04041YoiAYD2+qKUVCLVx6eLUR65KywCuKwh4J555JxCDyTzycGbXNL6JBBnWBizHt2kyPGzlsYk8/iOJskfuW7u/YNgLnmzr9dN49cWSs0OD0PQ9H/DynLksllpHilqy1XgMJAHyGUkoYvg+IL37duQc469QOoAAQRfVGvXVLqF1K6tNaNcurOti1kOpWqsAiEQjAznnnnntzzySCG5557cg7V9OexPPYiAksxYHCCSXLHnsTzzzxJkj9y3Z2DAxtA81L7bS3BWkSWnJCwwYD/kM8mXZ5IrH5BKW6vVek1E02qGt9f4BD8IgEIhEArisKq1BTWitBdcNautGtXWrrlorSFQVRWFaRBFFREYQL1znnnnnnnntyTz27A9ueec5B2zafOfQyZ2xpDY+ylgSlyzMzMxbv379+5E+Sv3Lh3YN3janjzi4kU+royU7dKWu8bAg/57ZNnE6PF8Zj6dR7A6/F8H1vq/V+r9UVBUFRaaUkopSWktMVBVFUVhXEAhEQQLLLzFD279+/ft2Lc5zhP5J55B55znnkHanVHnnkG0XBxyc6GNoypJcv2B9EktljJznYGQg8izDda6tyO1W2M7wxVqMdmp5JEw/zOX32eSq8TRGMp068cAfkexi4MQoyuJFkEolEvyiX5fm+X5TOZEXv37du3bt27dueec4IIPokknkEHsTzzzztG1XrnkGdi3EnoHDhwghh7OEY+WcsZ27c7Kydw9mg9GFIhgFLXWo6FbX+M0dvIh8eGsXPv/1o7/5sWrOwv2ZmKtG0RhMJhMJh+Lp069QAB7AGDBgIIIIPYNzzzhfsM7du3bt27du3ftz27qwYYQQQcOHG9AhueeeeedglGPnnkGb3JhwYSxJ5OMc559sLJsHkktevRRmrBWpxw0Fc7YeZ3t0fL4/GaNcYpGc+pIRr0pCA2HVkv2Z5zL375x1KGP4zH8Xx/F8fxfH06BAgQKABg9D0MBB78rnbt255Gclu3bt255LFldHR+cIcNhw5zyGDc89ueYBsoOeQQZsGHJMbBhw4fZ/bZbNogluWD0TrBrxrhq008WpgoU61Q1GjYFSp5znJbJkFRcc7KxcnZyThBQxfCYfiKcccce+OMGD0MHoYMHoYXLrgbt279u/fuW7du3PIPYszBkdHVueZMbCSecBDc85zzzZsc88gzYPT42DDhw+2w+ueeezvbe0ezN2Ld+4YMpUqVNFapqMjKUK4Mlm+f4YoSfVh9xYkfnsTzzzzzzzz+Of3zzzzzyX7qO3bt27duwPPPP55JYk8hkdHDAuWLEkkkEHnOeeeZT/Q/o/0v6Ul3+odo2ya8Lhtmz83yckFPj+H4DB9eU3GmYknlm7hwysrIUINc1TUMZQ/Ms/wRQYMB59bGXZTFu3JbnnnnnnnnnnnOeeec59c5zhbsADzzzzzz6AA9ccfgkknOQYmVuWZyScJ9A88/g4agqNXEDQ/XMDxFAvXqRnBw5woYH1PlxpTyfUmcjFxcUoUKZEa2V5I5EihiVh+3O4msydueeec555555555znnnnnOefRb5FXnnnnOcHsAADqAF6leMOHD65wGNlYNy5JJJJ5B5555wHOcnwGJcbJCf2cPpccn1ay4ZmVs6zDBi4mLi5EsUUWVxWyIxlMGD9zNvJZW5555555znn1zznPrnnOfRPyBc5/YAAVUWNY2jEYi+MxlCpw4cPo5zGUYNy+MScJ5zn1z6BY8ymNUh5YuTnPPPOcknAVxifVs2zPi4gOWTgxRFCkKMsseRZXNcw5GY8GA885zzlk72RjnOc888888888+ueefXPOFgPY9jAOAAgQIqJGiBOgjEZjaJ4nRwQ2MQcOIUPPLkkk5zyD+ueQZMBXOWLYf8hjE+rj2nnKYHZpCERFIxEVESJYxXyuYcjyMjBnPJPpjcbdOx5znOeec5znn8c5zzzz+Rg9AABVQIIxGsaRqgAwBQE6sjrIjhsbGIILYpQ9gSWOc5yDnOc8k889mZZA/LFiTnPIOH8Akn1bknaRDJ8pwIkMdda6QCFYFhRFWDK2Q5HkeLg/HOMbzbgseec59c/48/wCQwABUVFQRrEIyiqAM57BlIzhscSCQPj42AgvgKHkFixJ9jB65Ho5zzzyxibklicJ9c+jh9DGJOWNw9h4EjVSkEMdZK3wLCIliEfQLFlbIcjyPAQefwxvHbY3s+uefXPPPPvnAOwI/IAACqqJEkSRKgUAgeuWbujIQeTjZLkuSY5ODBjYCh5BON6Po4MHseicPpcsLC4ZiSST+OfwcPqaNyxijjrmvXjRUxsGDECqEZYxWyHI8UjAfXPOPl5toHBw5zz655/YQsWwYM44AChRGsaRxxJEsYHtvRPLnsjI4ZW5YymYyY5ODBjelPI9MSfwD+GIwkYDJiYCSSfxzh/AIJ9W4ZolirQQwTQLgkWVpBJGYljQRyxotfIcjxMGDOeeeeXN07FJEZSPXOc/nlY+zP6GJir16BFRY1RUREUeueeexPJPLElSrK6v3d5GmaTHw+hjegQQcb9D3zjkE+jhKnkknknnn2f3bSZESukEdpJM5VmdWqiCONAkq9YMhxMXBg/T5aFyOWJ42RlPvnnnnlUxpM555BjEafGI1RYwgGAoQSxfv2DckliSTgIYOJA7u7SY+OCOMOHARgONh/AIP4fAT6OD0uHG9j/Dn3aWUIIMrm2ZgEWJoQlMQKq8OrJEIcTEwYP05ny0k0TwvFJG6H8cqvVp/0MriFOgQIBnPbuJBIXL9wwYsWLlixPPYMGDsxLYQylSMIIwEEFsOc8/uQjG9gkqST6P+trJQohyBrBMUVcV5IWjqZXyPBjBlURYhBXAc55wlslydJYmikhlikR0IwBUaYnOefwuVRCpGc9i5cv8AIJPk+T5BIGVyxYsW7c89gwbt25wqwYMCDhBzkEY+H/DnmQrhIOE4uHDhPP55/JNnJABHkOPiRRQiKSKaODK5jwemHEeJgxTnPPolsfJVdDG8csU0MsbJ8RkJ/XAGLlYQ4SSSWLly/cP27dgykMWLck9ueeQeQeRgBDgggghg2HARj43+UmD8HDgwknn/AA557E5//8QAUxAAAQMCAwMHCAYIBQMCBQMFAQACAwQREiExBUFREBMiMmFxgSBCUnKRobHBFCMwM5LRBiRAQ1NiguEVRFBUkyU0g3PwY6KjwvEmstLiFlVgZP/aAAgBAQADPwD9iEsL4zo9tkYprHVjrFXqGOVpgsOzqz1Vi2RCvqabvcvpOy4+Dom/BF0Jhk+8i6J7RuKy8ptTSSwP0kba/DgUSzpizwbOHAjX/SAdQiNCuP7Z0l9c3yegVkfJ6C+rHlFxAaLkoQME0ou8/s/NVfON6snxWTDwVywoyUFS0auiKx7Kw+iVfZsT/RehPsaD1LezJGhrW1Lepo/uQLQ4HI+XzFcZh1J/c4fmP9KBVtFx/aukvr2+T0F0PJ6C+rHklzgGi5O4IRATzgF3A/tAqKVzB1hm1G5aVkAhJC1xF7iy+i7Sq6F+rXlc/sWYejZyx0UsJ1jd7ihJGQQjTyGjm74jxHDy2VVK+F+V+qeB3FOY5zJBaRhs4f6WFwRGo/aM19e3yegV0T5PQX1Y8h8zwxgu4ptO0TVAu/8Aavo1Zjb1HqxaUJqMjgLr/C/0uiqdI5rX+BTamicHZte2yNBt10MmQcSwq4IWMY2ZPGYPArn2GOTozMycPn5ZmaaiEfWNHTA84IHT/TeBVtf2bpBfrI8m7HLI+T0F0ByzVsuCFvioqKMEi7/2ttRAY3eB4FOY4xvyc0rQErn6AysHTgOMd29fS9mtikN3syRgrG1cYsH/ABTa6gZL59rP71iT4Zefg6MjU2pi4SNye3h5eAuqIG9A9dvDt/1AjVA/sfTC/WR5POOIRjlc3yeguhyS1dnzdCNQ0ceCFtu3ygASSi84Y/2Ytk59mo6wXVIKbVUJJzIFiOIT/wBHv0icwfcvOXa0qPauySGG+IXYUdnbRMEuUbzZ3YeTGE+Cbnqc2eE2oHoyN6zOHl83eamb0NXMG7tH+oAoj9i6YX60PJvKVzVXiGh8noKorCGQRl3aoaa0lRZ8iDWgNAA8oNuApJznk1BugH7OaWfK/NE5JoIDtCvpNKXwi8sXSYeI3hYSKKc+osBFfBo7roVEQpJj9awdE8RyB4KeyXnoDge1CUiOXoTcOPd5bZMU1MLP3s3FFri1wIIOYP8AqJCB+36YV6vybucsURdw8h8r8MTC48AqqHZzqmcBgG5RQ7NhwMAuweU1qkmNm5BDV2ZQCH7OHtsUYJMD/AplZTGN56YGSfs6vNVTgiNzrkDcVFtWgNNVWMlswptj7Qxxk4CbxuTNpU3Cdg6bfnyAoP6bciOCfTkRVfhJ+aBaCD5UNYLv6Em54U1I/DK3Lc7cf9RBRH23TC/W/JHMkoGN4Qa9wCkmdhiYXngFUT2fVdBipKJoEUYLl/0ScL/psHqDyGtBuVJLlGic35lWGgVuS5/aMQT4XgE2cFBtWhc1wBLhZwVTsHabS1xDL3jeqXb+zHQTWE1s27wdxCqdibSBBsW5tduIUO0qa7TaUdZnJcWKa9pBCqaA3hOOIaxn5KOoFmHC4atdqOQeQyRhY9oc06gq15KM/wBB+SfG8te0tI1B/wBRBRagfs+mF+t+T9S9WY5fTYxU1Elo3aNCpKNoEMQHKP8ACJUBs2HsYORrQblSS5Rg24pzs35oBAK3ILYnZBQUYLIrPk/an08os5Uu2aBzJGgkjxBVZsDaIOljeOQaEKj/AEhojTz9CpA/9kKs2JX3BLXNza4aOCg2mwMdZlQNWflyh18kCcbOi8aEKekdgq242em3UeCinYHxvDgfKgq24Z4w7gRqFNDd1Medbw3oteWuaQRx/wBRCI+yvIE+rrHYPNC5uVzDq025CTYZlV9Z1ISxvF6m2LS4nkvxarHDdW2PD3cgHJ/0p6DaGINzOEKaY8Arm7sygNw5LchKpaFmKZ4xKaqJZBdkaLuk7Mn9mAXAXTzvAQ33JQ3KWklBvkqTbVEYpgHX9xVXsSqDwSYQehMNypdsUwotp2EujZFU7MnD2E4NWSNTZQ2DaNmP3Tbj3q+mY5AU1wNwnxvMlO90b+xSQnBWMy9NoUczbxvDhxB8qmq22niDjx0KlZd9G/GPQdkVLA/DNG5h4Ef6kR9h9aE/nqhxGrQq+trZTBTuLS/U5BPOdZP4MVBRgc3EC7iUGiwCD6CUOG5fVLDsmHuVkwA3cnPyjaSpXUDnPO/RD6JFcDqjySVFTRF88jWgLWOjHipqmQuleXk8U1gRfkP2MLgidTbuQ8qWmfeN2Sp9oQmGpAOIWOLQqaleZ9nXki3s3tWBn0TaQMsOnEhNfH9K2c4SwncNQqnZp5qUGWD0Dq3uVNXxY6aQO4jeO8coKDgckY3l8DnRv4tVVTm1RHjb6TVDOOg/w3oHyYp2Fs0bXt4EKCQl1M8xHgcwq6luTDjZ6TM/9W3BbQqvuqV9uLhYKojqWTVT25eYFHBX4QNyA5ByXope5fVnvRbs+NrQSbKomy0W9xuUANFbZTu9A0UXqhAcsULC+d4aAo4wWUjb/wAyqKt5dK8uQGblcWAV83JrNFf7cInQInUofZFhu02KdHaOozHFUe1mGelIjm4jQraOwqrBKC3sObXrZu2xdpFLV+5yrNl1GMF0ThpI3QppAj2izAf4rdCmTRh8Lw9h0IPKCg7cmOOIZOG8Ktpj0Xc60bn/AJqPSdrojxOntTJACxwcDvCHk0lV99AwnjoUx1zSTlp4PW0KbWDGOMeaLTZwII1B/wBPq6o/UU0j/BbSmFzgiVKwA1cr5HqgpfuadgQaLNFhyEbciYPOHI0auUTdDdTSG0bDbtTv8NeX5khdDxQFDGbbkArcl9jyK1DF6oRUNM0une1oTGXZSD+oqoq3kyPL1fN5VsmhE6pjO9F+i4/bE8gH281I8GJ5VHtGHmKyNp4gqWImbZr8bfQOqmgvS18Ze3RzJNVDVMMuzJRxMTlVbMmOB76d+9js2OUDw1lczmH7njNhTXsDmODmnQtQQQKGaa+4IXNuxQudGeLSq6A5gSt9hUf74Oj79FHKLseHdxQ8mCobaeFj+8Kgl+6xwn+U3CqW/cTMl7+iVXwdeleRxb0kWmzgWnt/0aWU2jje/wBUXW1J+pSPA4uyVa+xnlZEqFmc8skq2bS5xUrLjeU1gs1oHd5GHVNL7XTj+kbLahqqXm2ie7N7nFNG4XQC5ulmY7hkrmytQw+qEOHI1jbuICY7ZsjAqSkoY+dkFw0dEJ5BZSgMHFT1Mhc97nEoE3cgBZoTjmU1iJyC48pYc+S/lBAo/s09Nk442LZm2GYZmDnNx0cPFV1A/naB5mYOGTgmzDmNow4+8WcEyVhfsydrgdY3Kq2bLk6Sldw6zD4JuEfToSB/Fi6TVBVRY6eVsg7D5F+Rrr9FDVnRPZkq2DqSYwNz1KwfXQO72m6gfljseDskHAEG/lQTC00LJB/MLrZs2kJjPFhIUJzgqnt7HC6rmfdvikW04taRx9U3VRFlJTyt72H9rnl+7hkf3MK2nKehRS+OS2pLqyOPvcpf39YB6gVAz72SWRbLg6lK0ni7NQxC0cTWgcByBDkA1Kjbq4BR3szE49gVRJkyPD3qqm68hA7FhqQ5xLk3/Hw8DWNZq27lDKJ54gq7wO1MZRx4iBZoVJAbB+N3AIuBPRhZxcc1HHfBeU8X6KatpZi4jCFI9ozTRqblEmzBYI701iJ8ot6L0WeUeS37RY3GR4hTwWa442rZW1WWnYGS+lofaqykPO0E3PNHA4XKZt6evgEgGokbZwVHUnnNnVPMy+g5T0kmOaKSF++enPxCq2CxeysYP6JFQzvwOlMEm9sowoEXGY8kHcmnco3atCwfcucw9hVbDpJjA3OCqIxaSD8JURsHh7D2tUMmTJQTwugd/KOVu9U0v3kEb+8LZkmtIwd2S2a/RsjO56pT1KmYL0K32sVX5lTEVtIaGFy2o3SJh7nrav8AtfY4Lag/yb1tIa0Uq2j/ALKf8BW0f9lP+AraP+xn/AVtI/5Gf8C2mf8AIyrap/yT/ctrn/K+14W1jrCwd71tI6uhaqzfVRBHz632MVJ59TMVstuolf3vWyo9KRp71RRfd0sTe4JjcmsDeQIIcgA1ULdZGqIGzbu7lK++CI+KrJODVM89OV6YDpdNHmocEFhcg7bVhuZ5FLSgmeZjPFU1XE6GmJcOKu8EKZ7Bz87i0br2QYCIvcpZTe5T35uKDaKUJ72jggNc0G6In7DUHRGMkHNqLTcaLgVccg/bp6bqvu3g5UVa0Mr4AoZxj2fU/wBD1tXZWUzCY/5+m32rZlX/ANxCaeT0mKWSM/R6mKth9GTMjxUlE4COaooT6JGONVItz8DKln8Smdn4tWz5zhE4if6EowFBwu03HkjkBTDqFG7cnMP1b3s9VyrY+rMSO0KtZqxj/aFI3rwHwIUfnh7e9qpz+9aO82Ub+rIChyBBDyxyjywhyNTBq5Qs1kaodzr92aHmMe5Tu6kB8Sqx+5oVVIelKfBE9dznd5TQb4UPRCA81BDyj/i07zoFs+juJZgSNwTdKSDxctp1Ws3NN4NReS6WRzyeJQAcGt3J4HRT3ZvKYNU0ZNCedAiKObErRttwRP2VwUU5hNh0d4Vs26coP+gPjN2OLTxCnjGGUCRi2XW9ePmJOLOipm/WUNQH8PNK2jRjm6yLGzT61tx7Vs6V2J8b6aT0mG4CdK20dTBWs9CW10+kzaaui7YnY2exVo0lpqxv/E/8lAP+7gnpu1zMTfaFS1QvBPHJ6p8ocEOCBXYmncmncmcAoydAsPVc5vcSpm6TvVYNJz4gKtHntPgqwbmFVTf3TfByqN8A8HKb+A7wIUm+B6O+F6H8KRN3xyexM9CRM9CT2Ju6ORD+FInboZFJugepzpAfaFVHSIeLlVnzGqtO9g8FWO/e27gqk6zvTz1pHn+pMOoLlH6ATR5qHoocEOCHBBDggh5DWi7iAOJVBTX5ypZ3A3VM3KlgklPsCmmqcM7Yo40DG54Guaa6umcQ25eT71uHuCcd3tQ85wQ6VhuVg7vTzoi7rIDk/VJV0R9sWklqv2FEJzeQcUCdeUIftkkRvE8tU7BhkDZG8CtmVH3tOYXelGoZc6SrYeAkyPt/stq0ehle3+Q4wmvdaqpYnu7LscqcfcT1FN39Ie5OkNz9Fqu0Wa/3WKlgv9bWU/eecb71UbpqWpH/ABu+ab+/pJo+0APHuVFKbNqYw7g44T7CmuAIIIKHlhBBDgEOAXYuwIIcg4BDgEEPJCHkBBDhyny2Nzc4NHEqih69TH4G6om9QSPTxfmoGt9dyrn/AOZDBwYE+a5lmll7C4p3mR4e0px60ng1CetZYONuKZS0ZLtAFG6R77Fxc4lOOgATjqUFbF6qBv3+T+qSro/aFEoIXIHFOHVKlZuXFtkBoU8ZhOGo5AhZAjX9vnj6shRkbhqYI5h/MFs2XzHwn+Qpj84Kpj+AePmFtKm6pkPqOxj2ap97VUEbvXbgcqbc2aDtY8kBB4yrY5BwnjB+KffFHFEe2CUsPxU0QzfWRjts8e8J+gqIX+uwtPuJR3wsf/6UwPxsVFbpw1DO+Mn4XVE42+kNaeDsvio3joPa/uP24Q+2aNSqaPrzxt73ALZ7NalrvVzVGOoyV6dY4KYD1nqq4wsVS++Ktf4ZIPObpJT23Tz1Y7dpUrtZQOwJzv4jvcE70GjtcUBrIB6qjHF3eUB1GgLnKx5cgNlPVvIyf3LI9/k/qki6A+zLBYi7UCLgZIcEF0zlvC7EOCY7VqaU8dUqZuoujvahxsnt0N09uvIEECgh+2zM6kjgpwLPs8cHBUsl+do2d7MlRSdV8kffmE0/dVEbu/JVsP3b3/0SKsb98C7tkiv7009aCF3quI+ajGkc0fqSof7qcdkjMSjOslMTxdGGp+rJGf0TEfNVI86fweD8QqkZY5O5zAfyU/FnjE4I72M9pHyUe+MfjVNvB8CFR8SPYqM+eVR/xfcVRb52+Kov9zH+JUX+6i/GFR/7qL8YVJ/uYfxhUf8AuofxhUO+sg/GFs4a1sH4wtljWug/GtkjWuhWyG/5xvgCtkDSZ7u6Jy2aNGVD+6Iql8yjqSneZQP8ZAq3zKKFve8lbUfugj7mE/NbTdrXNZ3Maqp/X2jMe5/5LH1pJpD2klHzIXd5U1smsb3uU51lHgE9+rpHInRp/qciNebamjWQ+CiHml3eUB1WNCeRqjxPkAVci/6W7yei/uWR7/J/VZF0ftCM2exB2RFjwPJ9Ye8eV2Jp1amFOGbFKNxKcNWocSE8aOupGKxzKB3oIcgV/wBte3quI7ip2HKQlPd12Mf6wuoHdelZ3tyVKdWSs7nX+Kpz1Z3D1m3Ub/3sL+9pH5q3VEf9LrKduhmA/llv81VDSSYd7AVWDSX2xKrGroz3tcFVcIj/AFFVG+Jh/rUp1pQf6guNH7wuFG/wX/8AyShA/wCWlTT/AJV6ZvpH+xR7qR/sCZupHe5DdSH3I7qUe5S7qdo8Qp90bAqg7mBTnzmjwKn3v9jVMf3j086l5/qsuz2vTN+AJo88eATBq5x7lHwJ7ym7ownDRrQn8U46k/ZOj2hHhOpX/SvJ6L+5ZHv8n9VeuiPsidOUPTmZHMcQgSSOI5AgghyDlCY7VqYUdWFTtT29Zl0O0J3muUjUbIWQ5Af9DcNHu9qlGkj1OP3hUw84FSHVrCjvijQOsLEz+C1R74Qov4Sj/hKP+Gfao/4aZ6Cb6CHoIegEPQC4NajwCd2J/FPPnFHe4/sf/UYu9W2a3yeg/uXRPf5P6q9dAeWOQosmY7gfJa5SAZG/enDrM9ijvbEAeBVxcWPKOUIeQ06tUbtyB6qmbopW9ZiA1BCI0epGojVDigd6HFDj/wD6T/1KLvVqKLv8noP7lke/ybU7kMAQ5SnFcSgidGp5Tj9g2QnE0FBp6Bc3uKnazE14PrJ5F3R+LUzeHN700jJwPIUUfLBGYUbtwTHaZJ7eqVM3Vt1brNIXBye1OacwUOKBQI1QJQQP/wDoYjrI3u0BUVSYYo3X8noP7lke/lHJipXd6KcVxKHAlOOgTzyAIIIIcl7+QbaKyu4BYKJ7ra5KzEDqAVGfNVupI4KUeg5EdaN3gmHfbvXCxXZ5HZyjkCjdq1MLynjNqmZuunt1YuDiE9uhunt1Cz1TSggUOKCCH+qyO6rSp3eapjuUiepApW7k5hs4K9x2IisPkBXa/uWEHv5HHkA3kq0JDQVI5OOpQDwE1u5W3fY9HyrvWFscI7z5RTHDNoTdWkt7ipGjovv2FPHWj9iZvxN7wmnRw+w+tPIEw6tUbty3sKnbpmpWasVuITgcnKQI3zTU070CdUEEED9oFXVP/bUc8g4hht7VtmbWBkXryD5XVT+/rY2eowv/ACVLrNWTO7gGrYUeUs73d8y/RsaQB/8A5XlbAbpQe55Wwv8A/Fj8BWwt+yx/xLYB12YPwOX6OO1oSPCQL9G+L2d8rh8Vsqb7iun8Hsd8kdYNo+D4ltZmcT4JfEgrbUGtBIfUIf8AAqemNqmCSE8JGlvxQ/YX1EmBgTWAGQqKPRoQGg8jJMdqFFNTvsLOsrS2QFYeQIlOKID7nchnldOPVYpHDRE6oBNFI420QwBBDnAgh5QGp5MvJueQYgT3rnKh7vswdQmHdZEdV5Uo1DXK3XYfBR8UDpyjnShw8pp1ao3asCjOmSkb1Cp26tunDrMIRGjk8bwU4IIFBA70EEPJqqt2Glp5Jj/K0raU/wD3L46cfjK2bTDHVvfN67sIWzKPOjoo/WZH8yqeAnnJoWEbr4imOJEJmk7gGhVLsmM/HMflZV0hNuYZ/wCPEfeStoOveqcz1GNapz95Xz/jsosXSqnu/wDKqbfM8/1hU38ST8ShGk8zfEo/u6+Ud5Kr2dSsxd6rQfrGRvT48nRub3FwTdOdt3hYgLYHeJb8QUyWMianlDDqQOcBH9Nz7l+jm0ycEEGPfzXQd4gKmP8A2dbIw7g8B62zSXLYWVLeMT/kVLTvwVET4n+i8WP2zeYeQOldHlCamoWWSENJK87mlXnKJqTmhvJQ81pUjtG2UjtSrNeTwTMFyE1ug8j9Rf3roDk+sHKEwBHc0lSHzQE49ZyaO3kufKuuapT6TslZneh9uw6hN3ZJ40dfvUg1agHXLSEw7wh9kx2rQonbrL0Sp2aZqVurERxBTho5PCO9A70E2yqKxxbSwvlO/CMh47lVz2NVKIgdWs6RWyqEY5oxKeMxUMIDYo8h4ewJkDbyzCPg1ou4qR77UcRLtznjG72bltCucTLO89jXX+GSgpTeeaOM/wA77nwAsqGPqXlPqn5oAWjgsfAKpfkMv6ip3Eklqn/iW7gFUbp3/iVRf79/4lVfx3+1VH8U+ICn3lru9jU7fFGfAhR+ex49V/yIKpX5Gdzex8f5KCb7sxSeo6xWAXIezvCnp+pK7LgVzwDatkNQBvfqoHANgrJ6U6hrzjZ7HX9xCrIspYmTs9OB2f4XH4FbP2kDDOIpeMUzOkP6SLrZlTd9G99K72tW1aHSL6QzjFr7EWktcCCNQfsw2rMRPXGSZHqc0TkxqmfqSApCT03Jx1cUR5xUmG4eVUwHrXCdLs8wtFpHGxUpmPci+tLXJgTBoAgOT6t/cvq/JtQO710AgEMQIF086MTyM3IbzdNG4eUbEnlCagsUoCxzBu4ZfszDuXouIUg7U4asKb3IHS32QIzCjd5oUZ0UjdCpmai6cNWELaW0hjgiMcP8aXotWzqYc7VPdWEb3XbED80xkWUPNRDQFobbuboEGstDhY3TGc79w3qKlYHzvLS7q4xie71QqirJ+ijm2E5yOzPt/K66BmqJMDTrLUGxPh8ifBbPpAWQMNSeL+iy/dvVZUZGXAz0YxhCJOpR5LoncU86Md7FKfMKlBzaVJ6LvYiPIKI0Kq4RZk7rcCbhQzWbWUzHdrMiqOuF6KqAf/Dk1VZQuIkD4xu9Eqrpc2PVHWhsW0IgCNH62+YU0TBJRVQqIxo2V1/Y8fNMecFVG6J581/yOhWy9rACojjLzo/R3t1VVTXloJufZuY9TUsxhqY3xScHBBBBBBBBOOgKlinbIw2IKErGvdv4oc5oNOXJdFdBXcgaorC7wV9onyfq39y+r5BxTWo+bGSnu2S+RzADiyWQuSmhAaD7HEbeQeQIRRk7yFq4/tQOoTD2Jw6rlIPNBVus0pp3q/Jl5dVtD7lgEe+R+TR4rZ1O+8UQr5m6yyZRN/P3oVcuFh+lSDXdG3w/O6jg+tlOORueI5Bo32G5OlOFvV3jcO/iezcmUzzBRETVA1cc2sPzPZoFPVvNRtJ75HnUP3et3cFTUI5rZrWzTD96eq31VU1kpkqJnPfxPyGg8OWV+jD3p5F3vACoYevMHHsN/gqNnUjcfD53TB1af2uTz1YGe8qb+Cz2FTYr80PYVI3J0ATPPhd4G6oZD02Ye0s/JUM+Ub2/0vPwKafupc+BCni1ZiHFufkOZoVOwYKkCeLg/X2qj2gwyUEoY8ZmJ6lp5THMwtcFVUr8dPM5h7ChYRbQhxs3kfkjPAZ9j1Q7Yn3c0941BTYp/otYDRT8JDeN3cVQbWhMdZC0OVTSY5qB2JinpJTHURPjd2hOKcuLk3cHFPObWKZ3YnE9IoGji7lZ4PLkiTYK0a3rHUvPasyr7TdyHkaN6HNvsDopHRXACcdXJu9NG5DAwgbkw/o/KCNCV0fs8DLbyrchRRKzReRw/wBAYdybuJCeNHX71INW37kN4ITToUOR8zxHExz3u0a1U9HY1wNRU6tpo8x4qKKFrtpyANb1KWLJv91X/pDXinh/V6Ngu/DuaoKCm5uOzImi5J+JT6p9s2x5AM3k7j38Bu1T5nmg2V6r5WH2hp+LlT7LpTWVrwCBkSPgFNXEwxXhpvQGru/ke89EXT35vyCpKbJg51/Fv5qof901sQ7MypJDeWQuPaSU3eSgdGI7mWTk7j70/d8VK3Rx9qkGrQ7vamO68IHq3CaRdhcO/NVsAtHJjbw1VSMnxMUNR9+3A7iBdHDjjcHs4hOCI15HRPD4yWuabggqOsh5ivA7JPz4d4T6d5w3Ldytqp6SYSU0ro3je0qh2rB9E2xG1jt0oyb/AP0H3Lan6OZxk1+yxqzzolS7QpscMt2DUaOZ6w3fBUO1ISHxRi/EdH+x7QqqjmJpbvZqIz1vA6ORxFryQQbEFMGqY3QIDQct6fAdWok2Vhybhy4IHHTJAlAAq+1XJ50annehvuU0bghPSzHe0LDDbgfIvTt7CsP6Py9/z+0u4nifIy5LLf8A6IExMibiL7Ket6X3MDdZH6IQ3p9mswEjpzP61uJ+QUWzWuhpRztU8dJx+aqq+rHOF0s8hsotmbOZAzN56UjuJTJw6a4NPH1d+Mg6232tkN+qfd2z6U2meDz7/QafNvxOrj4Kn2ZQ/SaoWB0bo557vgNyn2jPjmyYOpHuaESbAIvPSCgpgAwCSTgNApZ/vnZbmjQLgAimhNGgTk4oocpR4IbhYoHUeKY/UBN3KaB2KMpk2UjMD+zRO3C6O8WT2p41CeyPmZRji4b29yuMTDiBTk8ZjIqr2baCe8tLw3sHYqauezamwKoUlVqMGTXcQRuKnZMKPaURpqrh+7k9XgexQ1UGF7Q5p3HS/fqCop7y4TlkJG9cd/EKehdaQYozo8acoQXMy9hQOi4pnnFRDzgUwdVpKkdoLKWRti5ekSmtYVfa7/J/U6juXRPf5F6fxTY9ilhNsTl0Qfs7oo8tm3KbY4v9GwO5uEGSU6NCBk56uOOQC+C/RYOJRkkZTwD1GkWHrEJtDTiOE4pn5lx1vvcVdxccycy470P+6fqbtj+Z+SfEIdmUj7VFWQ1x9Bm8pmzNn42AXa0Mp2nQut8AE2OOSrrCTh6crnaucc7e+57SApq+cyS6DJjNzQi82ATWjGTZvHinEYIhhZx4qyCA0RPJwRK4kIIDQLsCPAcgQ5SNVdb2pzHYXgFvAqOUWZY8WuUMmQGEoxE8FxCsmnMIcEOCm2dNjgOR1ZuKpdr0oJAxeAIUtG/mp3F7SLYnbxwP5qWCAzRMdPCM3xt649XjbgqfaNF9KocM0LxfANHDs7exBpxUjv6D8kRkRmmhMGgujuapdxspTrIUd5JQQHkXYURtiTyT9EnTiHWG9P4JycAiInAonZzbbinGkjLtS0fZxNZY6qJRww4t+g5MQxFANTp5MDPE8FGyMMDb2TWtxaf6EALlSVLzFS9UDpSINmbTUFnyu60p3f2UdNAY43YmMPSP8R/9uC+iwOnnznk1/JGSQyPOZTppmRMF3PcAFFSUpeSI4o29Y7mgXJTto7Rq9qzg3flG3eG5Zewtb3vKdtXbh0fDBk0bnG9j4F3uYmMhETXXa3T+Y53d4lXKa1l9Gj3ovOeTdwHk3OSG9NC/lPwRHoBcZWjuBTd8w9hTTpM3xBR3SMPin7xfuThq0+UDyOZoU2UYJMnBB7CD0gg3RWPIOWSknEkZ7xxTK6mDmkkjQ6H/APK5mcwv1bq3iOI/JS7GnftegBl2dN0quBu7jKz5hRV9KK2gLZRI0Osw5P7QdzvjoU2pYXgFxGVwLO7iPksGdw5h0I8vsHkEtKc7bUoTir6pqaE1lLIvqu88uS6Lh2L9QQNDD6gQ+wKPLzsxa09BqxmyAYGhGafAwYiTYBRUlKGOaHPObncSoQLlrQFGJmCO2mg/0FrGlzjYBPrCQDzcA1PFXZzMDcEQ96/wzZ/Cqn6x9AcE2pndOcqaDJl954p0zjfwHAIE5myx1Zk9AWHecvhdWoIKAOt9LfaQ8I25vK/w3Yb3dSdzQ7ufJcgf0tJKFHQh5Ba9zcR7OHsHvK52XsCDza3RV9dAhfyAM3LLopo1d+FPPUAanv1JKJRRRRUo0KnZkW4u9Rn72EtPFqDgeakB7DkU9mo8i4zViiM+CxAHQ70SDdW5AiECrI00uZuwqR0Ta6m68WZI4ICIEkcxIbPG6N+/wR2JtQRRZbMrH9Bu6CU+b6rvcVNRz/4rRjIkCdnwKZXQGqoiC85SQv0d2HgeBTXhzorjDk9jusw9vkDkcU4opqYAchomt/SKYDSwQ5BySjZUz4XWc1GWkBPkdIr9Rb3q1FCN+AcgPYiOUch8jmosLT03cgYzEVgbkLuOiZRM+l1rgx5HRB3LG8x0URleq+rOKtm5ph8wKkMGEgntUTb4HkJ+kbgVVM1iJ7lKzrRuHLf9jHlNYwuccgjVOxSXbANB6Sc+wbk0bghJPz8vUiz8U+pqRFF1pMvVamxtZTR9RgzWZ5BHSNcdSS5fTttPxC7Bgg8BaSQ+OTUa/bVPT6xQ3nm7SdB7AFhhw73FXQa2wV/IDdAt7jnwRd2BNCBRGiPlg6hRnzVwJI4OTToLFPjPKFZYXIFmH2LMoIeTlzDz6vzCGx9sWOVDU+7/APHwQqKSWgqxjBbYH0m7s+IKM1MYp7PdbBJ/NxPiptgbYJguYH5svo4cChXxCsoHYKpnv/lKZVA4G4J2feRHdxITijyN4JoTQhyHCUf8fmRQ3qMbwmN7U07Nny3FFkBDQNU4p3pI7yi03BTHxRsdvKD48FgC3kuiOQchR5QyMvOgRlmLyrolPkqg9jMRaeiO1T1LhJXyED0FBSttBG1ibGLvNlGBqnTutHpxQjAc/Nx5I3izmAhUkmsQVK7TE1HWKZVbdLFVTNYiVIzrMcP2W/gLk8F9IfvELT+Iou3ZDQBG9hqU2j2eId/ndpOqs2esf1nHCxHkumxUzQNALIE86dXNc7xcb/CyDTPLbpyuOfdkFiqCNzRhWHTUouBDNBqgNOUoMF9+5XNzyF2iDM3PAULRqSmbg5AnJ7gpNz1KN6enDVqHopp1BCYU08jDk4KOQXZkU5mTm+ITmtxDNvHlvHbeEeQ8lir8jmuDhqFHtPZpjOTj1Tua4fJSSwCGUFlVSOwm/sF/gU18gNrHqPB1BCbtCifAeuzpMd2qfZ9Rjj8R+YQriKml+rrG8D1k2ovHI3BO3rN48SBx4hDkKPI0akKIb03C6w3I/wCOSlPdvRPKGbOnurweTnEnRODwhKzEOUeQeW45pvjyyVE7IIRd7zYKCggAaA+Te4q6ZTxl7yjI7nJT3MRqZiwHoN6xQOdrMbpyQU4OJya15+qJYqR/XuxUcnVmao39SRp8eWJ3WjBVK/WNUztLhehIVUs0s4KpZrGVK3Vjh4IjUEfaulfhbqg8mnh+6b13+mUAAG5Bbyg+pxO0ZmjJOI9dyaxrIh1Yx700rgr1UYt5wVqV3Y0oCJvqj3BBsLMXC5RLiTqSSUcIPFWjwN03nyAATqdyuSTyNZm/2JxyGQVyjyBNQ4JvoqM6ghA5sIKHIQntV+ut7HLc8eO4qxu3Te3imStLo+g7eE5hs4KziCul5AKCAQQEmA6OQbWidjbPw2NvPbwT4KuKqYRzU1mSetud8ljp2v3tQirOcteObNw+KdTzYmHLUFfTG89B0alnhiQqRgkFqkdZm93aO3sUY7VwapCnu1cjyEMd3L/q8iHkY6Z7SSBZYYLDyWuhYXceQwPu3qnUIPbiGn2ARcSTyWCwMfWPGb8mclkMfOyZjRjU64a3OR5sAo4Y2xl3e7iqaCMNZnhU81xH0QqmrdeznJ5bnMAeCmzthKqY/wB2VUwu1kaq6HSVyrY9bOT9JYVSuyeCCqJ+kyhf1ZWnxQPVIKme6wcxoTDm51yoL4cIUDl6JU7b2VSzWMlSM60bhynyHSPDGC5OgCFPB9Fgzkf969BosFnyBlKXWzcVztcXdpK6fJZXrI0xrMDjYkLDEG6kMI+SxwkXwjDqVBDkwF7uLk5+pXDyHbmp51yCawa3ciSTcI9icE9P9FP9Ep3Aojlsr5OQRRVkW6IP1QZk43b8FY3HgUyZlnBOjNxmOQq48jLkINwjJTtkHWbmo56SSIjoSC47CnOgwS9cZOHaMiudoJBa5j6QQfEWFPp5cTV9JtV0pPPtzIGrv7ptfFcWFQB0m+l296Hk3YV/1STyHONmgk9iqG0r3GCQN4lpAVTJTNd0Wg8ShrJUewLZ8brSvketlSC0UbH/ANRJTKKpjMIwxSjIcCFjpor3GIhSQnBIPEaHkMT7jqnUIPFxyHkHlOq6yOBnnHM8AmxRtjYLNaLDkHV0GpKDjJIcmN6o4BOqHmpeLukyjHAKLAMbnYzqqf03Kmj1bjPamsFmiwHkNOrQVTydaJpKpH+bZRnqSWUvmFjlUN/dewqpgORkYq6LSYkcCq6PUgqQZSxqld1xZypH6SBQyWwyNPigdHAriozqwKmf1owqV2gITSPq5SqkaEOVUzWAnuUrTZ0Twe4ptBAWixqHjM729gR39YnPyOaoWgeihdzuAWJxJ38t6pqc8twhMZYk5gaBOdCWtTjrYIHUqMKMbkz0QmjRoVvsm7wozuCjO5RnRNVt6d3p3DkIRBWNvasJwO0KLHX1BQI7Cgbln2ORjJ1WFzmLma0luTXm/icj8k11wRkQjHPNDvaTZA5o08129Up0T/p1NqM3gfFMrafn4uuPvG/PyKmb7qnkf2hpK2g5jrwYMtXuAU1RtecGaKPAqRmctYXcQxtlsiLVj5fWefkqCH7mjhHe2/xT2i0YDRwAspJdnzNdpZS/RWjHknkaphZhkB7wiM2Ov2hCofE2tLnsjNx/fimHmiy2G4tZCWLmpdfNcnRvLXaj38nNv7CgRcLd5BQ5LNXNwPqn6yGze7kABJREfNjryZnuRqqptGOoOlIgX8+R0W9T7ZtNGWCzpHbkHMM1S2+LRqpX+ZZQO6jiE7PA8KpZo0FVUWjHjuVbDpLK2y2hHrLi7wqpvXha9Q/vYHNVC/V5b3hUknUqI/E2QdoQ7uPI2mhc4HQ9HtKkqZeeOZN8P5otaHSNTNxsixdNWgsv1d7uKe42DbhSHUgJo1N1GyUAAFDmHcl4/AeSEPt7IHlHBMcNENyew3CxC9s1iaWORBLCdE5tnsQkBLetvHKOWyzWCcL6wO4q2auE1m0nOtbELqRjnEDIK12nTcrtwOz+Y4KTZdaJYb8y/MfktnVUAnIkz1aHiwWzYurStPruJUUR+ogij9VgCmN+kpjE+73EWTv8VmsU7iiuJTfSV6WQBEUzU5FOYegVG/7wW7QsEcYBuMYsgRZ/tXOtwnrjMFWcWnIjXkw9BybfVNugVwR5LBPq62OBnnmybFE2Ngs1oAA5AAcRs1oxFBrZah6kNg4fXTuxO7OzwQghbG3QfaspoDI7XQBPqZzV1OYvkDv8tjhZzGkdoVM/WIKldoCE3WORTXJbhcqloP1R8FWQEkOkYq50hdJUPELM3ElP2nWcIGZBQQBrnubiUMhye0+KjwF6u5HELi6DxYprGYU0IGzGnM6ngFuA0X1zV+rvPI0RWvc2GQ+xyWXklFFHlH2AKBW8bliaQU6N53FYxdoz3jyd6s5dO6xRNPELCy/aEMCAkjfxbZSb3ErFmi03Cjqad8cg6DtRw4EJ9BWuppdDl3q1iDdrhcHimjeEwaFYonjiFzNfMQnpx3nl/VZF+rt8ghXpo/XHxVtUD0XHI6Hh/ZF/SaOmPer+UUVZqtHJVPGvRZ8+QBpO4Zq0YiHWdm7u3L6TXthGccNnv79w+a607x2N+1DIy9xAAzJKftWuubiBiaxga0YWjQfa2kbBEAZX+xvaVzMbKGE2dJm8p76cspwQzQHee1EgGR/SXNjE2ROEYjxlwQLifIwtJcbAItBc7rO17BuHJo5RObZ5txCZzpwDo+WFGNXtHiFANZox3vCpsI+vj/GFTvBAmZ4OCo/9zF+MKi/3UX4wqL/dRfjCot1XF+MKj/3UP4wqQ/5qH8YVOdJ4j3PCiOkjT3OCBH2oCa/UIeabFO1aiNR5AceT6hi6DPWV3kX81Xgi7yFdl+HJmsB+PcscQlb12e8KOeDmKjqHR3oOTo5HMdqOTouX65LySPyjjc7uCrH6QPHrZfFVRF3mNne5fRqV15Q8kblekY7nPcsPnhAecEEEOYj9b5ocgmjwu67B7QixxlA9YD4/YOlmZG0Xc4gBNp6aOFmjG25AMndUZu7kBz1Q89EXKe8Nbb62Z2J3efyQiibGzINFh9q+R7aOHUkY02mpmsGRtc8h+zFPFkRzjtAuYgkqZ+u8E57gjVVz5pgbvNz3KOCMFzgwDiqbQPLvVBQkZYNIb2rh5OKVsfDpO5LC5UEfWnYOzEqVv70nuBVONGSOXo058XqoJ6MUYVYdHtb3NCrHa1DvAAKqdrUy/jKmd1ppD3uK7yhyC2iYybp6FHinA6FO4I30RufIIUjdJHDuKqW6TyfiKrB/mJPFyrWs+9v3gKrGoY5HSaD8JVLVZRvs/wBB2R8kIeQEw6hA9QqRvb3JwJuLcnQwncgMAKPOPvwX6mz110iOIKINsKxZjVGyLoSHDTJGCpLNxN29hX+KRtIkayRgzuNQmt69T7GKlijdikf4uAVAyuldMyM95JVDFcxRMBHoRpvmsee82UrurG0d5Kqn6PA7mhSy0rzI8u70fo7Rcq/kfUR+vymOQPbqE2WK4zaR7kYpXMO7Q8R5YlrTO4ZQ6d/LggwaOkPuQnrIqcdVpxv+Q9q61Q71W/ailpnP87RvesZfVS5udp9q2GJz36BOrqk1Mzbxt0HyVmCJupzKs3EU+tqebj6jd6jp4hved/KU1nWcG95UDPPxeqm+ZEe8lVBfI4BrS53Dhkql+szvDJOfm9xd3nkKJTuClecmFTnSIqpPmAKU3xFoyyT970N71H6ah3uUHpKAKHiVCoFAoVD2exU/BvsVPwChKiUaaERlcp+56qGaAOUkTrOBaQpoLMn+sj47woqmPHA8OH2gdqhuWFwy3hWDFjLidwT5aMYBfC65TmSAkWzVnlC6a9tpgCeKaSQ3Ryc04rZhGCsY/cekR8QpGVD4+de+M5sJde41COa/WpPJ/U5F9QPJ/V4vX8jMxHQ5j5q8eMdaP3hXzHIV28gX0TZ0bLdN3SdyXAaNXH3b0Jap775AWb3BGbHN507rju3IQwMib5o9+/7U120hCw9BpQjYGNGQFh9q+trhTQ9UFNggDG5NaEZ6on2dycQII9TqU2BgAWKQ8BkoIh0n3PBuaJBEUdu1yqJNZCO7JE5kkop7uqwkqYg4gBmde9PPE+CPD2lRjN2EKnaoG6MTG6NQ5GNF3Oa0dpUTjZksbj2OBTPSCjA1umbgUNzV/JfxTgbCIH+tOjPSg9j/AOyaP3Pv/smjWE/j/smD9yfx/wBk1w+5991I/Sjk+HxTcN3twHgSFAOs5UbPPVK1v1bXSFX68AHquKpJNcTD2hQy9R7D4ppRCY8EOarAuhPgp6OYOjJjcEypAjmsyX3HlPIPJPLd4CxhtkQJPBEQx4SdSnZ53HaunfiL8pBQc0tlaCCgyS7NL3CJdTB3Uc3C09o3LJytVSd/k/qki+ob3eT+rRev5Ba4OabEG4QlibINCM/mFzMro9wN293JmggD5HNU8j7/AMje86omIQtyMxweG8+xNdUXt0IQLD7X6PSnD13jC1YIjK/V2ndynlt5f0eAtH3j8guah51/3j1zcFhq/Lw3oNxkZu0Cw3c7rHUoQ05cVLLe5yKcdASpHjSybo4+A1T3aR2HF+Sjbq8doaFA0Wwk95UQzaMKc3IWXGypInWfPG3+pUMehfJ6o/NPf9xSjxeStrzDoQBndE4/mtryO6dQ5vu+AUz2/XVL/FxPzUNulI5x7wFTDzy1w/mUXNhpcOdA6QQL8XOydwflyNYLkgd5UG+Vv9Jv8FCRdoe7+gpg0hJ9YtHzXosp295ufcEf40LfVhJ+KN/vnn1WBqnd1TKe95Va/sVc/MPICrZ97pO67lWHWJ49YYPiqg72D+q/wunefN7GE/MKMHpyyHusPzUDPMee9yjYzC0WHfdc0+y7ORkzTcBPiddguOClgsyfpx+8KOeMPicHN8shHlAfe6xBu8KKOJ+M2N0JKZhbxvyYoGne025bP5MQRko3xnVpxs8Fz0RcdQLOX61L3+T+qyL6hvd5P6tF63KOTpOiJ1zb3ro426s945N6PIOQNaSs2Rb2i7u8rna5790Qwt7zr7rLmaIE6vOL7U121BGOo028EAABkB9oGgkmwAujtLaJe4XijQGQWOodwbl+aJJeeQPp2AoE5qGmjL3ENa3VOqYxLLeOJ2bW+cR8lHCLRNDfifIkN8IapTrInSCxfbx/MqlveRoceBPyCp2ZxwxeEWfvCwi2INtxP5JztcPf/wDlZAXRIQ3tjPewH5KneCXwxm/gqX92xzHHeyX+5X0Zv/dPHiCrPMYc55HAkhSl2Jsdu5g+JVW613vFyNCq2SnjZCJXsIFg0FV0msZHrkBTuuHyM8MTvgCsXXlf4M/v8lSjVkj+9/8AZU0esCpY9IGgqGM3YxjT/KLKJos+Qdxf/dUbM8TPAKmGQa8oC4bB7XKXzWsCqXG/OW7gApntu+R58SnYeje6nAe0gOsppXua5gcBvGS3hNk11WO7m5O4qpoZrtJYR7Co35VLTGfSGYTJW4onteOLT9kWb09huCpJH4nPQe24V2ubxHkXaOTFERvCwVE7dxF1+ty+T+qvX1Le7yf1aH1kSn+gVJ6Kw6kIska9urTcISUweMxbTsKMbjGfNyHKOUYgDoOkViMsz+13gi90URze83ce0nNAABuQGQ5WDVwTPSCHEclk06EeRzFI4+c7JqLIjM7V2n2uGIQM68nwX0amDd5zK5qne7gMu9F8naSgxgaOR1m+iFkuehe071HHA2N4sGiyD82OYQhygZtdgPuPgiMrtd3Jz5A5uRGmWSJs3otQY/N7XX01QAJa1hPeVgJaYWZH0nJu+KP2uQ3Mh8cX5pxblDCVM8hojiBOlwc/eq2dlwyEeH5lSzOJkLM9w091gqbdHH+A/mqNo6vsACpxtGip6axJuXkEneD8AVDTMbT1bsOF3QfezSPzC2VGLOqovAuPwutls0fIfVjPzVIKUTxML2k2wl7A72ZqR84ijgDela7n/wBlX1LGuIbG15IsBoql1wZXkA2OdlJIy7yT3m/kWjcRkVHQwGaUEsBA6Cp6x+GJkgGKxcbAK7G8l6+Qd/xT6Kbn4ReI9dvBNmja9puCsOum48jHtIc0OB3FQyEmJxi7OsFVRm7MDu42K2pFoJ/B2L5racV8QlHrQ/2VU3rCLxaR808kB8bD3OTQS2SEgjg5UztzwqV370DvBCiebMlY7ud5JaVv8sYpXfyq9ZP63k/qj050LTcDJcXtTN7lEPSUI8xMDIDYWD9FEBkweATtzU92rjy4oXRP834H+6McrXcDhPy5Ltv5GGnl4uIYPmsb2R+k657hmUeefLwHRTI23kcAmC4iF1NLq6yJdmSmhtwTdP0BUzSRiKmf1nlO3FYsnajldVV7IGaNsEGNa0aNFvtLNJJsBqjW7TfUO6jMgslZjYwf5iucqLndyhwLXC4KIziN+wotJDmlpHFB3YVLHm32g5qoj6xD/WTfPiPgUyRgMcjb8L5pzulZxvvOad3eCO/EVjfYMPaX5fNRNaemxp71zYDY2jF6W5FxJJuTyub1SVIW2dYqN4AqsTXjISsyPiqqaEPpKpj2g5c41bfD7DNnGIN//K2pO7DOZQOMjjZCKUyYwXacLIlpZI9r2Hc4oXJaQR2uTj5l+5Q01wOsBcqNkrCIx0jYlx0V6YSgkC1g0aA9y+odJ6Tyfevqws+W7SFHX05ikLgwkHomxTNnkyUnT4scEyobYDC9urOS205B2uQc0tcAQRYo7PqcDjeCTQ8Fz1SAOqxb2rA8jVN9Epo0Y4pkTMToX27woB+5k935qmeH3ims0YndEZC4HFbKk65Z/XCfyWx5dX0xPF1gtnS/dOYfUlv81F5ssoPaQfkpBk2Zru9qrIeo4f0vt+SrI+u1xHaLq+T2+IUb9D7eS7MPL0lgfb2cmS6MvcnHbM0bBcuJspR1ixnrPCYOvVwDucSqMa1t/ViKoG+fM89jQFTmmcImvHa5WjaAwaJ24NCfxTyesUVemh9byuaqmEmzTk7uRewh2pGE94V25671uKseQMjc4nQLNjPRFyO0rHVSP9AYR8SnwQlsepKe83e4nyBzN3K2YRKNlhKOK6DhZyENO+Thp3oyTyTv+0ujFT82D0n/AAX0ela06nM9/Jikdbdl/wC/G6wwF28+SyQWe0O7woxWsgguCetvAU7c24XJ4PThPeQmp40sQpGnK4PEKpbpNIP6iqh/Xle4cC4rFqi3tCHnC7ULFzDknhpcdByFzrBBrrBGWVrG6uNkIYWRt0aOQhXTRrZUbgRJzXjhVP8ARXGmqTFbWzlBjwy1cZBIN23OiZKxjWux4DiFoyEI9kR6DoICljHFYUCeXI9yzC6adf6RT5St96FTHwkHWar7Vf3uRXPQOZ5wzC1Y457uR0ck5brk9vdofgU2cHc4ahXFkCC1yDLlg6KaysZj6j7sf3EWU0NS9rcDg021sph+6d4Zqws9hHrBOZ93K9nqOIVazSqefXs74qqHXEb/AHJh68Lh6puqObUtB/nFlE4Xjd7DcKeH+ZvZmmvcBo8ahU2G5e89gCjt0G+J5MTO0ct45UW7Ue4GxDirjknqX4YInyHfhGi2i82MTGes8KqpKIySvi1As0lTmFpkqIxcbgSmQQPkNViwi9sH91Ztxy/q0Xf5f0igDzqBn3hc3UvG52f5+RJWVbQT0L6LEZJDvJPgiIQ46vOLyAESdCiw2dogQSMwVZx5cs0dyc+JsPihFRsG92flhgu4gBMB6AJT08bghvaozrkjV7UxHqMz9i3qzS7gLrHKg2Jo8kRROe7cEZHyVL9XacmIZqF46UbT2gKndoC3uKHmvUkIxOALeITSmklWWHuRbmNEeYawauNysysJJ32Vym002NzMe5NHVhd4kKZ18MTW99yqt3nEdzbKqk1L/FylcekQEcebyiCenqEwC/BQYD023LTbpBW2Yz1bK/Nt4BFxsryYWNLrHXQJzBYxOLjkBxUj/v5neqw2ARhJYyeQtsDYkG2fHuUsN3hxkaNQ61wO9Yi0tGIOGSp4us+54NzUbK8T0zHN4gnUp0NUZmAXz1VVNobHg1VpJeyKRxP8qa2qe2YZOBvxCnomAyF1RT/xPOYO3imSPhkGccjCz2i4+CdT1N2usb2uhNE143hWNwg5nEFYSW+wrG+KfdKzP1hryR/R2B+4WKxPpXUcYJku2zGhU8I/W6oNk9Bh0UbKb6TBMZIwc+IUZ8/2hNfo9p8VJHmxxaexc8THJ1x70HEPZ0XjQrnYATk8ZOHkWdyXbIrbRk9YrockUWyqVsdum0F3a46lWj50ddupHBXgENtXalM+jsbgcMLbFNlp5IrdYWVw4Hl/Vou/yxeSF2hF/kUWWd6DrHu5LsViQsEb3cG+85ImMs9Lo+3JZWGQ8kNNiE1wunMblmAuje2a3EIAppTAbL6RV2U0H8zEx2psUDmM+SyjZmXBbo2p8nWdfybMRjGLeV9UCdTmg2kkPgsUyITCoxvUfao3G17d6Ly2CM9Yi6bFCxg3C3lZCIHtPJfkwOseqUMZaCLAISzXAsDYBMLyA4X4X5cweBCc7qOb4qTO5abadJO4jwJUjt496nzt7mqpOkjgpD95K63rFQg6lyjDsmoRwtY1dP8ApTrYmi9k9jzgF0QLPa4OB4FOP3cbj2kWUrzd9hfXtKtHiV4AyKTBEL9Lj2LZQiaZHukeNdbLZ7G9CJQx1IktjDLnCiCGRUYC2jKCYIG5aHCSrVrTcAuCxwBhOcZsmUkwhtZj3CSLscD0h4g3RZVy4RfpKrjhc4Q44yA65NrEgKUC+GEEatM7bqqkLgymsCd7vaVVzOtha0AWB1unuopI5o4y9hBjvcA313pzSQGwjwJ+aJgIAYCcjZo4qQUDyx5BFtF0LoGd0Eh+rnGB3ZwKLXua4ZtNioa2d5l8wAgJlPDFKxlmjoktCMczXsKEsLXt3hZv4nyLRtk8CpJ3FsTcRGdkWxzA5EK1W8/zlXj93JgnjpZXdC92d/BY4Xg6ELDY20cjhFj3pzSCTqL+R+rRd/l81WRuOl7HuWNrgfPb7wri6uCOKs+/FWpx2lYp2DcLuPw5SSrIuY2w3ch5q0uh0KZq0qJrOmFFhxNcrp7zYIxglyLbEZFStHEK+rBdFuhKkAsCpXnpOKJ18vE8NCuQ0LCwDgLK0LG8TddJHyLIumMhTt5KdxKfxTg3iuLU1GWocVbkxoGUgbk1rHOtnoE3GCOCY/UAjgQCm+YSz1XFqqAehK53rAOVYLjmmvHYHNT2/eU34XAqEGzont72KK3QYT4AKWdxfk2IZAAalO4lF0oxG6zaB38v1sXcEMZ7leE96HWbkQhKy7bYgiMjyARTwQ5vFsRB0unbTpw6MmN2O2Yv0bKgooQxzIcXGRzb+8qGWIiHI8I4r+8BbQjrjJNBaGx672ju1KdiD2mFmRyBPyCa+NoMuEjUtYTf4KKeVrnyyWbwFkKVxdG6Z2LiR+SE7wZYXyYTcXJyURzNDG48XAH4o6Moacf0MUjJnMsG2OgACk3pwRY7NWeXN3arzXLHRyNHBdAhEISSNmH7wdL1hr+fipqOfn424mdVwKptpUj+jjjcLPYdQnNqnwjMteR7CsBMLu/81aXvHkc5SzN9EBwRgp5rDpOs1F8U99VeeT1ysnNG6xVdMwOZDYHe5wCrdTLCzveVX0dIBU83O1uTnMJvZMnpRLCbsebqSkAxi7H5tcvqoj/L5FqaHysuTn9nRy6nIn4FYJXt4OyVnBWJ71zYY0ejcq8zzwy+aJKLRe6AJJ3K5Rbko3PDlG1uG6c1xLCQnyDpHkbqFgOS50hEaqIRAYcwg59wLfZFXJKvUMHA35DzzGcGfHyrMKwsHIeQ8mGMrNEnk5uJzkc0XStYNylkGOSzG+9QQi7hjI3uX1psLA5ot6qeOBPFF3XijcO0KjffnKa3qlbNlbdj3M4hBkYET2FjRYWThqFhkuVikPJHGfrJGN7HOAUMk0fNyNfkOocW88E1wJAf+A/kmxxW5qQ+A+ZCJ6sP4ngfC6kxlzGRt8SfkFK+QYnNBPBualJymd7APkoGOc4ueSRYm+vssm4RgiY4fztvZS1WLBIyG25rAh+8nc5Uzd7yoGaNKjb5gUYNgxY8Y4PIC6WGysw3zICAx652+ATjWS20xFPITk/NHGW8VgzX1RafaUWVD2AaaKd+YYVUFhBLQE+BjmEix3KeMnmXFn8wTY7loLnnUp8VWx7xYEq0jT28k9SMb/q2e8qnpYsmgvO85oBhtwTWRjCLXKE0FUeFvmmmnqn26TXt+a5qdvAgtKqGxRta+1hwCrD+99wU89W9krsQ5snQcQmw84yEYY3AOwjS6GAQVrQ6IiwJCihjhELsTM7eR+qQ+VkeTndnSRb23AVpgeI5MbL8Wr6+TgDb2K7b8SmYALJ0gA3BWy5InPtIUy12OT0QU05OQYcjdRsaTa5KJJICu4J5Gisfs7BWb3q8pdyF9ZITxsEMOa4eRilDfIHKMghaw5GlqHUG5Wao3VpfKchcpg0GJS1D8IOFu9Z8geSCgGkhYeQjQ2T+KaSQ/U6Ih7gdb8gY+pOl5fb0WqZhNjaykqmSPe/NttyZFE575HEN4NIVMGk2cSVFh6Mbj4ITTsvERbR2is0rNYNCcJGYVLSSudI4gFtgqIZBrlANGe8/kmVLnNADbC6YDm9qiDc5VCdJUCLh9wUDvCLmmxRbK4E8EePICDmiDiRxdJy+oe45m9siiaplhqy6n+iMmLLMI1R6oQBu72LcOQSQO4gXCx07HJszRVTi7R1e0q+miDqojggIyniUxgCwXOUFWf5wg5lUz0kWNxDVrkx8Bxtac7i4uqdxzhZ7EyGTHCMDrWuFK9g5x19Amvi0sLKaJ0jJL9A+R+qw+TksjyWqZI+LbrCfVdbkvGewq4kdxJKs0dwTVGBYhQvJB3otcbZhWT2iwcU7QprhiKuiEMFysrBWN0Q0ISbvs+lyfVuPbyY5Hu4k+ThaSsy7ygrvJV3p+VmFSBhcWkALE8lGKRrIzuzTmQukGbisRadwC6BdvPL0nIYCgQ3yXPsXagWvyWfU/wDq/IJxJJddS1BeInhoaATckKeKkkmMrSGtvbMq7ATh4EHVFpwMI7dFapYCcRv5vcU253pgaeiDyXX8wQG+6tVOz1ah6YCGEDnL2PBOez77EbaWsnysxDepu1TcXe1SaklOTk6KJz058eJ6Bc4oBhKccJLjlcBS1mzntfJiDCABwXMHG8hWkPLdtkeZcz0HEKMbGp272tsfaVgZZiMj3OO9YKdyBj55+hdhWDZ9T2y/JWllVhL6t1duE8OQWQMLc96D2cQjTuEjc4nJrTjj6p5fqIfJyXR5MG04+24Vny+3k6w4hdC3EjyCnDeifIDn2JsuDgU/DqEWGx5I8HamA5i6BOJuia5icFb7H9W7ysMDzwafhyhBBWjQ5sclkAuCJ5YoogAwFwT8OQCkfA4OOuSNrcVPLXuu1Wcxg0aQSifEoNaGjluXKzVbycIxFEHIBCcz4wDeT5BODiGqdnO80dQAqv6HKS76vAcWbcx4BExZAOtxICcH2Ajue0IsroSXxkknq2G4qFusjU2Xq8jUAhoFepN+CurqQnEclzYaCQjbPkwsJdYDicluRJAAJJU8wI5l5BVdIAIoQ3vcFtB51iCm2KYmSvY8ygnorHcncUeYqm9rfmrxr60+Rhrpo+OamqNn42AlrXluSwam5CJAVo8K53YEuV3MPOD2fkrUE9/4q6cvf80XRPd/KUPpIYTYEqNpITLZNCHMAgb0+AiGe44Eps8D4n6ORilfFI3MGxCwu5Lww/YYK6F3B4+K6bjxj5OmFeSMdpPu8hrma9JOC1vytvxXYQiE8ZXKJzPkWbYi6ITiPLyQ5LDBxVqOX1beVc2VgESifIAbjlNmpl7RiwCc94aG3KAbZwQPQAyCt0z4ICWR/aQFzuKSXQ6KNtrNAQ3JzbEchYy/FB1vJLnADU5IAtjb5rbHv5AxkrXEC5adf5Qgxjh7wUKd7rtPTAwkJr6KaLC67m2BUrxhjFz2AKRhAkDmu1GgU1btKGlZIMb7gOLrgZEqruMdVEhTzRSvnZZmoA1QZOQLEcQrjkJ0XNT4igQSCsT1lZCYN6WEjeM0CgpehLZhiaDic4noqqfE95laXYyHgqq2ZXDnXMNusCTmoayHnaeRhbvxOsQuL4R3vTWsJ+kQNTKmakMcofZhXQPev+7HY35r6lWmHd5GDareDmr9QnZwlv7QmHPA1DFov1oNQ+jOGoORX0alnj/nWUp7UHRFp0c1GOtHeOU/RvFCanaRk8DVF7Cx2T2ZFCOWOoGj8nLEOT6uHlkqX4W2A4lQxZOe9534QAqe2sre8AqE6VX4mJx6ksT+51lNC4OfGbNN7hDBE8b2q3geT68djVbddZJmIg4hZRYg3HhJ0xb0QbOWp4pradrnHINCxtxSvDWcCbKO1obHuIRPJdNGROYVxkUWHMdHigeUjRE68mViAgWBwIRHk4C08F+oOI32VgieSyK6R8oEmR3VCMkjg3qAp0hQhgc+1nE2WBhO8oySJ0WJttNCnyyhrGl3YNSi+NrCzA4DIcQEQbOGasrtQGi+qCsVi5bhXq4+AN/Zmg+Qu4lBlNK/hG4+5FlQ8NdYYR8EXgl2fFNgFr6dVNqIxicbOGeIhNjuWPuAi46lRUe2qaaTqNcb+whMPmZcQQU1sTgYi67TkCp9qh8kMgDIiA66hBFpZSCwX9beop9tPooI5cMZcC9x1LfDtCpGW52AE9rlBR7SiZTxCJpiBI4m5QbEQmluQsrSIS0jJudAxbsN9CQvo0RkZK2Q3AtZRSUgkIwucTqeBTXsscwVC67mMDH8QNbG6ZPTU92NbUPkERf6yrKCB8UdTB0jcnA/8wq2WPAa6Md0bv8A+Sq6CiZMa8yEvDMIZhysTxT5mNL3l9l0Xd66dX6oX1HivrB5GCrp3DjZCP6U0nXAfim21F1cq+0vFvxVqchYY3niEGxSd6vGsFe/se4K4W9XpB6wX1DO4Lma9jxpILHvXP7LmG9gxDw5LtuuhCs+RrWR29E+1DBcK8QUL83xMd3tVE7WAeBIVMWOwF7TY2zV6CA7wsz3nkleS9j2u3WaL2T4CRPFl6TVDUwiaLO+47kHZECyq6AOebSxDM2+apnwNieLC5HW0UN30kp+tw3Y70goIGR4hcRxhwaPOcQLI1Uomr7ucTeOBoJsFUWJLGQs3YtwQdgbHO18hGbQnHJ4z7imusQUHOJJUTBYvDT32THN1Dmk2KFPMy5OBxy7idPmmxML3nC0alNlfaA2aDbFqT4J9+gbNI6z8lUG+HC9EZTMLCrhW8qzAgdmM77chI1IVtDmjbPy7myMFBhGROQRlLidGi6Cs0NGgCJksg2K7u8rOzcic0MEkzgCT0Qi089HqNyZVwG9sYyK5t5BQRRayy6Cs26PLhe88G8mHZ054tt7SApKqskjhYZH5AAKtzbLFgZxLgpqFrS8gF+9pTWRjG4vaRfRQto5n2JLYza+7IqgMFV9NbA44xh52ypztmWKjEbYiW4cGgyCp6OGUPqudLrEOYcBFvFAsM7JJSGNt0n3U7KWcxQiQFwBOPDnZSYs2YTYXBkK2jHt+oq4gGxSF2Ehw3qtcG4ZCCNSZL39gUstTFzr7ubHa/iUeb6yDRYlRb5CFHDRtp3YZGtvqOJJULgLRC+7IJgo4sLNW37tUwRC5GQCi9Nc/PSNaCAKhoU0YuwiwIyOSm6LgQRYgp79kAPeD9bcYe46r6oEEEX3IBr+9XkqvUHxX6v4rpjyLMjdwcgKt+WK8fzTJHEsjwcl9r/1tVoVanPqoOZN2OX1ZX67J66vTxHiwLJfqo9YL6gdy/VcehY4OQfA4HRwsiyVzTq1xCuwg8VYQ9yz5AGZ+a73FA3arx+RehcPQcum7vPx5KtxE1I1zGnPIhOnhD65gkfpY5o7JqI5qacsJP3JDr2+YUdTFeofzTzlhGt+xVVETWRSsqYGE3/LsKh+kiso2BjHEl7PQd/fIqaahpXsJMsLiL8W36PzR2jtXHIXG2jW8BoFT0cIaQZXg9ItDjiPDMe5QSSmJkgY/ALksGG/DLQ/+yFLHPDTzc3HiBaHtaG4T4bsgqyte+MT81OCRhN7ZbltNjPvmlwOXEhV1HUlszGvYBm7cmThp+kvbKLnpHNTQVTSbuY4lt9xy0vxUDtkMezpPie0uHiqjaJjooi4jq3ZvdvKZC6KOSqADLAkt0BChYHxjFKwHK9k6ONjmQOLBxCpqgYXnB2OTWDoG7fIz5TgCJgw7r3Rw38g2RQ3obuQWsVinCJmazc0X9qwUva4XKu9BY5/FAUWLfJcq9SR6OSDNnR8TmrixFwdQUykrhbC2OTIjvV4iRq1WC6SvnuC6C6IHKV0H8ltmP7XtH/zBN/xrEZMFvzQaWljz26Z6oHZrSCDaT5FfSbRxMwAMuLneAqqKlc8EYHDA+7VDtFtQ+Z0jS0gDAdxTaXbj4I7kRyYRdVAqQ9sOYZmMYUk9DPEYzhLc7vGSAoJziw/W/ILHITjBIVhbE254onDYt8Sg2eIm3U3aalY+qVgOuZ0XTaG2zF1MwttGS52Y4hTTYSGEGTQHLNCggijq2GO4sDqqFw/7lg77hU5bdszDlcBCeeA08TjHG4vfuuoWZnECdRjUQbbmpD/AFqGqpuYjpywh4dix33FXZ4hY3kWv0k1nPhvoBfqvisx5F6XxCLKxnExORG0n0b29Lc/jlfkvtgeu1Wh8Fipj3L9WqHH0yuirV8vfdXpIO1rfhyfUt9cL6gdyvQTeoVenZ6qw7Vqm8JXK5cFYQdyzPJhkLTo8WCIwScRmg4W8R7fIvBOPFWnkZwcc+RjATFBlIcVibKqNSww5C1iDmtnV3SIZLU6SGd9z4A7u5QbM2w40BmYW6sfDkw95uCqg07nGN8M08pecAOYDQAQe8FVe0dnz1DnZDTE7rm+YAU8MMrzNC2FrCSTL7tLBNqGfV1sLHvZpzoxF1rhvtyToZWNZPI8ggB8cgsSDrbhcJ9XVHFABNO4mN8LbMfwFuKl2nAGVbi1kWbH9nBU8NjYuk9O9kQcnm3anQkiaHEwjrBQTNFRSsaXkdS2R8FLO6q+jnERmWtNr58OxB9G086SdJGjvFjfhr43XMCSdgD5nDBGz3kqJzhLWMklleepa1lGPutn4f6QsuoWdiikdiewF3HehFk05eR0uTJdBi6Kws0uhqLrEbH7D609yx1zr8QFaNWJPYjYlAyXPFYY2sGgWKd5/mKtRs7APgOQGAP6F76uCE1G064mhWJHJ0CrtWHyLRu7+S2zR/6rEw7UqHSgOAjOvrBQ87jfgwnToj8kL9GwB4K7Acw7egdluuM8bVPivAXi/o3U/wBJ52QPcSbknMrakrC9kTxfXoahbSkideB2BzbO6IVFS000dXJJHieCMLb7lshhviqnH1B+a2c/oiGpPg381Sx5MpZbHjIAhXPYRDzTWtw2xFywtsFzbwSLjePFMjxmwLCLZ8bJ9TfnAC0APu0lGLGQDloSdSfFNlwRVEkobGTbIFQYzgmf4x6+F1s5sLGmob0QBq4KleBDRYXm3Ww2AUDW5tMzzqSMvAFPZkylY0jjoudne4jNxJX1QK56AFschzzI0RgMpLcN2b1+qeKzb5F6ZywV8HiFTmV9Q1jOdvgLt9uS+1/62r6gq1K/u+StQTeu5dAeov1+VXo6f1RyZMH84X1I7l+oTeofgr0sfqr/AKxV+uUTMQOCLeYBGeHkcTq0DsCJN+ccgYgyXUDN24oAMI7Qfd+S4I8lw/1Fapk9Yq+ajYXCKKLADqLEDtJWzphztS6MOA1pui74W/Eq2hJqI5Y5Ic3F8e7tIHxFx2hQ1Ozar6YyDG2M4pMbsefDhoBkn47mdroHuLmkE+ORVMzY8TDLm1uAtG63aqqr2nM2GQyMkOO2HCBfTK5U1NE6J5A9IW1RiMTbxtxdEF/DUqnppootp87DiPP0zy76vhdU9VTkl7HMPnB4sfFPYzFDUdDg43Cmp3EPZoL3N9FLVTlkcjIyL2Ljhz8VMW4OaOGK4JY7E0eIVVSRx1jZmyNOhIzae1Y36WDtQEWRRsjP10mmdrBSQlkk1TgY8nCWSZZJwt9bjadSQi4a3V0b+Rblyb6qu1ZFAIXBCD1Yog2KCB5Q1zieCH0tzu1YQ7PKyuy/FXBXTb6wVzre41V3uParUzVkr0rkfoUawyO8VmVeMoEhBrm28j6vx5LbOZ/6zfgUGVdU4txWh0/qanPdE19JIMQysRYBOc3qlodvKcQ3JlrXJJRqQ2GWzWHMloO4FNo2Qxxyk5G+d9F0jeRzrqUdV77cMRUhFi8kFElAqxQvchAakK4C54AE2unxPczDiaHXI4gJtM5+ElrZCo6qje65IJ3ppe4lrrDIFoy1QGQAvvTcJ6Ya4NuAdDkjCXN5oXUxFgAp5CS5+R1AyV3BWhV4JG7g9dOT1fmF+p+K6vkXo3lB+0qXhjKDX4W6arUq21T6zVeE+CEdI+/D5IClliPWJc5dD/xr9fkX6lT9w5Pu/XCvD4LDs2U8W2WGnZ6qx7UqXcZHIitJThWwhh1Yn77KwyBKsy5sBvTQ+4di7E9ryyM3a9t89xUsTgQ5z+wkn3qOxLy9njdQTvwMnxPOgIRLgLNIc09IeCZHVymMB5xE6p0zejln1QFV7RMpiyge2zjfog9iihhf9IqXvGCx3BUlBRNjpa5hkD7iPGMJO7dbX28eIOMsL4Q9tnMD78D7LhYaD6Q+IvYG5OAvc30RbDO7gLN77oUVSJc7b7L6VWc4wGwsBfLLijPWiKpq2RxnSxBDgd2nEDPKyi2Ow0EssdVRuGIN0fHfO44FP2aXPpqnnYJQQx3xFxvFwqgQUsAmeIGasa8i/G5Uu0A+tklDIm9ZmK5cBrqoKCifTQkzOAIvJmRncjijPjOBzWPdicG5BU74GOaTphcFSRz2iLnDff5dibVC8c2Fzsg12QVRRxRfVWwknG16dK0xGVzH7u9EOY4nCTqdxQcwOBuTrycPIGDLVZqxb3K7DbirBNI5C1GwKDsni6G48hKPFEPPcvrXDipISG3u3isTHX4LIhWWKkYeAt7FeQ96tThZK1K5Wo4zxF1eXxPJ9USjisFZze7yPqj63JbZjP8A1R8Cm0tTUPezG1zMNr23gppma/mCWNbhwY8vgnEEczccHPUslK9zoQMbTYgqdkUchjxMjBcSHZkAHLRPrxC6npyA1rrluYOfEKuY0vfTyWa3EejoEWgi5R4o55okjkLgvFP5lvN6jOyfOWMyxlRHN4YXJj8gWt7kaOJ0bSCCpKindG2RjSd6qcyKmL3qsfo6F2QW0dWc05bSAeRTxk9ki2pFrRu8LFOp34Zoix3aEHRlPhY8MNs06cz49zR8Vek8V1fI/UXhfrVGR6XzTWOOE9IoYAFbaJ72q8RI7F+pP7kHRPkxdJt1anb6ivXv7gv1Kn7hydKL/wBQL6jwX1EMO+R4HghFTPcdGNuscjnE6m6xSuceICP+KwAcByHiPFB7haXCTlfJTU7S8hkjb9F7N2e/gmYgX+4+4rBIWPkBjIuLHfuWOVjW5tB6QvqmHbIs42wvt+EoybNhl3kFSfSXXucRNralPyDwQ/g7JBmTBZu4cAoK9gZUxhwboo5H4aWCTHhLrktwZDvyUX057C+JzS/my1gxuYMnOdbuDgnvEdLSDDEx5w9h4exBlxzjZCczhNxfNReeHeChwgsN+9GmlY18YLSLDcewgosIbORUMayzQ91+zvy3WsjJE6J7Wc25wcC3da6OHXfldSxUENDDCAWDCXnUhUk1yLsffNpvYeJTywc3jJINmHO9uCcKwx4Sy2WE8UWVrydScXfdFlU2Bxzccu9RbToX0p6D2WwuPEkC3vXMTMErMLm53HnBM5ttnYhq02sixB2qsgfINsQ5LMI4q7SrtRRXQ5cKY42JsgCukF07ouiOYLSg21nZkELMhdOyDYABwVnk9q/V29oVwnYY429Z7ssroQU1ho1oaFeXuRxWX1K6Z7laRnd5H1R9bkvssf8ArN+BVud8Pnyhzo4cLWjmWuzeWqIgwhzceA26btDcHiNE6TY7y8GRvSBGAHXvITf8Kqn4DnFZpsBYZIlHkI5CrZqzVzM7H7mm5QQb5wCp2XvPH+MKjpQLHnid0bgqt4Y6HZhLH6EzNzW2CQG7Ni8ZwtuUtKZ3UdPHGN4fi+a29XXNOC4N1wRg2W08ZZPNK1+9jrhSSOxPOIneSi5qkpal7YX2BPAFPqpqoSW6LBowDev1RZt5clelk7l06T1vmnjzkYsirVhd3FB9P+Ffqb00QvgA6eEm9lhpmIGuk8Fajp/VHJZ0P/qhfUHuQqtsnBmynGEd65jY03F/Q5MIYOOaDtqR9gWRTpCOgHesLBBjbOEbfDJNgBDHOaSL2cdR+Sieb9R2/grWGLFwI3LDa2hF036a0MIyjeS30ckG7GxcGO+awVDJ3DTUr6W9sjG5DLJTfWRMllLiOi+IkDxvYqpMbudfM1o33TxXMocfTdicefYY73y1vnbcMlT0+3iImtiEYxgh2vRyF+Gptkn1NW9wcMAPQtYWHYBkPBOafSCMzXYCMQ81ODiNxRisx7b2GSDjiDiexMe6zQ5vYonxkSONxn3qalLCwslDLgPLQcQxb09vSa0DENGqVr2Nc4lrCXtGmdlDNO17wSW5kN35p1bWPha8PeWfVi9iSBojSVkN2SxzRus4O9ynp6mGeNmFr+k71hqoquntK3sBCkppjCeodCnItR0KIWhVigcihuWa6va1WjffkPJ0FvVkS25UUT7ByAmwPJLXDIpzJhGwrHGCnRtJYQBbO4uo+eA6OK9skQ9dNCWEsd1grTvHaVzmzYTwaAe8ZINabr6VXmoxAxxDCADvCb9206aq7yV9ceAX1QQYblCR7SOHkfVHv5L7I7pWrAHdp5Apa1jp/psjHtAvZjdLDeURIHmsqQARm3CnO2bL9aGYJCCMvmmtoHNFS03AaW3bvN1BgvzrAAqS/wB8D3Aql/i+4plRMIoCZZDo1oN0+I2exzHDc4LAskGhWGVlUuNhLIR6xUxviJTrkFwCYQbyNQgpmRiGW7WAXxgDRHUUr/GT+y+l7OmhfC5hOHB07jIqlpoJ4qqRsZeQRqL5HeFBU7Wlkpn44jYA9zQOQ4So2zttI/GesCNFaer7Y/mv1RZt8j9Wk7kGfRXHQOHxUW5jkJjoryX4tVqYhWoXnsTfouMG7y3XgEBGwFfrUx/mWCmgbwaOS0sA/wDiBCioLA3meLMHzXNQXPWfmUHzx0rdIxiPeUXGwX17RwTTtPUdVdE9yklacLZPao8eHE8H0inviu972Yd0hT2XBIt/KVfU5K7yDYt0QZtCbiIXK2wXdjD8L/NOdAW9uXanhhAFidM1LHUxtjaCSRZwzBVbFsov2nVCmYwENHWe4nQEAqaomho6Goq5w3MCQgt8PDVTwzvjnaWSsNnNKa+6IGOxwnehFJzrHDG3RO0wjvTH2bUtu0bxqm43CIkN3Kna0NkGm9U7btjcS3u0Ra8tYcY4hTTusyNzgTYEcUaeXDON9sQ7U9mIgFwtcFU0sz46qq5h97sc8Ym79Uyurw6qmic9pD8bTia/K3fwUEzREXMkDbE4E1rcOeSjfYlM4ppbZBNWdkSiir58AEAIzxCBa/kKz5XHNF/RKu0vjcAQL2cUWdDH0gcgEMdpc2tKZK0YDcEIPYQU/wCkY4I82m5DVcA79VoSiwh7TZOme+QOtY3CbEySGS5OoHbwUtVGWzNwN3AH2hR00ZiizfZF13ORPVVldi6Hk9F3JfY7+x7PiFiDrDQqR4yC9IqSGB0TRGQeLVUssAWABMxHK9yTkmOIIbZfo39CjE7PrcIxEB+qpPpMn0c/U4jgu3OyhOj/AHIUNdHUsNzGb2Uc4LahoI7WBypKqIvpvaIRZR0svNVEpBtewGSoD50x8AqIaRzfiATcRwssOF1cZi/eUfRCyOSJCeU8+aSn+g72KQjqOUvoO9iksegURJHkOqPgE6SerJ3RhfqwWnkfqsncsFNC7hn70/gEXsBKvZdED1vkv1B/ch9AweeukOxpRc9/a5MjkY3C6zUx+TYn+5Bghltm14OHuU20Kvn5zcn3DgmUlI+Z+Qa1OnnfK/NzzdMGIyjrCwPBYaqwKadrPuBoFldNDbOLS7g0p9MC0Bru0DPvWTzIMUm8k6IFpPZdC6AxC29F09Q4nSH/AO9qwbBquy4y9VoWJ4PBR6kjopmzYBJOwPqvOOuDsCfU7ckaJxFBE4sJO4XsT7VCKdsVGA58LiXOczDiFtSeHYn1NZJI9xe57y4l28lGacNCMlIGE2FyWgJzC4YMwi4XaMwn3thKLnZBEIC91HTc5lmRZp4H59y20xkVaWyS0pZmSQ4ObuNtfFU01XZpa4OIIAPCxTaeiDm4QSXZHxKEkD542Z2Lj2706DDPT9VpzJ3Hgp8OLN5eQARxCdMAycEd+oUWFRcVD6SiOjlH6Sa7MFNGrkz0gm+kEXQ9pIarsI9FBpIdkoSUzc5X0IPICjbVAXcD0gEZCWuUsdQ54NwCbrHC95O5SUVSx0RLgNwTKqASM8RwKkmnwwua0u1xGwVQGdLC6wtk7NOYXNeLELMscVgeRxT6epE8JsQdeBU9bGI8YY8DMDenAkvWVlYWCzsg2mBHlXa7kvsSp7AD7HAqiinnbXSyRt1bgF1sK2dTVfgCoJ4g+mNTI078IVBRyFsjai62SNY5/d+a2R/Bm/8Af9S2Pvp5j/771sf/AGsi2Vuo3kqjgnkik2ddzDY2lVHL1NmX/wDKqMa7L/8Aqoy0UbqdrI43AHALnD4qcZBlPLYXc2S97dyEMzmfQqfwF0bdGjg/AfzT5HAvpKdsQ6z8B/NT4yIqOnDL5Yo1VnSClH/iVZHkGU/hEtpQxteOZwnjEFtP04h3RBbUP75nhE1bRZbDUd/RC2odak+wLaVSyeT6U8NiaPElVvNvd9KkT6qUySZu4oso6ubc9zWDwVqcK9vI/VJO5YKOAuGVhdUPm2I9YpsbyGdVYwnNMdstfiE7/C5S3Wyc4ukOuiHOuz8xUztl1c88Ye9pOu6wui8NeAdFJGA1sY8SsYFzq4BCKG5X0uQQxH6ph9qxns5Oana5A7V77WRwkX3KrYSXsLiN7FI6JrJHMLmcbYjdARNbo54u5FkToySfRRTXZONjuWCKvdvEbQPEq2xavtc74gItciX3VygzaVTHDlikxnPUnMD3rBG4WsTkVaIk70wTl80b87OjPpBU0bHvp+g0W6CMkJuzpkZOO+6e12K9imztDH2EoOTuKZLz3ONAcXDNQiscyNouBn3okZ7k+Vww2C2nSUk2yzKBG83w20HYdQCpKXaZ5iMztBY0yH0rZ+4r6QxkYaehmQ4WUkFDMwSdMNOG+mWiPOmOQDA+4cOxVETzgOOBz2uBGoPELExrrh27vVrMvfgiNVmgOQCNYjhcLreMwii8NB81xcui7tCy7UTkVZWOaBCsrI4rN1XO1Er3aNbmsUr4wC5rrglOpuiOqRcLnrmSMFHnOepsjexF05zAH3ie3JTU84wPfL6V1FXxXBLZd7Six4c1CRt94QkZhCMUpF7EIPbaXMjeoyMReM1CHEl4WMh3E3X6n5WT+Rs9PLC/qyNLT4qWjr3xTDNF5s0KOkgDWZOGqE8JGO+d7HVFXN3K+drIBCXaFNFmcUrUx+0Z3NvYvKLOoXBSHt71tSliEUMzAxugLAVtGR4MwieN9mYSfEKAPv8A4aw98rrIjOHZlMw8QxVM8DjUMY1rRZrALZp7v3ICkP7tqc43LWqeeIsLWjuU25VCnKmU1NDNGWYhLbw1/NAQuubAoumZHAS8ucAAm0VBFTNtdo6RG87018YD5gzNU4Bc+rIa3Uhi2eDnWv8A+JUkn3dafGIqMDo1bSeBYQg7E6ZzHMByAOqAp5sOQBdZCwa7JB46yuVanjdbVWoJPVV5sI3uHxXOTmPihB+iUzuMMj/c5fqwG+yNxfirPhDsgXBPli5mHox7zxV3IAcma/XmcSBZNhiu+VwsNxUk8r2RF7wTo43NkY366pxfaRtnDTuARyda11G8hj8r719Gkcw2IIu0hFuy61/d7muKH+F1Ld4eR7XAp3gdCpWtxlt2DVwzCDQSUdt/pNI2MERB1yR2JlNWRxRAMY2EAN4ZnVR1D3CUlzQ0Fr2ZhhJ3jwt4plHsWNjHgPbk22dzwFk6vc01H3TjbEPkohs5gaMDALl2t0OCjzAbZPYwxbiNRqvOuS4G9ymyxXCIHRNnA2TnxNBncKi+FhGuA6t7rp7dhUmzoWROlnHPvlAAMlshmO3xGFCmoGTxsvIOhIGG4HAqU0omazIR3fYaWNinve8h3SjcAR/K6wB9pKLKGOGQZjK6DLW3JtzZFzO5WWfJ0bLpAhEoObiauuG62V2jTNt023grG5RLMQII5C3IlW62icSbaJtjbJylje5rMw/VCCKTtUccfpON7gpppsDNDod6fRynVzCVHbQA7lPV4nxWwDzibKSimxCdoI/mXPEQm1wM3IjQqtpq97BKSwHIFVlRU4xKRkLBbQZVNjMuqnAAL1OX5uTpI+kc25I/RCjxV9XFC2pQ4lDiVYyd3LHtWlI0mYOg9PpJpIXtLJGmzgVJUhxZmG6qaqnEMYu8rZsABqMdVLvscDPzWzGabNp/G7viVQDSgo/+FvzC2fvoaT/hYqFhDmUlI1w0IiaPkqDfTUf4GfkqD+BSD+lioPQpfYxbO9Gm/A1bNG6n8GNWzhpzP4Qtnj+H+EKgOjGfhaqH+HF4hq2cetDCfBq2RXi30WH+jon3J1Aw1NITJTjUHVnKEOS0B7QjLK+tlHQjOGLvXSUbHNAjxd7ldrgIwMR7UPQYng2Y1o7gpQdwPa0J9jHKSWFXo5O53I9mhTMJxg37FBLAI+bLBGL3Ql2c8sN+gnP2oxjToS4+CvVTP9HId65j9Fp4m5Wp+bHjkqkC2Ie1VGIYiFeCNw9IJ73WJyCt5HO1kZfngF1VVBtDC6Rx6rGgkrbr2Xi2VICdTJZvxIW33yB76UeMzPzW3pZWuFLE3ulYtqUM4NfSPZG42Lxm0eIToHvZ4jtTnswk3t1VbYFQ7TG93uYh9HqA/wDj/JqZUSBkYy3klGGUhriBxHBCnprzVfNm5DhjyHhv1TaMCalhc+OV2N0g6Vrag9tt2WWahr9qySVjg+Nrb6YCQCPkn09PKyDD0x7cwfZcBSlgkqHyyUxzka734VK4PfBDzMWNzjmCG4iSAozsN75XF2YayxyuUZnODcmAp7e1HFbFYlSPmDGvYSe3VVMWJ3NuyXNvY54IYTZxG5NjqxLAAxmThbQKaGogE9K7nKclweTdpu6+ip5mSQTxwsa7PoMs3MW07VTRt+qu0El1tdRZBk5njZ0bWcANy5+PMZhYbtKzDh4o91wjdG1+Sx5DgKNrHwKLZXXyuFl/SsmoYyAsK88aFEEdyLugVY2OitdzAhcyb72QjMjozYfNQw1RMZ3WtxuETII3EBNBDXmxTjAC0YuClEAjjODLPtRczE7I8EGzR4cjhsc73Vwo5tokPdhuFAAGyWJYbByayVkjdwIQQug1zwr0h8FlyZcub+75jkvyAsbtGIfyy/IokzsAJcQLAKenpHvkc2KabXe4DgqicWZtN0fdH/dVbzc7Z9sZ/NVO/a7PCI/mjDT80+rhl1GMw5/FGJ5Jrw+4IsYv7qMa13jzX91Bvrf/AKP91Sb6uTwY1bP31FT7W/ktnfx6n2t/JbO/i1Ptb+SoDpUVI8W/koX9TaczO+IH4EKf91tZnjCR81tyPOCeCbukLT7wtrbDrGisjlgeNC75EZFQ7Y2dfLGMpWI7L2jeJp+jy5s7OITuBTt7SnHQFSO0Y72KSaWKnizkeQ0d6ZR0UVPH1Y22XWPAK84CueSyLtTyfqcncfh5GFktvRTpNlEn0fkjLtKaV25pt7Vjma3+JN81g2WI98j2j58gQ+isz3hXBPkw1W0qTGzAzmA5w9JRQMwQRtY3sRRRTcBjkaHh4sWuFwR2hQUu15oIc2Rke8XsiYzlcBYf0Y9fH8HD5K8FSeMzkGWe3QhDNVO1K1krpJDBOOnKG3DM7ZhPpKIQ0nQaG3llbrhANyRvREsgjxBpJ1OdvBMqtrxxzOszM99hdQyTiJ7BI1kduGgt8Mk36VVwRQc0x8bZWtGQaGnpH2Y0RQMpwDk8nv3KTgQDp2qupZ44iwS88LxlmjxYHJFsjejvv4JwcbeBT2U74ZjiIIIOqqayriFNDzhlLrR8VEzYuCcujqYSXYdcbXYbAfkoq2OKldM58TMbQ57LFlz0vep6GpMdSHi+hUj6JoOF7A27T8QrtRY4HQhFxvxFkQzCESOQ8oxgu0Vm3ByBRGpQfMwX1NvkgS3tYV0QiyS5GqGRXRtkWlBwWF24BNLSQU2PoucjLC9wBAG8Kd7jgheQTnYFVEhdia9otezgVKyzj0sk1pa+N92OAyOuic+HAQWgDXcoDE50wu7RB7zgbhGLq3ysual/lB1XQRZOx7TbJOewOunva1h5M1hmcg6lPJpyhMYX4ja4UfpKAHpSBveoZr8zKyS2uB17JtXTS00jcTZWlpTNhsM9YRLWSeyMcncrbwF/MEOKB0R4onyI4heR1lTH96PYVA7941Ai7SCOSn2lQyUtWzFG/wBrTxHaqr9Ff0lfDNmIzheB57CodtbJtG8EPAfFJw4FVNJVy089ORLE7C4XUoP3J9qkOsR9qMweS3DhQn2jNWPzbALN9Y8lo3nsX6w9Z+STSSeofh5F45/V+aA2a0D0Sgz6U/sWPaEI9HNXmp4RuBcjxTg3VB9IwHsQa2w8gVdq6tH1APQZ6Z/Jf/q1w0+p8gMaXE5AJuJ80jrRsBJPAI1NVLUHKRzy8917pzZHMAzxWWH9Hqdul2/HGUXNd2vJ96lPUDXsjbn2XXSsEaGge+kbUsYWhz35AOy1KrKOYCohZ08iHRkEj5KCvmLYIBHOHeYOv4cU6mBqWTkStIcwDjdVNBVAVGCbBdpljyVNWV9K4uwNs+KTHawY4W+ZVK/Z1DSR2EsF3PB1fctI9maohQUBiLXFjMEgjIxWs3XLW+JVNI9pDi5rIzHFfQAm+iFfXuzxMYwKOZ8vNWLGG2S+jVjebDTcWIIvdPoalk0ePpuN4y27cjpfUBNZAKttbR86TcRMA6O/IG5GaniEkDH4Mcgu48Mr2VLPSyVNXUyRc5KS0qkppXhldE5jDq67D3Z/mqJjLkSSHjGLrZk8bXSOnjc7zcBWzN00/wDxu/JbM31M3/E78lsn/cz/APEfyWyf91OP/EfyWyP93P8A8R/JbJGlZL/xH8lsr/eS/wDEVsr/AHcv/EfyWy/9zLb1D+S2Sdaub/iP5LZkbw+Osmu3MXiP5LGInt0cDbutdCNvTJ49FUbm9N0gA32WzQLc+/8AD/ZUOgnk/AqMCzZ3+LCqZx++db1CoY73ly9VU9XCKueQyQm+BmmJNhbgp2NiYNA0AKT0ynbySopARLEx43hzQVsubN1I1p4sJatmyQ4A2UBbEpJnxSTzRP0LXtsfgtgOy+mv8T/Zfo6bj6YfxhbIdFeKqJHrhbIDAZ5iBuONbGjuWVGXrLZIsRUe8qgfpISqN/Vc5UkUl2vdcLFTG3JEzDiLhcbgoPSf7FB6T/wqn9J34SoPSd+EqD0z+Apho6uRjzlC7ceCq2fpFRigBdO+QNDeIOoKjpQQw4n+kU4vIubolGxzzWEZm/esWSaFfTRC9/mrBBqab3A1soMAeZmBp3kqjGs0Z7yFQH95B/ys/NUb25CJwPAtPwK2ZLWfRo3tM+HFgZe4Hhp42T4gSx7nj0XG6vHcKOXblKWfe8x0/wARssB/wupf2wfNq52EbSgHTjyl7W7j4cpZcbivouw4AetL9a7x091lPBVml2dkAS3HqSRqtrPY4SVb8mk5Naq+OrDp6l0mIXKqmvsxzfEKs4s9iq/5Pwqqd5rEWOLZWDLeEyppJMJt0Sm6iph/EmDWeNMH7+M+KbGyX66I4m7nJrtn2YWuDRa4QDZGjVyxVUknAIT7altoyzE2/SusZIivY6ApzWNadQnkZSQ/8gUu58P/AChTelD/AMoU1ftFkRLOa1kex4NmpkbGxxtDY2DC0DcEP/7vf/6PkYLU8Zz1chDTMpRcmbN4HAKOR7HCNvDIWuqd093Nyw3tvB8Fh2XTN/kYf/p/3WOIWtnc+9SOc+GBmN9zcgbv/wAKbfhb6zgFiAvDG8g36ZOWaqzTHm44yRoTZ1u7LJNnr3ivlxl8hLbGzmEa+3hxCjpmPiY++PCSA6xtqjIYvqI8Mbg4M3dt+JKgM0UogsARiY44mnjkVTyCofPFd7mWjLdxvwQZs9krGyEg2kJ0F72z3HJWY3A64IvbeE+jMjm9a1294QpzOZnZOZnbgpXz436h1xf4KplY1jjeMHEGkZAp07nsleGg9UHzjwQqg2SNtpr2c1mnAWTZ6mNokF43ANZ6OZVLtKPEwPbOWdK7LtuDnnuCkjxBsMha3ztB7VLN0ubkDjxJNlVlt+aue8Ks/hD8YVbuhb+NV38Fv41Wfwm/jVZ/Db+NVn8Nn41WbomfjVb/AA2fiVZvjZ7Qqkasj/EE8QRNltijByBB7AjIHm+WiY6N7DiIdr0mfmouD/8A5fzUd/u5fwKJlgWTfgKYxpDWSE7rhOmhcCy4KEezIoRkY7gjxJ8un2nBgnbZ4HQeNWp7XlsdY3xjKn31kfiCp4YiDVRuCqZobfSIvG6lZk6tgHiUGf52D2lFgDTVQOPeU5trTR+9HPOE+JUnNFt4xYeapi3rMVQSzC6Hqqq9KD3qp4w+9VHGH2FT8Yveqn/4XvUjNjVrnEfdnTvCg2d+ksM9UQwFro2vOjC5PbK9krS141aeTo3W9X5DfJdJcF0bA2uEcAbjJ7SpqmTBE253m+S+hB7jKS92tsgnek72rGOmA4duapn9emgd3wtPxCihGGCJkbeDGgINTWc4AcyV/iG26moGbMWBncMgnwSNmiJa9hDgRuITNr7EZNkcbcL29u8L6BtSan3NPR7jorJ09TFANZXho8ShQ7NmnY3OJl2Dt0aPbZc7tGW5xshAjBO/ifE3QZS1MgAAazcOLgpqqtIfZ7gbZBQsnayFliG3ceUmVY3E8SgKOXEThzBVBpik9ioOMnsVB6b/AMKoRpJJ+FQjZUnMkloDjmLLru4BCDZb5ndpTJ53yveLvcTqmk2DwrEEPZ7U7QlvgVU7p4B/5wqj/c03/MFUD/M03/Ov8L2LebOec4nns3Kyv+lkhv8AuhythpnyHRoRlmfK7VxuhW101RzmV8LA3gFFYYyXjvzV5SWC7ALtN0BTRt9GP/7WJvNtJzA/NYRitb4FOIudFTwHpsjfENDEXk4VDGJBSvq3Zbp3M9xufaFJNWuqhC9ricRc4Z95ICdUVdyS/Fc34ngtnxUUbI4iZwbE/O6JeJH4enoxuvs3JsVTGXM+qOUg4tK5zYJq3jBKzAMtCLEBRMhqSZGvwjGx7DcOzA/NO5pxdchxLRYb0acHmX42gYecB63C3eEKWr5kuEliMRYciLA5FGi2VPD5kz+i51j1cvcHBQP5iohDmOjJc4Ei2WllG1gkZia54Nre9TVEeNzLne4cNFVVd4YqhsN23LXHMt7l9Gnfz0glY5oz0tpopqasYzEXNeL3cU98jntYc9QNFgYS+Mh3DGc0HtBwON/5ym/wz4vKaDnFl3lQudYx+Nz+ap72EWL2qn3xge1Qh5tEorX5tQlt2AlBgnhHrAImludXDErROJ0dqFG2UcHKERiwIdvX0a/SJDtDwQnjcCb7roFr3Y35HUPspI9py007i5jsmF3JY+VLBRirg1abPVTe+JTSuOM9yc4AgW7ypZJS5rmNB4vATw3OeEf1KNhu6oae4FQst0nlEVziw5E6di6DjydJvlH/AACt7h/+4Kq2vVRVleww0A/FKoalgEzL2Fmu0LVT0gxNncbbnNv8FH6T/wDjd+Si/i+1rh8lDvnYPAqH/cRKD/cw/iVP/uIvxj81BiNp4vxhQ4j9cw9xupah1qaGSV24hpAW0WdKeURN9BuqLRYknv8AIAahG05p0NJOAfrpugz5lWFsIVxpZG1ZTeq8IDakTxqWcnPbdYTpCwyH4D3lCDZbBxfj8GjF8Q1YaXFe5ebkoR7Fkvq+Ro+J+SvVzynOwsO8rnamR+4uy7t3u5Q2ke/fhPJg2Y8+lf8AJEo5pxCsOkub2M9t88Oa+qcOLgEKH9G+a3vAasKvJZNMtk3QXsTvTBqfYVEOP4x+ShrNpwwkHCTc9IHIeCBPYOQj9KH+oiisFC2P0yAnR7Pmcy+LCQO85JjDhMjncUxumpzTeaDRrbTw1WBko9GM/If/AGq8A8UXQhjt2iOGyqRA/nDMyB2jeoZAn7VnfIT9HjLuB9yFBUSU7ZXEP3/ypskETYGAPwkPO7LeCooZzdzZC3hpdOlY+Zrm2Y1zi53G2idQkxAjnWdcdoKdVbAnixAxsawAHgHiwP4k6J45lgkgbBzv1o4taTp/NkFzNQA/NrhchEMnie4uxODx3jT3EqSpkaThtIQ3GTYAkgZnxC5lgiZLiY6znty1RjBDCQmyPjbLKQwWHVxWHGygqKlxpI8MLxZjXv6dsgBnqbm6mga1ksRODS+oQkiwyG54rDVRBrhaxzKdEwtFiDxQlhPQbcBB0bQ69+Kwv6RyHarg55FEvIBtu1UjJBZ2nApxaXJuEh7bncQgNyDgbNX0esY7c7okdhWFhZ/KArxkbijmOBRGD1kHNI4hB8DzxKeG83ELklfQ2Goc9wmHSy0C+k0MUuhc0X70eQo8rKqklgk6sjS1GCpkY4DEwkEBGMyMxX3hBzAtJQETG3uWfJ+tO719WeTMeTU1ubAGR73v0VFTDpsFQ4686AR7OTFkVGPMb7Ez0G+xM9EKPewKI/u2qHfG1RD9232KL0Ao79QJo0aB3eU1kbi52iZHTyTPdZjB4lPrah08jxnoM8gsuuPYUPTCtNXP4MaEP8Ri7igN6uKup7WxrKGLhHp6zv8A+hBkQGVgFbZ1JHve9zvAL6PsueU6vOvu+aIPZryj/DZMY80obkY9kQDeQPzX1Rf225S4qapozExlycr8ArVoh1wPz8EJKyCnGjLkormyXHgjGGlxHTF8l0PEIlpCPpqGjfLUTSgEjA1NlbjY4Oad4WLUph/SmYHcz8kzgm20X18LNwBVtmvBbjBIyTb85IAGHPI/Jb2nooularMreyE/F6swqxTM7o1u334wXRFuJ8t7AeCi2TRmws1jbAb7DQKesZLPVB7omtGC/UucgB7SUz/EI3zYNXBmPTFuumRbWqBDZ134gR2gG3gpX0kmvN3BUkjHHAXsIcLtGhsSh9GrAwljHwHCw8Q5rre5PfsJlEIhjF8Um8tBuB7VUvjbIY3YWjCDyyVF3v6MZ1J3qhgDHPLntO+/bw+Sia+RjQy2Ic2dxzsEHQTMLRDJG4BnA3+aqKOlY9wMsb22zubHeFS14a6RzW3AQNUxskzSGNNnjffRGJoxBOvYJzY224ZrHk5trhPANtFLM8iJmI71PBnJG4DihjIJyKawkxlONiVY2BsSvS1Rlpo5dbgX7966wVnXV4geBCtn2INpnjtWG9hdxRnkbA4jPJRtqnUoyswFq1KaQCh5FkTXvqGMPNvFzwBTmVDb24I82jH0S0ODgoJKdpzaSFeqMI42uVM3Szu5SsqXF8b257wuge5ZLTllqpxFA3E8qCAB1SRNJw80LuDQLADT7fDqExNe3I3QYEZH4GlComFNHJZkfWy1KsLYm+xD0gh6Sts2sk4vA9gWPbAHBi7WjxXM/o5Ed8z3SJ/0uCS3RMYt3tJ/NOktJisg2ppo90cN/Ekr/pEbNCXW+JTmoHVoXABO+iPuU+qmZEzVx9gUdDG6Iw4wqR7TekbYD0QtnlpvRt8YwtmHWjj/AABbMe+wpI/GMJkVC+owgYgTbgAmsNTVP00+ZRl2pJNHG6ZpyuNFK8E/R3e0KRzASwtHaQpy0Nfaze1EM7yEfTcj6bk5kRhbI4X1Rie+hldkelH8xyX/AEpn9T8uSwJJ0QkqWOHasVG4KNo6eeE5E/BRyNuxE1cLeL2/FXp64/8AwR78ZXQPJmqaIfWP5xw3gXKZtaaOENcGAm5+ZUE1NMJ8IMZxRGVxDm21AHeCEI3ubBMyRrjdpabggncdSqmhmhnqomczjN3Pf0cuNtFP0KMPMYMZlz0I0HvsAqGn2VNNWAxyc3gYAbguwgn3204KOanlkkAfYl2IO03gKCnmdAyIYADcdgUtLE2ohcQHGyD2h/NsvvwjJR4smBuLUBYmYBJhFukSVDPC0fvWi1765qoP1B6Ada2JVEgBdZ2IaMeDfCMWRF1JmYnXEbcbm8WjI+wG/Yn0LxMwWxas+XdwT6owvlbZpBZfQ3B9xzssETYZOlGRcHgnRgvGbNWuWKNrXcNU2NtibjcrNIGGxXNuxwuLXKaWBzXvTucuXaIybgFI5twE5pzFiE5wGa52jlhOrDiasUd1qChgssMnALDjadAVGGkOAULryl1rN8U+m2qycknCcyBqP/wrsB17QsreUM2HQqnq7yQfUy3/AKfYpKaUxyixHvV4wTxRFNHbgnGqx3HFPBu26lMrOk7CNQmujcQwNPFZKpqjamhdJbUjQLaTtYWMHF0rfkm5Grn8I/zKpqOPBTxYRv3k95Kahu+07CghyNew7juKlpagsJXORZdbehSwkA/XP07EEOCb6ITeAQi/Rou9ORx+SEm2p77rD3BNIyYCb2QpaKGnGkUbWqm2hTmCrjxM1B0LTxCoo8mSzW8FRTV5kfLPjDGjIhbPFLFHzs292o7uCoRoZj4qj3MlPiVS7oH+Liomsw8y3DwKipwSxrRfXCESXLM9yyWQ71ecDiVg2AR6QQ2dsFlNjwOmaXPPAKiiYI21AsO0qm3VIUD4xgnDjfRA/wCbjyTiy4mY8cQpv9zD+IKb/cwe0KodM7DPlfgFV01THMyfNjgVFXUcdVAbskF1/wDqio9X8uQtppCOBRebHcVjpJG8RqEy9nvNr5XQIHNnU2sSE5tfBctIMrdD2pv0evztaKMKEjpSAngFE3QIKWumErRzVLx1xd35qOlgMFFCMc5wjuAzQY2f6U0ve3VjfS4KOCCPm7Ahn1jDn1t4v3EJ0sUUUwEjGdQ8Tpn4WRFA5upMtw7eNCB7RdVNXRS1JJwQMAIIuCXOy+JPgvouw7B1jJdg+akkcZ35SOBDiPOF+HgnCldG83YRoViivzY19yjBu02PBNcc5MPgqU2LpnvA1AyULGQzxtxxaHiBdRxQ8/TvEfzKkY3DURDGRhLrWcFFLCY5wHt5sgAjXKynpapxluQ94I935BCSna06tUgp+ZObdQSpnwtc0XFkIovrSclFg5psLiVLFKQhJSA4ukdw3popxMw6GxadVGLXGG+iLcwQQU1x6bBZQBlw1Rw1rS11g/oO7irFzSsYNlK0ZMJKcR1dVWunlDKWd4xGxbGSFtR46FBP4ssttYHD6GfF7fzW2nnEIWeMrFtGKghhnibja233gVZj+6H42qqGoYP6wqjfzf4lP6Uf4ipTrNGPapN1RGphmJ4/ept72e9fSsPOShttC0Kl0leXqkiFmNt/S38lHo15b4D8kyLznO77fIIKlnH10DHdtrFUOuF/djTGizJ5o28G4QPgmgZzzn+ofIKP05fxpjN7j3lNTboLgSFUhpMLmOPB5t77FbWbps4yDi2ZnzIW0ybO2a9nfLH/APyVf/tR/wArVXb6QeErVV76M/8AI381UN/yUh7nM/NSu61JMz1gPzVutG8eF1G69imlM7k+mYXseHtG5MnjOI4SueawxtLnjgLp4Y58kMhLRoGG5T6mpfLJroBwHDyea/RWmHFpPtJK53adU4b5CPenO2rSRCIynGHFoIF7ZnXLcp99FL4OZ/8AyUm+jn9g/NO/2lR/xptRtGRnTDybYS3QgWzQLy0OuGjCMtyH/sFd/wCEpx3u9hRtoSiToB3lXWqyV2oF4ceNlz0UEWgzcV9IqpANHHC31RyZctqHk6BQKCliM1FqwDGwe4qdm3JpIsIfa2fgqiOV0b4oiR4Kd0JaaHGHD928FdIufRVbb8IyVR6Sx1A74yv0akN5IZAe6RbAkGKPF+MrZTXh8U0rXg3Fnj8lHS1hqOfMmK2IOaDey/R3G+KpbEXtJDg+lxZ/hX6F1HXiofGAs+DQv0TrP+2ggl48zO75OTI4mxxtDWNFmtG4BCOmMpLSYhj3d6nral8UIxGXJ7hwvfU7rqqosqwtcGts17EWXBK6b9zSLp8OwJ6dhs+d2nFuQHss5F9O1rhk0nQdgUs9A6dpxMiHT/ku4DPxcpHxh1wGm5uSpGQlxPRNxlxUjSSdDodyGKxcBdc00lj8W64UrqezHOF7Zi/sRlYKWS1tQopAOcfJzoAb32CsbtkKfGyMk36SBpmOxahCKjxNOits2P1U14IOiZG/HwFh3KmLzEyO7+IOiDmxviNgciOFk8mORoLwGnFY6FQVLgHtwy4ULYTuQy9l0zAWjVQtDWuf0+IUYycQSoQdAoeDVFbcFG7eouKjKjUajKYmlBBBBX8rsQ35cosggEEE1NQQQ4pt7EoIBN4pvFdqvC6ZhtJHmCsFJHI0Evkyw4lUPuegPAn4kqoOrx+Bv5Kf+M/wcQpH9aRzu835Glv0ho6Q6yHEocUOKHFfRth08Z1axo9gWKR7g4dJxKMlfPUv0iZhB7Ty8zBJIdGNLlzdNJNq95LW/P3fHySgLl2QCZjyKab5ppBzQEV7jVDAy3rL6NsueYHNjA1q854BJOtrpjm9QZ9ipHwMcaePEQL9EKniha5kMY6W5o4KC33TPwBMc3ogW4ALZ1gCyL2Kgma4iGJwHAKOOukbTANYLZKQJ8b56zcxuDvJX0WvlndG6WzS4tabKh2nQQV5hkidO0uIEnAkIMa50U5sNzgjQvAcb33tUlgWvfZSNyMrPGykdpgKeetEwoD9w1bKme581A0vcSXOxOzJ8VsX/Yn8b/zWz6STHS0/Nv44iT7zyPdUVLHk4AwuLXbyMwEYKOR7GNkdI7NrmO0bkLm3G5Q5iOCvpHYXuw4tQWk3Oet+zVUsT46uikBp6i+UZuGuABITgHtdpbVConEJqWQR36T5DkNFGJ2xiZgjxsMme7FnmtnM2JXmLDNJJBq27CX4ycWHh1fAItxMdp8AjzbWAWsczxT2MkAGNr+sw5g+CcDcjVHC4hrrN1FlPV1Jjiu7EiyAyTQtdhlETJmXvpctsBY2WFjWSguY02DwCMvFMqpcdJUND/RUhpGiU3Ifa/gUXUzbOsiKV3Suo49lsxkIYSciFjjOFydPO9xeMIzxBSiHnYXtkyu4A2zT/pzoZCGZEEu3JgnJY9rLAa+8hNaxpLs+Ka6PovCwsAb1inNbrmU7Ec1J6Sk9JScVIN6fxTuKfxTjq5Eb12rtQ9JDihxTTvTfSQKHFBDimpu4pmjlzbg4OvGdRwQ9JYNCmyxksOY1HIBvXar70U4pxzJRLyLoiQZo3KK7USdUTErUExd6BWNsYvkG/M+T0gFio5h/KTyZ8nP10MPpvA96ENBIfRicUAuZ2G2TfO4v8NAhvXBczs/m98psrsjY3Rjbd5OvkZHkvC8aXFk1jeuSrEgG9hdOsnzyxx7rouly3nCEGbMjhYcpXuf4A2CwNZddKycKox6teLDwX6le2hT+BVom9ylIFon/AISqoUudPJm7gVtWprJHxUby0nI3AW2NPoZ/G1VtH+jb2OgPPvkuWghVb6yeCKLHM+BwwBw0Ngd6npdi0kE7CySNhDh4lOewgAqvlcwQUcsme5qrGNa19HOCB/DKdTVz+daWYmBwDhZ2nBDA/CDdSOlp2iR45yQDeN4TojPzbt2XZmqlwJMmltwVS4Ah978QE7ME6ckUDMc5NyCGMb1j29ymjp38+yKkYWghnNknLe4/MqUWjJp6iINwPBYLHeWgkm/gMlWNfz1PSVH0d/8AXbjmM/EhTzzYYoi919G6rmvral4aBq1upyvZYxj+rkEhLQY3YgOJUcD4gJDTvaT4cO0JkxkE0IbM0AY2C2K3EaaWz1yUMsjMfRuA3sUcgMQwmxtkdUxkD5WWAYbPHBARlzcLi4ZYc8VjuVPPcx86480HNMLxdwIuRb4hVD6SI0da5wde7JMswSCP/YT5ak7P2nA2KoDhZ2mMjinslElNcSDPvU8sPNzxkSteL235GxU2mBwsSpXQOBBz0upMILgd6eacRtabpzIzZpJK2g4FkNO4A6kqqbTSOLXCYjJt8iq4TmWeENL94cFMy+KwO7MKVrcJLbd6dDJcuZbvQiYX47oyXtoul5ZWEJyKKPFOBTnN1RbKE4R4gUTGLlFHCnNKJTkSwp9sJNwi+m7WfBExJ8cmILGMQR5SrlWGBiLBjcnPqC4cUcSbFE6WWRscbRdz3mwA71sh02AVre8tcB7bK4uF9WAmUex34zm+wCwhrd7WgeweQOSNlPLjkYOgdXDgg7MHl+kbcY/VsQLimso5Gg9dwYE+oqooI+vK8MHimwQRwx9SNoaO4cpqNqFnmQC3j5clmNYCb3Jsp3eaprnENQidShz+S+jtJZ1uow/zHevpFcCz7oWawfyjRWih3ZlG5F8viuYmY8ea4FY6CRW3q8LSqhjWjEOiExmz4zJrhzULHuDJ3+EaFXWRU7J5CZHBvUU8cGBkpzyUjNpl4NnmLUd4Uw1lcFJulKkaLukKdulJCirWXlP1rQcJITcJ6I9iB2jSxhjLB9+qN2atLOdcwnHH2lAA3bawsCNUbp1jYX7BvRErqmoIfO7Mbw0qp2vtd0EZIja7ESdwGQUNNFhaMT9C862R5prLWjbrYKE7eq5KFhdFO0QjxGEnt3/FTtrYGbRgEXOm+LfhJN8R3n4BQ0NLKCwmYm1m9437tLKWuldNOSXZqXA8kfduwu1y1+YKLS3g4XCrPprfozH88DkxozNtfcqp01RDdlpW804Wyva1uzNVFO5zSyzTnwseI7VBJtOKOqeDzubXtJBB4XCaxxsblU88scssQMkRux2hCPALE8OLW3Cf2Jx4J3FO9Ip3pFP4pxGqPLdMDDCxwcd9lW01eYKWAFsfFl8ap66IPieA/fFfpNPlgBX8m5RaxEZoS0gKuwhFHCVdx5LoYVZy6VjvFuQqxsdFFQUE1VL1Ixew1K4UB/5f7Kn2vO+ARmKYDFhcqFhIkraZhGodMwH4rZkLMDdo0v8AzsWxIelJXxn1QXfAKKSC2xoDVTb8eQHhqVtOjpnT7RggZ6AsQSe662y7zKXwjW0a+PmqsRSR3vhwWChqGj6PGGSbyGhq/SOWkZFDW1UTIhhY2OGQ5Dta0r9K6R7+egrK1m7nAWe9y/SvatcKmpbFHh6kZmZZvvK2iQOdgpmP3/Xkgn8Kr3avph3Y3fkqnV9UB6sH5uVNHlNtE/8ALG35LZp/fSyd0kp+C2f5lG6TviJ//coo82UIZ/RGPmop2nnaEAenYXHiM06kcC044XdV3yKJX+E7HMk2VRNm7iOAQqtoc0w3bDr6x1XP7TfWPF2U46Ha48raellnf1Y24k4tLn5veS53iiij5FygELoXQp6YyHrPOSwwWb1ndFvjqUw7DMz7Y+uPEq8UPeVryc7scOOpZmib2BX1DclVSAERWB3ko0uyTG7rNiWpQl27C7dGC73Fc9XwRtcBmTmbLmtpvNtGaLnYsSs9/erUxRcxoGpVXid+ryfhVVvp5fwFSs2kJJYnsEbHOu4dllLUc8YmOeS/PCFUhxvA/wDCpx+6cpBqwoBugR3C6bTUsj9HyPPsBwjkqtrVv+FbHGMaPdudb4NUOzNt1lOHulDGRh7jvxDp24ZqGYRz4yQC5sVo+uLXJxeAX03b8VLV9BtyZA7K+HMtUNHtuRkTI4mPjaQ2IWaDbDoE2eKctZYSsaX/AMr24cX5/wBSfJHHg6RDrNA1zIX/AFekmka0NYx4PgxB9BA6MXlD3TvHj/b4qnfWzNGlQy47z/dVEL2nmyZHAEtHnNIyI7VVTUcbpGF7wBdw87gR4WU/8Mqf0FOfMVRwAU3FqlOrgn75FxkQ3vKj3uKh3uKpd596oIspJGNPBz7LZYOc8PjKE7ZtVhhk59sjiHcyBJ49EZKibOZKiRzHWtmxzfktjV0BtVRRzbnqqgypNvxAcDOWLb+sVfTvANum+L5rblLHjnhpZG8QQfg5VUGDn6NgxtxWDyE2V+H6EdCcpFR76Wb3KndpFIqP9414WyqjSrjYeDzhUcovFIx44tdflsUyifBC+O5lJANwE2WIOabgi4KvSEK7i1BUuy6EzVcmAOOFu8krZPpy+ES2VwqPwLZe6Kp9g/NCBjDHQP6YuMb7KsOlLAq1n+Vg96ryyI0ktMC5t35aHxK23LrtAN9UN+QW0CwAbWkCqqmW81bUVHAOu73Era0zQKagqXaWIicVtyeQvFBIzFriIb8Stsv1hij75m/JbS1fVQM/Gfkn/vdpeyH83BUEJxvq6p7uLMLPkVsn/NMnm7Zal35hfo3H/k4PGQv+ZWxofuNmR97aUfEhRMyhpZG/1hnwKmINqdo9eW/yU50+js/pc75hVQ1qAB2RD53TWZyVxb/5mM+Fls797WY++V7vgtkt0Zj/APFf4qBmUNK73NUh6lMPF6rHnoRxg8ACttT9SBx/8Cq2RCqYzmpQPrYNQe5R1UJDGGSF+T2AXwlU+z5DV1GbgbxtduXNB0MBvMdP5O1PllEbAXyPNgBqSUNl7Jipssesna468pnmgoWaP+tk9Uae0oDMhWBy8sHVMsg6QBrSTfenSFjW5WFgF9K2kIx9204R8yhLsufBbBbo9w0RNQ6MsbaM5IDWFhUe+BqbUbNkwtDQCRYKOIYHRuOH+ZMqoA5kZYASoHlkLX9LTNAQPa46gBMP3cuXauYNXOS02YAPFF+1WNGjSEP8Wk9RBmMNFhqvrCgcEfFc25pG5TFTcVPJDIL6iwansxYcsRupDvKf6RTidSq4m30dw78lXE2LA3vcFI1gEkjW2TNn/o3MYCTUyubDH3n+wKi2LQBjrOqpADPJ28B2BGXbdcGkNZOyM5dmo8Q0rp7OgiIBfIQwHTWMKXZG1GuN343NkDtemL4vaPiotp/pPTuIYYxCARuNvHfjTNk7WlooHnmTTHBftaTn/U1Xa6Kxc4yNe2w0Be0A38Eyk/SS8QDB9BkPDRjwqak2dTNkhjM4Y0lxGd7IQ1tNUUrGmB/Qd/K7QJoex2Rczq3GihpYXRW0e63co/RcU3cxy/kKcNGqXc1qn7Aqn01UfxSp98hUp1lepD57vanHzj7VNUTB8WdhZVg0hJ7rJ0Uro5LNe02c2+YR4qJ/XjY71hdUMnXpIfBgHwWzHf5X2PcPmqA6c83ucqc6VEniAUPMqh4xqXAQyaInxW0BoYnf1Lajf3F+54W02a0UvgLqtizdTTt/8ZW0IOrUVMX9bmrae6vqv+Zy2vFpXSn17OVbXxRsqnMcYiS1waAVE9jKKtGB50luAxS7JFKISBjeS8cWhY8qKaSBm9wAxFVLyCaytf3ylVu1ZWML55wzqRlxeQttS6bMqf648K247WjYz15mD5ravnz0sX/lJ+AKnfnU7UiPcxz/AI2VN5+0JT3RAfMrZ2+Wqf8A1gf/AGrYkP3sV/XnI+YX6PRaU1KfEv8AmVsmL7mih/opP/6U1otFTS+ADR8VMdKVv9b/AMgqo6MgZ+I/kqs6zRjuj/untBMlaG+DQqYHp7Qce6T8ls4/xpfxuVI1wMdCTwJYPmi3oxUhPY1wPwuqh8ON8LY+x3St36LbLyRShtuLI7r9Ipt9V4Rhq2/N1/pP9c/91tJ/XfEPWeSptZKyFioIv+52vGPwj5r9HogDJtEv7pGr9F4NXGTvc75LYEP3NBj72fmVEwWp6NjAquTICNi20Ief67S3F0QCqg3rKEGGbLnYpG2a5bQAwQsZjOTiXjoquleT0HOOZJkCfBJ/iO0QMekDPi5NKamNaXOsGgXJO5c+Jq+VudUegDujHV/NNj9nlADND0Ry5GV6MUD5NHHJqFHQufpJKMLfHX3KQbNmjOd96JrJjc5uXbyNg52KV1myAZnQFOdKSHDpHJSMdDSvlAMhFzh6l1DTzMm+lveWHTAAoa4WfUyM7gFFoyuPjGm7L2Y+HnBI6R98QFlzlRzo3vuFbar/AFAgSg2RxOlkXyGR3grvtcBMAJdMwL0TbtKwRc2wknTEUEEOQ7gVhjJDXE9jV6TX/hKiqZ6R743ObTTc9hsc3AED3m6B1hciKzGyldfDa4BU+0K2gkFK8iB5JyPFp+SFdQvgloMJI6D2sJLSpqV8UlTSvL2RBgOA6hx/JqrdoVrJqaleTzQa7LtP5ra8NSx7qRwAPEKsrdrGcxWh5kRjFIONzvVe8kktae14VU8Wc9ni4/kqiQnHUN7xcrC7pzOcOACgwi8QHaVRE3c7D2ArZ7fOJ8StnjRhPtVGNIGnvCie0tEDQEOQeS+PZzzG8sNwLjVQzSOkLnhzjclFv3dS8KtZ1Kx/iStqMGUzXd4H5LabdY2O8P7quZ16QHuunjr0rh4/2UR60UgVMdcY72qld++A7wVAdJ2fiTX9V4d3G/IDqLqmf16eJ3ewFbOdrRQfgC2UdaJngSFsrfTeyRy2U7WKXwlK2WdH1Lf6x+S2Vvqav2s/JUuyYRDQQ2LtTq9/eVVOHVt/UPyU+8s8XuP5KTfJGO5n5lOGs5/paAmM69U7xlw/ktnt69RC7vfiWzY+qR/TGqXRkUz/AAH5qre0OioCARcGQ2HwW1JP4EXZm75raMmtW/8AoiA+SqXdeaof4uHwRObonu77n4po/cMHfZBm5jVBD97PGzvsPitlNBD6rF3XK2ZuEzx4gfFUo6lGCO1OtlTtTpPMcz1QqqXOKtnHYXfkqx0mCSaa5OrnkhSvZ1j3kqsIIigkl7Y2F3wW15Mvoj2euQ1bTd13wR+JPwChg/73a0MXYbD4lfo1B99tKST1M/g0r9HooXijpZZZCCA597A+JXMQMjjpMmNAuZOHgpjlHSsvxe8lfSa8ue94cGgHCbJtdVCacyGmjOdz1zwQAFtOX6RJFs5h+/6U3ZGNfack29mgBoQe89nlCKfAM8IRkOiaxGrk0IY3UlAts0dBvvX0mpwjqM1TZ61zWZxx9FqtRv7036TJ6ybxTTySwPD4n4S05KrdURVEmB72EWBbYKV33lID6r0yn2XTVnOg88ASz0LhQ/xGj2rAIot4Gaia5rcYCvtN5GfQCLQSpZJC4tJbuBCmecyGBc2A43d23TI9AsQuQVmfJ7V2ojzk4+eU701/Mv5lxch6SFush6SHFNTieg0koNGKZ9uwaqOFtowGp9VIWsLixvWPyT+Ck4BSvT97kW778jeITfSCjHnBMHnBMTeBKEuzpmgHS/v+wYdWA+CidNUAsaQH5KA+YFTnc4eKhOjnJw6k5Cq2no1R/EVtFmkt/Ytot1Ad4BVw1gHsKnGtP8VINaf3/wBk7/bn8X9lPPfDTAW4v/sp2snkjjD5mgBrVtuQ5UxH9C28/c9v4WrbUvWmPjKq5/3s48XFHWSoaP6VQx/f1rfcFsSPWox+/wCAWyCRHEJbu85odkqGEWipnu9cfmsItFTgeICqTpHG3vJKqA27pI29zf7qobIWQTBwGrsAVeX5ze4KYatMnacin1Mhe2mIcdSH3VW/SF6rjpGfFwVYes+Jne5MZlPtGFvcB+a2RH1697/VsFsfD0IpJvxfJUkGcex3u72KeLOLZLIhxc1bYfoWxerGPndbWMZMlZIGgag2+CrJIvr5ZXA52c8lOHmpw3I8EeCxTtvoMz2BTbWrHTuuynLuk/5BR08DYomBjGCwA5WQwvllOGNgu48AE53O1szC2apN8J8xo6rfme0lc1GTvKuTfl15MyVzkxLmi5TWs0TZHWDU1sAjb0IhvGrigxmBvC2QQ2fs84Pv5cgpHJ8exDO94OLcv1mX1keIR4p3FP4lOLRc71KNHlc7WBlU4mMtPtWDa0ROcTJRe/C6B2nI0eZksVQBxKl/xGRjJcJa0Z2UzRnVNv3KuJIieJAN+FVj+vCz4fBVwyeQR2uVQDfmWn+oKqJ+4A/qCcRd9r9nkg6tBTDVWMbCAze0cVBzLzzMeQ3MC7F2IcEOCbwTeATeCbwQ4JrQSbADUlNYS2L2rCNblVm0nBziYqc7wM3dyZBC2OMWaOQoNuXOAUY1kb7QozFk8H1U30nJnaU3gUPQKPoJ3AJ/FoTn08jS8ZtP2P61VeuPh9kOCHALpIsNQ5oBc0XF9CbKv3CAeB/NbRdrOxvcwKtd1qx/gAFI7r1Tz3vKh1dJi7yqdnoqFgyCL6suEbiBHhbhF8yc/gFVP6tFL4jD8VtB2kLI/Wf+SrZGWkqmRj+Vqgaw/TK6zN5uAv0Zh688s3di+QC/R8AOhopH94PzKj0pdknvAt8Atpv+7o4Y/XK2o/OSrZGOEcY+amf99XVD/wCvD8FTnrtL+1zyVscS83jgL/REihhN4YmN7gm+fkeKcK6nMQxjA/Ey4F822NygQfqDkLkEi3iQqcxOlfGyEX0LhkhVShxAjhb1WOyLjxPAdiad7PaED6KaQmncqWO3PPYzgCbEqBwIfGWx72nJzvyHv7k2NgZG0NY0WDWiwHkfT64U2tNAQ6Y+k7UN+ZWFE3JWvIArk8j3xFsLHPcRuCqRmYJABwYVK92cb/EKOBmKYgHgE3AXHwCvimkyY3S+5fS6l0jh2DsCaNwT/wDCHRX6IWJ7zbzk30QhwQ4IINwjkI0KeHjM2TpHvdIbuJzXNOxg5gqaprX9PDcZkBQszfd7u1NaLNauejwOLmb8kHPIE0mXd+Sdum9rVI3z2H+n+6m4sUvFnvUvFnvUp3s96l4s96q92z5fYVWl5IoXg2t1CtoO1gkH9B/JVO9j/Fqm3g+xP3hOOrFi80+TjkMcZ6A96c7IKaaJsxERB0El1tHdUQsHY1VmL62tNuDG2V9amd3YXlQ78bu95TXDDEwOPAaoN81OtZrFIdyen8U7ieQJvBN4Iw1UkZ802+wtX1Q7Gn7TNEmdrRdzmZDtstpvP3Qb3uCrG5zVMEXrPVOPvNrU/bhN/mtks6+0Hv8AUjK2MNI6yY91vyVH+52PK/13KoH3Ox6eM8SVth/VZTRdwJW15OvX4exjAtpygubtSb1XvIBVX/iMUBbKXF4HTNwTdVbwWSubGDqQ66oo7OmxzHgTYKCDKCFkfqhFFPcdFIyplhELWtY/CXF1zfO3wTamnx1VV0H3DWg4Wm2WaayvkYx4MYeQHHS25SQgsleJWg7iVTTi7JB3HIo00z5ozYdVu/vVc6ie2mtzxGpsqyglY6sp+eYCTeQA4bm+RTZ2CWOjc5jtHMZcFU4++pnt74j+S2W7XAO9v9lsl5tjp/FwWz5QMDIn+rmoYL81CyM6XawNv5LoWNZDnUSnDGO3j3BNpKcRNNzq5x1cd55Oisz5F3Ixue4bxZP9EKR2TGXRknLRbGMrDVX6Up8CoZocMlnNduBVEdGvHc5Up0fKPEJlNQPDHvKNUZLTBljvap9Wzxn2qsGhid4quH7kHucFXD/LPUsMrGSRua7gQpQOo72J41BRU4eHQguvqE9xD6p1zqGhONfIyOTBlra6nhZcSh54Wsqk2u9oTzlERllc3VSw/u/eFUN1bH+NPOrWfjT/AEG/jTvQZ+JSeiz8Sl3CP2qY+dEES2zZrHjhapRpU/8A02Kp3VP/ANJqqmjOtY31mNChjOGXatPi4NZiKY2wLKiQnQmBrGn25pr3F3MhnZdRs1cxvioB++aoPSKh4lAUxjiBBfkT2chqalrSMtXdgQa0BuQAsB5HOFwBHR1Q2FtOCop4nVMk5LcD3r6R9cG4ec6WHh2eCCCHBBBDl7EY5WVIGTxZ3f8AYYdpn+eL4H7TpImUhpLXOjLQ4biq2QkS1Ux4gvKkrn85KS2HjvcVAxgaGNAG5Qt0a3wamN0QG5dtu4BfzHkChkexz42uew3Y46hARuLiA0A3J3IRNJE8Lmt3llr+F1JOzFCYiFWbpImjw+ar3aVX4JGhbQOtRP4Tf3VWb4hO4kWN5SfgU42ElKXAelj/ADURFjSN9r/zUIcXGiZfBh67/wA1D5lHEwjQ3dl7Snv18ApCOs0XGlk8t6zT3sVTTRBrHtDRoAquLzvYVN57Wu72qF+UtPCVsmTr0cd+wBbM8wTRepK5vwKhd91tOqHY6XF7nKoPU2ix/ZJAw/CyrRq2kk7scf8A/JTQxufNQmwzJjma744UJQ+vrGSRySj6q8Zwsj9YAjPUpkzcUL2yjiwh3wvyZcgaCAm3NymekFGNCSiwOIjB9Zby1jT2BFxv70SVG2Sz3gAKnf58RPYQm+b7WlPGk0g/rKedmEF5NhqprzWlIzVWP3rT3tVWNWsd7lUjWAHuKk30zvAoSbRhcWOBBCYR1SmHVvuVO+J45hpeQbXanNYDliGoRCk+nPc0BSP1AUgRw3w3Rz6JWRu0+xNJzaPYo/RCj9EKMeaFH6ITAbgAKgH+brX9871Qcao/+d/5rZ/+3kd60rj81Rjq0MfjmnMyhjZH6rVWStwvncQpH9ZxKe45BSHUgIDrzNCp99SzxcExlS1kb8bQ291u4rmYXP5mVxfoWs3d6mPUpJD3lrfmqs6QRt9aT8gqpwzdCzuufyUvnzX9RgH5qOMOJJzzcS5GfbQnpBiihsyEcSTqoX0sf0dxLWsDbHXLj9kyqpXwSaO9xUlLO+GVti0+XgfDP6DrE9h+0sui2Qeabpku1JJXPtATiwDI3QjYGRgBo5BxCHEIRxlxIAGpO5ULNalh7G3KY+zKAPkmxaGO4IUwp+crIWxneA75f3UcwPNvDuIB05GzQyRPvhe0tNuBVBvdMe96oKZhDR34nlbJitz07I8WlpVRvziqHlu4hwcEw9Sq9rU+OMvNSyw7Cqp7A6OYEHvVe3zr/wBS2iBo78Y/NVkectx3uQZrclBXWOE9g5bcls2uIVTH1JnKWolMEp+s1b2p9usVIdnOhDjiqHthH9RsfddFlgzIAWAVPVZz00bz6Wjh4jNGP/t6yaPg2S0rffn71WUGRNNLf0Lg+w/mqmUn6zCeGEBTP60hPiiUCM0wbrqzMkU5yAHahwTHdZoKh/htTBoXDucQub2Xk53V3uUwfKWyuCqhpLfvCq26827wIVTviae5yeyAYo2iZ+bW64W+kfkEPpkRLSTiTd0ae7QBqpntBfKXP3lU5eRjPtTbnmpAniuezELgKQDrNU24Ap9sgpM8lJbRSHUJ6PIE1S72qZ3BTH0VMd7VNDFjLh1gPar7RhgxuLHscSoeLz4qn9EnvJVOP3LSqcaQxj+kKNoyY0eCx7Wn7CB7gFmFsyCljh5+7mNAIaxxz37lSH7qKrk9SAqV33Oyq1/ewNW15bczsgM7ZZl+kE3+zg7mlynZhpn7SfV1Tzbm2WZGzvsmsjbXS9LXmvm/x3JjnmSMmOXiFLBZtSzL+I3QoPF2m48g+S2sgxaSNCfA8hw08oPjcx2jhYomMxv68Zwu+wt5ALS0otIB1YcJ7kSw4TYp+9wHe5cXjwuU1p3prqSZuVsDte5UrD0KRhP8xxfFVr22p4cLeDGFbQqYyyW4blk4gDXsREwlfUvxjezJPYLEl/adVfkpKz/uYGPPHQ+3VUUotHLJEPByEFOyIVIIYLZhoUvmyX/pCkfG5pf44TxUjI2tEjQB/KgBnO38KjtYzprnktluO1SZ2c0qbgFUN1jJUmGzmH2IxTuYeRzkUWjTkdJtyG2jLk+xWC53a9DDuja+d3swt+J5BHDc6lNpaV8sh7k+eZ0shu5yDtU9vFw964Ao8mKAK+ZQaFc+QEP8LNh5qBbIe3ljjIMps1c9I6QlhLjqw4hbcAeFl9fB3pttE3gV2H2IEnIr+Up30+SwOifwcpGPDmlwI7EcZdYhxN08HNqFs2lMO4pp4pij4n2KPj7kxSyBrXz2ucnYVMDhG0cPez+6qTptWP8AAFXHTasX4VWspy9+0IZWYm5Bp9IAKr/xCCNlQwzYHYXluWnBba/39OP/AB/2W19HbWiHdEFXnXbR8IgptZNuT+FgoNZtsVj+6cBNZO9jCSxpIaXG5I7Si+ZrQ0uJNgBvVeT0NmnvdKwfMrabtKenZ68pPwC2m/Wop4/UjLviVWH7zaMn9DA1U1GwMlfPVVL+pE6U2PaeA4lf4jtJxtjgBvK5uQd/K0bgg1oa0WA0ARVxYgLC7HTvwH0dxT3MvIwArs8u0ZUdZDi0fxUtK84m5Kx8kseJmC5GTxxCD2hzdDp9gUUUWG6wlsm49FyhpwBLfPTM5qBvVYtzGAKtq2OdBDiANiS4N+Kri8Nn5hkJ6933NlRQ5XaCODT+So/4w96p5OpPGf6gri45C3MJpyJse3kHIXxdCd8Dm6PYfiNCqlkZbU7jYSx6IOp8YcXHSxWf3XvTRnzTiopgSQ5veoSOsonaPCadCrlRkAuja7vF1SPPSpmeAsqE/unN7nlUj+pPMzxBRePqq/wdH/dV+rJad/iR8k7ZsTnz4TPJwzACK52vrandcQs7m6+8lXKvYDQI1lXhYbwx6eQxpw3xO4NzKldoBGOJzKeyUNc4ua4b+KxUnig1vaqouu2SPuLSqseZGe5xU461MfBwVutDKP6bqHe4t7wQoX6SNPigdnG3BXjl9bkYH4S9oda9iVsqjq5DtAyOs20eBtx2qOWnxxuBaXOIzztc2VqmBXaPJ/6nLyg7gmWxW0UTm3so0xMO8qPi72qP+ZR8XJpawYR1won1VnRtIwaEdoVKdaeP8IVH/Ab71TMo5HxsLXjDbpH0goTtGlj6WB7ST0j2qk4O8XFUYPU95VIP3LVSD/Lx/hVNDBI8QRdFpPUHIX7SiLRctzUvo2UnYnnzkyjpXTTveQMg0HU8FNNUChizrKixnd6A1DPzTNm0bIIbWGpIzceJR9JFrbklF+iK7UUVny5IL6hy+rTamMgsBuntJdB7Cp6ckSRlqIVjyiNxt1CblvAoEaoIIIeQEEChbCdFHMwQTHQ3Y4qOlks+lYOGV7+KjbkGAdwTA09DO6w6RotP3B/EuNMonHp04Hgm6CR7QOBKk8ypf3F6qW588SqnjfvaqhmsWIKCchpxRu7UHZgprxZ+YTI2uYAMJ3ahGPGGaAp3Ao2WI2AUhHVKlJ6qmysSFUNOTyqgixsVI3VgR3sQPYiOUIcAghTQGljP1so6X8o5A02OZ4AXKldkxgaOLz8gi77yRzuwdEJrBZrQ0cALclw08HL9SJOuJbzyDkPBE+aE1+rGE9oULNlOYC0ODdAnva8h7m5qoGkgPeqieS7mBzsOHoncmG4kgmb2gkqKKS4llb7kccdnuf3m6mwBPTkUVfaMp5SiWOHYrM8txDbtI6QQE989Lco+gTHgB8Qr7Sox/Kc/xJg89R+koxvUSYygcxos6U25CJ5JeDbBO9Io8TyCXawx5w0TDI4cXbh7bBHBPXz5zTOIDviiwMA3lWY0r9VK6Cz+w1X6u9fVLopmA86QGDUlUEVJJUVkOCmaLullIaAv0T1pqt7Hk+gbBbPfnT10MnecJ9hXA37k4K3KUfK7eUPbgf7U+JpZKznot5tf2hbMqRdj3xHg0ghfwq2P+tpHwuqgjKqpfFzh8ltAglstI7umW1KcFzqUvbxjcH/BOuRZOO5F3mq+5X3uTt0rgpj1Z1XxfdVQb3EhbVblz7T3u/sq86zN9p/JSBh5xwcSUPRUUg6cQKYOo57ff8VMNHsPrM+d1OPMYf6iPkpm605Pc9qlH+Vm8MJ+aeP8rUfgH5p3+zqPwN/NTbqGU97mD/7lWO0pYmevL+QKqDK1887bD93EywPeTr7kPIjoGmNhD6g6Dc3tKfNK6SRxc92pPktY273Bo4lML+bgaZHcdAnOF3lA0R9dDh5bxG5xacJC+rk5Cw3CxZEBdMoOq40y2Rc3uKeB0ZL94Uw80HuQ85jm+CYdHL9fl5XSPDWgkk2ACbRw80yz6iTXg0f+9Tv3Kx8tzYgQfOCeZwL7k62qPFH6HICdbD3hXrouxnyP5ooo8nPVVvNZl47+TmaMEjN/S5Q1hc7QC5Tn0U8p61VP7m5/EhfRdnwQegwDx3lZx+srRBfqi6AWY8ocv1DgrRJsFM+R5yapaiXETZoN2jgpv0i2aKOeqnijDw+8QGZAIUABedtSxdr4B+artdm7WoKvxLCv0ofL1IIP5zUj5XKr/wBHnmGfbFHJONYInvefHo2VU3UNcvTgVG/rsLVRuHQmt3lRv6krCj2HuKcNx5R5FlbVRPOItz4jIpw6kz/GxU4/eNPgfzU3pM96ffMs8FG+RtQ1gBfk+3HimjcmocEOCPBHgjynyskFby6Wkb9fM0H0RmfYpJWllE3mm+met/ZFxJJuT5EUerrngE92UTcPaU9+b3Fx7ShENMzyfqbvW+wvst/chgkTUOS5X64zyMk30Qj9OkwmylHByMsgjDHYzoOKZRQlsVnzSD3fJvvd3J1y55xPdq5Z+QEOT6kesPirTjuKAQCaYAwaucB70yGoMj+BAUXByj4FR+g5YmHm2OudL8nPVLWk5b1GBbG23emnQg9xV1zOzZOL+iEJdp7PpN0bGueO0kvPJ916yAgBV6NHAji0QQQ5LcOQcnQVm2XM0cTSbNe74KOpZzpeHAHqoMaAAEZqgx4zzTNGpofdlw8aObkR7FtaOExjaVQW6ZvumTyF73OLij5jlMFO3zFINWORad4KnZ1ZXjxVYz98T3qoHXYxyZ58HsKpDqHsVKc2zW7woN7wfFU7vPsoXaStPimekENzlbQooo4gDYX0XP0thmMQRXYuzyBwQQ8iyCHJblsCTkqKLr1UY4gG5VDH1Mcvc2yl0gp2N7XnF+SrqgEPqHgHczo/Dkj0aTIeDBi+CmfpGIxxebn2D81HDnNLd3b8grm0MZPaVUS9d5A4BAZkpoWduTJBtI7F6SYdHLgQe4q2oQ8gnZ7x2L6t/k/rzAsuXoq5ATYtsTsZoORkMD3ZF56Nr28PEp2NzpHYpHG7ihchW8vZD+vsh/8AyrYm/ZL1sDX/AAyQeAPzX6PHWhcO+JbLmNKNnQhpYXPecGHQZLZcFNKa/mS8kAY2X0C2EMmPpR3NC2QzSeBQNYY6Bge/0y3JSTyulmeXvdqSi4hrRclbRiaeajAxanJbT1dM1g7VBSNPP18Ur/Qiia8nxVXVz3hHMxE6kZ+5c/tGnoQ8vDCC8k8Rf4Iy/pPXTaiJxb8AjwX3Vx5yvAv1QDs5Lu5ByHceQrsKCHIHbNgJ0Eiq6Ah8UhIHnN+YUz4DG9rDiFsYTql5eyVpvxyUw1YfDNEarNHlBTCM2hRHzEzcSneaVKFKNWp41aUQiE8aPd7VKNJHjxVQNJn+1Vm6aRbR3SSratuvPb1VNTVPOvHOPHpFU0GMVsUmbr9CzlsGo/zjYzwlYWe8iypapmKmnhmbxjeHD3IcEOHIOUcEORrRdzgBxKo2deqhH9YWz2a1IPc0lULdBK/uao/3dM4+s6yn8yCId9yq92j2M9VirpOtVSeBt8E+TORxceJPJG02dI0HhfNHdG894w/FSuGbmx+qC4+/8ioWtvK5zx/Obj2ae5SkYKamsOL8h7FVyn62UtHBmSjYOJQaLAcmSZGLvcGjtKDpgwdZxAHiqnY07IaqC7pBiYWOBBCkkFzGGd5ujHHhCxDVFPG9X6zR4Jp3kd6O4g9yKP0F3cug/l6XIZtoAAgYVu5RzYXSCJ2hMSmhOkpJ3GdoexwEbCbF2alaP1hjwVC0WUbtCVT59PQ20KpjpM3xyUb+pI09xvynlPFHirzOB3AN9uZVo291/b5BOQQbZ51VHLTtx0zHHitmztIfQxH3fBbHpRzxfzQ4Pfl71SRNMezKd1W9vBtmhRfTX1FZPE18l7YpBe5Oa5xlbPvllJ+fzXRVyzsKvArwWRWV/sQgm11C+nebA5tdwIVRQTYJ2YHea4aHuKDjiI6XEZH3KRp6Et+x4+YUzevGT2sN1C7KQgdjxb4qCTPA09xUB9IdxQ1ZIpBo5pUw0ZfuKmH7pyeNWOHePICCB3BM9EJp81AnqoeghwRfphUUZBfMwLZRjwVf0WYcJcLviv0Ofm9jGepO9foVF+4Mne+Vfo5QZ0VJHERo5kHS9pzVENGTHwH5qn3QSFN3Up8ZP7KXRlKzxddVegihHgVXnR0be5i2iR/3HsY1Vz9auXwdb4Kof155Xd7yeUlBou4gd5UZ6rw7sb0vgn7oZj3sLfjZSegwevK0fC6fvkhb6oc/8kN80p9UNb+ajOrMXrvLvdp7lgFmANHBowj2DkAFuOSGp8mGnYXSyNami7KRn9blNUy3lkJJQl2pE9/UjcCT3IbU2q0jpwwtwM+ZQHUNu9EtujbPyjoc0P8ADH4uCtG7l6XI5m0WYTr5F4gukO9E10uFG13FCQBzh2hTMGHEXN7US4nCUANCESHWlOZueinH96PYU94aMQGEahpT4fPkd2aBHfryRaHG3wBVOf39u9hUJ0qovEO/JNtcVEB7n/msWf8AEdl8FNJm3Bb1wfgpyM3MUrdSERqg3ctwVTs5jTAA650K2tU5NmEXqMAU9Q8zVhmkAzc4qD/ChT0eTXvwSBvZxUkFGXxNzAOIK2ye955MVleMBXZZWaslmsh9jxVPPEY54xIz0SFT1BJoJjAfQf0gq7ZBvVxjAdJGG7UDoVcKEm/NtvxAsVbqySD+q/xUo0mv6zQVO3+G72t/NTDWEO9V4+dk4deCUeAPwUQ62NvewqmdrKzxKpn6GI+xQnzGKE+YFAfM95UO4FRBRt3IAWA5LeSBvAUY1kYO9ygGs8f4woDpMw92aDz0A93cwn5KT+BOe6JylGsE3iAPiVKNYfxSsHzUnCBvfN+QKO+anHcXu/8AtC41A/phPzcoxrNMe5rW/mot3Pnvlt8AFEf3DD673u+LkGZsihYeLYm/kpiLGV9uGI+SAgNEI2YnkNCe93OyZei3gPz5WsF3Gw7VR04PTxnsUz8qcYApZ3EyPLieJUkzsMTS5MiGKc3dwCt0WCzeARGayCvCCeQo+T/0qTuCdbPIOFxy9NWK/X41ly3hQDwMyURWy2CLjd58EHQDiPsmj7zYBHHmpmlUR6+x65vc2/wK2T59NXxd8RWxf49S3vjWzPpAa6vLYA3JwjNwVs8REwbVuRo10dlz5cDtGOIg5YyQD4qoaWtj2iyTFpglK2pDpWEEbsTz8ltaI2NbD/Vf5tW1mDWnd7vyVdOAJGRAjQskH5qngY1ssPNSWtjeL38VLIXyODRzYOFuIZnwU42bUyxSEBsrcY7DcIVew+dkzLThf6yjZRvEItHzz7cl1lyZeWeQeSGMCc+UM0EY8CSonSuLGGM31jOH+yq2OPNVLXAbpRhKrYfvqRxHFmag0eHsPaFSv0lb8FG4XDge4oFBcCgVE7WNh8Aqf+EzwFlDuDh3PITNzpPCRytpLL+Jf/Gl/Ej/ABpfav8A40vtX/xpfxLjLL+NDfJL+Mpvpy/jKj34z/5HKHewHvJUA/cs9ihGkTPwhN9EeAUsYsyV7Rwa8hTO60j3d7iUT5R3BPOjHexSegU4ZnJRR9eVg/qVM398FANHqLc5Yz0GvcquTqUxHrlVjwecqIoB/KqWGUSvnEsu5zyqSMZyhUzL4GOf7gpTcRWYqic9N7j3lOcbuN1UzjEyMhnpOyChjzmdzh4DILCMMbQ1vABF3J0Rksl9R4q3lg0Dw7QhNkqpcFsDQGtty3kCs9NxwvQAsnnRqcdTbuVmYSboCTREVkpI+16PJlclCUXIsz4qlN8dPE7vYFRYrfRYx6ow/BQA3hL4iOBv8VV0IzHOxg3xITUNI4G+K9+w5K9KL8T8UDOAQCMPzUMvVDY3+knQ1ZpqrIi7UHVdZRzi7HsIcO42VbsSR9MYcbXEYHjR3Ap9LsmCOcWltd44Ekk/sctA6Kqwl9I0ETtbq0bnju3ptTssTxdKIjrt3hTQvLZxjANr7wqSpbhxtudzsinMzhkczuOSnItMyKYfzsVK/r0Tm9sT/kqXzKieE8Htv8FO02h2lGexzsK2uzq4Ze5wK2jH97SvT25SQOCiv0mvCpu0KkP7xUh/fNVMdJme1QHSRvtUR89vtTDo9vtQ4hF2maldmIypz+7KqD5g/EFUcGjveFNvdGO96kOs0A73I76qAf1KLz6+EKiA6W04fd+a2TEPrdpx+DwtgR61+Jfo5Fo+aT2rYbepSzPVCPudmo6Q0ETVtGTKOKMdzFtuXqh47olt2XWSQd7wFXOzmqGDvcmjr1vgwX+ap/Tnf7lF5tK53rOKcOrBEz+m6qjlz2EfyhPeOnM895VFDfnKhl+ANz7lSgFsLHuO5xNlI7TJOebuJKnnziicRx0HtVv+4mA7GZqng+5haT6T+kU5+bjdOduTl2LCskAg2PywFjo5MR6IaU0CW5XBjz4fmpDo0D1lJzt3OA7grvN3vWJ8DBusujy2Ku5Wfy58mf2HRQZ8gsbrvt6q6PJ0irnkDDFgNoy49Dc3uVoD3n4q9R3N5DFXxTN1eEItvxTDqyuAP9TUQV0R+xR0kBe8qmqyIJyIptwdpJ3Hijs1kk+zSx8LrmWhkNmniWHcVsbacksuzJ/oM51p5+p4FVdPibLA63pt6TfAhVdNlFO4Abr3HsUwFpomv7jZUr+uJGHuuFRy9Woj8Tb4qN4uLOHEKMaNT29SWVvc4qpH78n1gCpt7IZPWjQPXooD3XaqcjOh/DIqM60847nKkOn0lqp908w741HurHDvjK4Vw8WlS7q5vvVT5tez8RVb/vx4Pcq/dXj8bvyW0D/n/wD53/kq8/573v8AyVZvq/e/8lUnWs9zlP8A7w/gcnedVu/4z+abvqJD/wCL+6i3zTHwA+aphrzx/rH5KjH7px75f7KlbpTM8XuKibpT0/iwn5pzeoIm+rEFN/GI7gFKdZn+1YuuXO73FR+iE1gzLWjtKo4+tUR+Bv8ABUTNHPf6rUNI6f8AE5Vjupgj9Vv5qom+9me8cCclPN93E944hqqj1wyMcXvCAP1s4I/kB+ap4s44QTxf0inu1KJ3J7+QDcgNytoF2IJrdXAd5UYZ1r9wuhuY8/0p50hd4kKbcxg73Kb02DuCcdZXeACG8uPim8Fh2fL6qvHLy2cukVetYF0R5NhdXH2mQDBc8eCtmTcoLLkBceXFEzsd8ispANzyqcOkE0LZHE5A66aBbPkJa6mbGe0WUUVHTT0zbAOIRNLA9mpZdp7WnJNliZK3R4Dh4oYByZD7cBhJ0AuU+rqCAeg3IJskDmHwW06aI000gqYNAybOw7DqFS1Ly4Y4Dwd0h7VVxD6iUub/ACm4WP8A7qmZJxdaxVA/TnIj7QmOP1NTG7sORVS3SPF6puqiEk4JGW32IVWzSd/ib/FVQ1wO7wn+fC09xsovPicO43VI7XGO9qoj++t/SVSnSZnibKF2krD3OTToQfIIR4lHiUeU8UUUBqVGNZGeLgqcazM/EFSDWdqo/wCIT3NKpeEh8P7qLzIXnvNk7dTjxcqo9Vsbe4Ktd++t3NCqZOvPIf6k95yBcVVP0gf4iyn1e6Nne/8AJQj7yq8GMVC3SOWU9pt8FhA5mkjj7XDP2qV3XlPc1G92MueOpUr9y43Q9FMHmqBou4MHboofNkf/AEklPHVMh7wPmp97mjvF1NveLdgR3l3tTN4v3m6Y3RrR4IAfYEUMgIOYyKtFJy2KuV+vNXR8n6sr6v7OvrZ2vfG2Kn7NT4oNbYbuXLk6R5bwdxWF8g4m/uWZVVAMJImZa2Gbpe/VU1RsfmuZMT8bTkbt3ojZWLXmZbjuI/sr0Qi/huLB3aj3EI4Rchveh38g+2MGy5HDInJCxPIHgnfyFrrtyUo1OL1hdRu68Db8W5KB297E4fc1I9pCrg09LG0+KlblLSRu7SxUh69GW+o8qgfoZ2ewqmPUq/xRkK/UqYHf1WVRuDXdzwqofuXnuzUzdYnjvaURqCE7c4qTdI72qYaTP/EVP/Hk/EVUfx5PxFVH8d/tVR/Hf7VU/wAZ/wCJVH8eT8RU++aT8RUp1kf+Ipx1ceSV3Vjee5pVW7SmmP8AQVXu0pZPEWVdvjY3vkaPmph16imZ3yqEfeV8I9UFy2e3rV0j/UiWy2nSqk8WtVCOps/F68pPwTv3NDCz+i6rHZYyBwaLKZ+bne0o2zKL+qxxU+gYApD1ySmBMZuQGjQjuATvSsm7y53imN0aL/ahZ8gOynBWhf5N6xajh5N4iuh9m2KJrGXsBbNZcvRPJ0zyiSMt4rpsOhw4SOC6fJPPQueY7R7nOIHdbii+lno5Oi8A28M7KWKfA0hglZ72/wBije5N+TIfb/8ATG+ujFI5qJJQcmv5CEUdSLDiiLhuXEpw0NlIP3jvE3Tt4a7vaEw6ws8MlCfMI7ioj6fuTNzyE4dSe3tVQNJv/mVXukJ8VVb3fBT72sPewKTfDEf6An/7aL8Cd/tYvwJ3+1h/Anf7WH8Kd/tovwJ+6mi/4lLup4h/4gqkaRMH/jCq91h3NCrv4hHsVadZ3fiVUdal34innrTE+BK4vd4MTDrzp8AEwaROPe5W0gZ43KcBkxje5gT/AEnIk6EpkQu+wCdJ1WYG8XD5KFmZGJ3EpjRYABW0CPKB9oeQ+R0uQ/Q3BWhej5GOociyoe13klxIWAW8s+TZvJmuhydLyImzh0sPOtORbp496b9ZUQSOliGZYxvTb2Ebu9YPuI2s/mPSd7fyAUkjiXkyE6k5qSGqjqmZEuz9Yae0JkNY18buhcPHcfn0j+FXzWiyH25dszucgZiszymyDkzgCe1Nfmc0EU7gn26qf6KfwT+CenJyciinJxTuJTuJT09OTjx5Qmeimegh6KA81D0V2Bdi/lUUPXIvuaMyfBTy6N5lnE5lRxnFbG86udmeQcEEPLKPIUUUUeUooo+R+qFfUu8kx1mSdzpcy1yp2+aCnDWNyHBwTCdUzHk8IHeh9naNdIrparocnSPIeQOnZiNg3NOZUukikLHYjZzTmmzXNTEJHem04Hn5HxBUEv3VQGdkrSPeLj4Kqnp3gRY2+nGQ8A6jRAPYJAWtxYXDgDkfifFNcxrMQL2gArRXaFcfbc5Qvai2YhFcTbs1KAOQ/EuJvynlCCYUzeFGdyj4JnAIcAghyHgjwR5Oxdg8juQ7E1NCCCamqGLU57mjMqom0+oj9rlFDcsb0jq45koeQf2n9WK+rd5N69qba9uUFMPmhMxaIbiUd0jlINH3Um8hOR8rJfVldM8nQ5OkeWFv7xvbY3UIJGbsQsLA/koA+xkaod0gPdcpmuP3H8lgc4xuf2lrHZe5NqZjLCAWyXc4gaOGo9lijNHE15gnIbmJYm5aZBzSHBSNBfDNNABmcJ+lRjw6Lx71tSkYJJaAVsBGUtDLiP4HWK2Y9/Ny1H0WX0KphiPd0rBCWMPjOJjtHNzB8ftWR07nSvaxtjm5QvlLmgkbjoD8yidMh2C3lj7ccgQQ5B5YapZN+BvvTWZgZ8T5BR/ax9FX1R8m+0Gq/kFdL7TJdArpnk6HIKBkbp2OvMC6MaYgDqpHncwdmZWJt34n+s6/uRkgeAC0XUUgL3SSDA3sTxOXi/uH5qQsIDrDtk/Ky6NnSuHHDi/NOqg57IpZATYHO3vKfQVLYJBZ1wbA3W1a2zaTZkj8snGBrW+1+SrQRPtKogo2MFzzVi9o9awazwBWza0PpdmvNTDTixnYcTL8MZPSPcSo5mYJo2SM9F7QQfArZJk52Kk+jS+nTPdEfcQquHKl21VjsnYyb3kB3vW2ov8AYVQ7nwH/AO4KrZ9/sicdsMjJPmD7lSNJ58VEH/q0z2++1lQyENjrIHO9ESC/sv5UFMBzzwC7qtAu4+AU5BwAUzeMmbyOxo08ShjLgXSP9OU4iO4aDwARe8ucbkoIFA+SeCKKKKP25RR8gBOd2BBqHKPLH7O6VgYzUowtLXeT+vhZcufJn9pkugVaQ8mXJ9Kjip9tQSFkAwxTQ6gHsWysAFLJTE8ZLtd7/konm4bEfUcmRtOGPDc8VHHBIN7yoIcy4kLZ8Y6WAd8n91seD+Df1mqghYGRgH2lQV1eagUszy4C7WNtpwvdfpXtEkUFBTUQ9OXplVe2JRL+ku2J63fzDTgj9gyUFHTMgpYmxQsFmsYLAeUVFMLTwxyeuwH4qjbcx07Ijxi6HwsmMFo56ln/AJi7/wDddT7q149aNp+ACmvhppYqkg5hkRt+LFYFbQlFnzRwt3sh1/EfkEaZruZgYCes7Hdzu8nMp+9p9oPzV9QQmlN9IJvpBDir/tgCc7sCDfsByBBDyx5Fj9q01LMel0IKkFvVcPJ/XgsuXPkzP2mSyK6Z8gOFiqZ9yYwoNRiHcVYWE8oHrFZf9xL+IpjuvLI7vcqbeFSegqZgyjaEw1F2jJZrL7GCB2F77v3MYMTj4BVUt+bhETfSlzPsHzKZJnUOdOeD+r+EZIAWAAA3IBpWBpAKxOPKOATDq0Jh81M7R4lDc948Ud0r1Jund7Apf4vtCn9NniFPxYp/5FPwYpvRYpvRapPRHtUnoe9P9FO9FO9FH0eUIIcU3im+kmekmekoh5xRfpkEBpr9iUUfJP7O+RrQ7d5P68Fly58mf2QQ5NVcnyghyW5ThQaCV0vLih+9ka0nQbz4KaTKCnNvTl6I9mqkk+/qHn+WM4G+7NQwNwwxtYN9h5FmlC5AKv8AtwCc7TIID9pP7B0CVGFGmJnAoGqD7FZdQo7o3J50jKkPmFS7mFTknoFVB8xVJ8xVJ81VKqVUKc71Md6l4qTin8eTVXJ5MvKPk2jXSWSy5I4rY5Gg8N/sUj8oYT60nRHsUkmc059WPoj26qKL7tgaTqd58fLwscsUh/bQE52gsEB/pdwQVCSeiofRCgYLlgUVr4Qo/pg6IUVuoFENGBMF+iEz0Qm8ELoIeXl5OvJlyW+x6NlYoNA39gzUzh0GYe16c8jnJXHsbkExnUaB27z4/Y2arMcrvP7WG6lOd1BbtQGZzP7AftbjlH22fJ0FgYLpslRiP2+XLryarNZIojy3HQEo+dZvem3QQGg+0s1dZXef2M8p5QBconJo8Shq7M/6ll4qKSPA9c1OQDcfb9Hl15MyukhhQQ5SnuKa09N47goWdVhceLk86WA7ETqfs+zyLMKzd9qftOC3nP8AZRy2/abLLkJsiNFvOv2+XKLnlzRARKJ5GojRoTnalFFG37BZpV5HLP8A0Xs5RwQ+wy8jP9oyXSWX2+XLqiSVe6jYdUT1WlPciroooo8P2LoFXld/oPEfb5cmv2uZ+3uFhcrt+3y5Y3uIhjfIquXRrYgi7OSVz00HJqKKugggEEEEFb7f6sq8h/YzvQCv9ieTsXZyBD7EIftmfk7/ANgy5QzICyzRKJRLUQFbUIIeWAs/tegV0z+wlBumaJ+2Ct9gfLy+wy/YsuXNDAgHfslzydFWGiwnyblX8izvtegVcn7clMYOJRP2B5ezkCH255clr+05eR0D+x5nkzWnJZpVneRmrrLlyKsftbtKvdZn7QuTIxnmUT3eVmskPsgh9vl+1ZcuSu3ky/YekeTPlyK6RRKNkUQVoshy3CzVvtgbo8lvLLtE2PNxv2IkWH2Fyrt8i3IOQfseX7Vl5Of7FmfJuCruPLZqsrEeTn9rkUPsSTYJrRd5R0ZkET9kMPkhD/VM1l+wW8q4KufJs/8AYtfIy5SOS2bkNGon7SzeUo/anlP2WX7Pl+ynk//EACERAAICAwEAAwEBAQAAAAAAAAERAAIQEiAwA0BQE2AU/9oACAECAQECAPpHAhwZXBwYMiUIP55+4YOh0SS/qmCGGGCX8fjt+efwxyYT9sYvAe6Gp/ww5HkST9sgYOB2ZS3+EPRg8TY29x62wRLDxpcf4MwQcGDwJJ5EHkPYwYuD4ifHaP8AAH4Bg5tBBwYzbkRR/XPFq+VLgx/vHq2Bkk2PSj+1aCWBBEHgJW4s/wB60HJhlYzY2rDwo/uI5INfJ1uD+6YOThvAwIMPkV+yRgGWHmL1+T9wx4e7h4AUb4Qr9shZsMOPsWF98P8AWMNhY/JtBBDBFBDy1Wi+wOlBg1I4fbFxd/qPaxMEGGIIYI4IeABVeg+qRkg0XrsPkFtvy1g2N9tn0MHgZQoB+EMpRkGvm8LYXF2/xdtzffbCb6GDwIq0UX0h9lL6O2+4vts/qrDe2+++z96w4A011A+sPqpRY1Ndfqbbb/0/p/QfJvttttttttttufk/p/T+m+2zwvogVqgFkfoJYWui/ZTwAKaLsfpJRxa66L9VaWoqDCwksD6Db/CSSxrprqsv8da666CqlsVgyYOx7JLDb++8KJYWumuqX30tddNNdVFm8rBwYOx9NLDBb/BWqSytddNNdddUkktUtddVqKaaafz011SASSWFxaU9R9dLDb/DWqS1115SSSSS1QGUoova8+P1H3Fhtv8Ax9p8X039lZYL/wAXafF9VfUfk2/8PaU9B9IQwe78W2/2ns3vu4ZX0HsDweF9ZZbf0E9t9/6/0322333/AKD5R8u+2z+gSbbPmpMr0Oh+kstt+O2++011EezfOuie39Bbg+V4lBzUGV9B+slhtvG2+7SGFpotddVqkllEQEfJWw87BKNtoVtK+Z/XfCjZttEoBpw3ts2+ElNdYALj5H4nwrLSnmT6P80YJw4A0Am9sarTRJPcWHLxqRgXB7PZlZaV9B6L8t4cOQGBGbAjL4cEcUBbeBGlh1t0fEwckj6a/HUa4tissAGeR6vL6WDK2FuDlRIYtK82gyoP2E8kwQYbg6bfq3yRggStnylxaV5tBG2x+uOzEPBuJAe4PlUvyMEbbMH7Yxb6KjBbcf1CIMPptk15MH1lG/vgeQ+o237HkQQFt4UMrwtQEkofpLhtxfYfJ+ulEo/MZMErbC5SNajVKGV6I8V9NvlfUP0UvsHihcIWuqxaV5MEXAhrB2+V9Jt+Yh8D4NtvbbDfuPI5rhYGFi0rwzbbZ7AyuCPyH6KHhtv8cQQYEHDsRffZvDFngGpRH1W/uNvyX4tcCHBLcIGVrrrrquATCPpPocGP6Dbf6VMnK110rXVYMrlJYBhB8DB9ZeD5Z+ksAJJeD9hgwYr2MIYe27Bbb4qYR+AfMkl8rXXXVa6pKJeACiS1S828EQSvb3cWumvgIYIMHyH0ByfEQQ866a6rLbce2222XGwW3ttts37NwSvTMr2YOhkwQQ/ingQ4A18W4lFrrrrp/P8An/L+I+P+X8tP5/zPxmi4XvSLJClezB5jB8T9gcPgYfK7cXAO2zbe22/9NyYsv3p418B5DFovBvpLwZ8Rg+R8Bh8NvZ7OLVLCSwDEvMStj2IOhyeH6pdN+DHiMH6KWG/ABdiHCjbcS11XNSOxK8mAt4MASUMGD2kAQlg/UMGB2232sJeI8RCMIjKSjYPNCoYs1Oz2cWuqwOTBBD1UKOEg4PA+0l6LyHiIzBBDwxZ8LgR5ODw9t/6/0F8joZODgQcmCPkcPKUXu+xkYbezbYg9gRDyMPDfNejgYOBEBUeJgwcHFeWcDCIWW8LwMHmuxBgdJLVYHm4CcrX+X80uKw5p4DBErioA8TBg8Viw4YlgnC1118hDK/SHWuuqSy+G4lroPj/l/D+QqoCLRXC4HFcJuHAO2xNY6eowciPCwAsLC9RDK/SHslqKCg+PTStP5fJYfL/Tf+mxzrQAgg3BB8KxmxtsCYcLVDFCOB4VwcDk4fQj8xDgyv4FYBfgQSuPlp/D/nv8IpoaGASvFoYfAR5rDw2IZX0MrwOkvonJhwMGD7tYJc7YGPjwjDLRDJwIDGYZaD0GDBwMOh8rSvA9DB6HJwIIRw/s0jtwAqhtm20cOQMbGxN8GCDwrk8iWwDU+Jg4EGDAekYPQyuDgQA8JLLf06Qy1RWN/wBz8jbJewMMOKkww5vDkcnNcnkQ5oRw9tm2OBhuOAiDluPC4MGTKwHxPB9zn4jgFwzT+e5ubbAwY3FvkwxYl7X4HRxWCCW5EORK8GDDbgwxYWl5T5v6W+YW2HyC0EJ2Fjf+u223haUg8jwYPAdWzSC22wsYIxLRciaAWwq1qMGHI5Ga5tyIciV4PQgwPjrQytr2+SGwgt/S0MrW19q2t8lvksKWrGMDq0r7H6FuQCNbWxUHinekSEMODgcCCEQYEPI4EpwehARP67/Fa8tavxW+Gnx/JNfj+MfFDL01VDQAKDAyM2NDwOTk4HvbIgilZbIJ4rkQ4rHAERDg4HIhwMnkcCDJCB6EVq2p8cMra1tl8UGL/JubNKoF6QAdHFpX0BOBD7WzWAYHCUHRlpSGGbbG0ODgcGDIyeR4AGNg77Q33AFLwnUC1RSlLSw2qHlWrWfHAIOTi0r5HFiCciCCHytmmTgeRP8AT+htW39f6bNnJxXwHgMjk2NjGLE/HDxqfj1tkluCC4wZsI58PkZTJ4byZSLIghwPC2acWlpXCS4IWug+P+X8v5amGHgeA8BgwYMGACDxTFLWMbeGYlG1itTERUC3CWDKwYPDtYXBEIqTwIIcDwtgSnBloITh5SNdULJGGHBhyPAZPIzXBgwyXmktkQVBw5rqiBXAhlMagWqOXDDivStLCUIJAql7HAlIOHCWzgfJu9o29tm4yTmvuocDq/CpLRa/HW82lpsLAsnCPxkvYQz4/npYDhQw4HTtLR1gIs8H2Oa3/p/X+n9N9/6bbb7TbbbfbbfbbbbZvNfYcCAQ5VgIoJWHj5MA3wAIZ80+PD21rU1WmnwwHs4HZBrBKmb71sciKDwMf0TB6DoRZZwIOBybbQGHFYYlNfmp8dfloK5tUcfJLUFV8JvXX4x417VoKiAS8qAR8pOzBHifvmDoZSzXJggHFhqlYMSsMJqbwfKC1aIRx7Nk0+WlPk+K3x1sQB2c14OBCDDASSZaUjlQPI9pYbjfD6fFRyIO65MpyeBDCAADDBK1tWfHX+d6JEYvSgtWtDX4LUhpoK6pJJKwxXwMWpEpLQSsMrB4KEJZe22zj5fa5r0IO6RICgza3BjyYpWhuTr/AFPyGXm1jtW3x3+Q7SkHzV+XfbbbbbbZ7bGDlvrXXXSEiAgsEHp4Ntm3httjsQ+Aj22bqdttmcGU4BbsTycKHAiAsBPksgMO1b1A1sTgR0lfBjBwCC2Yx4L+f89dNcLt2xYYfLlK69DyPNeGc17Jg8DgQG1r/IzDNhBkA4NdSK0p8UGEuBk9oWHgx7CWwQa6rVJJKo8bSvpTI87dHgQ8GV+OwEsKgSuRw7QVEbgL5bJ6M18FXIyIe2ScpKJLI4HJlYIYPH4+DkYPNvKsPFvjtaxqLCDBIgEtYWMBHyV+Q2pbyMXRBgHLrwwcHlkv6Q5OTB41yIcjIwgPksD0cVh4FrERGsEOBAZaViIxSa1OCdthYR9jBDB6qcmAgtx777fUHJ8EkhBwcttt7WAA6OKw8a3ClrHwNnKUt8NaTWMl7VgPbbtEAOgd999nN9ttvqKDo8iDoQcHKSQgwcVykklGYjCa1t8cMfgR8MFrGCCHBMErwTtttu9nHG/wEosNtnByOxhuGCAKJRa2wMNtvozT4RY3r5EUvWGDNo9DSsXAGuuuuqXDb22bbbf0x6nNewNUoYIOxDEMGDJwOjKQywRwMWhgxWugNqCLBGuuopqtTEI+EkktUllRJfRUH0K9gGJHA8DHsMIAjURdayuH8gggDsFPjtNQEuRyfBLkw9L8Yd1wIzFByYYcCDAg5QgqBmtZa3xD5bVnyVxSEGKluXk+bbb4MIyl+MMvIgyzDgcCHKAhgghwMEjhtk1Ar8lfkrPkrSXgrf4yBy/RJJa6pJfRSiS+iPEQZEXJFeAWycCGDBgwYAPK0ufjlorR7P6rfCwkkkvFuNvCS9ByOBBgQR9DhapIcgAL6mzH4DfqklAXs239MYEAUMGT4GEDyHa8kAvvpeiwycP6Q7Erk4ASIASSIAREGEsJdtt+611SS+qsN7bOONxkmPIhwlqlql7pZez2B322bBcMAGGMuNua6qN+whOV+MBqkuW237AQYSwkhBjXVdiGV8W28r9httttv3EAAWRFl5r6mDx11SWH5j8A+72beAQfE8iLkRvg4rmxHnts222AAkspKLLf5CXgDAElw3tttseaj3rhmVhg8TAAElrqYM2w23hRIwforA9hzUfQrg+pg7sd9tsPyH02/tONttt+bgAh7HgZWAERAKOPL8FNdSBlQ9j3OFNdcbbbP0SWW39NIV8R4jt4WCWAOzwYI2CTh/UrDgcJLDe222zb6Mb9FylqB4nAPKOK+JwMEgeTccbeHs/pDCHaWuqS8jFldCLXVJJYcHihVcvFehk4EMI2e222z9GMjFejkeL90tdUsOALXTTTTTXVKD6TcEby+K8mDJwMJJa6oDwbbleDK9HA8gW+F6PCXKXil6PCw8Nx5rB5CL0Si111WqyfU9KVg4cH1UkkvJx5eQAOAeyByCC8CD2SwteFB7jkkCsb5bb226b22222322b9F0AsPgeBI5AWRB9k9vsQc1hqkQ99nwuEsJa6666666rXXXVLLe2zylG30PEffEOW8H6AxWHJhCSje222z828PbbbbbZvKUSw232OzgfXHicCLWA5OB5mVgwOVyvBt4b8VEuHs2/JAJZJhgj4HQ815DDg4OB5mVyMrVeCylqklqksLttvleY6MEMAXA5X1ngwe7xXlvKSS8m22222/wLYMHJgjbeH9MwDBggPC86Zbw8tt+LjfguV9sQwcHlJLL22228m2LN422y/N4b+ykkllJfcOB0PJLVa+FjvsMrKg919lcvD/CMJofsHlJNvKAH6KX1h6K4+P6I9UtUgEgPRL8NfZHraD649x+ivx0YC3HG2232sH2HuPwF+UQIRwl4jo/QJ8xB95fmjgQfSPoS4B+Sv0BDgfTOBk5ba1A/JS+qx9owQwQD6Rh4Jc1X5YH2R9sQ4H1HhJDCX675XQ+yMHI9RyTElkD9scrofaEMEMH+hH3D9gflOL74ggH2jB9Yct/gv76yMD7Zg+2lg/fX4Y/bX5B8l0ovxT/hz+0fp//EACoRAAIBAwMDBQABBQAAAAAAAAABEQIQISBAYBIwUCIxQVFwMgNhgJCg/9oACAECAQM/ANvgwZ14IfNcmDHan8Agni0eKjisE+AkjtzzObx2Y/AoJI4XHhYtDJXcgnhUE+Fki895Pl8kXnutE/ucE8LfCVwRkeKkWwfBEuDrsIQrIQhCF4J8MY+whCEIQhCFrYxj3C/z3xxRamPvse1wZ4q9ox7XH4Bj8Ax+AY/UkIWqoqKiodnpW7xxNjuhfQhjHZWV2PlzEtaF3YI5S2LWhd9oaJ5FGtjHekp0ND70iffzwyCdE62PQtC2DJ41JFurGifAQTxmSMEZvJHgeknh8kELV8HTnxMcWnJ1Y8VHC5I8pKIwx08JjyUaFXkj35/F4J5915tBOznlUE2jVHOY1P8AAkU8/QudwP8AAElxlC5+xjH+Oz+AQTusc0/vz9CXJ3uMcoqKuXoQxiYyoY7UopRQUIUEbdC4zSUiZSU0eyGxjKmVvVG3QjHEsGezVWVDfydPzoZG8xeeH4M9loZHwSvbQhb5riHotTCKZWhojxU8O9FlCFi/SIlk0+KnZLQn/Hy/pJWhCdofuR8GD06YVuqoU+N6jp9ybVUivP8AIdp7D8bFJjQ7z8Cj3MHp1SQyar48UxlK9iSGKZEmJ1SRdsqRWh1e9ppR11IjB8MfjPSYvBGj28ahdllRRUiHgwNqRxJibYFUUq6q9rQoIciWScrxuDGvKMLt48Ex9lITHS8Cf8rem8+5SvcpGNe5VV7aUhLcRuffvRdjGN7+LyJE6Gxi+BnptNqevJ01CQxtZHS8aWvJYZl9qLyRZXnfQTZjGPTIkyKtUkkMqaHOiTrpHSvJ+oz3V9lP2Uop8VA5PVpkghWY7ydJDFX/AEzpZjXgzsMbn1Ge5BT9lP2IXgZ7FTKksjfbV4VqWyFglkLazu1aqyFoY9DEIXh8XVCyNsSJ7Mju7M6fcnbQTtY1VDux3qKioqKioYxjHvoJ04MXlnq0eoyYtI9D6ZPgl29ODGTpZK7OO1NpIunoXBo0YMaOqs6SSKJ0yLQqaURDvCydSxtYRLJ9iPe0jp4XCJt6dCfuRg6qpZDwMmXaNCJ0JkjpY2iSNvglEkcLyZIpPVdt5MYtNYmjpbptOhu8ohjJFUJEbjBKIXDPVb0mbwNE2qSUlLrUlMlLQ3aLU0uClkCYkQNlQxj+hj+h/Qxj+h/Wxp+ykXcYx9+duhCFtcIy9CMkIlmbIRJkhCebtDVmMQhCEIQhfYvvYz8k/I13l3pI27Ht8Iy7w9CVsmHrTEiSPBPaMYx+AyY2ONEnUQSO2TD10lLOlkryyEIQvKzUdNJ1MhitOqCbQQJ+50nVs54XGw6jBgdsEvtN+x1jo2cIl8KkjvS5OlQQST2XdVMwdL1NE8VxsFecs6iO0rtE657jGPhS2GDN1oUGbLT0YJyuzLElxXGyXzZ6Hd6YxUfK11FRDHxWFspZCt6nA409RFoqi8cVneRbqIqciaJZ0vRNRFRgmmOa4MiUIVMM6miGZ54nUimqlENnVUQzH5yhc/QvwNjJ30kCFx1CI30ElItouAsYx89YxcEXKcbdj501pY96uCZ78E9lalvmPiEEkE9ldpC2+PFvw8YIzsHpQuUzk+OCMY/LY/EFwFC8T6jPCV3X4TGn1GfAY2c60IXJMbOCe0/9bMcigne0lBSylc/SE/2CO+xjsx8snZsf/QH/AP/EACMRAAICAgMBAQEBAQEBAAAAAAERAAIQEgMgMEATUAQUFWD/2gAIAQMBAQIA+IQQymK4EHe8uPIfaC1/BHYdwAMD5KwykEEMp4Llr5D+A/4A7DuBkeZ8RgSsMM4ofC1bV8B/FX2CHyAA9z5DFIRKHx5OP+Y/trLeIqK/ZQoQzjPjei/gCH2X0UlvCtQPsErKm2KHyvQj7x7CODsPhpD2VR2f01JgMofK9FF9w+FH2HagVsMAADq/sraCOpPlbjtRfz3F6DIzTF4q1FV0eB9lSMMSlofEi3GvlH1uKP0UoZqK4MHkT9CFnEJW3ma24yP6DiXmhWo6mA92TkfRUuEiVs/M1txaf0G/ADXQVUHmmbP7ECxBHW4t6aW4zx/0zhCtaIDCPYwdGbP+DU5ErdvzVqW4jTV/zANRUUFAPQwGbG3deB+WsbiFhyeazoeI8eq/i6ig4hx6r0HXa1n4r7m20LC3w6aHj/PTVYcfdeDwtdBxjjHEKL4RCdtjZx/yXsMOC4vt8eumn5/l+X5/n+emmmmmummn5jj/AC/IcP5fnpqsP4iRZuKGPxfYQfUowQYmLCz/ALr2N9sPsPVL+AI9nHtuL7P+rsbi0t2bfx66qJfYBG3kWF9xZ/zHtv8Aps5TBt9TbiSX8BvbZx7C++++z+8kW23333ezeeOW+9t41S/hNtvDb3HJvvuDttts23tttvvvtvv+n6fp+v6b777ONvvxy/iPU+C6txJJL+C9m9ttttosPZvbbbbZttuNxtx+nHL+I+RLybwkv47bb2bbw36v0pOT5UvdJLskv7CXxUnL8rf1uJJf0B5D1qbnqOiSWHG38SylElhRdl/LHkOq100001IluwysNuP6l8i9RhwDX8xxDh/LTTTXXTT8/wAvz0Xw1FaioHQiwEMSSUbbH8lJJei8VXjrxGom+3dRsHZafkawevH0bbl4IRG2281h+hfIkkl4KLGopXjW/wCkW/6b7bNvbbcXB2jFhaI8ZoR5UJtt1d70hL8R6iLwfyHwSS6PAqAKw2adr9EtdNV1B3hAI5ASTS3GR4iLteVh8UgBEv6iUOAKitcGyNiXANdXs3tgTXQ1IcBBWsrd7AGmiWW69xLSsPYf3zjUQRMnW14gFharwcRCwyMbDGtqxvNOxzWHKlQvhbcf8e5YjMAhxayFVF1SylhYRC6CAgsS1TTpUgttw4rD1r1EPo+z/iXvSojlRaWhliKpdQAFF5MTU16g4atTusHFYetMJL1cHYfwnY1HUQy0HdY2b9XCF0qcKWGsHRt4rCNdddexgHpXLjr8A+Em1qhdDF4txJJYXddEs1JgMJhHUBLUDqYOw9K4GHEA239drYr2Qh8h6JewKqYajGoqKgYGBBh7bm4s226leIAEZMFTHhaKNt/IyUIOggi8x2bbbeEl1GEoJWVxaohNLDq9xc232cBjbhgtWx8GMmACErwUWGC9nF5kgdgO4y39i6masXN/032crDhx1hw4jDKEHwHxt4Sw2231JrXsIPARJLCXoPitLYOF0rD0Vain5yovVWEBB/gtvC8xDkdFrqkvRfKMkWyYQ2ta0/IcX56QmuLVAZKsAaHxPxDo+qyvAYA1A7DoP4t4jK4rQ0U2eNjc32332hgJhANbfW/BuDs4AAv6d4CYM7b/AK/qb77bSsIxsLuA2BlbA/SxF6DpUCq930b22+oQwS/VmWqMpafl+emuuoAyDYKh6mDsPQRAJa6rsYBDBAB1Ue2+/wCm++22zezB7PZ7bbbbbA+aWHBOTIiGDT8tRNtt9wQeg6KwBqe59zBF1S6GAHBFa5Zsb7bPCSSWq1111SSUSWqWuuq9ksXgyIKmA8scByPIG2Kn3XcRvsetRbNY28rXXUgDXLje225v+v7fuf8AR/1D/R/0f9H7n/TX/RXmqcKP35IzASaliXHwOECU6DqPYeYhgwYOqyC248ro3Frrp+emmn5jgHBX/PXirAcJe/JgZEGDCPMdRDihBw3gdF8J6EjJgg8HAIl0UPVKLXTUR7bbtvYWGCI/MS0sKnDrBi0OB1BjwIlBBLQQYeRBglvoOq8B0qOg8AOzbeERhuLL7JjDBWqijbfWwIzU4vDgYMEA01WAW3BLYqYsvbc2Fo9mMDI9Rk+CSUSw/nHQQFgtx5SWG5ygHIzaugqo9t9m+whhlYMEjFiSBBACIx1HqMnAwcHLbykvJLzIGRgyvRIhYYLiloRkZMONPz/KvB+NuPqMjpXAMMt0EBJMGB4KE7bPZsdQMERpZfklFk+TyJbFfIdAccletcHFBDAXc+IhxXFcXwM1iEMGAXgRt7GzfUZJBbZgMfVwdhB1bb8nGMiMTY8n7fsLPpY0OOWDoJXFhOMxg3ttgdxLYEErBLwQYEEEeDAI3s2+wwMns48N5GD2bbfRRYUb2/Q8v7/9H/Vbn/Vmt7VBNb8HJW3Q9OUZAqK4I0rSstCOToOyGRBBBDAAMs2eHDHkDsIJXJg7jwrg9l3e/wCp5j/p/wCk845+X/V/1f5aj/GP8o4BxaAIQHnmppan+c0tXwtivHWml61wYDsDaAc1fMQ4rBgnIiWBhQgjyGBgy3uh6Dpzm/LwWtXZ2tyTngP+X/T/AOr/AOt/n/3/AKnnHJv+hl+nAaykMfatABi8rKw41RlZyAnA7iCWxWCGMdXgQdV4DNc2+AQ+/Pa4/wAwPHXBlp/pgBwK/wCebkgioqrVNdDTjnGaYAR6jNpaCVhgyZWK/HgdRDisOBi2R4gH0EOK4MPg2+lfh5Zbj4a3lI7G3NzTTQUpxDhNRSUtSCWwrcVOGleIQYt4GGVlYYIMXnGYRyVg8BD0tgwRZcboTBAW+4hwMHs3kABQD3EM5Y+Hkvy1wa/+dX/FqK/nxVNBxWoIBSUnJx14qmlxbfjwMX6jNsCUyMWlQMcogyBrrqgD0vh7C1uwwTleYhPU9BK9B8Ax/oFZstJUj/Rf/Rx8Q/zilOG9ZyQynBbj/wA1QBTn46cWhpxYGL+FoIZSHAxaCDNgM0zqlbJNjWIROGDIhwS44PEYJ6HtWGAwS3w8orxctaC1eGXgp/orwzeAWm1iai+3Gane9jfYHiwMX7VxaDFYcVxaDpy9K9rRSpFSGqzXAylgwBt75GRm3QeBg6n0rgxCc8pyWtwcdwJe3BG5zRwQisHL/wBJ5L323pamK4v1MBlsjNcWgMGOWCDAg6mEHDBQG+3QCEg4MYgBGRDgZth4PcwYMHtXFoQZaVHNKQ4I4w9t+W+AaVNbCtOO3JyMXoa4ri/UwCWyM1xYjAhnJEO4hwQYYI5oIyYBqC4IBgR9BDBBk+ZhlcGD2GDOSb4FLBktwwkxRcVuOctABNRSlaQYrBL+BwZXNcXwMGWigyosqa4EAsNbTWsOBVQZJHRAGCDJ6PvaUMMGD6Vxacp3dY+QrYHY2NnNacVf83/NxcV+P/mH+b8PxFKGplcX6CDJghgyMXwOyg6HCghEfHBkgU1MFVDlKN9AAMHIg7iGVg7DyGLTliM3J4bchFhybm7gAnHYX3/W/wDp/wCv/o/6Bz7UFJWVxfsoZWGDIxeVlZaPAJIgGbQQyowQBQDKWEoeyXQF4Pg2DWGCDwHgMGcsEVamnFXnIrrppqCxc8tbgiX4xyDlnAawSkpK4v2eBDBkQy8rBLkwFZBzaDDBVIBBhLo8HFYO5yMHIy3gipMYPuMGc0JNtzeWrQECtILf8v4fl+S1000/McY4xTStKwYv2GLQQwRx7GVEMJHSuBkwZSQhIIIIJwIYx1qdttnHDgYtmsOEjgwSsSgPoIIYYeP8P+b/AJxwfgeD/n/H8vx/GtdPy/H8vz/PTTXTXXVQYt4HoMGARk2LrkQYGTK9KxKxgwBl2lYI4SIlHgE4EMOBBhdTBNtgR0b6jAlfRKJegwIZbraAuLAg6GE4GRBklmVgs5e3AeW9bk1ykiLUEFsECAkvIzXFugIPiBXBO2zdScjAle6UXyCGHqcCAvAyMWPR1iwI5aGAQG1LE1JqFhvYkZM32MBPauBi0OACK4OR1Epi0bxQ5GRh91rqkuiXkYep6CVgxbIl+tYsrB6g0HJNuO9YxcRyxBbVoC3s23BNq2hhgjeGYAutYJeHpWCHDYtW27igiSiWH5Pqex6CCDFzh2IzSiOR0MEME2lbW5K0HFUUqK5uKV6a66aa66666oAQw4WFTjWoGummqA2JSwO6EABAFUkkktdT3MrDgZJbi1StCEkIIJcsYISoF0rL9t9QCKVrxavBwllAa6pYSUSGCEkpxHAgyasYbeRg9FKwQeZtt4nuOjtgZEErLd+MdBgmPCRFYxBNgRljBGCRHG8A5c4xDlt0t3vVCMwdB0eHSCA1OzeG2z3bdZaGVwfDl6DJ6uVgGDisscjGqwAAcAGA4NqxHBINpU9QcICoEPUzetjgQZt1OEZTvWtaqKNtt4fV5rDisOR25jBDK4Ev3pAcHAl4IOpy7yuEaiDLc1S1TBaMIw6kF2wcE44rHA6AcorAYlqZXDcFa0XxGPNc1h8eQ4dTDLd6QdRLYGR0RrWwuCbbZAyTlGVCcJYORDg5dZQxDryUAgwAK6qAaV461+Mwl5EMEGEo2279K4MFcJCorUDsfF7CCgFihADKwzZwGCGE1hwoYI26WENddTT8/wAxSuB0EI0/P8vy01000FfkbMPUYEHQ5bJt0oI4sCCDq3G+5hNTBNQI4MkQD8xXU1EIFVDKgV11pTXXTQBARQdgPE+CXg3HhJIYHQnsYtQK4br0e1SCTNVEuzdpWUthnABw7YEeDAXlaiCCVD2bbb6rVRfSeohwIIM1ySexIs3Kww4rDBhADCAqIkYll4tKylpsbVlerhiEOEproa6qtax4HZtti3g230bw/A9RkYrDBBBix7EiN1ghJwIcDAgEdTtvuzgQwZOVHSa1qDlLVL0rCfB4cHcnzby/hGTDElm0EcpDKgjoIIMmDIhw6lx9rHihlDXCwIAtfViAxJa66rxP8FYGTBFg4PcSxbBNhBKxswZEOa9ddBQjVVglRDBBgQZS8DCFlvbbbZtt5b6tvLfVsfBXwMOLHIloTW1ui0FBUVhI6EagdXs8ICoIGNdNQB1HiY8ru3Htts22+6USWQW+qWWYOh62hhhyIrEyvQCbCwgNsDDJYPgui6pI4b8DD8og6twYeG3EtdddUoPhtDDCXBDDDAO9YJb0HdwZHRv1J+QYb6jslhZXZJDqe1oZaGuoBwTsC9tttgWCLH0HRJeD7tttxwfIMJa66pJapCoCwyTAdnu22/W0Mbw1r+emv566qoSgjwI8LXXVLZt934HovvS6KPbZvDyl5vJLJMbw8AmKbbOsXYQ4cfRapLqIf5A8BHBCNVrqktdV4PapykTs3gx5UB6A+Iwurjez2b6HuIfQ/IPAdlrqllJAIjrTrYm3W0A8qgyvYdFqtUoq2NttnG2+ii6n+I23GxkiNtt4WuuumlR0sfJJIQia1lpXybbb22pDFKjovBxvzR8h7qPDBrbBHRL0se58BCZWDBhHhWEdq001QByMrqcP0GADTRJer8ktddUlrqvQknvbxOAQThxJYdRqe4O2zqTG2x9Am227Wmmmq8m+iWqXxvbxPceK6oV8K9BDNddRUCNuGDBgwPO0BwMA7bPCWummmuEulfV9W9t9n5nuPIYGRNu6WRBlYOEoYMGD1tBGCOzj2bb7pA7PxJe2++2zfoJsbuMdB3APQdEtddNV1EQ66mqzbJg6DwEMAHZt9G229tuje22+++++2zfcea1hiXVj0EGdnttvsThKCIV11QAlo3BDg4EHQ+KwPkbb6Lwbjj8dVDbCIS111QHQeLPQdhHttAdthbbfZfPeAuJZB6P1bbcfmsiusezwoYPMYI+ERYb2YLjcPyCE2musYLaSSS7Ja6666a66peq1WNtnElEfJLDyOo6DwfUZVcDwHkrGt2LVtroaaxZb2b222e2222222zb2bbjwtNNVHts4kupw30HoPdZGBlDA8h4E2lYhKwQW22a100011SSi6AZWuummmmmqUb2beNUl1cPsew9Ceg6VgwwYfivgZEAjyC34pJeLcezfTUVAXmSC3Fg9l1HwiDoOpwMj1v0b22cHg22429tntts2+iWq11WX6HosnsJbqD0HqOlelYfivB0UUbbbbfgkBrrrrrrql5v1ORkYPc4UES+AdBG5XFoJX3tBhJZXtql/KER8mC24Akl4jACrXXVACJRvCXgYAOq+ARtuNttvDf2iGP4W+o6VGoqq9AIZUJZb7uDol9z/AIAKIyflHQDIiWXt0SgEbcOB9r+gfDQ3+AeBg6CC2zFt9m4YPAl5OR/Ab/ijsPkHoIcDq3AOhwP/AIkYWFEtUkuzbgg6DwrLYHZAdh/ZHxvxbyoYOg6jwAsUvIQwyv8AZHU+xgyfUwdBB0HQ4GACW/M/yl8A6H3MrF7GDoJXpXDmoDcOBgQeJg/lL3HxCGCEvwHUwdBK9K52JeT0EHiYP4S+cQfGIfkEAiE22bbjfsYP4a/jjA+A4Ga0w3huN4fsYP4zje2wIPQ/WIZWH4mI/AZGRgYHgYPuXdtwlggt5PgPiGBD8Qy2DEkl1GBB4mD5xEkuzeW3gQFtslt9R8Qg+QZMEEESSg+AQ+A9RgYS8CTZt9mCDs2222/kHyjIggw8GDxHcS2W8j2EHk2S231cb2bfRuD4x8o6gvD+B9gfYQSsHk2S3G2+jb7tggwfyR4D4D3B9hK9G23GyT0bj6j0r8g+P//EAC0RAAIBAwMDBQACAQUBAAAAAAABEQIQISAwQBJQYAMiMUFRYaFwEzJCgJCR/9oACAEDAQM/AOPm3t2Mea4MmD27EkeaYtjalHS/Fp8/kjnTeVtx5jDtDJRG1PmsbsnT5jKtJG5PmMEkEkE7kjXl8EkEnTup+YQTognfjyyNU78d2fd4tFoJJ+B777e+GyO2SdInvq8dqdkLhJdwjjsYx7j0Oz1MfISF3GeUhC3KhjGVFQyqz0IQv+iL82Wzjzdj8bqKtCELfQtT3/ce3xNj0PgoXF9x7fP8mPP8mPP4f+AceJMd1ekRQUlJTdlQx+WTZISErMf6P9stLs7J2flFQnaCfgbEiLsYxjHpQmMiyYmIqXyRtx4rNlZWZTSN/A9DGMYx65tBAkJk/JSRtz4nGiMEZ1IpQtaKRa1oTtPBwZ8MhXjJ1Y2FrWy9M2nkY79+HRok6b9OSewxeOJjv30j7q05IRJ1YtjsE36iOHjvkfJPxrgntPURt5M+Az8n5rntUE7eTPNm0dgSR1v+O5SYg6HJKlH/AN2vdtxyGPl/6j/g6VjuMoh26x0uUdf+3a92mdccKefiTqcd3xB0uSfcdSyRwHpngRz/AKIz3iTpck5RJG7FpI8tki0iQh2eilCQoMWT0x5VFptSylCstCEhNYKowPVNo8uS0VFQ9ue4T39rQxjZU7PusE60IXeJEUlK04MbMkdrnYe+u1yNC1Y258FYxjHakV0InjTrm2PFUIQikQ/wY7JCIJ4sMld9gnsaFzY79PZXuzwJOnscE+JoV2PShbNJTx58UY7sd4JKRbb/AEn74MkePTwp347Wu10fpR+64XCjxJCu7OyRQyn9KCkSK2VnqM9QrVbKnElRUiVvw9LQ0SzBjlPvFJSP8H+FRUNL5PUfw/6PV9bNVX9ELLKEUoRSrJCEN1sqSRUVELalGbK0aWMhkohGfD4rZCOtiSEKzY5HEHpeisnpFMfAq3hFBTZXY97O5gnPiE1slHUxpDHZCjQzpqEIT+GN/ZWVlRUO0cfB9EZ8P97JKlUV9N38iqwL1bOzY1ZaUhMl4G0VIqX1yYqkl97kjg+92dNR1U3qqwVRMiookS9VoTFojTNv9N5Ka1aPvkzTJC0sY9iCX333GbSQNjVUkuDCwV+o05HPyPq6ZtTTep1fJ1IdFIms6OhplT+xr75Moh78kd96qjJDMEITqEmJVSQnBXS/gacwNVdUFbOn5tJTIqUKB9OLQTknA0N9p6R1GD2xod2PRHb/AHfNsjgwJ0lVLMyyaWYYhWi8kGZR0KGem38lLH2yfmykiqNbH3P3fFuoSPYOlHuK6nCKulyUw5EJEE3g6jpwjrUsppfyUQInkY4kWyQiWTabR3V/l5aOlLbk6TqpIQxj/T+RK2ewvVN83i068dwj6P4v0tEpEWQtnppOpFRUVFRFs9mSEzB7dedmV275tiy6SKGKFdE6IF+i/SgppK38U/2et9Uf2j1vun+0eqye0tGD29++bSzBFJ7Ge1WY2dN8EMb+x/oxV/JUvik9V/8AH+yuv/iKl+4XaU/AMDKiorHOT0vsf6MqpGdS9o/T/wBwhFRUVFQ/yzGMfHjhQ+0QTws36rIpKSkoKCkpKH9FC+iBMpKSkpKSkQhCEIXHjgyLTGleK4PbvTuzfpRKIJeidL4WN5Ed19u7O9F+pjVMGJv7tWIJWjpJ8QwY043G6t2BHTTN5ZnTkc3i0E+IY4EiTJe7B1E0mByyqHt0lJSUi/RfohCF+i/Rfumkp30IQthXyY3I5ft2pZCMmdebNfJRfBLPaQhjXB/g/gd3+aUK8oztoQhbD0Y24J49JSUlJ7TG3kzfGpC017OOxJ6FwFZaV2rJnfqvD0QTyoqgla5RD4jGMY9D7Tkzu5G0N70cWFrlEPdkjtKFdcjpEIkzwI4ErYgkjcjtSFd8idEOD3Tqa0S+KyrhR2/HKgm/XVeNfUPVO4hCH4Hmz5LfESFeCfJ0TuY2mSR/kzPMxeUS+c/Acchj0wToQheZsemURodn4vJH+E0U+Wxwl4YrMfPQiBTZjHuoQhWXg9Q7PnIdqhjHusfgqELkR5MhDHx54mDPJQvI8DIRD4r0IXd34A0PSrUlPMdn4hIqdhjvNmMQuTF0IV2PwuWQh7r7QheEQvBF3ydL42L43scqkp7zHgy7LPPXZIckvxtjux8+UQttj8xiyunaoepj5juhWXh8kDuyqyEIV2VcJj0oV1d9wXeUIX/dVMSs/PZI8XkjnVlQ9a83qGP/ADirIXnL/wDAt/8Av/8A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26334" y="1636150"/>
            <a:ext cx="1371600" cy="13716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206294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Older adults may develop unique coping strategies and resilience to manage the psychological impact of chronic diseases.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430169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Mental health challenges in the elderly population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04795" y="1590142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0" name="Image 1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AECAwQFBgf/xAAZAQEBAQEBAQAAAAAAAAAAAAAAAQIDBAX/2gAMAwEAAhADEAAAAOJ9PwAoACCgcgMaoCQEqcMdMCQKIiMIiRCIgFAQUAAEQJAAAAAABDohipiAYEgUQBQBgADh0WEMYQ1SNS1yMAtaNWMBDgQQCmAwABAAWkoEIYCAAAAAVoAjBrCyKBwAA1EAURjAkBICVBKUVMoiKIWqZSgAKgRKCkAAMQwAAAACHSAAAlBQIkA1QwGAAOBRHYpXYK1EatAcrR0KDGMIAsBoAMAAAAFakIVMAIwxKAAgCgYjnubBQQAADACQAMdEMYx2uRCVCICkSK0gBEoAI1QIKIWsIKAhiAYAAU4KAAAlkpRMlNoAYAA4AAY6BjAlCHTACQDgGFAxiGDLBRUyDaQAAoBUKAIcAgHSCA59wKIAASgWEOkSABjoHDCV2pCQtREiiFEaYsgAFRI1KQwAAABgAQwpQx0Q6IAoUUgHQAASCgY4IYUDohjJQqdSAAGA4YBTAYDBkAcpYgaQAEIYrQIKAgQtQCADnuYoAAADAAGAAA6cOhpwMkK2JFIiFBSgAIAoABQUwAAAQDCUtJBXYSg7BWAIwUAFBgjGpTGEMaAwGoSRhQSErRyNQYDoCGOglAJl0ShEFQAAWgxQhhSAIEVpBXPYAoFAAAAwpwAAEgCmpIQWxIpEiKEABAAWJSUsBKIAACGCggGIYSgwAdoNABqTLtFYIxqDGMBwDp2OUJWOBWMEatGMBhQSGA5CwAIGgECNoAAOEKgFAEAAEFc64BQDUsAAAkLXAABQMYgEERiNRhBBSgFaIQhUCAYKoFLAUoMAEABCCgIalEMY6BgMatAYyVAxjgGMdMlQShyO0HTAcSQpw0LZSCiOxypRGJUjEAWkhapBSkAAAAOADl7yQAABBYKBKWADgAQAEAhEajCEIIQCtEIQhUQCUVQIWoIQgBUAKkagChq6Q4Y6YxjphI1lTJI6cOmjGSJASRqyUOmFSGOGjoVyOnIwslKhIKwVACCiACAABSiQAYAqOZvIKAIAoHLGxQAMAAAASoURqKREIIBQqSpSEJCWNIISoUIVRlBKhCCVUQBQpIBK6BjpyNZDqRJGOpEqlEiaFSJDSRIdSGkhjJDHUoKZKRhUpGpcuAFBACiAgEMFBIAAK0SggQXnbyCgABQWCgQpSwABDEEFsYjZAiIWQRATSiIJFUIjKiJFVLESxFERLEQpFKlViAYKQQKWMbTHUmWsrJDJkiVSSdSJEydTJI0lUiZKxkkkSGMkSpkpBJKwuW05AAAAEO0ABCgRAAAAKwGBy95BQxAIAAYoVADhCAQliRiCKWKqoihQqjCIkVjEVisYiRWMsUjLEjEZYrEURlVIasdNGgSVw6EYwABhQrJzM7Z2ysnUyxJ1NJliStmk0nayRKyckrJEiRKpAkoaSpw1ZFGgNQQCGIQWoIBAiURrKkMI5e8ggyLBUAAJHLELAFUAhSqoQkhLFYpFYwiAlgsIRCWCxzINQiCxIyxlgRAZJJVKyRNGO1oU4Y6KlDpjiVrGkhrIlARqJBY5QWJJLKsJpZU6sSdTJk0nU0mkrJk4lUklZKGrRyumgoyKKIDEIaiJVSgCgBQyQAByd5IJAVoACABBBSgEBEREjLAjLCoxCIEZYEWoRCILBa82BGWEQWKSJ1NLLCmNRHBqkjVDsYDHBUhjV00ZJZEklbJJEiVSJkpZFSZ5amqMx22VYzYTq1LCyppOrEsSdkyaSJDSQ1kgAAAACgkBKAACGAqUSGAHJ3kggEMSArQBDCERpQEREJVZCariFteZFa5YLXEFrzayGbBYS1wqsssssHYDgpACiSHTQlbMqKkMalSkFEdCg8wuiyUO2Q6nE1mWEydSSVsozGXLIrluSxJ1bZMtstssLbmZYkyQ0mMYwAAoCAKIQKCAAABAAxiOVvIEAQhiEjEK0EEsbFARIkVhLGKysqmoRWtctUtUsMq1hLAlc21ZQgCNZU0nZIkSGkkdMagwpwBqMBwxjJDVjpysY6YSpBQdspZJYTJ04xLzc0i0sstLbLtS2S6yyrEkkySSJjAKcAUQBQJVDoFAAAACUQADmbyCgEAAIAhICtCIoREiRiC1y1lZVnVa1Z1UVZ1VFctdk0up6jkmSqyyaSHTQphDAaJWrCgdhmsVjHThjGMkoSWVNJElaTJWSlksgpwiKpSpxMwS83NmWlyXal9lyW3NhMmkkmSGMcqHYqIaqwBSAABFaAABCEAzmbyCgAAEACEEIQqURERqEsFrzakqmqpaZapapac6qiNl9zbqTstsmSGKxxIAAYACgAOnYBBRDpwxjGMkCyV0ySSVkyaSWSStksknEqlEqCKwkjbTLxcadWpemjS9m2y1mwnUyUMaMYShKwEAxKAAgAAAjQJSGjOXvBmGtAggEAAIBChCIkBECC15tUtEtLVMtObVm0yyudW8XWSpgjQaBoDGAACgAMEalJJQUwGMYxqxo1aupEkazJEiROpSStmspJVMkSGrGkFy5vIlpNCaLNFl1lrNhOppKJEpSxgA1EAEqVoQCoAQARoCUslDl5W+ZC1RGoEAQCpCEIIiRpRAjLBaylqjNplolphSX6zZqAwhgAwESAABQAGAwAYDRU4KYxjWQxjJKqmMkTJE1dk5ZJKpxOyUsqmskkrGOAiZTnw00WXWWJZVkSJJIatBSHYAIFEFBAACgCkACFExnI6ZcAUhwDAAAQhQqiKERqGbWQqmWjNomqRsyoABDCAAGA1AAYAAwAYDQANHBTHANWSGMalTJEiZJZw7JyysmSJrKyZOWSSWUCO1gAjClaXXNtTJxMcOxjCUsY5VQOFYKQhaEBEFaAhwiNSJnLuQQqRKAAAACkIVKIkRRAgVtVxRGWWNkYAUAQDgEMagAADQBQLGlpaltlkzYTJEkaNZKIAqSOkZUsWorFYrIlUpqZMkkiazSVWSyqcMmMYDGAjLcpm0mSJDhjAAGgoIEVoAqcIKUAAEBGokyyOfvJCqIAAgAIKIWiFCIiqMRiJAqXHLmkiqlQAFRghgADUBL7nWzquNTOhnTcXs6IuZaNHLNbZqzOp1JZStARG2DKK7KkhYD1VAtd3TLWU3VbVTrXLW1JZrMnLKyZIYxw6AAhJVrEixGSlBjAAGAgEAqAgohUqBQ8ilSWJO2czh1kCEAhUCAAABCCowojRUYiVxyZqmERgVCAcoJA23HRc9zG+42MXMljJZaZvZnrqx10zenO786vmrVmJSFTgABqrAIKcVpVZTZTrGfWc1zl3xzXObUVgEqu6pqpabut0hK2pWsaPJ6AwFJXrm6ZKGpDCgAHDERAQwEIKIjQOAWhCliSqZhuCgABSRCAYAAgFURxGgiIhHCmqoRGEoII1s9e8epefUYsQZFcbc76PP0b8ddud650cqmY3MNZrZgQsrSuyNkIiisQNCCuHUyctksmrCctks5qUsmnQuS5x658/pyw75Z9ZVCik1U3l1qubV04KakOoyR1ydOHKSFoMBAMAEBEAAQCClk6KUFKK2p2SMmsAKIAIQQBY1QwEEIaqwIjiJ5yaphEQXRJ3XHuTHQvNokVSy6fPv1effp473zcLzqTPeefWM2s5rnPZRq1VAhUSNiEIQKDGMY4ayiZOamXRbF0aM26a1Z1fNXNTmpTWezm9OHJ68su8McV1lqpqu94tErsYiN5ADlBgAAAAAgEIBAAgAVqQiNqqESGU3AAAACI0yUBGgYCAAEgqhR5tqkjFielc/RznO5nlNJJoz07PH1dXn2lZXcZLzxXODrzx2ZdZpWvSIrQgVikiqUpDEoA5GNWSGMmWZ1MtJjJE82ZdGnGtUmzO9UujPac1h3y4/Xhi3lJVZkqqoO1c6tAKjebFTgAAAAQUASJQQEQAQgIURC2C0pilpsR29YBigAQERkgAAAQAAgAF8wqk6MnqWN052RIsk0TXc4+roc+qsxb4cvWOX0xi3KLI1ApWKoBIiRKGSolAQVhRDJDh0KyTTAQAOWUMZat0Tlsi434vR572562TfN3x4PbzV6VVkqlYOsbtyFR1zJGoAAACAYCEIQAIRGoEChciZiKyL8znNeg02Jm1hqIZAUCIjJAAQUCABwUABzGtcx3pz1SWROJRqxv0vH2zMGuPD68OR1xlqqyilKDJjSI4VCkAANQEBqh1OGOCmoslmAyUNZRIkoIhLIZdbdldmbsXt476OfXkdeHn/AEeZRGstlV1Kd6lLmLBQAxAAiIAAQqQhECisZlIyyq5Ni6UmJSTz+d9vc0pmuCiAAARFWkwEAAAAAwCW8oOpOW7OZrMcPL0/n92qb43Tz+a9HDm6xl1VBVoSIQAqQAcoA6JAYAO1SNWSENSGskaySTTtaTmnEiUrqWTtZARM0xqxr1PD01p430+GOoljVFkc9dmeufUy65qgBAIBCEBEhVJkXMkVlJdb18tkUaUIBaIpQE4Gena1nUZd8yEMQxCE0JJAAAAGAASw2TV5m06+eNkMckqli+o4e62a8H6/HxuvKiJ0wCQAESNWzJQYAKGoAxUpEIQhqUSNSmBInLJZk5ZzU1salKyyAcr0oS/N9l5vVk3w4fbywtoWNVmDW7c9Orm8vpiixCEgqhVBKlxmYhUy81GsauQpZol5fKinTIAAnn877lmmsuuYIFEBqlgMkSRIDgtFABCOlmsisjpZ5SRxJJRI6HLv2efp+Ye7wZtYapEojiTLAkjpoBBa8kqILWCGjichYBKWNZShFVQjpyyAcOiQamtst01pdNWTmqkKzHsPP04vXz5t4Jb25S1LyNzHemnLZZzNRJGykyGZa7Gs0om+/czCALSSQhQrQBSotTXCK6xHAa7dmizNcMFFSAKkgsiaEgAKWkgrRJ0M6nDl0zTsvcpzM5XckpcuXVjr5Pvxx7AmZI4IVRJF8MjYBK0BKiosS46nLfRz0146WRVckOzFrNdYOkwa512V3QjJKAOCwUJDhtW5u2dNk6RlTG2c86QotSKW5uLeVebWusqee3iS2F9utJsi5l5k13pkALSRK7AURC1DzUKwI1ON0vlJejqY9TpXADQgCkiqtZSWAoAACCiWS783Geg56521Vmtz3ZwKISJI1GznacrdTMkUyTUFiREMmaC0kkSII4muqa7PLfT597cUtZReSutmOk1a8/pw4vXhyenOqogSGOEsajo5XAAxrdnp0s9tEw2K0jRRDlo1rBrpZlTSrVll1mGoZs1FZG3KnJju3JBoQAAlAEIUVme3LJXYWknLb9Im2zNcA1SOC0hFRMsoCCiAdAS78Xl6nruO+Ttl1mJaz2c4skcRkjZCoWKuLpTcxRSpUACFKIUhxfV+U7GJXJpa253fi2yuyNOI2V3NVkbM1wiSSiY4kEqpGfVy2woUEMa7MdOzi1FbKpUCXDrdd3CIDImtMuokFBSyKq5E130hEaLlQAQKbcxSkSNtsXGomAL57N71aWc28CgQAAloJlqAAAAobcsZbb6Tjrh9VVyRM1TPQzi2SLNWlaJGVHI2oTG3oZYxgAQUgECsZbI1mhUR01tzLYsS2LImkoY5GNVY8hSo0iqsumW0tCCyl62L0ZuU1UzTYKqwW0XUlIzW2CWSOyq5cqViqhOTNdy5nNSUkhXHsjFlli6KugAeRohCCa8/L30vuc2siiCiIaqqIsLkSgAAx5uvM5fR1c2yMtJJLoIyFmqZunNI0JEFUVxraCLTLkAsACCVAAwJKFdzXV6yS+LoFnFkzbE0nDqUMFECUFOaSw1moxbuHQiyOlNaMtLpdnVdSSmzn61TdQVIygmsiBqMuskCkFZ65a9lnObo35TXl6IAtISASgtSIKpQ89HoC65z6gMESgKJkLTQABBSCXoZvN1A2QiJItEIQrBjVnGlCQkKouUVrnamsFJayix1XMgUAMIkSXPVNyGiNUtYrLpbUtiySROJDhkgLIZunbLrOKzHuY0ut1SXrPNlGrPS10zanN059kmrxrTbXZAkWZWjV3NFigVFVvNOwyGjJLXUVdjhKxCGogkbSEoedj0RZrOe5BqIKZFFvMNK62WIIKInLslwalklioZaIYECCRQJpqZ0zKYrZFlBTiCxht57cLNpozqLVbNVkh2RsqM9Q1HJtza9IjJQ1vkviyLIlU4ZC2oRVbUgaC81RasIhVcSavdKW8umGsdjLCC12JWULbm9FGWJl1kVAVLzzrIhhDVoxtMQCsAkSlIBS+ey9HpNnm6A6ZKJSSVnNt2GtlDgADdnWQdki8lLFIUEgimlYhExRZZlvnvk1zV0iyY6EUKoSVLTTW/O7s7hDVFdkdRVBMWs0WFjESiVTyuWMIhZQszUk125a1uJQQlRRq0VU03YMllqkuDWa0KSxIIzHNyXoyaUvMepVYIFc1kOiCMRIcrpyiSEA0IaqlSlLPO4vpdVsU7gJAjmwERawW7C1mRNHlLVeXRmoJnskbskuelY5b4yWKyAqRNZS598cu8UpCNOZ1cNGZa05LIiWq1ilaRGsUpKtKyC1iK0hRYCLVnFhoW7Nuh1OQoiVsoFg1UtVuXTDUCKssayLmLJe4vIOPY0ktgiRJdJfGk0RgrzNMkkrdqVy2JYWE6sSwslmSJDRw6BBSlDzuL6fQ1iqwolQ5EMRzrd0trKtjJBYruy6EuSyFli6IpEBojPZCqgEJJtSuMG+VNlIrHGzM25miXVitYJMBhSgAcIQDCVldkLmRbnV61jHBRbHSC0y1kLuFCxMtVCKbYSYgLRXVEqk9G1SvntZasshklsTQXlsWFub8xtBrbZ27njTSh0RKtBuTbWtm4uJkkY4YhCt87jXqdRazTcg1Mx0hiOdL0LbGVBSEvV56tOfqWm2XJVaQWwCpIWRGIFtSrfLLc5kp1CHLqk2zFub0M2BcotZVM16EMapBGoXSzhpJVAC3KiTWbVpWu6qtgsLEs0iMIpTFWBNDfVlynIuLC6qJSXpLta4NyqmXrIaSHLfFgRsa8UnLtaTrsJy1lLYTJLVFC6rnoWbWdFlpZlKgcAhV53O/VWQuc2oBIABJUmFrpLNiNAQ5fRY3yrmZrK1pWaMrWi5pK6QqjLGzSzVrnRc5rKRWSzdEm+Z0Zu3NFmUkCKQRiEkGa7RUt5rzbIulnNBG25XLm1rmdNKVICiNImgErIWchnj0jUutcVjktWYW2L0JefZAmu6WtHExqFgi9cKcLUdCbZc9ryKQShIDUmpLiY0lDVAAjzkvq7Is1bOQEIAWK4Y6aq4AhVpzrr89Zty2SVYy5Zyoz2Z7IIqAE1hrezRrjmszWQEk5dGc7JOlmzlsWtYopI1BHAV1BmNoRVmuXREpdGdV1fNNqu3k60tVyg0CKxqyQIoLC541zmSqqqYsi2aTWUthba1SWy6ZbBiHKExEFnZ5jeZAb82jUlLKWVSJS2Fg4sS5AaA6UoIR5xfVxDWa7ljUEAhGFejLRrNaQRy9/nvRm3azUlFta65XKqx6znZVJUgC4l33nn1zx2ZrIjzS53SdHE1Z3dEc2NldgKkgRKrI0QiKsvjSXTVmapbWoW4r0ru4ERUkjUYiaEmMlCrhaxTcxSlaRCGthIkXk2pxatsWLKWQKIltlqsnZ52yvURuxqncnLMZMnLZFiyiaTuBRAFQKIl83HrYhuU3DBQiiK1pM8vUKLmwkEvo+WmRrNZfZla2ZotdnN1mIELRlwLjXZrGfXLDc5hQ6nM9KTrc65qxVECKRosIVQSpEKhqCXpTHSzrRLWtzSasbi1c1KKzLpnuURXBL28yaihRrPnt5ouSJUFiXRpzNkurN0TVOry9ymkspJyyVgqJQrdkYbO1zXZmW3i7z0GM1VW12wtSymrAEjuRAFFSAKjzcesiG80XMbYyVESRJaYsXqy59ZQieb6LlVZRpbFlc+tWdOXJrOPWUoVWCkiM11suM2ueFnPQTkumevGvF0Y1BVUEjYgAjJXZXYCtQRcmezsY6QlvVtF7QVli2ZXRONEt+dWLy9Z6+NKWqqLnPrPD7Zxazdm3R6Hh01ysqMu8Z0ybnK0z6RGt8TFbZDiZctRcYq6OMdLEm1wrr1vOyK0w75Y98s96c/XSUt646p1hIgBpCRDPNS+tiveefrLLSzNlTlimUsXq5uTeUEao7PLeiMO5vmYW86hq+ObrNVAiNPNLEVLfrGPXPBrNWYE11zn28WzOrM6RGq0VjFkyGpVZBAVsYtMSdeXRnQtjQ6K9SL5d2GzGnE1a02Yd5831z0YospsguiWtKx2RrZgAKiEitRKSyL5c1uXSu1SzpSQtZIlELmTmipexm6st/Peqb4vXyYtWm6S2zeua4PTOexASEJEqPOS+ylo3iNgEg0kYGWrJejLenR5pSwq6XTJz9zbFdmG6w1qXDYkAlhYqJClndm8YtcsNzXIySdbOepjTmiaUkSFjZaoIhpVSZRARoMadrOq7dWdjdjrXLcaMXr8+iko1Ob1zzts9zDTlp1sWGpXLdLtimoyQqGqCk0xKEzCuSQrr5kjRGyVFbeWslRtiXECRnslcRCXdCjTMa88+ftltVraU3um4Visyay4axoEM8zm+uKN5hcNXAiViM5ZL1JcdkiVdTlennVkzi6NElNc6ufpKUpIKS13JTkKedS1nFrjhshZItme1hoxrTN1LCZgkR6CMUIrpMxqFtkmU6ZpxtVdOkL0sm92KqtyccrpMm0bkE1GTnWdGI3TyvSaqK6gR0izBb8pyZdZSC4LKbLDRF869XGmjmWUa1kt05WVWY9S5mmxy7YlCuKHOvRKTUpqF2L082WdcveM2slsEAVHms31qZ947eLXpCSBXUSsyLNeplz9RWEvouV6MQXL0y8opztsFoMAJTVNxGhWtsK5ya5YtZhVkmjOe5ytk3YtZWkBI7WiFJEhqKWNkTTGCzt51VWzHSvW8d6aJezzrMm2OyhI2JQZExJrlLZxEviuqyNRGVgdDJlVzz7jnXGDVz1vyg1289SEm5bIgusnBZyLfVcbh6Z428WM0pVcoisWriyajdNdmNaJKLOZqGlaACXzGb7FMu89vCmznaklsiyJrRbKXflwd5NS2X1HLW3EqWjWdMSk4HVz9aSTAkspqjXPq5vSwgvHrJ0zRrnh1mLM5np4vVxZTZLFK6rEF3JzTMYiQ0VkYkRi1OrnWW3Xnpi3uq9OpzIw6liWRXbqkuzY20anPrLprzYWCotyBQUGSkao0S3xCuVrFGs0JIIid7O9ualQyq3SW4Rrzu3ruN43THK3nJrlSVNaJrSuhZZQthaF0WzVdzQZdShlklieda+g4lOpoxMu3J2EkohFa3Z12sudvNkbc66+WzKqJ6jyjZ5zswWsskFaSbp1zUOUq/Nq1Kd45+uQk857OLpzvbnVJErKbC3HLvmUzXUNIpEiXxjuevKprdndN1z9dJLdGeySFoOGokFjVZA0SlRIlmUyREqI1olcMsM9nN1KRVJmcSKlsllTldWHf53Thh24nScqzEz3s3JrFrU40zW+XOspIVVZSFu/NiV1ytZzXOtdmbns8vL9HxVXD3yrtVEgooV23Z17Ti0ZtRi1NZrwostAhZ5nuxAWElJLW82uRKkRqzotr1z5XTiFuc9nlbZvdndNkErSupEpIkErqOlaRQNUmGzuY65LOhnth1rLrTNkhFFZtHKIwqEbJb4qLpaayI1sOhlmtgmeprKJqJfDrzXTGdYMiyIKFtSluTZjXp+bXLRXI1OZ0YbMydnGcWwso0y9TOrJcSLRJjquzRLrzY6tLPK1EgJeHL9IwlMwsK5u0TXLuxZ2+K3kl9flzmc24HreHTXlRViJEvl+7LWiNkEqKFya5tKyFu7N6GULnzPflJi/M6vPU5d+elTMKqI2WyklVkLKyvUiJLpcjO4053Ju2b5e902s2xqymc3Uz2bpdcERWFUkF25Y9MWkhq4lEoVWLGSa02bcrTznXMIikFgWLA2lubvy9Vy1LMLeZpz+k5PSY2aLOvnNesSgE1Oa7OOoY7M1ZtTOM2yhbHLsz2MDhR9HxZp43tnORVwyZMqrTm9iOZqKS1fb8das2i5tollHme7n6lcSJFy2RC5ukti2WurZZWef7camLszpYSb34sSBVSkYELIpXVdK5lLEoZ603mXpTpCbo1qohUYtHVDOe2S1E4tlhUallcsEzaIjBVq6MrCsgaY0lsc6ubuZkgItLlsL80PR8r2eeo0JRbytzg9cxc6LndmQ1zatWOLc76k74TBqUi1L1tzKrdGVNc25VBwY+jYtifP+2WSaBkwZiujN6EvB3kW3L6Txa86oubRq5eVs6qk0GW2sz1n1K0rsw11s3z9X2X743Oc8zZm6c7kaM7ilVzAaxRMxWKRsCqymti7c9Msm+da7vLbWzVWapCiGklslrJZk9WJE1YtlZqrqpIlgRrlUufUvjqRhqMYdTFqRgtnDHL0Y51b8vSc9djnUBVbzt54XXMLzyXGrKOsAKyY8tE6xvTDVi3yY6nFkWEzn6IWs+ezfe4W2eC6y2XWUGYY0a6TpYvD3kWcv0zivxqm4steakrtqa8z3z3OduzcunOsVzj0gY9Tq5vBsjWy8t7jPK8vztNaMmVWRGsUSCRI3OcVXxvz0w11JodINTKyIIVnspVKFRGoW1l+Zolo0rIWQLpQgWSyljZqTnnJs9HLjsy2U2krS6Wmu1zYdL49Ly12cWAEFw9M+f6ZLjJrnozpa5QG1KHYQGd2TV60EyyRS2lZg0qJs8VfbZmXc81pZAIitgxl8nRzvi7ztzfTc9drCzMWorTJVOarrgdJ6LnbMXzXomNnFqUWRqo7ObwbI1qY67hLK+acXTULYIkEksR1BKLmJaEaZrVN83WerjrG7oWpMWrj0ikpNkvWytMVc2qtFLFNWW1qKZaqrTEpYolgl7OtLo4Gp5HWeovXzvfnXE2pSFtozt4Z7aZPU8t9vCIysw9JwOkleWHeNOLDXNLIkogIonXROkjFQXwpdJAjVdiTzq+szM255mxAoSLwA0ydjO+PqdTGvacdjLmQjRUS2arrgdJ6TjYW+e6zLc4NI6kJK66uLxdSBouezOEs22Vk1tlrsyWImVwWOycIUSXoTozm2dXPSDVdsaxVz6hci2yb40S56xlWiiU1Um2M9R0I0Za86kyrMvTy8/XPJNXrHU81cdOdPTcvR1Zvg1ytIFktlbctxhj13Hp18yIyC8zpni9JHXLFrGrFr1zazJEEisVqnXRndi1F1M1ZbZZ5cbc831zKORL7KSGp5fSUAka3DGaI7edcjU6vPXs+W4zMmURoqNludVW8Dc7+Fa1W8XeefqR0pZidTN42kK0M9aeczbVFnFktdUXJbKSNEIARmia0zSMJ050S0auas5QlGiGKLrZAViynNZdTVGTRk405ug3ufH6eHhXHmW8kvT1z9TvXGjZOmVZJqz06Oe85qAzZLqy52nr+G+nmRHUJeZ0zzN5x65ZtZ05tO+blRsjPFVRa1Tvbln0UtNaTp4vTw14vn+ufE+jNkvOzPTRDWeJUgGrLUAW+XuYvJ3Orz16/jtMzZiKlZC23NF52kLOVpujBqYqo1IojrZvHqur2Os4kTUWWVi02Z7JLZJVTCAYG6bslqSLWyaS5tXJVRUVaI0QoKQVUileWW3WZNGk42y3XzYteTms+LdpJ6ab9lnfO1vxe8fUeHo+e29jfONtk6ZkvWUdPNuzrDrPp+OurlEkVrz9zLvPD6cKbNWVG8RFL086rliNtNxHU5SNZvxepis4e54P0YtjmR6FI2c21VGLzdL1+ausOrojpZc7U3436nlYo7lEYNKixZZsNWuzzPaWZiNcaYZEz1mutOVN5rfCMWNIlEynUzMzmpEWQjqyghnRz1sjNVy6JqpcelYpetm8vUsrTlSk7YJBazLWesRsTJqhOTqPFh15sleSdeDnr9LdPSZ1VJ4jrnvY37Lj25ls2RridpykkRl7eWqXHp0MX03KjU5Ec7cz7z5vpwjc6s6yb5zLc66mO16qKba1hFVRt73O16acN2DON1nhO2bjlR6CSvUw27ctC2x2MvTcekTm7zWdGLs6IEyal7KiIzPuas6nNQIHD7YjNKOhGmHKWc3eZN9fmw658vr5yLJpBTiis2szlCLIFpEkZ1c9rc3HbqSyay24arE16HF52penTxqmTRAtVRsw1wOk55qsxaqTo55aL8/m7nmrfKZ9W07brNWnNuPW899CW9rZjfezrzPTPnOksLJevlozadtWb6blVNFQswWZ9Y8914K51Y6ZN8rpqzO9M62S1rXYicQq+X0WLhrZhriUcjpPF9shx8vTDueZq+3467HPcU5vSdfjuFnP3KrOnm346JFJzuuNcJlEUy6dHHSyUWKcveejLiXYlma1inM6SSdLnvnb5cfv5FnUgGotNmeycrshBo4JHbKTfOl+bkTQ3dNZ9XDVFOa62GPU0y9XNrjVk4p0iZtTgdHOTQZdrJz3PPRry+VrzM9PNz0+qa8XhdevROlMaNZuhC1KefX6BnWO3m22Jpl7mbOM1bZr0fIoq0zVg1K7OD188bOlz6Zt8Zzdme18tssCNsklFBol9Di4615aYlHH6TyPaROLL6eSdzx9PR4vUxXXL1Otz1OM2pGuxi341G1Jz+md/OJFUUo1dmd250JE5u89HNytaUslahzd4sTdz6c3pw4/bxxWc0gVxVWepq0iFEjkFaamtWdZ6RrnSu751c3ScdzNzVpy1S1V0uduinSKcy55nS4i8s15c2vFIm15TU8Vy9vS7eX22L4ffT0We3QzrLZ0ErIVmzelNVXYM0x0JqMV1uzr0OF+WfUw6uZKN44u+E16ONU6xPPTVOiksrBqOXTmyXNWjN7MtZpjdiOONu+b7TPXFT2/OaLfIdcIgMiTLljJ1Jr0/KzlpMO8ZrfT8ksio2U1ZnWjOkQ0walpDNs0ri5HLg3nVGnOsG+ODfmiSaBBLVZSStZFBRBl2uS2a2zaTCb50L05tYdFL28qE0zViVG/F2ZvN68vL9/HRNb8evHNdG8M+vnO6507VWcGvHc/X9G9fw/P49eTn6ey3uxl6mWwXKuVrp57+mm8lgas3VNXSZrdUvXzN0Y65+pKXm9OXO1ztk62NWs1t49PO75dCajbumteOunNpJNXGmEvVxL8OH1nF6XInFPbYzdq+U6YRAmVxaSIW9XN9Nysl5+s8rYk9Xyt2EhVVopdWNBXqZdTPpbmxskX5qrnaxqb0YZN8ceuFaWEBLWVLVTSeo5L5uybrua3NEpd8215lnTztuvO1eZpPLsRWuiJkDdm6svnvt+bKY7PH143pV53359N58e+nmrsufC57T7eP3d5eQx6rs9upnTmMe9apzuODc1O/0bn3qXHqXF0tuUlmuuOoilSc/U0S8bpxuZ7WcZJ025mK48X3xlmu007e5z7asaJaKm1blfa0ujVlw+jGZU4VexznZb5PrhRXVhWSJkY62dek50OFuZ9HHo+bflOHFWlNbeeiI6YtzJY1z6bMiVamKzUXYteuWbXnrWyIJXZntp0gWIMWWasddWO0dMWuCHGzPS3OuX059TGy9cV1z2g6MQstluIG3Kyzwno8HU576HP2YOnK14s+ufIz387rXsWfF15idvfd/k8nPpw8/VbdSmqpd9gtPP14nGzefp+OnIsw2Wli9iUzrSmmL4iKsBoSu8ek54rmM7d/j0+fev5/L3tS16lU12MdvT8vROapAti0iapNMvntI2ZLeBc+ywsrzfXCK4sKaC6JHWzrsZVHH1AR183rZl0W4tWmfU1Yts1E5u5h1l24dIJWQNhiXTGtxucopZLWmDWaNStUupExYaM9NmO0r05uvLCxmma156cu8+pOidMrpUULsKrLJbYikl5m88jr4erz30cdeV08UpPOXt5669nIj5xdLrx+g3yeQx7XnsLdbaquVnWOXmL79fR46cSzPpoM0d5dmG2JyyImXUpNExtefLrNVmed4b83hOj0U1mudDnmdM09Ps+HpuzYUDgskbMpy8TaMUVwbn3OUk8f2yJEFgMtiUdWa25YtSihFLvl7eYSb82J5/rMtnqeWp5vN24249XPJn0mVR0TlkjdePUzzjJZLFnj7xksqt1Na5IXNst2dbM9bnbl68tNlSaZrq56cy56LSm6HXVLVm1aUalssUZUcnrMu/B0ue+pjrzd+XzmteMb71x0MZ+UcPp3a5/RvT8yjpjncvdbndtvcl9IcGvNrzYmv1jPR5c6qdS+WZrTZhoanEagmSma3GTz0ala5p24HXy+a116Jtmx1wsdLPT1HLtozaxUiJM6eWI5+jSlrg6x7XB2eR65SQGRG1ajN2bvjnakSSktsnocyJ0sLZrhds+d6Z9pwurnvJp5nvIxEp1JSyjXHMqVb3n6cwZWwjib58/WI3XWm5RXc2xflrna9vI5ZdYx1avV59bI5+sbp0qdrZp5tO2TUvzaLIoW87WHPPNnEtl4+W1vBb6WcfKY34jh9PZ283vvT8zmZ9MseiTWtezEreEYo47f0i59Ry60JlqqrwTs55251TdzMRbUC6S2+WnXKNvGt0Z6+C68Nzr3s9ufccropxfccu2/GtU1AjUSImennWCqKCk4Gsev52O55npiJBWkAWyxRtmuplztxZA1E72LtktjZi8nrOF1z0cPQ8dyl8r3mPRLOFFqWHK1JHTeboSPC6I28nfLm6zFrfNTh65ymIJBIq5ZtTNmd789N06KbnApNQWnVyal+ZVpjsd353t4eW5POOrN1p5vXWh19znhw5v5Jx93T9Hj7/Tms9rmrmnCqiEc6a7MvtGulm0xmKtNMzvc7Yrm72qax1qiRejvk81049LPSLfJm/L9+fYm5DPO2+u59uxz3uzqctdVJCyJWdLFrtzWRWivP3HtMpaeU3hFStKytdCRrpxkxrHXp82yzLZG3o4dXKxLs2jWfPdZiT13LeznrkdHA6RW9bKEmSyNvnLN9z23m25PC+aDDrHE688c3autNU55bfONxXYxvToxOEzXY5dM1om7JQhcZ9TZjXW597m4FF5/OfX5NEaZM8VNWumea3pSzyZrkdSUnTQ1Noi6q7kZ347bZqy3uZ1DMp051z15icittmi3n6XSas2yWV4TcPM9efocdfL3p289IJyeubJqLOedPR8u1ddDNlGfUjWrLl6mqFLrlx2xTQvA1j1uLOzxfXIlYyogVWVL0ZVm+f1OilgGc7Vev43ZLXE7OZtzdTQej8+qtXzfWV1dLRJg1N68xOpfPrY1ZSzdOQtWs8bpnLIrYol8LemVI1EgkCc1sOnM9JOrM9EjMqy6I1JlTGmanOvL3nmdcT53dMylrawa1kdPQzNkmJrIvme03Y7e25+nNLhs2s+B6eTtun0Pz+nHt4/pn0Ga5Y2Zbi9KQXQ1FEuqL40R877efuzhC3vY6ebvT1/Lr1JfBejn1cayabcbuzqnU05TVI1ujn0WWZ1qXlWcDWZryrn03LXntTt9MBWIpMhXWizpS4Ma8nb6W42WMyVsj1OL1saqTKTrkbZbOlL2uTkbuXVkc9PNp6o1Od94WZtqSjXjQKstzRc1aJOYvgem4xCW7OsmsJcc32t8ZswmsMtE3OaqjmZ66pn2l4b7mdz5u77m/P22ulxdHO4LTqcLpnot8aPSZvm60teQ7Y9Dz9HqOPpznO1nzm/Nk1z9BPR6nl0z6vI3nqyqK7KWdKTtcs1rNmVuajHrPjO3l5md8mdO1cenm+/hszfK9XRjmbnd49kubWdMtsqszxYJa06UtBkrfJ1c68p0x6bnravzvvyCulWeMaTNS9OObnfg19FrPduLLcpNPTYvX56rSFZ6zaZypOjHWxrhbSXJqcGZ9IxsnF2TiWTrXmuGtVmayrUiKvG6vOTLpWtjIMhW7Lp56bM2yzzGs06ylrilaI0zXopOsxwpNuO9l52JYm275jpK49NzZtX511569L86ozpVlZdz6N0k793nrkbXSdJUlZWzvRrZLGLF1SwmpXPgunnz6x0Cyb59vpc76mGO58x2aczuY66sdEnP0vMtZ7nfnV2bi1OfpBMpzD6rzrzfM9J6fjdi/PfTyCKVqlyoJrt6ebz868Kvo9Y9GwlhamdkdvGrJcNUaIrKElXVyFzhebc7GRJDHLGTTlIkrSkpsjoCQXwO3J25mO3cvDG1w+Poa9vfH0G+EVyVSRC1WaJnVhmOScTj7ME69rt4eXy9nt+3gxY9XnZ29LfP79vTm/P+/k6U358lNXydCuy6J1sl6GaqtW0pSKV2a01Z1CXflasZQwb5eL7ccTNiXt6Zrt530cTidcY7ernpdnpPNsOZpqrgpujryyOVWSzn6kI5yfR8a2x5Wunm9vM8Z3yh2QFNYbIxtOtGLOvEXXorjusK1U0pl7mbsliYbK0ptiWpWakuYlMIElY4QyskkoksoCNRoBEVp53S2Tr2eK1eNnfI59uPy9E19L18vc7cvQTMLPMVPFv1z6GdwmuWU3PImyWK/Tr5/AvTbb7Dl1q6Yw3lRrHus+nZOm7kzavE3nnXOWr4nNa5dcszDrMSdm/F6Et+aFa3RVZ5Tr5sVxexUruqV0Zd/O6dTVnphtiZF0RcvRlzxpa5mnm9MaaKz2VmNPY5vbxfC7nczeXG/rhCIlcuKrTbHXlxS+Xrus9ZEqsCMXHQmropK0ptqFcxJ3lonOyUFQOZAqColDpxKHTAARSFgonjOjmWu5rl5eN8Tj6cHPtu1j1HfyZt8uH5vd6br5vQ3Pjmu258SdM6dK33bhw3o6k6eanTv87yPR5qrz9DO3Tz259rNuVtmS551XxMm10s25eVcxs6CaM2yXQs5SLI5+uVtwx1KWQwlpXTZJZ5rKqvzZStqpcNeOt83bxZdZmIx1OnP6Bc9fGvn+56vFLOb0wwVGaMlbF0x1JcsvJ3nrSbIiFRVMhWrjrzVMV1SR1IM3udiTkumoJTrN2ZXUSNIcSGMcAwBASKiXzG88jWopiNupdJjjkY9F8xuc92O1uuddY2vPtmX1SdOhMX3pTbPN8TvGDfN3l6HPToOzXIklR0IaYdSKZVkWr6Tnq2XPrOC5tXfm2NQjRGSzxvo4RJEpWjWSzk7+N8vpLc22W2W5b5b40Zt2a18HqeBM01cmWIL6Dpj1W8emxrwep1cadm3fMprEylMO2035VrxN525W1ZFdNAsIxNenm7JaaCFzQyrmqwTr43dLxtc42NKUjSJRIcOiJIDUAAInHueTtGXizXV3hpYWIjFnfmuHp52e228+jvkRw8+mGLPU3a59TeN9llzqs9Hzux1u3QnFhWEU2ZNTOlFmhe5z33OeqrOHvKro5XTUVsiuvF9uPP3JJIcslnErZyekxvjdJZF0t0t2bet8aM2/NacTecG5UhZEiuiXjantOW/C2dXOq9zrXm1CJXVkQshLdLpjDvOmLZUFkoFkqSSuW1JQqglNma5q1MiSk7nPpyt45Vw61QyRPKVjhqxoAAlVSkrCzj6nIrnZ6arnRrIV5Vr6aY51Z5cs1S1kzvJOlC587kz6qzRZqufTZuy7y2Fti3ySljZVWS4y1UFnQzv1PHddcbpmtN8ac6JQrrgdeXneuGgNCVtMZbJ6Pn14nWSi3MsW5bpbsrltllFWogBKCirTwy+/5a8f0z28b5XTPpmHkUFdXRXZQrXdm5dYviyWqy22MmXUqqqoSpFGyXqZoqTBcq5z1muQsTnoJOW5b0szJDGAwABUqUQK6SVycTU85OvR1zjjr6XHOq5nrOCrbERFQO69X5vfCstkRWTuro28pLoo0slZVc5LMC8pdNm9n03Pd2bzOuKrN+db86swotK4++Xn+3KSySQxklKCcvY5dOX1wycNZxKWSzJSzluluysW2WSZKzaeDPfcnj+zv8r5zpn2TMoYFNXLXc5xTW2KtZtlsSirpefvPF6YihKAOVWdLG+zz1ZLcc/XNVjucdlNVMoISWm/CypQxjVhRCFSRCFF6aZnx+5hjtwtZz2RWKlijXLRm83V06nrvN9Dn3WJIE7ZJG47cyo1b1ZLFM2pms8vnfG57Wprs7DMumdFnoubv8+saxjs4dvh+nO7WZyWVMsqRMkjJr38b43TDHEoc0x2yzXK5ZSqUInSJpk1PHn0Hnrx3Seg568r0nubylK5QrS5arnNVcu9Y2WROWiy85u8cbriJBICISxInRxr0HPVk1rI5ZN4y6zmSnUqIyEt63xZF0SiaTSRIcSJDJQwsJLLLU4W882xxfbow0xpXg75dvPo85rPzzHX2dvdzvBvLZ1JfLqsvmuVN+Nw+yN5arWojYkslsms6rOrTaliV1ztp1x1+EcO2LFAGFgOmOmbrn6f05/I+XViUgEAiQyZoNTRZ3e2N9x1tZ4dfUMXyGp6HGuFp6rXGyVqLAuKbjLVMvQWUTSS5k0Jzuk8x0xak7UkZI2xZgsZbsa9Hz1ZF81uzd+VaYrFc65NEjVhIXIKxSlCERIWRlTKI1G5UOhvzmuXocdNEs1um7prFvn8+6crt8q5vdz37HPpaVSRppYY9T5pudXl0+kZ1bLKEsLKNTNc5bmLVi5anNdJrn1bLzD5cmW5UsZa1hEbFapVKoiurU+i6z8t59AIQUDJ1bVy6TvZ1tM+segLkh1x5zU6ebzDv414qX6x04zlkBWt6VXOQzV0ZbpWMzGlMXTPmt5oKMqKgKV3NlliwJYvos6aZl6J3+eteWjFui5qWSsEjSSFxGyCUVCsrOTfKlOfvOI03NkKVrfOmXO91557iOoKsxJo3rkTJdV46esm75dedXTSlz6zgc/Db6dFPWYQScvRzvrY7RrndOMJjXnqlprJrWDTPYl+NZ1yZaivOogOGSqSTLEku3U+i6z8w57YxEREViOAFuC0Z26z09z0G8ZdS3LCvW578fL9i7cJxOaCFXRVZmMtdGW+BGuWtCZtTg9MSSxbQKzKmIxS5ClZJ6fM6mbql15RsgzBIoWA1csiQ5ZRIIdSlEjZXZCyhGWw1zFrBbTZUiSFV2QXhNU56+pvGS3zWjOgiiqFWTd+dEppLNaqopbLNZq1akrOfqZenPH04xiNsCEsFisEhEViVqHfz04LEQsJZErZk5LKnFxatq2pe1ZlVZ5DU9Vm+eXs41DU6u+ZBKiq3TESkxWdKWcRsilNWEbOdvNaK0GDKqEVVjKSyOmSi6W/NlJbJYjZikSJFIVBIEaiipCZiqCRUhQrYitFBwxwURIaunK4lUokTqUsyc1Y1OJLJZyyVtSV5CsZZLYpYjldfOtQgCiAAoAFUssbOnNhCUUkdENWs4akSV2kZ68hqemy5su6XXbn6cbIlAsi6G0k5tdKL1lCsSAVx95p1GA0RFYlNzgM5YajOZylakgRhxZFpOSaWE0mSJo8xkgQsFJEpqKGqQtSECisSg0LRXDVgsiSyldOWSyanLJbVnFq3RdmzJklY5TWOd05K4SgCAQCAQiOdz3gCUAFBjlYZpakirRFC+W09LGbN1LqWO+KpyyJxolkCcm3pS6ICNiARz95z6yyZKER0glKc2spIvKFoSmWuoEJYooiKVKkIQKhAEFAgAABSQHKU6CUjV0ySyJSzJ2ySc1OrCcWlhZVmVq2y3xoL4uzZkyRIcprOPfFWCAhAIVIIVQWnO79cwFQhqocrtMkK2BGxAVW+eO5FObsW23oa5AorqEkSJXbzWu3GnMBUgQrLqY9ZlGgmIikCrTl2YAWtYpWVEFhlGkRhQiICABQCBWAgCCiUGAQUUxjHLIlUoksiZNZ1MslmTLCwsltLYvl0F8Wy2RIkSJKrnNvjOQFTRKIiKoKRCXG3uvMEASgK4dqljbEgRRAV1yjYZs3ZLPYvOJCkKJo1Fwr2o0SMViACmzBvLN0kwEQTDq8xMNta55ahEYUIQhEYQBSgASgUIoBwCCnKDAAgGCskrSRKpTUidTWyp5TqZMsJlubaWtXSaC6atksJEokFUWcnWdNzrjQzKQCxQlKIRBebd9VzFQ4LRSSTQBFURhUCAzWWLyTfLdZn1zkNXBTFAcxrrE2RYkWVaEEx6lOp1crBWYa5pltgVlC0y0xmKpVANEoiohDAIcqALAJQaIYDEADoldrRqQyQ7ZE1llKp1MslmTJ2zLJLFtLC6LZbi2JrMatImDWcVzpTZLoluS5mTIgACWFvHa7TDhKDBRZQKEUCKgAMqqZwq6UaTmb5isUFMBHOXrSiJIJG2JGoJj1KNTsRemGuUVwWoESJaoyLjzc8tKwljCAAJZFAI1EYAA1BgADAYK6JXctpkhxK2USJ1ImTJrYTiZOrIsq0sltLQoiMkbI6ki+JJbJbNTltqyW64mwIwUWs4jfeYIAoCaasAEAgABECdefjpW7E4nTAIcgIalc9evmqyMkLaiuyBAzVVZtNNnKsSQQBUAIECBAjFUtUVFWbWtUsJYLEjEZVahANCAdCgSuwGNWMEkOV0ySzSauydTiayqZOyaSWwlZMlFiSsti222S1JrZLKJkiyWSztnFkK89DAA1rXgtehZAAYTQjUtIIVIBgIgSPPHUXXXn+nNARQlayAzy6inUcFQQQERpJMWmFnFVQyaTWY0RFECkRZJCiIgISxBYJFUqhEZUqhAJRUBIYqByMdrh1IdklaSJLImkyRMZMayJo4ksiS2SzSaziUtls4ktkWyzl5+puTS5q5cIra4Lfo3MUGATRY5oABCQGrEQJHnTq267PF75umSJxOmgorLJl0xKMghATIWYNykolyGaWiVRYWpZZZZOJkqky5BBWhUYLQJCEsbXIqJUFAKgVwUQUDohysKaCsatBZJJZQ5XTJDVkodOJE1mssptSSyWa2S2EQylp0Y0YtWudW8NBaprgtejYBgA4GgFAEAAACJHnF6ta08x15MQ0BwXQBKJIKIgsQoVjWleJLiOjrMtYhbCIEJaIomq5YESISSWxm2rEmkyTMqkSGSGjVq0YAAxDUolABBQYhgNWNoQUBVAMFYLKBSVk7ZRbLMsq2W6S4sNctyTicuHWcfTjKLpbRW8Ob9E5koAxhNgAOAVAwERWSecXrmvU8z04sAAAAjEgpiAQgEnn89PO56wlgsZnTqa9Y0axq3GzGlBMioJYywisg1AjEVQlUqEggrR07HkDp1IcjGoADENW0gGgpKwGOm1KSVs4mSLCwmWFqW1ct0aJby2Jk4sJlMvETzacPU0ano7O7rNcmJYrZEicXRqTU1plmABKwohiCkNfOR2DTrPnOnIEAgACJKCgQhERJzGvIce4qILGISwl5fKwNmpt3nbvnq1jTvN1llhYkUrohAASFpCVxERFYipAizoVAAAADHAOpjVqVImSiSStlJO2UshyzJaTScWFhfLctkpFWbiXl4cfOuXrNesyqypIDr0Vz7i5REjSIlRRVBTTiaNZS2xoTTLqW4UIk1507GWnefO9OQBEAEIStAQiJErIW5I8py70qRCWMsJa453LWfNAAAqyy3U0XN+s32aNy6y64t1LUlcyHZIYUQlVjCUFRDEgrUABqU5RGMYDVxJJWtWSlcJVDlgtUtS0xTm0S0Rlzqhc+NVpDKs09c9XfMqaSoqR02fpG8SlcOiFQIVRiKQpVGypaCgpSKtZEssMvrpb9Z4O+YAhIgUSIAsUisCsrtpjNNZ1mvA5bx43WQmqZcWLVgAAAAAAAABQSSdSslZJJ1OppPUkSJEiQ6dSZYASECoUJVKiJEhLGIEFhEFjEIjLWCzlnVy3JMehCK8qqriuTT0z0t4kSsnY9OpXsLjo3Nss1kkhyljlYKwEAJGlUSEkKiLUqzelCON05hEBCAQCERIlZCqVpmss1iM812pi5OXL57j25ed5ueoBAAAAAAAAAAAAAAAAAAAAAAAAAAAAAAAAAAAAFi2JZbZUyYgEVFcVZKzVvOzeZGm59Xqdmx7V6mpNDNsXSyJjGENWAKwABjEACJoq4PTkEQEIBAIREiQK6qWiXPLz5rj53i56z51ez17jdvnGMpzMdcHPrjxpAAAAAAAAAAAAAAAAAAAAAAAAAAAAAAAAAAE1sSdsydTEBAriuSNnSs9PZ6nWdUtep53cw6m3c6pvZvZtq7NmSJEhwxqDBWAEgAAAkBwevFEUSoBIlQCERIlZUVrTLzGuVneLGs+bRm05tONQl0anQ3y6O+W3WZCWqZx53kz0y53kzuqVQUQ1SFEAAAAAAAAAAAAAAAAAAABRAAAADLFlVgamlOhc9Czp3Pal0QLzJfPLwFu1OjqaemddmvWehZ00vZtLYkTlkSVySAFFAJAMAAaiMJeF24REIQgEIAERERSCwKjnmGay51kzrJNZ82mWvNpmoYqVZNVZYmzWdm+evWNes6ElqPOhIFEZ4pbpzqlapa5uuWrNqWIAAQAAAAAAAABQBNJ1bZdc3WXXOiy+zTc6i8nbYPNzTeDNwZ1zpeZNRL9Ndm3WdVaNzRc6dTVc6rNrPRSxbCcTiaslDRqwUVohqMtRQEYhma55vTCEIQCEIAAQiJFIVBM65IoKFplz51klz53nlrzaVrzYZRmoyxlIAAACmXXN+pdcW2XFlzZZZrNyWK7HY6M1qoKEaAAqGIYxahkqcqK5apa5apapqiaplozrMtcpAAVaXVdrOrbSXal1zfZfZos0WaNZvk0Vrk0k4msiY5WSQJKxhKIAAWgSMSpOZ0zxumOrjSQIgIQIKgGIiJEiqBUVVVJUsCkrWqWuKM3LNUTVM1Tm1leUJuvNiQlUKVAJQIAAKAgogAAAAAAAAAAAAABiogAdMnUkstsstsvq6y7Utstsustq+y+5ustq1m4vi1m4tlsJyyJElcBIYwVhCUJIUwhKrK7OJ0zg1zF7GNoSAhBIrWAgAQkiCQqBARBmBAgRIlawWEsIqWqKFqzqrOqlrlqIZtcQWJGaiQhSpYhBCECgCBSQBUOxihjoCnDqUSskSqZOrLLLLKtielhZqTS3UsstubS4sssssSaWFhYXRaWKMyiwmspZDGCsY4QxgoCtAAUTDrPA6YzWSJnbxpAIBCAAEOCkRRIEKRAQmUIiREiEsSIiIrYREjEZYEFrarivNgsFhmwWKwRSqoyhEABBSAAJKEqZIdkiRIkSqROrEkk6ssnZOyUkydkknLKp2TkmSJEiSzJxZLJZAgkiZNXLIAGjaQwhoKKIKwBUnG6Y4e8BaTJHYxqICACIDGIAhUkQWIiRRIkIQrQQkQggECiIQhCpSoBKkQhAqVRGhBUopIKAMdMaCNWMaMdMZIcOnDSVAxw0bTGMkkrTNdSHLIZIlBTgJDWRNHKDGCgACgAADAS8vfPj7y0asBHYxpAIAIjAYhiEylQWISJEJAQQAIVApoCwZQwEoKRqgAKAVgCCuiQBRGgANIdEjQUVoAEO1gAhwDRgA1FYwRq1YSypwSyoHDHTHDJIySuAdogrlAIqAAIKyJj3nk7xEiyhNIR2sUUhUhiAAAYgSICRBSEygQFAACCiAVAAAAoAIANAFaACBZSAKgpAMcAAADAKAAFYASgBGojUAY1FBjVwwVjGAxxIEYySsAAAEA2iEMStBc2pyOnKtIKhLFIqjvTRkhIKgRKDAAQRKaKRAIGUKQABD0UEABQABBagAByMVqZkogA4SsQwAAAAAFECVIAAAUGMRKBXYhyiMatQBjlBqwAaNQlIElYxo1ABBQBA0pHShqURy+mMOsViqMsRLAD0GaKghAIYhgKhBASpAYhUoJEgKhCiUEMBAAwABhAFORBQEoFoCASAldOQGIBjoFAOhRALXk4WjFDtAQVysKBwwVjUgAYDCpQxkhwDBAFAEKgAmmJHal4usYNYrUGAgA9DmiqFSCEMIKVA0ECIAIQxQrkCUsQAIAAARgoAAAAADQVAAAAxAAAMAAYwkAtJAABXaQKUIDQUlYUDhqDGpElSMYASGMZKAEYApShCoGACBReJvHMspliOaEY7BfUwhCEAAFAQI0SkKwEAgAQmSiAQ6BBIwEASlhQpmCilyBa8wUUEyDtEFAkFdIYAIYDAFEABQIYhgClAxgA1Y5QcMApwwGMkMEaNQAENUIBBSgURBbyNZ5lUwlcRgAD1dIQCAIApikEKFJVYkAVIAIVEyNJCiQAAQogUUsIABRCiAIFQxIDtEAVyAKDEgDTZAUQoUgCgEYgGorAAGA1crGMFSMAJSiSGSJAgCCighCEKkgoAQreTZztSqFK82NgAHqqKQgiI4QAMBAFgAJEQxCoFAFAmSGCiCqwGAgAAAAAJSxDABwqBgPNAoBCaApoIgHNABRRAA4KAAYDUlkAAMBjGMZKCnDHBYgASgqQhAIBABzNTnW1RGCAAA9TSpChBSgABgIAZBWkgKiEFAgIjBkHKKrHCsBDzTUQwAAAcAqAAAHBQOAQUAOBopiQgpygUQBQOHCHQAACuVjAYASAYEgGAxyAUQhUKoVIBCAQgMdcqqhQhwAB6jRCEAhBAAAAAIGRVQIQAkQAYwEAAyDFBRAFABAFAAAAEOgAAAAAlagkdoEFMBhBQMIUAwAFdogoMcMAGAxjAaNWShWJSxQILFVCpUoQCCgzHKK1oiVOGID1GohCEIMiiAKACFRRIlLAQgQhUhgMcRpgAMjSZUADAAAKYAAAKCmAAAKSgxAGq5HCoGMIKUFOGCgAABDUpjRygDAYDAkMAHBYQKrEgqWIqUKCilSgIHLMdvH49ISyS2ratufX9MIQgRKoKAGqkcFFIBIkAEEJSwAAGAAACQkYmnckAAACptEFhIDtSgxAAxAMQwAAAchaAMBgoA4Q4KJQYUEhgEAwGMYDGEFiGIQlVKEKCo0CgCqjBZkWuWEtctObmlpzr6F6OERCAQoB0ZLQAYgyVgipNCAgQGCAKAABMiiFDQDJAAwAJo1kUQlQKIWjI0wCCgAAAh0BDFQPI0BgNSEMdKBQBwUyQAOAAGMEasAQQEqBURpCEEACAorn2UEZQAgI2+k1FCRKgECNUEAUBCCxIKKIAiAFaAAAChhQAICkKAAAHBaKACCgAAAAAEyDaApiAYAAKAgOGFoA1UAEhwUxiGA4AGAwCgIGUIGo0hBCFQIYW0yc2ylUjlUIBHo9kIUIAEMBAAAAgQRKACAgGAAAAAACCJRRkAAAaijKAatQAAAAAGAAAwEADBQYgGgAANRUMYQ4YDoHRBDohgA4KSCK0IqqUIKQghBYmoycyqRBmiIFSf/8QAJhAAAQQCAQUAAwEBAQAAAAAAAQACAwQFERIGEBMUIBUWMEAHUP/aAAgBAQABAgD+47j7P1v+O9/+GP8Azz/LX2OwQ/kT8739a773/h3/AC32B/2D/CP8Q+9ra2T9b+d/4B/Ekd9/w197/tof+QP5k/A+tra39b323vYP8t73tD+Y+Nf+EFr/AG73ve9/x3tb38b3ve973ve973sEEfOwQe4P0OwWx3AA333/AIB/HSC0tf4x8b3ve1v73tcuW973y5b2t72t73vly3vYIO97QIO+47733H0EPvWv/G1/AduWySSSe2+298uW99975cuXLlve975cufPnz58ufPnyDg4O5c975cuXIOBBHYHewfkfwH+nWuOtf4x32t9t72t73ve+XLkXc+XLlz5c+fPyeTyc+fk58+fk58+fk58w8P58+YeHcg4EEFAg/I+h2C0tD/NrXzv41r+20STve99id75ct8uXLkX8ufPnzMnl8vl8vl8vl8vl8vl8vl83lEolEolEolEolEokEglDw8PD+YeHBwdvsDsHYQQ7gdh/PWv6bW1r6132ta/gex7b3y5b3su5c+XIv5mTyeTyeTyGQy+Xy+Xy+Xy+bzeXzebzebyiXzCUSiUSiUSiQSiQSNkEgkEjXh4eHAghwIOwQdg9x/bXzr+OgP8AMUSe5O+3LlyL+fPmZDIZDIZDJ5PIZDIZDIZfKZee+IjEPgFcVvV9UVRWFb1vX8PDfmE7ZhIJBKJGyCQPEgkDw5rw8O21wcCECOw+9d9a1xI1rXbWvkdwNfzH8T2JJJ2SSTyJLi8vLy8yGUyGQymUyGUy78QriqK4hDAB20BrQQQACCCAAAAAMZqegccaBg5tkbIHiQPD2yB4eHhwc1wcCCOw7BBDsO2tf1HbWgANa+dfetfRRRJJJJJcXFxe55e6QvL3PLy8ybEQrCEN1pD+A7b2CDvlyBBBBBHYIJvYLi+o/FuoPDJRIHteHhwc14c0tLS1AhBBBAAf01paWgEUEP8AOexRRJLiSXFxcXl7nmQyOeZABA2MfO+QK48PGIvCIPXFf1/B4PX9f1/X8Ag8Pi8fjA2HiQSCQPDgQh2loSYt7GSNc17XNc1zXNLCC0hBBBBD/LrXxr/EUUUUU4uJLi5xc55eXOfyEDYx8ABgjEAgEIhEfAAN19AdtIIIIDQaGiPxiHweuK3hDQ5sjXgg6sYyau17S1zXNc1zS0hBBBBD/wADWv4n4ciiiiXJycXEuc5xJLmQhoQDYxAIRFwA0tLXcfQH2Ah3HYIIIBAACPwGsa3jTXas4shpY5jmFhaWoIJvYdx31961r7P8NfxPyUU5FFOLi4uLnOc4taxgibA2IM1/qHwEEOwQ7BAAAADsBrgYPAW2q0sTSCxRpiYgmoIIfGv8mta+Na0tfGkQRrsQQ5OT09PTk5FMrsrtj1/nH8h2A7BBBBBBBABBAAAa1xMNqhPjmJijTExNATUEEABrWtf4x/ALXbWvojRBDg4PD05OAgZCB21/4Y7BBBBBBBBBBBBBAAaAWiyehLUjDGsTU1AD+Otd9fzCHyew+da1x1rWtEEEEOa8PBaGaWv9Q+h8DsEE3sEEEEEEEEEOwAGgNcdaLJ6bQxoDQAG6A0tIBa+dfzCA4cOPHiBrjrWta1riQRrRBBDg8PWu+tf4QG1241uIGBHTo6bHTI6Y/WB0v+sfrH6z+tHpw9PHAnCfivQNfQQQQAAQTUEEEAAABpALWtSQtaGtAAGta1/h0QR2agtcS3XHWvnS0taIIILSxzLKI/vFSjwUfTLOlWdMMwDMUyoB2AZEKYx4xQw4wwwv4X8KcQcWceajmEa0tOrOx7sS7CnCuxLqHBBBBBADsABpa1K1rQ0DQ+wNLS186+D8N76Wta1rWta1x1x4lvHjxLS1zJkexH2BBiIOl4OlYcFDW0EEyKHExdOM6Xj6YZ08zDtotjW+XPnz58+fLlyBTojj3YV/Tz+mZOmn9PyYt0WtaLXVXY52ONPxgAaQGta04BoAGtdtf4NdtDsU371rWtd9a1rWuPHjwcyRHsfmrja3SkHTUNVa0GV8VD01D05HigC7mZnWDbN05B2SOTOTOU/K/lvy35b8t+W/LDKtyoyYyQyLbzbgtCyJg/ZZJi5enZun5qHHhx1xkqSVuGta0BojiABpaHbS1961r+BTi3vrWu2tdta7aWtceK0QWzI/FOjU6Up4fiGFnGOGt0/X6egq7MrrMl5+TflX5d2Wdk3ZA3Da9jzGYy+TyeXy+USeQSeUSiYTtsi0283IMyUeSZkmX2222A8KejYwFnGhvDi+N8TozGAtaI/prXfe/wCbi13PWta1rRBHfWtaWlpaK1MCFBVxfTUTOLYxHxr46pgYoS59ia/LlJsvJlH3XTl/LnzM5tm57ntez7Hn8nPyB/PyCYTiyLYti02w14PIOD2ystRX478V6O0yRWcXaxXEteyVmns76Wta1/iJ5bLi8yyXpsscoHa1rWtdwgNa1rWlpa1x4ziCvRxtKiyNrAxra1anik989+xlp8q+6ZOT5Tb9rycPB6wgDAFsHe97Q7g7BB1w8JrCsIV522mzghzZGWq9+C5HKr+Nc1wc2WJPagiP8ZWyeZkfalyz8sHDFswedp4xmh8a7HsP7xYuOCrTaxrQ0No04ICbV+3lJ7rnvkdcDzC2ALlv639gfAQQ7hDsO5h9UNFiOZqjlrXqthZynz5OEkalraI1r5P8SS4ySXJcw/MiQYuPAx4pkPfqhY7tpa18FD+3CSHHVmtDQAAMdAsncuXnvfa02uDvfff2BrQHzvkHB/MO32CCCB7BDs+ARMshVLTTbRCKIkio3Zac0ZHzv5LzLJblyzstzGMZgqdFmJmohyHz1SseNfwKHfS0tLWk1rI3Q8GNa3QAEbaryspdln4ALfxriGcOHHWta+N8uXLa18Agh7ZRMJmyhw7BNj0EW+KKWospYcHVXs4EXGVbFeS5Ct99l7pJZ5Mo/LCQY2PBx4tkWta0RDdN8U58bvtrqpY/tr5CKKHxrXyFRrOnirBABAAABULYdkDGw/AGtBaHbWvh7y/aDBF4vF4uAQWiO4+gmyNstsxTNe6AsUomszSFAttCCanfhaIJbtRbL32Jco/MCcULePwEDIfnS18ahs/k/BNiXDqpY/vrWtLRTgwfetaxVHJXcZRcAmEADXblVu5RvbQbpbdJHO0+HXyRwbXjrVsBF0vH02/C+kKMmEfgH9M2cKYzCW6A/iFHPBe5EBkj3OKHdlx8tmgRTtZ9e3HQHT0eIjg1q8Omv8JUM4zHWc7S3Na+NaUijWta121pVoLt7HVci9lmxYx8gHzvKQ61pEkotDEyVtpsngMJaBxa2jEyCva14vUkxTMO1rZnT2ctPWcHoNEfi8Hg8JZ9wTskhDz82iobq3WfLCg7yh3jdFeZ00h/Tb5pMi7MHIcPxeeo4+BsfbWtd5VF/EBxccDVtTP7Qvhl7FFFFOFmAhbPbWuOta00x2mXA/x6Dq+Qbm48x+W932fa9w3HWvyckggFYVhB4RHw8ZilqPh1rSC1jjxd8kySESNaQY3Sj40H3ZelgYTHrXYkuktvypyplFBuFjxDaoaQurFRC131palUI+tKhHZnxcGRtPf2YyF0M6Jc8ntNDZiKdMD8a1rWtaAa5s/nY9zwggmRtY1jYwxrQNa1rWtIghzZq5b22wUoY3kOhLdOE8yYHBBFtWSdnzcXTYQn9lpswOsiEYlmIZRDVoD56tVID412HadQdta1rSYzIvcsc2V/ZjOwdFcc8fNls2P0Mf5GNLfnWta0AWudzhG4mbDw5jmkODuW97TT21wc0i4orDlFFBAFCXIO5zulsOC5AzDSkEY+ba6dRT1TwrOmP114/r1aqg761rXa2+qfvHtkdEyEoprB8Esmiug67O7GB1DlLVbRlgaXQfI7DtMOKrtD3OD2Ste2QPDgQ7kHbBCCabM0mRsTtQqwY8RBBV05SyXMm7Jx2GSkuebM03nik1Xkts5cuW7Z6e7BG57rpkP69Wqt8a18ZlUB9Rx5J7I4x2DddgHFFBMey3HI8oIDWhC+FjslZbTjqNwrsS+iY21jSNaQE7DWhzkAmuZI0ANAaGhj5jkxkHZH2mNbUjxbawDg5ulE6e5aUtb1BXCkkK4LyRPie4b+LawK3v4H9erlAF4kJfYFkTB+82qI1841ha5uqlSSrx7MZI7RRQ7aLm22ZKKcdh3DZoDRkoGiAzK/sZzIlLDTOKOGfipo+fmEvnEnmjt/ljl/yT7jnsgZVbiIsU2s1vcuktOuuuCZ875oJmmeTzeUucvJztMgdA+ORhsryiYS2ZMMufPnz5h3IO5fw2ur1CO2tcTCa/reDKRwETCcTCTkFaAY0BUHSvK01kiId2Kb2jbZkcXIqK9DcjmCAaI3Ep4IWnRuonGHEnDnCHCHCHB/hPwf4MYEYFmCZhmYwUhXHYIdtusuv+/Ztusmx7QtR27F43K17lnj7QtC2LntCUStbA5659SSDN/mxmhlopxlm5Jt9t0Wm2GziQPDtj62ur0wa767cdZkVQWlhiMHhxMETLDyoonOJWow5FEhFBASpxcSUFjC0scxSSwjYeDv4PcDs882viRg1od9mZ1o3XWzY8ro3nyz2BWdVlTH7nj8ZbTfmofF4RCIfAyFscQMcJqmWqYhD4a8dyP1PT9YFt2LJQ3orMczHtIIQ+ur++9/WYUA1paVGG3I1sMQY8GIiJ75zIXIIpiYJnSB6PYHHEKIhSABPldJvkJfN7Pti17YlBA1x4xBBvB1l9p07nJwaNAAESMmE01O9HYvtQcEURi5baLAAI2+MRhgYxFsJYupcb6vqxQWGBjQCDwfQ9aFQGItQQ++sUUV4vHxXLmJBJlTEPhrY2TExxxTva0N4yKRpj8ZbsyQzskepDJ2CAxxVRhMLS55WuxRTkexFV0T9sKKgaArkx7Fa0Q0ceIAEivF8TWQyi2SFG4gNiPkLPHHC2t4gwM8YY0TM55+Ljw4RM8Pg9f1fVFfwMrwxMia0NAA0taXWSd8Ba1x4lmTjDe2y7Ftvvggia87jbxIkRRHcqo1rHqRP7AMWOQELA0ko99a05HuVGZSo+0hC3PM6fYWtcS1jda1qUTB0Zi7Bba7YeHsl7MTCG8eGtRmd0YsRjvXQAAaAAGhoj8MbQ3WvghdZJw1/DJqZxmdY5hnT1ZzXs5TuY1rdEWTrvoikFIpk7sE51aOnE88ex+XJyK1opgtkKIOfE1SSOmMZgMPjLvO+1FbbIDri9k4RbJFxRQDW+MRtgEDYBDHB4h3DeAiLGm1BrVYABoADWhoaGgNH8etUfokvdMLFxXIm1hDrVVkUc0kLLMVcAaeXHRR7lUQVIZiUEFxY2JlQO7FH5cj8wttPaAIkEUyaKQI0H4uaj4fXfRwGHHTY6b/AAH4Z9S1F4xEKf4xuGZgYunIemYul29NXsZK72BZ208PG2MRNZXTIpBjcK7pWz0j0tjJOl39PHCnEmiK4iEfDX8etk7tyMhnM/IQur047jLbe8LHJysinHO2NAq4/sVriiqKKkUyPZopihHYJCKP09FDuBLJi4oWSIIB0fjEbCEyqKceObU4YJqc99x+Vfl768DGRto0WVVJkX5mTMzZWaxNDHX9JlPxJpQmZMHl1xuKuMykmU6AmZOQ+nPRLbEfENjp2YFsne973vrUyHmhA2uItBPVRWhfW9rHtajDaTGOFtkT2mdx7H4IoMKmUvcGnHVjhDyij8lP+Ym3FEyaSvH25tEcMFFkPANUtuxmcJl33nTOnMsYc3hwCgyAuOevGWGAVBTgrOx0tIxEA7IZ2Y+0I3+eSfpcx247la3NK9TS6UMk7Z497C48eBj8fWjJmePse+nqqLCyoo4sYL8C3HwtY2AEkX1FIZUUOxPLtQRUyk7APbAxzqzezjy5Idindiignuw8cDCimtEbmxspgdprdjMzXSZThES8gVmyolO7gsf5HSF9p1eZmUZmIr0dszSUpsW+ACMOZJEoVqRuAbw4VHyTWLJW9+StJYgs1NAI9trrlTfIW09VVOMm0EWBbxijikVNrk912TYf3HzjkVMpOwFZtFkwm7FO7DsOxR7HtC3KKNk8lSEoTxyRRytqGxlJ8i4k9pFiWlENaAxPRPIkuJhfIjIHTqF1mWq90mOs+bYebU4DeEjY2NU1d6wiDw4zSWN75B0igdG/her/AF1wrDubsccWcWcWcYaElWtHM3Kdt7xia66a5L2wZQdt7Te3PmH41GSZPQDBQbWZXDyUUew7lEnsUExuPVVlhFSv5VhCxwnqupPZ8PVFvZiL2l5R7FgLDCvVlqyq26eASCwyzFI+zHNC5NEqrtESOOyOJxQUk3m85sCVjAi5hge2xNaRJO9l3WxtwmD9es0PyTcw3NNzX5mtkrtvKgsEbYaTGDIKKJkOswdoDQTQW0Y/VlqQRlTJyAeasKpgghyJ5QLSKKPYqJuTno1mrGMJsPCoss3vI2wL0k9a0ZjBYqPdS7b21c964uUssTHw1SySWzJbkIgFGbFDD0XFGIVvXliMdKICVMyeU6lgm9uWUKCAQRsLSj2ienNmYZXTB/B7OrkWFn7RazjohB4fCYoQFlEXRwxYmEMV1rGuWss7kCFvtz2BrHDwTscGgsqttJ4PZwcGtiphFFFFbUDbarMyhaJnEwqxZDgeW+QdzLy56ohyDD3b25PbwjYVCmi3HJGVsES+3Hkfe933G2XOoCgpp3uzb65eIQ58YhaYnMWpmlzJIyU9TxGOtN+Tmv8AVagaWGmWh/LmHkwgAY1lSXKv6jYo1cQTu2Ti8Wo3FjWcUXc+WNTWWa7gwQioJE9EJy0waRRRR7NaFihVZWJVp5MZjpnHS1ufkEgl8hUGN/EVKAxk0TjuF3nCcnOABCLqZyEcxc3hwRVZj00sio42HF1YKxvgjKsjDEFxYYpq8ktfg6ICQbqTyhgsxkdtdViqtfl/yliZihEFmzkZbFOa8yXDPw8OHrhotNAcmjIuc6rWGPOOdSdVdRFA0zFiDFnLeYeGiq2uD2IIeNQxSsKKKPbUbco+CLIT0YHukkL42x4yPGuoz0gKsvIVTQmkOSo3PfsylBb2xFvhkaAFIKMOSMg4JztNjkhowGticPWrODRZivNWUbFDVAYGGMxQmrLZgKL7jeAYyQFrLcXDhw6sbUGprBO+zC4tZSiz95uddnKmarIKwgnBrcpC9oTZ/djvMutzTc2zNDL0ZdmpfhjbSERs9iiHDTUexDkQGtE01OGrG8op1R9BsP5ducOamv74EtQeXyGsRK+XZk8ge2Rsj3yWfJBGKz5LD5HvkJUDDNVnZOX9MkJyCgGWjKyETVS7DsEBBJzkD5JpYmeGSMAm9Ge/VopdggPHxCAIaqR6pWtVVAQJ+zk0yV7NSF4FutFRnqnGHGPxz2Ydbgsc2spNaXx0p0U76K1qaaKKCOaTCwkSVn400n1PSFN8fIOEqDuW5HUW8ZkFrTQFAx5AYyMzZKSeZ5bxA8e9CpDDFB000J6ChGWZM3Is1QWuwQ7VprEzxBWlmMbK7DNLEnALl1iqaa4CEieaRb5BUF1QgCK4gYpWhOTE1mRAmoUjj7jy91uW+6+92HWlWTWU2gQumihmKd8kIp9iGuGwszKDShMLJvnLDMfmJnnFsxz4Sin9m1IIfFLCEEyu+IKNceNYZjIQSxxuEjCzyh1ZXS80BPP0w5OQUKyinWRaRj0QtAd5kzsXNs+00gOUsnlhXWUUM0txpWizhHG6JkdVnUjPHiqUWAiB7lNTRYEUMDFflcpWvborDpwIpoNps4hrDJXM3MI93y+f12t1WiWtPDw50z5HhaqWI7ZmtyFOR7VxXhFS22JrKnkLjGYoqjIWNsYsWobeLgt4WUrzseGvkx7Ly6V7FBQrLGZZJOVBbCHxuRNFiB7YmcQo4zDJCU2TrmZODSSCTG5qLmGmeoUV012Yj3cggrCrMjVqWes8PAgkZrDp7S2mNVuwLUC8ug8Tm8PC2LtpjGjWJ7FE+ezNIAioZIskMpYtopwDZn1ZvbMwUT463qOgnvfkZeqoup5+pchkcd1Fjeq2dRTw32VaTYoaoVOKYdLBOTVCs0ZRlSVRW29uJPIve5ls23F0nlrQRAVepovMJ+qJZrcFhnbWmAEIKks+NdNhMTuxRQ7WVUlE0xnryiQ+aR+sQHgiknGud7aducXh8h5b3tbrDZdgAnKZFFs8YBCAZ8FNVs1jtqBjFeWSa5cyVye1JHjbQ6ee6KpWtSy4ueaGvE6nFEIazZV06AndoVmBJFkSVTW9+WIylwCjmNx1l1kqBkAq1OPVzNRx9Vw5GvjYmjXZnxRWfW+nSEwP7FORKcBVfDNYF1xmBW1h05OVJPEHdvaRFNUp+q7dWziGaIskvKkAaRXhfFruS03FWRTU1MGp7NyxeuAYfpatT6jv1K2MoS9M3MT67Iw+GbzF1YzswtsIhRLJoC0/dPsHcasT65Z6Zx4p+myHhCqIHbqpCSOXq2fKz4maNrwooMdhz0qOmJ8K7E5bHnD4GhxandynoFFPF9xJEdIY38Y7GYyvBjHYGXEvZA3jxaNSJyapfuEBuSWPjLN3i+LFj0rtWrjjiWYz8R+HlxTMXZohl5VUSwsTVK+zLl7sbumcBzDuob3RGMqt6nq4OnksI1rzEeYVdTik9ia5zgbzYUSqqe5gibG9j3GSbyp80SqQQqBN7dTNZAY+rWZOHFxRsq4v9dZhumIiFkW50Qt8YZqCQ/Ejwwx+AwX6BoWq8EQAa8YpVTxyakUI1oAqROTVJ8jtWHDLimJArinODY1+UVCXcC1qwIFlIyzJCmpFGcVHK23PkLN6zjGM6oHUzup2Kj1dD1sOsuj8kbGVmeYnh746sb4oGKNTuD3zcyVWTAFGmElxJaU5lKNogEIb26iRDx1YraoCuOnY9PZiW9smM8q/YrUCPcp6j76y4EeXjijDAx8dCEQ8cyHqA8uQJL05RqRH6quDsuce97nK2bE2GmllsPYmPruBVlQC+14vsqteyChWq5CXJXrmRgjwFaV4x8dRkfoemarLkk8sxdE2IxnyMmqkOgNkvmjfdeZA6uAAmtjbpy0O0j8f2rqNN7dQp7HDq5Wo6UEBxOZHUL89js4c7Dlsjk8vbglErpvYrTjuU8QHey7NGN+WMTw8PLqbn9s2XqDsQEU9PEYkH1Tcsi3Ev2RfU7cOZkQ5NlrzQyK0Yn2sq83FXEUNizEOWcdkndL0+r7L1g5PfhD8qMjLdyb7FI0vXDI2mR0cbajoJYVM6d8KzZDQqqDQxkYLW27bcjFIVIqMntwPie3tnzKxw6uVdkQhUqHYAqNFSgpjrkhtYyxGe2nKq5FTG+KL8ioHOfGXrGK25kmWc4V+4W3p4jT1rWtaVZyezAu7ZESOxSl7PDVCKaBy+SsZGxSc60aAtTV4MrmaiydyQ9JU8pdiZi4rtC3QbDIyObKW+ncXLO6WMyOsOjXGFMd5XyTyVlm5eUUWKikiM1/ISZqnZmndBA4J5gMSlcH1JOebfKHrq5VkwQiUBNYAgiXFNOSmJomi9BFOEHYqUPWLdbdXlY5rpZcdLO6s/Kdq6KKJL3SOfAS8GOMV3xaTUO2EPbIiduOY8tUxYYVUXK1JFGY5nV6liaCHN5zB0c3cuT4Sp1FLqBZSajkLVs3Xv80r+lppQVC+zPPPZtNbUTlG+RFVVkVQx74sIYsdla2RyFV8efpZA3GMLCyNtVTLhFNC6/JMCzrBRTxuhEoCHYlvY9nOvShVDjZNhOTk0js5MNEl0UsMhsyTYt81jHy5Ryrggp7nOc/lAgmKumKdu+1dyqdgsgLJglJBlfCYjWd53qssyYKtieNnUmarV31s9baei6GWvkSKF5u3YmTPnnlwFDjcl21STwusQQVK9cpysFihVegp39MixZ6kyRwsUkOOnqYmtG7bgBUTwx4RLjMHLq5RV6yhMxCCKKYo2yCaWWxIQq5oyySMenoSRS7cpXCdxe/3HTm1iXPsUbs1lqrohwme55fyaGIKBMTwVsOqvCuooLJAVKNRwUogManm954rLKuMscXUfVlCLpChnLeYsY6HPkKAKOHwlpMhsLpSlI+yoo08NlaoRCExW3ANaDK94w0mRtZS1BkWVo7UsgtwDR7RvMkSgF54UyLOsG4wTCNSdgezVEpDkXukJBhNGSN1aVhesg/E3WlZI3jDO6Rx2wYpOTVXdGq3YicyvD6jdMQUaaVMi58kL2nqCNj1kRjlSbYWpFE+J2QLGvVZ2VMc3UdqnXqQ9SZySaqf+fY3M3SnKtVxuKAzGUldam6epU6s7TE2vFAakEMUMqCc+u8lojEjlZfiz1DfqRRjzSTSZbp+pCQnpocAmGqsw+MTNDOs2Yw2Hxp6BTUUxBeXLOc7bTAY5IHqF8iyrJFTlCykO40xFRF7cQnpigEard7gkUDGhMQTI42KxUkx74YFTdPDg5Sraw7oVdQc9Nc19hTPpXrd/p0zjqe1XiwVT/onamzF5d74wosjUzdrPOFmVy6ZxsKsqORoAhhgiBiD1YcU0QNYC98l6etLdnqwsgtS2psTUrxVwFoEu5c4nWkwTKM9aPoiyo0/uC6SKQyVjlUXdoATi3aqlpyjb0XTdphcL8ALV6vreDGteokwRKt3yTJG1nh7C6Y3DaNjzCZlr2oMxBk2ObX8HrsrmlYxxxIpSYx2N/HZpxrT0oJH3crj46kdbqLpm9Sx8HB0cLA3iVJdN28OlcGZKZtIsD4GsTZ5ZeU9iGQkKETPuXYIc0Ms+jAa7J5FaOJo1WsZxLg7Vl1RWJZ002C0dYMoGyo1Ih2AlEMbFCusMviM/DkzkmZB12hecwqN16N7KclWws1DI1yrSWZZchi7suTxM6Yq3fKMlMpgtVrD2WTa6yZ1zD1lBn4XeMxaa+O+zLjNfnH5p2SqZmC8WGtZF1958E81h1jBzQVi6QZKjDjclJCG1xX8TK8k8Nx+BgoMs0XWTIOFdOe59YvknkiTE0TTzlsRmzGRix9fpTJUBib+Op4d8cJgfJKXAVorRgHOdNVhY9n/AEEYhWRGpO4Mpdb54x/WFFuEi6f/AAoxYoY2XFzwmWcz3YrEFC5DPfYXTNjN2bz4mF+OoVWAGue1iOWg/FwYyXGTx38vz2Q6D1GCDNQdbwddVOomymds3BiMLWw35+o8hn4IZwMb+P8AUrt6oggPjya6SqWn4avXrVY8iqdq3awtXCuz0RgxxspyAD3TyTNknmhhjgCiM1/28bG3HR1sGrTzLUWYkhjlTFA56DHFs0bJXMisK/HepwYrP0cvi39MxqTuTZlriJlFvW8py1G+HorHSU3ymdSLyPdKzH2aVrKVZC45pPPT8rIgGAGA9ipA8a11OziYI6mbs+s+uLtnHV8PJipagrEyST08NZr9bxdWzZTMHE1pliMZ4HwvjxEOUqdIytr9TS56crFxV3xMy7cnkMdTe7CzZHIl1NTu5FNaYfA4eKrDYiij6hlxlDMVKluDI9PT0ZIZDHadSELZ1G+F3J0stgPJ2x9udl2ZtF3/AEk4EufGZOxMilbAK4rt62VlmHayHxOggZQfVkLnP5zsjFh0FidnBzckyKtjKoQQQMbg4OCla4EKRl/pt+LLJqrYydOr0chD1azrb9styLToDj34ih0xR6MvZ+p1i/8A6Wzr9/X7OrJ83b/6DUyOWzuFxMCqQ5TMDqE52a3VgZE5uLc+nHWqKcBFRhqKDGxRh6as/mq2SoZnK0atXER4YZuxDZ5wVoRZTDE+xdfbqsar9y5adkJrdrIY5kDf+hLCEphkKK1KIFVEY6zZbj6dZrRYWY6VjpwZC98hfabQdQtXwEY44+wO98g8PDtvBBHfOYbxW5q0OSsuzLOpsVlWYR+DmpFvetEcjZmnhv4irDAyYdA4v/ot2vWwNHCO6yvqmSxsEdGtgasNpj2VpMdIY4FO4LbHGq1kFaYxNmWXuZGdkRVZsNuC5jZr+WjRdPbrXLM3krq6+jUYmufHk2FhiylTpq5Qs9dX7XUeIzLC475c7EleSk9i6vV5dPIuDg7YfTtsdPG8FhaxxdLPDYC3vYO9gzSC0LQtC0bJl8nk8nOZn61j+mW1svFYxVvATU6OSodbw5nFOyymyTrsIGHsYaLCWxZNk43H8jBYf/y4ST5LIVq+Hx1mTHTZiW1JqSxDK6WiKbZWzvEsYgDMgLs1hMJOWpDBsxU+Gjwf67DiMfGzDZKhPhZsA3p49N1em2YODpeZXJ71mrbvTCXy5E9Drp1Zp3UNPoRgJRWpFMI4MXEY+qmZXH4Kn6/r+t65q1WGWCWVoTxrh4YGNcCtg75cpDsEEEHe97R+M/GAFPXt4K1hZIaecoZq8rU+Kt9dWqF2OfKClHT6dw+GyFXHdL9cj/mk9qeJlCDF5HI2cbfsZUMex9aGIiF0Nmd9hkMUMPKJNRfCi+1lB1QOpR1L+yDqL9idn8ZZGcGbGa/MfkBlRkvekkko9US5jqYdRnqT9lHUuHyfSQ6eOUNltKDhw4FllAulxMkkvUr782MmM4n9n2fZ9g3K15ycnBwc5kzJHBjmRys5wtLub5BIJBKJfL5fN5vN5/P5/Y9rqJ6nfTmbMDNi7eBxNfz0urWdRSZq/wBNPqC3T6hpZCaQIHqKOIsGMx5Y1jovAYIJZBJ2cGKN1GrLTfE+aBjQE0E37Us4eHhweHBzHWC1zXNcwsLEwsLST/0IWaxpMpOqep0nWorph189RZLF9R8OHBzJYZKhr0Yi3qWKavXh8fj8Pi8LIPXFXHOfGFJDHVlrlpe2ak+eOZ8c81jzmbzCUSiYTCbzifz+fz+byulzLVNHipWniJI55a9/H2MM5kFqnm8tmnRkRzwWqtptiMQw4/FZFzW8RDNDLBFXlc9TEPY/DY8mR9mevA1rWIEuzGXE4mE4mEwmE0Utx7ZWTNlZMyVkjJGSNeX5qA440m1TVNKlQazpZl5mfoUcVwDePj8UsT4aUdsX2SQwxeER+Hw+Lx+MMAjkcyMyxySp9eWtWngnySMjHtQAAGtceOtLWtJyjVqhyytetM0vfJLDdfTuu8MmGfhZMBJgn491SGHGYz8fQxuPrwuno8QmP8j5HzPdJLIRFjqbC59u1XiYYY3di7P2RjPxv4z8b+P9D0RSgqX2Cq2uIRExrU1zXibyvHhFQ0H491SnHnMj0LNeWagBDePHiGzMkbSGRU4e2IajWnvdedfdd9v2vPSvgk+NwfG4yKGaxKWgNcyVqatfxKKKCvYkxyMjldg7OOx1Ww6zXDdFDtroVt5Ok8onbYik6AbkkFoKYyKzkZcnHcry1A+exfbJG2tDK4uKzOS9gWfb90Xhf98X/wAgy9YmF8XheF0XRcFxtsWm2GSte0tHGy2M5ur0SzIDIuuTAcePHUokFEZVSJzYxqIayxLuflE/n9j2Mdk2vilkgdE9s1V8bmE945GIIAADiGcOHj4cDGY/HVnv4bL4anh6Eti1ruRBhreCD43/APOFlb7skMmMoM1JnOgJo8gIPGWTBwyuHmwJrUbcGamzVSbH0IMPYRLW9UdRjq1nVDepB1CM63MjKjJjI+9DbtvF0XfdF4XxkPyX5YZkZ4dSjqw9ZjreLNm3BbzFjo9ZAXxlkGgAa4SNkbSbmexYxuohrMDRBaW8C0jWNycT2yNsPovgljdA+ua5ibGysKwojFjDjCDAjADp4dPDp8YAYAYEYL8L+Hhoytu9N/gW4NnT8fT0WBGEyVDpXJdaT5LD9MQdNUbnR0fQkXRMfR8XS78XP1z0eZMS7EOxBwv4EdNjpk9LHok9KMxUWSGds5Hm0dTZ/K5L42Hc/IJvYwk/X7/b9v2/b9r2jY8ocA2OOsyqBTycedwVvJVek1fVpXoQgNa1IJRSGcUK4tBEK1mEMm2yuBaWlhaRSv17PKvaiyjRLgZemY+n48cBw8fj8fj8fDhwIJMxs+4bxyH5D3/f9ydV8W2nwhYI71eeBjepafRdQMTpfaFoOto9N4DpaGs0CTm5slZ1J9VtZ+OlpV8Y5r1EM9nMpkfx4wh6ed02emj01+snpf8AWP1g9NYnAdd0x07+ufrv69+vfrw6eb06zpxnTUHS9PoQ9Ax9FwdJOxxsWDzqT5ubMStA+JFKKSzyqrQBEPbJMfindOP6ddjOYyozbct7bpILdHKW5dU5q11uRbkWXRPzXHiQ4EFSF00pmlbYyGXGer5v83+c/M070fUsuTOY/MfmPysV4xXzPbxGXF2KxGPV9CxUbWlt1MoILVd4pRiMx2LNJ+/cmvSXJ0RZmzuIdgnYg471OAkFsZIZkZ4dRDqTEdQdbXh1R+1ftX7SeqD1Keo/2IZ/86MuMsZm0IcJWwOPxdlo6dx0fVOLtYMFp32epVTXUCqdyoTu4nBsjbAnL3MlpzYqbCPw7sXVxgfUiY1hc8vM3te/+UGZGeHUI6l/Zx1SOqx1YOrB1b+2nqg592c/YR1EOo/2T8uOoT1C/NHLHLHLnKuv5Z3TdT8uM3Hnx1Oepz1J+wuzkOd/PDMjJi97PIQiJrAAdgq+PV9A404g4Q4E9OHpo9LHpI9IHo09GQ9IX8eOjT0Z+ljosdGDowdHDpBvSg6YHTrcGzEsxzKba92LIR4NtyrLG7Hc/L5zZFjzvngkzktd5lMpexnExSM48OPcp4eCKwFtuRbmW54ZsZJshZw8RhMJrur+v6/r+r63q+r6vq+p6fqeqa3q+t6wr+DweAQiLxCPgGBgYAAA0BBwcHNeH8g8P58thNABaf7Uj/EADjxAW7pyYwxzbGIhtUUhSFRtUQGBsOfbTHAM460VZYWhnDgY+BY9kwKrJyenkooooTNyLc0OoB1KOph1OOpx1MOpB1GOofz/AOcGa/MHL/lPyQyHve77nue57fue57nue77wvC9+QGQGRGRGRGSGSGRGRF/3hcFlszXMLSCCECii3jx48da18FY52999gg75cuZk8vl8tuXKOwr86eOvULBOLbLLZuYPUapHe9olXWgABnAsLHMeyw1ygTy4yEk9j2PYn40tf3CHcIIJqCACCamoJqamppaWFpYmFqCBBB2SW648ePHjx48ePFwxJ1rWtaAAA1oo9ybKzAw782572ScuRRYYTAY/LmLVSUP5F3LlytoOBYNEEOEjbjXqNGfyue5xcTvZOyt73vfxvf8AQdwggggm9gmpqCamlpamppYY0wtIIIIO3vEgGta1rjx48S2QYBcOHDhw4cOHDh4y0s48OE0d+rSjzaeIx+R/IG97AcIxB6uVrwMC2XcuXKcpjo/hynt2J3vEkhL/ACmTmX8uRdy3y7b3va3vf8toLYKCCCCaggmoJpaQQWFrmOYWljmkEOBB53ZGTx2YrLX99a1rUo6ZWta1rXHWuJBZw4cPG6GWvDB1MytG2Hxhut75b5ZwwLey4nlze8ua+NwJdPfmtOenMkiIex5L/L5PJ5PJz58+XPnz5cuXLly3vfLly3ve9gg7BBBBaQ4ODg4FrgWua4Oa4Pa5r2va9sgkD+Ylks27rFEo0x7Xtd8a1MOlFrWta1rWuPHjrjrXFzY29XjFrjvlz5cuXLeaLXF/MyGQyGR0k0sc0Eokycrn776LH1ZqL6L6phI5c/L5PJ5PJz5+Tyc+fPnz58+fPny5cufLkH8w8PDw8ODg4OD2vDw8Pa4Pa9rw9r2vbJ7Xv/kzfLmVxAyFrAmphaWuB+Jl0eda/u5RrrRYhBcuXPmH8+YdlySSXmQymVz3OkjFOsPYmsFa77RTiUQYjWdSOPdjXY12NOPNE1DW8PDS5c/J5PJ5fL5fL5fL5PJ5BJ5BIHh4eHh4eHh4kDxIHh4e1wIAjEDara4haxoCCCaAGoJqat1rPxOeij/hKYut1h+3Lny5cw7atwzWvbFkzcta1x4NjeLEbx7gui42xz2Se+iNa1w8fi8XhMBg9b1TU9T0vS9L0fR9D0PQ9D0PQ9H0RR9H0RRFIUhUFQVRVFYVxAIREGBoACHcIIIIIIJqampoawm5bxtRy5b3YPQ/be/5b7lMXW6w3YWBIg0ALXEsbEGcNdz3CnY8vT2SUpKhQtNutyAvtvC2Jw8d9a1rXHjxLeHDhw4cOHDhw4cOHDhw4ceOta0BriAAAEEEEPgIEIIEIEODmuBfbEzMbBVCnW+1k9D/ADvfbe/4BdcrD9g37KC3vvsntZu2+p4c/DcKKJJex1N2PNE1uHm9kWmXG325BuSGSGSGRF8XvbFkWBKH8gta48da48ePHjx48da0ggt8vJ5PN7Hs+17Xte17PsCwJmyNPJj2Jkba7KEUYQQF7NDKjKsyLbNh3RPxv+wXXCw/8d7B3vly58uXLKdQSTEkl0OVjz0WYZMe4+HMNU0Tjjjvx3pet4dc/N7Is+0LIsCx7AsCz7Xt+37ft+57nt+2LXte17Hs+x5/N5/OJhKJQ8OCDWxtibA2BsDIGQNqxRgtILUEDYydzrjIdW86mRodUp8Eoq0fMMyOp4+qI+oI8oyUHe97Wwd9+t1ifre9okHe973yL87YC2SSSTIplHYhzMPUsfU0eejyInaddt/O+5aYzCa/rer6hqen6Xp+l6Xo+j6Xpel6Qp+p6gqisK4hEfBrQAAgQQgWoBqYmBoaDM/Kz9YWv+hW/wDoh6oJBad730lldFhi8HiLH130H4k4cY8AZAdQs6mZ1FHmI7YO1vrZYlb/AIFDtskuLy9z7jJ4FslxJldN9smZejy7M+zqMdSN6hZnW5Zt8WhYEoK1rXwUf5j7CADeIG/L7XuuyruoXdVO6yPWjur39SPyz7D2OBRNA7BB2ED07DyB78eJZ4zCaxq+AxvgfSfjHYgYsQe4Ooc9mcWd/wAD3JKJJL3vleZj0tfoFznF73Sn++w8WBbF4ZAZRuXGbGdGfHUA6hHUI6i/Yh1F+x/sX7F+xfsX7H+x/sf7J+ynqT9kPUh6kPUZ6hOeObOXOTORN02i9oDAxrWgdySSXEqkuYc0g7xGEx1FszZA8O3v5I1ojiWGE1jT9Q1hSjPk/kSiSXFxcZk8su1OvjBf6Ju4hz3H/wBcIJqCaggt7JcXElVFya6jWx3QLMNPnopGSMc0tIcCCDtDtv41rWuLmga/oUU4ODw9txTOkD2VcpV63/Zji5+jZulp8WR/6gTSECDvZJc5xJFHAY3/AJtR/wCVGCz/ANKvdUQqA1XxhiamkFDsEO2v9RBDmlr2WmTQyQvY6NzHMUFyDqSDrEdVCc4OTo2Xo+Tph+Ekra/80IHkJIqsHTcPQlT/AJtD/wA2FD97u/8AX73/AE2zbq0oo42RMiZUDA0NAQ+B/HWlvsD/AD1pEaILXssRSwyV5Kr4HxGF0RiLCO8c0WZi6oj6yj61HVQygiODPSMnRjujHdHv6UPTTsAcMca6oWa1/i0I21W4xuEb02zpNnRjOiGdDR9DjpQURlD1vN/0eb/o83Xc/Uj5GiKpFjIakcLII4Yoo4o2QRsaAEEAh2H8gd72SDZu99fwIIRBBEsb4XwOgdXkqSUX0n1jC6B0BhMfDX3tltmWGfZ1MOrG9XjrAdYs6zHWX7b+0fsP5v8AK+97fnE3l58/J5xZ9z3zlDmx1COqz1iesz1oesz1k7q93VDuoX5V8/wA2BtFmOjoR12QNrsgjrxwR144GQxxQxtQQAAQ7BaH8drac+7k5Jf6ka0QWlrmGMxGF0D4DWdUfRfjn0H0zUdWNc1jWNfw+Lhx4/Wv92gwQCo2i3Hsx7KDara7a7arKra0dVtVlZsDYWRMhZCyNrQB2CCBB3tA9t77b32lnuX/APAUUUUQQWFhYWGMxGIwmEwOrmq6k7Huxzsc7HuoGkaZqmqapq+sa3rmAw+HxePhw4cOHHjx1rjx48BH4hD4BXFX1BSFEUG0G0BQbSFNtNtMUm0xTbTbTZUbUbVbWbXEDYmwtgZXbCGgANQQ+wUDy5b3vfYm3kLV/wAweD/DfyfkjWuJbx48PHw8fiMPh8JhMJr+qajqTqJx5xpxpxhxpxpxxx3478f+O/Hfjvx3478d+N/G/jPxv438d+O/HDGtx345uOGOGOGPGPGPFAY8URRFEUhTFMVBVbWFZtfwCERCLxCMRhgYGjuEAOwO973vfLe973vewXPyOSllYxsQat9t7/jrto99d9a1rWtceHDx+Px+PxmPxeLwmHweDwet6vqel6Po+j6Po+j6Hoeh6Hoej6Ioij6Xp+mKYpioKgrCsK/gEPiEIi8QjDPGIwwN4BvENAA7Dtodgh973vfffLkX37bmBgW977b7b3v+R+tLWta1pa7a1rXHXHjx48OHDhw4cOHDhw461x48eHDjoDWtADtoDWtaDQEBoADXYdgNdgh3BBBB3tb3ve973ve+1y052yd73v63ve973/DX+HXbWvnX1paWtfI/jrXzr+Q7bBQQQQ+Nre97W9772p3vJJ3skuLu2/573/Qfy13HbXfev9G+W+w+Nrf8N9wdhBA73tb3vfLe1ve93nlE73z5b38D53vYPfa3/Hf8973v52t73vttb7b3vffe/na3vfLsDvaBBW+XLYPYIIHYO9rffffe973kXmf2PY83Pkit7RIW/wCA+N/5d7W973vtv73vfYFb773ve9/G97WwVvvtDsPgHewt73tb7b5b5b3y3vImRFFb5cxJ5Ox/y7+N7333v+2+W97/AKBb7b3ve973v4B3vtvtvvsFA8vje98trYO98t73fL/4b/yk/W/8e++/4bW/7738hb+doEEIfy323y5LlyJuqT+R7b3v53v43tb+d7+d7/pvtv4323ve/vfzvex33vfxvYO9gj43vkDve97J3ve9ra2rikR+x/Lffa3/AE38b2t/x38g7/hve/nfyAh97Wwew+R/E/e975b3cZIifoo/23vvva2t/wDvBD63/be9rewd7tHhYYJQ74Pcnf8Ag3vtv+O/9Wuw77B3/hHxvvv+R7En6B2VJG8XnPYLDb8eRbebaK33387387RPzvf/AJ29/wA9gj+G/wCG999orfw+ScuRa6A0n4yTFmgij8b7b3873vf+PX9N7W/8A/pve0AP4g7W/jfckna38TqQn52j8b+9/wBN/wAx9bW//A2P4j6HcdtfG97Wyd/e51J8H42e+0ED8a/mf9G9/wCcfJWtaWvgIH4Hbf8AQ/I7b2niXsexPYn/xABZEAABAwICBQcFDQQIBAYABQUBAAIDBBESIQUQMUFREyAiMlJhcSNygZGxBhQkMDNCQ1NzkqHB0SVAUGJUYHSCk6Ky4RU0RIQHJmODwvAWNVXS8UVwgJCk/9oACAEBAAM/AP8A/RqEP/8AJk/1n7+Z3/Hj+C5LuuivT8YUf4cNff8AGd/7qENQ4/1UHxYG9BHgSnnYxylOxhU/ZU3EKbi1S9tqk7YT/rApPrApPrApO21S9tqn4tU/8qqB81VA+iP4KYdaJ/qVtocPEJvFA7/iwuB/gx8Oaf4IEEOcOK4XUh2McpTwCedr03e5yj4Jg+YE0bB+6Md1mgqndthaoDsDm+BXYmcPEKcdV7HeOSqWnOEnwN0Wddrm+cLIH4of1DKKPxQ4px2NJUh4NXacSo2/Nv4po2D9yCCCGofFBQSdaJqjOcT3M/EKpZ1C2QeoqWL5WJzO8jJA68tQ/qQOdI/YLeKJ67kxuxoVucNR7JTjuKfwTk7iiieK8V4rx1eK8V46/FeKP8ycn8U8b08J6dvBXcUEEEObTS5mMA8W5KRucEod3PU0Py0bm952If1JHMLj0RdF2bymAWA5p4J5RRQQTUEEEEP3EIcAmpqam6int4qQJ43LiCEEEEHNsQCCopOlFeN3dsU9MfKN6PaGz+pRJsFvefQgBlqJ2BOKJ1BDh/BmncmFBHcnhEDPUHCxzCa67qboO7O4p0TyyQFrhuP9Ry893FBos0JxXFAIfxBp3JpRCc1RVTLSDC4bHDaE+CUseM+bn/H7p7zmLBWQCH8WvtQKZUMwuyI2OCnguQOUZxb+n9QSUXbU1uwfx6Ka5Is/tBSQHpC7e0P4Dn++3QH9QQciAQsF3x7N4/iB+Mue5D93J2C6nf1IJT4MKrn9WjnI+zK0i7ZSSLSf9G9bwtJn6Fg8ZAtJcIfvrSPGD75Vf26f75/RV31lP94/oq762n9Z/RV310HrP6Kt+tg9Z/RVv1sHrP6Ku7cHrP6Kv7cH3z+irxui++tIj6Jp8HhaRH0HqeFXjbSv9GarG7aWb7hUzB04Xt8WlW2/u4Y+42H+NZ4R+41kwvFSzP8ABhWlJNlLh894Crj15IGeklfWVnqjVEOvNM/1BaNZthLvF5WjmbKOL0i6pmfJ08Y8Iwg3JoAR1d4T3GzQT4BVTurBMf7hVYdlNL9wqvOymetIf0Z3rH6rSH9HPrb+q0h9R/nb+q0j9R/nb+q0j/Rj99v6rSI20rvW39VXjbSyKtG2ll+4qlt8VPMP/bKcBmCPEI8RzL9YXUD+vBGfFgVGf+nZ6BZUZ2McPByg+ZJIEfmTg+IVS3Zhcqpgzhd6M09mT2lviPj7s/jIXlHfFkmzRc8FpGfOOkkA4vGEfiqx/wAtNDH4EuKp2/L1Er/Ns39VoyHZSh54vJKgh+Rhjj8xgHMfIbRtLzwaLqvl6tLJ/e6PtVc/aImeL1J8+dg8GXVP8+eQ+aAFQM2se/xeVo9mylZ6blUbM20sQPcwJjB0WgeA1BBBBBNTUEEEEEFG/rMa7xCon9alhP8AcC0c7bTNHgSFQO2B7fB6gPUnkHiAVL9HUMPi0hVzNjY3+a9Vse2lk9HS9idG7DIC08HCyCGrioH7YmqDaA5vgURm2RSs3YvApzesCPH4rI/xrpH4itq86emkc3tEWHrKqX51U7Iu5oxFaOh67Xz+e78goKcWp4Y4/MbbmFVk/Up3+LrN9qnPys0bPAYv0VG35R0kvibexUMWyli8XNuUxos1tkAmhNCYEzimDeo+KZ2k3tJnFNG9DtJnaTO0mdpN7SZ2kztJnaTO0mdpM7SZxTDvTeKZxTOKYU1AprhZwBCoZQcVNGPNGH2KmN+SfIz8Qqll+SeyQeoqqgF5YHj0XA9IQ5gdkQonZgWKLdhRH8Gt+99M+PNqq11qWB7x2tw9KvnWz/3Yv1KoKSxhp2Yu0/pH1lHmPmdhjYXu4NF1VS5ylsLe/Mqkj+VLpfwCgp8ooms8AgE1qaFGN6YN6aNrkNzkU8lSO3qQ/OUnFPO1ydxTu0id6KKKPMGo8UeKd2k/ipAb4k8J6KHaQ7SafnJhTCmnfqpZ78rCxx42z9aiOdPIWdzswqmnzfGS3tNzHMBVigiP4KLIfHH4oryjvE65qh4ZEwlxUcdpK7pv7G4JrGBrAGgbABYDUURqqak+SZZvadkFBHnOTI7gMgo4WYY2NY3g0WQTGpgTO0huKeVI7enHa4onUVxKjGRe31hQj6Qei6i4u9ATTsa9cInn1J+6Fyl3Q/ip90I9aqTsib+Kqfq2Kp7DFU72MVT2Gfiqn6ph9JVT9SPQVNvg9Tk7fC5DfE8KPg8ehQn55HiCoSflGpp6rmnwPMKIKeDtThqB3pjk0oFU9QS5zMLz85uRU8F3MHKM4jb6tQQVtW8fvo1hAbSoY+u9oUIPRxOUjvk4h6StJT9Vjh4C3t/dwgrSv8SpKg9BuXE7AuVk5OJmN3znu2NUVHFhibdx6z951DXLUPwxtuoYReQCR34amsFyUxgOa4OTjsKld85OOZOpjOs9o8SotxLvNCJ6kLj4qpdsY1qqXbZQ1dqdx8CVFvUI2NUY2MCb2Qu4aiiijzijrb2QmdgKI7WKE7rIAdB7m+BUw6s7j4m6qm9h3iFMOtB6imfOa9niP0UR2SN1uGwpzd670Cg7UycF8Iwy/gUWvLXjC4HMayDcagPBer95CCgZ1ngKnb1SXeAUj/koitJz9RpaPBVk3ysp9LkwfKSE+AUdIIOSv0iU33jEcIvb96u8z1nRYSSyPY5/6BOqZRDE0MaOGxoTKaPBGFbmOqpsI6o6xTKeIMYEALlMYDYrdiT3nIpx2lNYLvcB4puyNjnlVT9jGxp7/lZz4BQt+aSmjqsAR/fwdoB8VE7awJo+Tc5ngVUszD2yDg4JzPlYXDvZmo5Oo8X4HbqcxFu1CZuoSQe+GDpx7e8I6rqyGx2bU6MB46cZ2PGo/uYChj6zwFA3YSU91xFDdaSn6kZHoVfN8tNb0qPbLISqSP6PF4qNgsxjW+A5mVL6Vagi8P3ltOzFLnLubw8VNI0zzEhrthd87wCEUGIjpPz5wgpGje7pO8dRY8sYVckNKJuXJgOGMGQ9yqJG9N4ib3bVE03dd571bqABH40/EgIJqbxQ4ocUOcOdFIOm0KaP5GTEOy/NWymaYj37PWt4KdCfA3Qc0Eb0Pek3DAeZdZI08j4pQHxuyLDsKY9hno3Y4/nN3tWKEPa2zmjp/kfjQEFFH15AFA3Y4uUjzaGElaTm6keEKul+VnwqPbJK5xWh44mxT0TsW+Vj8/UVSyf8hVReZK3CVVwfK07rcWjEPwQOw35+VN6fyXwGLzf3clGCRsUbcdU7Kw+Z/uoKDpTAT1fY2sZ48SpJ5hLUkue49Fp52aD6djhvGrE9+AprD2nnYAnym87rDsNTWdQBvxJ1BD4kaiiidR5pR4pw3pyO8IbwmFDcRzCRcIjU14s4XT6cl0BxM3xk+xB7cTfSDuXwSE8WNXJwmMdZ/sUT+u23e1EjFG4PHdtRHWFlcdE37lZBsrHcQn08gfE6zgoZ5eUwtbjFnx7j4LkKl7No3d454QQj65somEi5upH5QwkrSc/VjLAq6b5WbCo9ssriqWP5l/FMZ1GBvgOdVQZRzutwOYUE+VdRskPbZkVQzj4LVmJ3YmVZBthxt4xnEhcjYeBy5mVN4lfAYvNH7vI0Y2fLPF2E/Mb2zw7kyka5tKbyOydLvPhwWFonlzc7qtO/vKcZbDNzj0jw55hOB3UKD2XBuDsITm1csewiRw9RTYs9rjtPNPxtticnlE70TqujwTuCI5lvirJw2EpwGYumbwQm/NcmSZPFisskRqwTh7MhJ0T47k2CIRtzc0WsnPcSTcnUWm7TZE5TMDxx3qnn+SfgdwKlYDcYwg97WNdhftwO/Ip7DZ4IIWB4cNyfJD77hfysW+wzb46wo2dZ4Cp2fPv4K+UMTnLSE/ycOELSEpvJLhUnvR8kk7nvYxRzCQysD7KNnUYG+A+Ong+Qmezu3epCbKupYphxGRWi5/kKh9M/sybFVx5saJ2cYyix5a8FruDhZdCm8SvgEPmD9298vdI8XhZt3Yjwv7UM4oth2ntn9OAQlvUTi8bN3E8FJUTvEe7rP3NUccZLB0G7zteUHsBGw890Jte7OCH/ABWpeNj3lzfTnrvqGvCmbwFE8dF1kdxuiNo57nHVjOFrS8nYAquUXc1kI/nKZ9LV+hjLLR7Ovykni79FomIXdT5eLj+a0IPom+lzloR+xjPvuWjXdVrm+Dyonm0c7gO+xU1jgkYVWU4JdAXN4szQOogo/GSM33HAobHEtP4JrxkdXKOa3g4O9Ruibkq55ssLdt2jcVQ14tKOTepoWFpAliObDwRDbgZDapKVwkhN2/ObuKbBAK6kYXQPNnMHzHfoq+b5KAhaSqevM2PuJT9s0j3+aqWPazF5yijHQYB4DX8Bn8wrycv7lLAbwyuZ4FEsw1sMVRH/ADCxVBKylNCx7CHOxtJuE+h0HS1JtIx8beqc23CfIbR0z3fFZfFPqJxGzftPAcSmxUwp6fKFmQ/mPEp9ZV2dnxTKaBlOw2AHSO/P8ynlzWAiOEbh7fFcrkwYWjYEHRlm9vxGJomG7I/EXQ1PbscvrG3UEmXVQd1HXTxuRGsWUL6gCoNmfn3lOpT0Q5nB8f5hCRlpGxyniwj2FUp60Qb5zLKjds5M+DioOwfQ8qmkdidG776oYiTgcb8XqnYLYG+sIXIEZyF77isLbnA3vLlHELCQPfwYFLWyOnkYImbS9wsgHOANwDkeKB1k/NKf2U/gn9kq3xD4j3ISMBarXdz7QkcdU8BLMfQO47E5r7tKcw4mizd44JhDmvbiikGGRq5GVzDY23jeNx1Ob1SQnfOAcoztaQmu6rgiBmF8Bn8wrycnxoUbdrgqZm14UV7Ma56qpfkady0nNwYqh+c1SU2jihLXFxeSozRRYm36ITG9VgHxXR+KFFScnsmlF3ng3cEZJbBMpKMzSbkZ5y9+y9/FXOp0Tw9u0JsrMTeeHNIO9GCUg7DsOsWuDf4g6nNN2mylZ87F4pp+UjUEmeLCuybpw3aqmm+Tk6I+a4XCa7/mKRj+9psqPcaiHwzCpnf9d9+L/ZQu6tZS+lgTTsqqT1BHdV0o9DURt0jC3waFF87SL3eYxUA2iomPqRaLUtHGzg52ZVVVE8vIXN7O7UOCbwQQ5gPWF005tyKezaOeXTll8iEQOdYElFzyVvCuy/BXbY6uQfxY7Z3dy5WAdpmzvG8fnznt6riiaGcOa03jOfoTCyXGbI/NcHIja0q3NAGZULNrwFA29nYvBPflFC9y0lN1IsA71Xynys9k0/KzPcqVm1mJQMHQjAQGvydL4uVqOLzR8Xl8SG46mUXji2d7twTpZXvebuci+YP77NUUFEKWHMjJ9kctxt6tZebBcgeh6UyVtwc+GoIbAidbZoy13oPBOguX9XtbtTqaUiUeQcbh/ZPf3d6BaCMwRkR8a5vVcQpAOsies0LFfgFuHMLs9yampqYgNyCGofE5XaragAbjPdqLzZqEDLnrnarprtq7KI1AC5KLnFo2aiSrFYZNQe0tdsKIcY3ddqDX3HVdmOd8Dm8wryMiI2GykbsdfxTD8pEPQqeTqy4POU7IjJEwSj+UqveehTYfFaSl2uDFK/OapcoG9a7lTs2RtTW7GgeHxPQpfEq1JF5o+L6PxBkeGM2uNghFGyjj6sY6R4lF7rBciC/a4ZN8SgMtrt+svKDRhbqIzabLdJ60XDI84SNLCAnxXdAcI4bW+rd6EWD4SzAD84Zs9e5OYMdHLgBzsOkx3oTmf81A9lvnxjG31bR+KEjS6F7ZG8WlEfEDmli/mV29cI3W8oBcOYEEEOeeCOq1wVHEwve8NT3jyUJPe7YnA+VkFzsawXKc91gws8c3foE2Id/HXkiE1ws5MiGInJOf3BYhcarLFkrOCI1G2MbW/iF74pSB1mi453wObzCvIv1SHqKpqWCSSdsYO61ymnrVj/uIRNJZXuCLJXMLw+x6w3/HeSpfFytSReYPZ8UGNBKDmfECGKSrftbkwcSi4knaSiBjIz3JzGXO067oNFhzLJ7DdhsmOykGEoOFwbo6rBXN9TXG4u08Qg1xdGCx3aiOAnxGwqVuT+Rm+0HJPPp2exUTjjngnpn7pA3/AOTVK8E0tZDVN4Pz/EKWL5ejmZxdF0woJMo6mMng84T+KlaL4DbiNnxWI21WNkTdxJsirlEbDze/nW1sLLFU1PnLOxnnFRu+Qiklvvtgb6ypznNPHTt4Ri59Z/RMeSaanfO/6yXP8SqmfryG3Zi2ekpkY4eH67UI8mgDmti6xTIcgNqLzfFdNfm30hAoJoO1MBReCeCvGEH6jTz5HIoMmuwdBwu39Ob8Dm8wq0D9VipsIDXFluBVT9c/1qV/Xke7xPx/kabxcrUsXmN9nxVqceK8iOeZHtY3aTZBmClj6ke3vKxm52BYnknqt1koN5m4cxzDdhst0gTJOqVu5oIsRdNYbxl0Z/kNkHm8kcMp7T24XfeGafCbxy1UfdiErfxzUclMffMdLO+4F8BY/Mqj2xPqaVF5szSzHd0rFWvsY5KKbwJC0gzbQkjjFK0qaP5Wlqmf+yXexQDJ1QIzwkbh9qDxeOaN3pUwF7A+BUw+Y5PYOo71aii54A3oMarnmEbCuKuMkeBR4FHgUUVBF8pURt8XBUIOUpkPBjCnn5GilLeMjgxVOx0tLCODemVyu2qqZu5gwD1NTg68VMGHtOIB/MqokN3Ot5rfzco2uxOAxcT0z6zl+Cjb1gXni4qw1XGsMaSVbJqMsWJMnis/aNijCa03aSiEcSJOsMJaT4KyD2ZLE0ozUtjm6PP0b+b8Dl80q1O7x/dPIU3iVamh8xvs1TbnqdvepRtYURtYUxMPzgmnYUCr07fFeRHPEbJap+xgs3xTpZCdpK2RM37SgAGt2KSqlwR2va+ZRikLHWxNNjZBg1lywjCOfyEXBxU0fzrjgUzZI0hRS/JvDucTsQkDGPAOd/Cyi3Nt4ZIbnvB8bqZvUkafFi0lEDgc0+D3BaUhAEjJCBwLXKYEGWAkcHQlaInyqdG0hPoB/EL3OybKSaM8Ypj+TloT5lZXQ+Lj+YKoHjoadePPDSg75HTlM/uewf8A7k4tzmopDxa7CpIm3YIXHulUjDZ0YJHB6I+ichvid+P6IHZE/wBR/RdPCIpL94TvqZPwTh9A/wBbf1RjN+Qd6ZWj80R8yEedOPyCccgaceBc78lO7ZMB5kJPtKmeM5qr0YWLlTnA+U8ZJ3O9in+jo4md4iJ/Fy0k7LlTGO4tZ7FI/Oea57yX+1QMtmfUFC3LDfxKa3qtA8BzGtF3OAHeoG/PBUY2AlE7lcKzEL7UHgsQDyEI5nNKaUE1+qyBRcQW7UcOeRRtcbd4QdsQjmaT1XbVyE74ydhy7xqGoGll80rDSE8XFBBBBBD47yFN4lfBofs2+zmgph2tCjO5N3EhOGx6kbEzEbjEnsjGEJ4PSYUN4smcU0oK5suSghpGbQLv8SuQhLjtVhc7XajC/lldznO2lX1FxsEIo8I28/PuCxv7hzKiEEiQuAHVdmsbA4jIi+SY/WAFile4i4HRHoTbbwmHY4ekJtsjc8xjhZzGnxCpXbaeP7qo90RHg9wVMdhkH98qDdJL+H6Jm6d3pa0o7qgemJqk+ujP/tJ/bi+4U/txep36p/aj/FPa8DEzpDvK4yM9DEztj7ig3u9TQqcb3fh+ip27nH0qBv0frJULTdsTB6FYZZc0DaQFCza9NF8LU9xAFgSpmkhzyiTmdQ1AZFHERdORbO0lXe1w2FOinDhsITk9OCdhXEre0onag9t2osesNpGelY6cHvTotHQ1o+YeTf4bigmpqEvk+0hTaJZITtlITO0mH5yb2gm8U070ENYPxXkKfxKtBD9k32D4ryDPOXkggU3gmHcmojY8p7qvG89CMYiuVkfK87Vy0+EdUai7Pcg0IuOsRMu7asT7nn4IrDaedejDd8ZLPUdVwiAsETnW2C6cyJoPpR7KCHEIfFkbGqQC/JFOv0mEJjpbSEjLcLqzcTbObxCHOY3a4KMcShuapCMslI4bSiRYlXbcOBRCLXXuhLt2p7xdhupm7k5r7HJG6Nwr9LVZY6ZpQlo2u3gpqCHBdyG8IAoXsQsJWNtxtWJpjeiYpIztbn6k3SGj6mhfsnjLW+dtb+ICaCQQQRtBTExATsPeg/3OR/blcHlP3PKnHVcqthU7Ou0ooHegdV/ivg1P5xXkofsWezUPiPIx+erRjnFtIO1KfwCEMWEbSjhL+17FiKDWIPyTh1SpG7RdAdJ4QcblDnZq71v5tn1Tf5wfW0aumBqxvYzdfE7wGqyA6uaceAR4pw3lPG9PThuC4tTeyVH3pp9OspyK8o/UUUwEgAkhOvkApCb4k53WJPPO5HUGE5oAWJQkCaYycAJ4q2rFERqJRAdG4rHRP7tVtWSHNGT2+lYK+7uq43P5owyWvZzCjDp+pMeUUx5Zng5SKRSCVpI3on3OR/blPCcNyI3ao3dZoUT+qpIXZbE5H4v4LT+Ll5KD7Fns1d5RTwn8E7eNQTUHRxAdsKzBzS9waN5smsjJ3MGEIz1B4BXeyMbgg2zQs7BbTrvkm7MITfBHcU9SDddO3tKBcQgeqVmedeeqPewepo1Yn3O5AAknILIuO134cArBE/F3uwo3LH7tnhqDggrC66JefnG6Grk2YR1nc7LnkghicXZoBPj2FB8Ra9XOqxTTqwPDghJTSDiECgs0x02Fkgaw7HP/ADRR1lWKwSArG/EfnC6EtFBP86ImM+BzH5ocEEEHaAZ9uUxMTU1BEbE47kAcwE1D4q1JT+cV5Gn+wZ7OeEE1AMi73hYWjmBCWsH8ouuTgEY2lYA0kZ2xFBrTI7N52Lk4yTtKJWWrJYefepl8U0AkDnbl5KWTdJI53oGQ9iJIA2lYIwN6xvseq0595+OwyArCGy9ki/hq6Wq5EY2nb4Kw1NgjL3Z9wQkeS4lNPzggdQQQtzugV0zrwmx5h1hWBG48wIFXR14XtNr2N7FcrI8kbUQbFctQ1EO8su3xGfM/YDPtz8Q1Bbj8V8Ep/OK8jTf2eP8A0/FdGEcZAgyw7k0LgpH7ApCMyuSgkkO15suXq3F3VYiIxfrSexXk7m7EXW4IueAraxjwjn/CZl0edgje8bWtJHiuRpo4+w0BX6Z9COTW9d+QQjGAfHEuCtRTdzCslvTWtuURdz83O1NjZicuVdmmncmIbiQpAMnXUrdyeOsxMDcwVE/YQmlDUEMBVpSNd0dV9RIRRT7J/ApycuJIT2jI3XEaggRq5SLEOu0Z96IAKLJA7hmuQrJYtzXG3hu1/wDlsf2g+z4rP4r4FT+eV5Cl/s8fs54CaEHOsEXSQX+sCLnt3ZIbymN3IauQoGA9a1/WsIDXbzdyJxvJ7movOHjtQEXgryaw1hJV3E8+88xXRWXNxyRR9p2I+Dc/bZFzw0b1hYBwQkL6h3V2M8P91c/HbXLlZ4qNueM45O5oP5nJXNggAjI7lfmfMH568IIwA+IUDHOJiAxZ5BUMhzYAqV+bSfQUw9WROivmDqvuTntIEZOSlqhMcNsL1L2wFNunCqxmJWFVreyVVMvihKPLOuLanHYFI8dVSEqVykPzVIfmKTsIpip6NgJcCSoYzayYNjE07rK6B2r0riECdiNzZXuDwVvQUPKwO2EXYVa3hZUNfSCeeO8vVcfDYtHnYxUnIyFhIOEr/iWgXtJybMSg1Pb85StU4GxTN+YnN2tK7l3Kw+L+AweeV5Cl/s8fs1gJqJ2KRyedqAYSShyhQxwDjIFZ4HdzMczGdo2V3BvBWYVha1q6GJYoyFybyFfVkGa8ub5WVZa89eOeaTc3yY9p9qu/Gd2xHk+TYbOlOEfn+CEbGxtyAHx1zZMgp3yyGzIxclOLH1UwtNOcVuy3c1ZYlysvIg9Fubz7BqunInaU1Ydikdk1THNziECcySUwZuULNjAmhtgFY1X2h1Mbm5wCp2bZWqlb88lQOyDXFRySl4YBdMO0KMDIBNLgqZ0DXlgJVMCbMCpod7GqmZsfi8EwdWNS54GtCqHA9O3gnyvu5xKe5+IC6lBvh2qYvyHpRaBjcmgZFEIkZkrCLhBoJc26h2lozamYThaLprwxw6wFlaQEbCL+lPp4XMByJuimmCS/ZKEeh58W+ZRO3qN+RAKienR3LcwhvCbgJsihwXKt6O1OhdYj4r4DB55WGCk/s0fsQ4qV2aedpQG1MCA1dArpleXpvtArTDw5mKtZ/KCVdzismLFVFvoQawAasJxK7VksUxPxAxzHv5wjY+R2xrSUYqVjXdYi7vE5lcnCAuUrXH5sIsPE5n8ld5Px29e+q+Kh2xMtLN4fNHpKxOshBAXkXtsA3lGOPPN7jd3jqsnHeiSicihvTGbAsW1ADLVBD15WqFjHGNpfYKoJqbANu9VD9srk43LnFFO3JzW4n79gRcblElFEFVEDMLHZKZ73FzsynHO6cU5N3lNI6t00p1sigX+UdhUjgeTkDlO0HE0pzdqsVbVdpCu3vGSsiFeLFwN0WsJ1Xgk80rktCHvn/JW3o3uCsTg0prIyShiJQJtuTSgEY3XamVVOTscEWE23IpycnJycU9PRZo6n88pjqejLv6LH/pCj5/k3LplfCab7UImYAcFTzRNdI8klUf8A9cVSf/XFRUb3PjvmLZlWarPJ4Iy1WM+OvyaLCrQn4nKbxWR1ZnXj5KL6x4v4DM+xY5QEI43Pcei0XKdFR3d139J3ieYPirlNigdI82axtyU4076uUES1TsZ7h80epYWX3lcvXYNscGZ73HUSbBdpWOSwNunPlQA1QwjpPHgjmIWKomvikNldeRf4Kxm8dRtqDpRfYE0lZIDmWKy2BW2AI9y7wpRVusXkfgp5ACJ3WGW0kqKKECXGTbMqkfkQ/wC6qZ4JjkLT3iymDbhwkYeCglyliA71TSm8cgBUgBLCHqWIdNhQQD3A7ygWZIx5cRcIupysiCghyMngV+wx9sfYgjucU9r8yjbpOV+i1XRCJXJlBwxNPoQceUb6QsLeUYOighrKOr9mU32hXkKP+yxf6R8R0CumV8LpvtQvLjwTm9Vxb4FVI2TyetVQ/wCpk+8nyUhfI4ue59szfII5XWGmlP8AKgMR1ABXGo4bczb4c3ozHvXRK28zFXOO6JgHpO32BZucVyhih+sdn4DNbvjt65d8FCNk7ryeYMz+iu4AJtPTPlfsYNnHgEYqcY/lHHE/xOoRvXKPuSmOF0NiZFm4qGIENzcp5cg7C1Em5N+ZeJ47lh5Tx1XVzYLkxfei/NAc0q6da4RRKIpyWtxOTA1zSCMRuL7k6OoaInteC3PH4p0zcT2saRtACLYyhjLL2vmFi3hyY7YbKRmbHXTjk8Jj23AsV5ew3hYYSsdO129eRcDuXTcOBUsLiJGkK0b/AAKwaDH2x9iCCDAi87clfUEFcJ0T7g5IHMZtIzWE2ObCjBLcdR3P/ZlN55QEFH/ZY/8ASgqQ7GW8CoOLx6U35szwn7pR6lP2mlVA+YCqgMN4iniQ3Y71IirprgjygXlx4aggsNBT+k/iVkArUb+8gLDDiPFXZlm4pz83lCN7Wt4c7reGoIILyc3iUNWevyTpN8ry70bB+AWCEBY62R+6MBg8TmfyVyfjrNXvivq6v5oPIx+A2n1rIuXL18MHzI/KvH+kasLTqLnWWBmaYd4Uz+o8WVQL2aHelPjNntLUd4IHM6DvBWx+OsMF1iKsxHmFrblA5ItKEjExztibnYbE+MnguUOd2OG8BTS2c27wBa6mgnDCHguG4KaSGxDXemyqWPBNO7IolmIxuzzG1OaOhGcSqTmGOaD4lSbXyYhww6rTsKyI7ljpT3LDy4I3Aq070JmAulJDs0IaOWVr74Wkof8ABB9ufZqIyCG8pq4J7iidqwa8GR2IBpBzTJYHRvGe7n30dB55RdBRkf0WP/SnKqGysKrqNtzVFyqIzYzFTj54PoUu8MKdvjamb4T6HKPlTdpzUc01I1gN+WCjeAHHp4U/PMp52lHeVhp4W8GDV8Ha3vRdEwbk1uq9WBwHOyd4aqc2D8Covq41RYco2KNvvgR9W6Zqz1cnA9w24cvFYGRxN+aA1Bo8AiKMP+dJd59PNCM7yBIxh2ta4bURcOFiDYjn3cjS6OlkZnJ1WDi45BCmo4oBtY0AniU2KIlxsALkovifVPHTndi8G7tWJ9tw1COPG9HNkZTyb4ipmjKRyn4goy5uAUcbA1zCqOTrAekKif1C0eBUbGFzJF0Cr4+ZmijbWyEYndbgpJXdyOJWAPFWaQiHprGyB+ZcE1zs2Knk7TVG2VpZYx4SPA7ioHva8jMHiVDNGWjE3wU8f/LVH3lIxjWvIFtyvseEHjN4TO0ou0o2uYQ4dZAtd4Ie8ZEHyT97Gn8Ci2qeqSCkh5edjDgbkT3Kjlgkpqcl7pBZcjoDEP6SfYpHHoqbeFM4p52oNzcE2yIGXMvkigUWjENb37Gkqc7InKdou6N4CvQQ+er0NF/Zo/Ygpf6K376mq22MLWrG8uO9BBBNVnlWrKX7UK0w8EFNJ8nC9/g1Vr/og3xcEWPaw7h7MtWLAFZo8Nfw56HNsxyKJR42R7RVoJtWELPUHGNnae38Mz7FeVH3u5g2yEMHpyVmWHNBu07xYqYTOJGFlwb361kd5vz8iV750tTQDqweWf47GrFJfgi+OOlbtqHYT5o6yDW2AsBsWFhOoGRE9BpyCvzjqKOByIY4njqNrq3MAGq5uc0EALq4VkS66LnoAm5Cao1HucUBskKw/SlPdNIy+TQLFPUnFPO1xRe6wenOaLE5lOfEGgEkAXuvgUzN4JXIdLtRge1F8hcj7/Pexn+kImduW9E+5wW/pR9iczMoHar7AiHoOajG7u1C9isOogoSMuNV2kJzDmiTtQi6wKZ2Ci8ENar0EP2ivo6i/s8f+kIKpaelTyfdTmZPY9vi2yCKITijhORRxFEV9L9oqaoIkmaXG1rXyVHTZiKJneQtHwdapj8Gm6ow8Nia96vK5yyXTYOZI6skcnjdqANnC4IWZIOocmU1BBBEwTqd+bYJD6FOIy98L2tbtJCz1YqyMcGud+X5rMq9XSs4uLj6Af1V28zNZ/EYig1ngFyonrHDOofdvmDILDFfijU6UnqD1IfJR+PztV3W3DVmo3i5kN0fmSKaPgURqOrLVJK2+PCn4D5YKQiRjXjolTDe0qSK4es9TA/p7FSYLXCikedwTRcDVlfVdBqDyrRlwTyU9PUgRsidicHyYu5FvgrrE+xNhxUtROMAxDimQxxDIvx5lckXHiUI6maM7HPd+v5rFTxv8R+OppqwSNsbfYgHhW9ztx/Sj7ESiUWoixKEjVjaiwlrkSsTSx6wOIKCDX4SrZhZXQlhPEK3M+AQ/afkr6Mou+mj/wBI1UPznOb4tK0cfp2elUkkpcx8ZBVLfrMUHBqgjOYaqPkHhxYg2Vxj3lOk0pS37anmeGx1ckLbbGIyXc+se8/z5qRv07fUpuVa4TMsCDvWIuVgrytI13RFdKL/ADkeJTJhie/NRfWuQvcTW9C8L8WqVoc3K5GSqgL4QVVFmKwVWNsDlM0EmF4HmoNgme4GwNyqIC2M+pUc9NJGHG7hwVn6r1kncwfif9tX7UpvMf8AlzjLKGN2lFjy07jbnXQai+NlJHk+fInss3lANbEwWAFgAvetC97M32wsbxcdgQpqOOLeBdx4k7UA0k7ArknVJM/CxVjurK1qr2j/AJpqq8FnSsKlhJLkFAxtn2BVI8fRqkfm1rfQoNwIUtMAGSZd4VQGnMKVuN9gS4qUjqBPl62Sz1BBXV32uvKWVjh1lxTm57kPeyz1AIu2nVexAVYZnOpWNfHse3ei6mtOzpYjkVG0Wa3Ybr388yPfgjabHiVFSxCOFoaFm1ZJ7nyvi60c4PoIAKto9o4PIWQXwiP7JqJIKvoD/uT7E3ghwTUE6J1wmyMTSMQWFF0qONXQabrHFY7QiDqLJiiiirUMH2v5FX0XQ/2aP/SNTZCSBZDmcUMKDygzSdL9oqikq2CB9gWKuG0xnxaqt4sRGqnloo3NjIc4BWadXTbq2amsrZDe5cUU9puMlUjMSuVWPpT6gqkZ4wfQpTG6R4BLdidvgHocox14HhUrtrZB6FRH6S3i0qOWSd7SCzEqCT6h3qVE8fJRFCKtkYzYDkrK8057wPUP91YrDNSzbmyWPgRb225meqxuOfZMgiL3+gDaTwTg99ROAZpNo7I4L559C996bDNsVGMTvPOz8NTXXa7Yqe+xRHYSE+mJMTvWqmJ1sLDZT74mqY/RtU0zSC0AHU/BitlreG5OITicySugURAijhKOZRTk5OCxgHeFgIeg52SKdKAhiQjbZqc8EEpre8olE6gX3ebRjeg5/RZgYNjUGGRMxdEq7iQr0U/2n5DVmFYLy9T5/wCQQbSuA+sOoGWE/wDotVlf3Pj+0H2c7k39yEsOSssD1jITpDZjblcm8CZRMbdhCJIRjHSFljixt1OT0feEF/rfyX7Lof7NH/pGslP7JThtHNJ0lTeer1sfmI6vhkP2jfarEDidXlRq2K7kJayQuG9Mjgc63D2qm/lVI+/RYqckcm0IEZtATWXZucmbnlcHpzRcSBFjiCvgc6KwbboSEuCyVhMTvk/Iam1FI+LtDbwRli6eUjOi8d/xjIWYnnabAbynySctUdYdVvZ/3WOSyZTUz5XZMjbcpzKASy/Kzkyv8TqfJm02VVckSrSI2SLSVtl1Xb6dxVXvp3qSP5Rjm6iU8R4N2oBDCghgKaaW7lGg24BQERyRRRsjdYgcwEA2xXSV3ABMpobuTcaxMxAEgqR4sBYJ29W2lBBoBfn3IutfZwQYDdRO0MKgC0pRc/aUSDtCLaOf7X/4jXkFaWbz/wAlemd56AjZYWyXTh+wZq/8vD+0H2c/AbHYUMRQcboSHpGwTIG4KdvS4qeU4nAlSjMhFrgeCdLa+5B1O5rk1NQQNBB9r+RX7IoP7LH/AKQr6g09JMta4TXbDqKOr9p03nr4azzNdqmLzx7UCPDUXPFtWxdNHlXFfApfBdIiybLTB5JBTw+7HNspYOg4gG18kSLuJ6wUTTYvKcHnBYhSEZtCxuJK+BT67tRDQiYieLz7dWE2T2SmogF3fPZ2gmTR4mG/My5xcSynbjdx+aFgfykruUk4nd4IkoMb3rlGU9GP+plDXeaMygBYans2KTgEW7Yr+BUTT043hU3B6puD17+vyLSp+yFUMNyxOZ1m2TUwhNtYag9l7lYaVzQdif2k8C5K8mUTvUrtgJUkYs8as0XlEFdLFwWA4AUZJAbq1ACU9ycsO1YRZoHiiUHuNzZXqC0G4CLPc7FZF0maMUpbuWOgldxl/IczpzH+dfBj5y8m1eXj7oWexZL9geFR+XxGeotYc1hcnBOItqy1WfqfM4iNtyFLFo6Ayi15lg0To7vpIv8ASEWPyBQQTCmoJpQshZAaSpbfWK9Yw8GooVVTgeqQWcWK3M2LpragaaS/ZKY+cAsCDIWgDLVytXI/dsC8l/eQxHUFmvgU/M6C+DjxPtKGu8hlidgk38D4hFmU7MHeMwU1+bXA6ujrjYOk4Jz8oYye92QTpM5pLjsjYgwWaABwGr559Grl/dIN4pob+l2rJOOxTAWAupRe4Rec9boj0W4lI4fJH0FPtnE71hOIN4yNWetzh1yF8Hfd7kPrCjGcIcSEH5EppBIJCliyBT5DdyuMwjkGglxOQCIcDJIGdwzKpwM7vPeVAA60YzCe/TRfJ8jgLmPyIvuWn2T8iZhjb1mlrV7pZBbkA8Hixq00+ZjamhDGuIudmW9VUEZlxskaMzbar6ogcOMIbWlMc4uxZpj9BMYx1ywi6Ny5fCCv2W/7U+wczOQ/zlWpfF66DfBWq7dmNg/BZFfsD/uPy+IGLNNfhDWp7bWCcNoVysI6qO5PcOqU7lFAzrhoPeqX+RQRm7HNQm0VB3T/AJFW0To3+yRf6VfaOYUbpwTuKcv2lS/aBfCm+bq+HnnbF5XVenk80qQVPFeTC5Gme7fbLxRZHjuvJf3k8vKc5FiBXwGdDFq6fpXklaBvNBFioybhuE8W5J7erM70qXC2zx6lLvlt4BX68j3elMabho5mN1lYW1cpW6Rn7UoYPADVksIumAJj8rIa+TKjZtY5RO3OUcmTQ7V0tWSdGzouIUg0cXB3SU4+lKfIem66I2FSdpPe2+IKTtBOY273gBCJpbGfEpzblzgPFUcG9z/NUT2sPvecB/V6Kgkiw4JQU+XSLamHGyQCxO3F4qRrgKiAHzDa/oVEGWkZN6gVoudpby9r7nNKgfMRS1EUrdwBzTg8wg2tmVESTKUwx9d7TwBUb236R44nlYIixgFu4KQQ3tZEyuuraGHfI7V7NXRd5x9qtCwcXFdFgX7Sm7iB+AW1W0B/3H5cw21hdO6LRYMUj8rFOcQXDK6hjeLAWsmyZNCaG4iE0HILHMCAuQjDhx1h+jIhwmHsco4NFaMa8baOP2Jk3UR1uTgU7UQV+0aX7QL4U3zdVq52rpnm9PV8Gk80omozO9MUcwDXm6jdTlARC3bVnlFqL9XwKdZ6umvJlfB2eHOz1dXw5+06rAk7lbRYedsj3P8Ax12bqDn2WE83LX01muihgX7KPMsnCS1yEyOMOKL3EXUdLEXyOUtWS55ws3NWIquk5KnZDy7G9BgDc/AW8Sqh+DoYCRctLxkqCJ7muMzi026EbSD3g3VGdFyaQtUimj6z+QHsxLQ9VMIYKsmU7Gupn3VHE6xrqZm7piRv/wAE0VjXwz0swG3BMDl4Gy5SVzgI7ecEYmmwBJ8CiW5NUjG2DB6QpI448Jtjbc5d5H5JwjdZy8q7xVtCQ95cf8x12BXkwsRiHAEomphbbaQv2jP5+q3ue/7j8tdirxoB5TiFhOahaOkLqAfMTMV2hFwIyWI5KTLoFSObbDZWs56DdgV6C+oueAuS0VF9sPY5GbRuiz2aKP2JzLg80XTdf7RpftArVY81CyBrHarPPMyC6Y1XaQVGC4gDajnYlSxTkByJpSi6naT210uZ8BnWZ1XkXQPgvIM80c06+kPDn2i1FtFO7gwrDomm8wHXhahZG9wnE5rPUHtJJQa+w5lnrMrJeTKtok6+kjbxTacYn5v3N3BOec0ylhMjzmdgT6utPKG9ivWnzYJq9hGLNlPsLu9x3BUujm4II2YyLFzW2AHADcF7y0Y5rCRNP0G+G8p9XWRU8Wb5HYQoIImUrReKNmGx3+KZoT/xDjLA/wB5SxyPYeHRLcPoVNVx43QXs7Hi77W9ihppXvhjDMQsfBY2EpzHHNF17vIR4uTRBTbc4v8A5OTMJTBKenmqdlBDBjIeBq4cdVoW+aFeVo4NWLSkI4fkFjq5XcXk/jq/8u/9x+Wq6LijyCJeURlhTnqzd6aeKYFEwZgIYgYmX8FI8HobESbPGYVhq/Zj0FgcCjNohg4TD2OT4qDRYbvo4/Ynve4uWWsvTqyQgGwCODruUvbVRFMGbQSpKOopZTmBIFPVTtdHwVXuYp4alzpGWCsF0uZkukNbSChhTffTkOQ9C+Cs89McASNqhw9RQdhQWPQQaydg2XKbJVPYdgURQpm4wiI3eCPIM8BqKKOrPV0/Rz7RN8NVtGVHmFW0dTfZtVm6sgE0U102a4dxUThsTYXXahOy5QazIkIuJzXenJ7GXBT3i5KfDe+YVlZhV9EIK66S97xZ5SEfdReSmU7bv28FJM9xaCT3Ih9iChQRNra9mOrOccXY8e9CFrhe73dYok+JXvzSj8JvHF0GejaV19Iy+ZF+ZRBL0Z9GieP5Smfyl/5Njvwz9CbPQiepZiD8mt3WTHxPkpMnb4+PgjHEQRZwXlHIgqe56ATzTUdxtiz+85EA5BYqhyEdRG1dBHlLdytfgBcoWRdUd1gv2g93Yark6v8Ay7/3J9i3BWCGJNDAFHZRFW6qe4IgXJViuVls5NjgyAC8tJ4ry2sHRcizQu1AaHZ9u32FcpQaK7qKP2Ise5EhVFVnEFWcAqyFhJCcDLj3HWBNCf5kPesX2jUCwJvBNGwasckg7Drc0At8UDmgUECmGubwensyToaJnnp3ItRsnIhpRMk/nK2lZWIq1MPELybvAoCFnmhBBDmbF5Q88GFqCA0TU+YvgEH2YVmHVsR97+hFhchsQNlgYArsuF0zr8mV5NDAVYroFfsfVYpr6ovfsiYX24nci/E56bCDyauXElOEzsJVayJmkmjEYTcHezvVafp5PSGlVu6f1xtVeWENkZmLfJhAZuO1MpKSOmZBFgjaGjJwUAFjAPvn9FRSRuZLACHgggyH9FBLQPo2SC9K4hvmHqlRAXMjPvKGWrlfCbtd7VeRyawkuKxNxNunSU9Jnsi/+TkY2EXvmr1hQ9+M7iFkrzOPAWVond5DUbm5V5Hd7lhhq5f5T7Ndvc3/ANwfYVd2qx1lHincUTqHLhWhXlZFZ+v4A7VsR/4NH9u32FW0boz+xx+xAEoJoogUE0sKDZ57do6+nF54VqOL7Rq6A5mGqqPEczIrZ4roDmYX07x200gXCHvPwcEOTb4IIIFpQbVVAHFAaXD7bWq6tSt84LybvAo8gzzRqOrLVnq6Z555FFE6IqfMV9HU32bfYFdp1AEJop/QrvRDkXkBBrWocl6EMZ1+TXQV4iukrsKtoghXCnkGI2jZ2nmyigkxmqadrSA1TMb5GPlGHe0qWO/KQSj0XUclxcgo1Va2MZ4nKLR+ip9JS5x0rMmbnu3BRiVxe3ASb9AZJ0sDZYXF7HKT3w1gDi/c0NzRlkZGw4pHGzWjaSqkA4oX+pTDbE/7pUo+if6iptD6VgrIycLbslbuLd4TZYwYycL23B4g7Co42nEsTi4b1iKs4x4RlwV4afvi/MoRRFxQdNiO9A1LUCLhdF7uLijeIcXXWAPKxHwuuS0TIe2fzQTnEL/y2f7QfYVlqJGtqCbrJmCtCuk/xWev4EQrLYv2NH9u32FF2i9GW/okf+lSWvZWUVJFycpsqM/ShUeA2lBULKiTGbYnKk+sCpn541Tl8TQ8HpKOWCBrHC5lagGWKaU0JlkH1kwCu3XkV0SrxDUNXwVjuDwgWNPcgaB/cQhybfBBAoWKBq5/FAV0Z1fBmeeF5N3gVeBngOdmti6Z5/WGrHo6obxjKx6JpjwjA15ImBFsurMKzWo8kiHm6Dxq8kmRwF0jgxo2kqkmBZG8k+aQCrlDAV+yymwNEs4u7a1p3eIT5XnNG3STQcL7dLKyMcz2IF+EjNNfOZiO5q95aMo9ER5YAJZ/OOwLE8kqKmpHMqGSPucQwWVCJXvENS17m4CcY2LQ8U7J2wVEckbg5pDhtCD3FwqZB4wtP6J5e13vtuJl8N6fZ/mVRNnJVQOsfqHC/qeqvSehYdHzvo5Y4C1we5jg8kAhCs9zGjaeksyqha0Su2NcACE8nMD0ItPBBp2n0IBoeyJ7iqvBFhjDWtYADwGfeqpzcVxbdaymzzenAEvQeDbKzVamHgF5c8GtVmeJXWVqSKLifYggv/Lv/cHUSrMQurhPppgDHiaqd3WxN9Cjk+TN9WaDJASmllgbkotuDvN0C/X5JrVdq2L9jR/bt9hQdobRpP8ARY/9ITQ3Vnr6aO5FfCG+K8rSfaDUUWs2q0R6SPvx5urt5mRRwW12YuUon92ax0jCr0Ug7kTTM8FJewKkttUmE5p/vme/FZscNxTiETGwHtK8bvAr4Ozw5+YXTPPwyeOrHG5vEEK+iIx2C5v4nmD3urTLYswug1eTWbtcNJDhfnIdjAp6z5R1mN2NGwJ9NVRzRG8ciytxAIRsQrUDHvGW0BOlec0XZqGhvFT2ln/BilhgNTVOLqqYfcbwUc8bwXXfD7EZ6hx3uOShpR75qcoKOMyyqSur5p5jdz3lxQklAKbUVhbO97AOqG5Yhx8Mk1j2GB0pDnhpJOSjgo3zMlfyluiMj47lL7w5cOu617YQnRQvfiBwi9sIUpkLHtaMrghmR470+GmwMawSyHC2w9amroSZC94Zm8l34K2yNOvuWN+ZPoyTGdGxNhvTRFTX28i1Wo4x3Jo+db0ptmMGbiblYARxbZAtbYr5Q8XexC9lcgcXK9U1vAX9eqSXqBctoTk+M59iggy2lRlNp4lMHnAVpCePFmGqoMzGOsXEqZrGlzA5WZYxYSm4Uy6aSr1DUQ/JEG4KLoruV1ika1WjK2L9jx/bt9hX7E0b/ZY/9IWSyHMtJr8s3xXlKT7Qa7NsrhWqCscHE8zpK0hGvFGVjhe3uR97lvAoOp5G77ICkZ3BYlYK0ZRdPP4q8BusUQXQj85XY7wXwdngOcUTIFmdQegb2KLNuuzgVcA8dWD37BvinPqPMIhIKMbwXb9Wa6IV41m5ZIAJ00z3vddzjcpzgLD0qSOljjqWAD5pxDxCaXksGQAAQndjl+TH49wWLojIIvcrPdQ6Of3SzD2BCprDLILwwdI8C5cnC+QnN2QWFhiHXkOKQ+wIyVQkIuGoaK0JDo2GTE+Y8rNuI7LT6VZqDYnPORKjAp66huGCMMt4J1VE5w6pI6PA2U7NK5yWith9Ysve4MR6TBwUcjJRE8FpYbd6liqYS+QHDkQ47UKvTDjfoQC3pUMWgfJC8xcS4eJsPwCwzkE52XTN3BNje1x3JhN8N0ZDTtjhc8mFqMLI2YC44diMuB2EWcL+CxVbQ0bAskWg55K0QRMpXTcdzQsddI7vsnTuuRZijp6YsYBs2onRTsO3lz7EZ83qChiLnOOLgmOeWbQoWyiVzSQFAI+TYFTGsxyuA4ElQTPAikaUC1ZIXQaCrzkleUWSc1haEQ3ai+ttwXQOr9jxfbj2FNh0NovHvpo/9ITXsuFlzPKa/LheWpPtAs1hYUXy23arSkoB9u0LhWeRzCJtfRKu9wWCednArHJIsMGA7Q4hDAmh1roGM2chjnPemck4XQMKuGW4ryZXkG6wOZYuPdzOkVeI93Muzw1cl7o66PdIxsg15NKDmIENCyXSWS8mV0nIBqbey6RXk2eaPYvJRJ0vTl6DPxKAGCPJoFgi4o0g/wCG0LvhLx5R4+jH6ouwQQtxPebDvTNGaMjpW2xkYnkJrpXdiIIyOc55uXG6bGff0xwQUgMszlJpPSU1TKAHOPoHD1AAK7g1ZBnDanBpjveIm5amaOqGufDeF+5t9qjmY8sGEnPwWOkax7Lh7bPDvRf8Qmh4OADO+SpGtnkq4Xvu0mMsNi127LheyfUCGNuUlQ65KZDCyGEYWMaGhMZM5zljfwQbn7VaxbhGXBXlpG9qBpTZJ9iBsLuCZFK4subi2erY0IBpHALNYY3vK5V5fJsJumRMwsFgAsTXeCxUVj9efYoqSAknwCfK9xJzOTQpBRCeXeE2GgMDW3e5PAu5q7lycMT770cARRRRDnFHHdEmyGwLBASsc5eugrNV9ExfbD2FcvoHRw3ilj/0hOjGBwWXM6esGcICak88LA9DknK7tXScuiw9kogNePAoOzGrIpuK9014yN0NXJVJI3prNIv4FETPwHai0u8U9uV0/rXTyLXR5Kc96cSRiRiOElctbPYrx+heRGs4yras7LCy3Ms9XjcO7mdPVyGn6KfdM10TtfkAeBXKUeMIvcVbJdJdFDAV0yuSiOacX7dXk2eaEWshIUjtrkXG5UWj2OpNFWmqXZGXcxPZEZZ3F80pxPcTe5TXTPq5hm24jV5JXXzHVCvOIeJxORmqGNHEI6F9ztPofLlpOnORv4LCzNWBedquU8i4abJ29uqyFyUaqripxsJuVhaat3mM8N6swlPmfwagwlBzEOVbfq7FetpAwZNgZf7qxSlywxOcVlfVimPciZS3jq6Ab2nLAzV5Fx7k6PRWNm33wf8ASnOJL3XTqivAYcmFS19CKchrSAjGHSWBwmxTS2xCZjDiOin1FZHBTOs0OzREQB5gZdF5XTVzdCOlKF7hdBBzcygNExfbj2FfsXR39lj/ANIQCy5merJWnCvPS+eFaX0K7dfScgJSw70HwkdptwiHlhWJWJCdE99jsKcyvMbnZP18k5sm45FD3yXN3gFAPPmq736g6PJdI3XkJ10j46iWLyY8F5EenVkUeUOsvOI6tvjqsV1TqtM4aisg7grtBCcaBs7OvTytkCD42vbm1wuNV6NyxUFu5YZ5GryzgjiXk1YLyhXQWZOrybPNCAghcWYtmV+5RFpLB0htBVVaSCWXBHvazIFCaqdORcA2anTzsibvOZ4DipdB6CeyhOCWS0cf8illldLLK98jjcvcbkpz57vcXeJQqat9ZOD71pm4zJwKfpHSUtQ/LEdnAbAFjfZWGEKSf5MXsqh5xPfgsbHCUGsOIMcbXyTWl0NM0Nfse4blYFBjCSVJVVQcBeSZ1gVFBSsijBDWCyZgIQdfogJlzkoiLYVTHa1NIuxueG1+5EABAAMQbGg1pJ3Ick56xyklXF+JQ5U/yC3p1XKEVM8ngraCxH+kH/ShDC4A9N+QRc7Ec09h6N2+ClDBfqqOOMkBQGIx4TjVrzvGZ156rE6ihhRLQ0LoroIlgWDRMP249hVtDaP/ALLH/pCA5vS1ZK0oKxVdJ54VqoeCKOrpOWCUHghgDhuOL0FFoa8bWHCUHAEb1dt0OU84J0FS142sN0JqdknEX1ctQvAzc3MIlq8t6Fd7xxGqxsrryE66Z8dVogvJjwXkvBx9uu07ltRklAQaLDV03apDmGk+AT8OYt4ob5GetGWTFFJF95VTdkWLvaQVKw2fE8HzURkQQsUZHAoT00sLtkjS1F+jGxv68BMbvRqvRvRNKrVj1aa6u5eSVkWyoyMKEMLiVogQukrjIwiwddpLfwVC6lfPowtexrSAXBwGLOy0xNHNLpWrFTG4WjY14c0HjkjDI97BbCLps9jHtkAACEcbWjcEW0hqXDOTJvmpwFL5ztb6b3NSaMijDeVkxySbyOCJLiN6wtvvK3lOithjblsAKgEdpC/0MQMZZRtJLh1i21kc3E3JNyrXTq6uEEfVB6RQpYOXcLOcLRjg1XjuuiUMJCzIQa1Plf3cUI48IyQjBcVjcXlYkS7Bc5rBC1gWRQxgdkXKwx33uzKu5NjZdxspJg52YiCbF7mS4nITn/SjW15f80GwC2KH3uCU3AWM2BBkZuUaqq5QjooRwgDmdNDEgswFggujI0uKyC6CACxaLg+3HsKJ0Po639Fj/wBKfZdHmWcgEHIiVXrabz18JHmq5KduY71J/YcnYndE+pHEcii+m832INqCw5tlH4hFuKM7ldhCvHfewrEzG3esVOYXnpR6rr3vUvYNl7jwVpgrTp9zknghPAKwxzhWefFXcrMC6AXQd5x12mvxGoRzeKBVzYIQvAEbe9zhdTDZ0R3AWU3bUp2vKk7RUnFSNNw4qYnEZHXClZlI0PCpZOsQw94ULxdpa7wUDS4tiYC43cQ3aouw31KEi3JtULBZkTW+AsqcvxhlncQSmTZ4yD61IH/KNsoQzDI4n02UBF45C095uFPjywu8CqoiwYD6QnRTuhftjyPihLopuO55SUm3EiwCfWMFJTEMgp+i95ORO/xUOjaSOlpmHCwbeJ3lGQFuAHELG6kfDBWMGJrOkWjhxCqZ4GPpYjKx5tiZmB48FyEDIW9WNgaPAKLTdGW4+SmjBMR3X4FVFBWyUtXGY5ozYgq+GR3VGwKWKliklikiZKLxvewgPA4Hemtsb3ChOcs0fgHhUX1rPvhUP1zPvhUbBcSs++oY+oWPPc5Quac0ZhanlAe7IAtcL/gsPTkGQN3u4ngFYWGxXgGoAXQC5TwTWNy2BdAd5WNwYNiEbWt37ShHGSjJKC/xWN69QVoCTtefwVmmyfDX2Y7Ip1QMchuEyHRb91yAnN9whw76n8lcqSnYHuIz708ts49FQGEnejPU4Gi+dkKahblmg7arKysV0iUXzIRtsNqMkoVmBgXkFkF5NEtyRGjoPtvyKI0Ro3+yR+xXYcllzM0cQCwNummZD33S4e2m0FeyMuAu1U8mT54wqEs/5mH74VDhPwqL74VGXutURffCpXHKeMnzgmRvaH2wnI+Cx09wekw7ViDZW7d+oPaTuKux0Z2tRpNItdsacimysBBzVxdBwZL6EWTNcdl1adNMeaY0XCjijJcQo54p3MzAKZjK99ykjY3V0As5B/NruwOWR1XGZTTO0X3pzpjliTqNjnNlbE0bQ8AtRgnwspYakdpl2KH6fRcrPMkWhpOuKmHz4v0JWhJ+ppGDweSz2qnmzhnikH8jw5WJCciE9hu0kKoZskKqRtIKm3tapew1VJybhaqpx+Vcnss2cYhx3qnqB0XhRuHVBUR3WTKamkmdI4MjaSUZXuc43e9xJKFJQQcY4w63F52BU9JQMp2yMJ2udxO9QEm8xPg0qHD0GvNu5MIfSytNmu6PcDmAqODTc8FFJLBO2+OmNrHfdpuqnhP6Wxu/+SmO2WceNMT7FBUhrqwmTBsL6Jxsoapr/ekcjgzeyIhVXIU9BLiwUmIRteBdt1eFrQMTtliLqp3QkeDVW/NgcfBpVc0/JvafNWk3C7IpiO4Ktpn4J3Sxu4O2qoklDWSyOcVpqvDZWMc5lu0FWaFpRHUWN8yBnhKEiHvfV5Ep5eQhFEAi5HIIXLnDJqJLnHenSSW3BWb3lEN8UTZg2uKZ78FMw/JtWGIplRpPHiBAUdLBmQAF77mjij2A3TdI+540biQPfH5BMAIErgQve9a2ATYyiJA0yIU1Pic65TOXjlKDIQ0blZdC51lzskGguKMk5CELM9qL5gTxQ5BCwQwbQmGPcmDRVL9uPYUz/g1Bi/osf+kKLDa45vTIVnIl1gn48k819PiPz1DVaUYZgCeTVIZAMLVRgdRqox8xqpmxvsxqhaMmhOwNbe+FY48LuFlge6N3oXJPsmvi6RyXJyCQdUpriHtIWB4z2Jr2AhcpTOG8C4QecJ9CtKCiDbihGLuUE4LbhMZBKGjIqEOPQCZTRWa2xKudXlpBrEkJasV+kifpUyKUul8qwi2E5IF94p5IhuFsVvYq6nopqh+nJo4YW3d5EHwAzVZWvIqqgyAbBIQDZO7H4Li2yi4D1KJ46gUe4Fp7iqqI3grqiLweV7oaXOLSDpBwkz9q0rHlW6Nhn748itFuyq6Wppj4YgtCVhtDXx4uEl2e1U7hdsgcOIzCpR1qiJvnOt7VRuOVZT/4zf1UWHFyrC3jdQyEiKeOQjaGOBsiE9pu02VTFliJTaVvl8DFHpGkEVOTYu6aNTUsjG859w3r/iOmMLM4ozjcPwaFH2QowOqEwblfSs7RuABUkE9LpWH5WB4ZJ7Qop4GTRG8cjQ5vgUE2DR08zrdFht4nIIQ0MtXMbRfkNq99VUs7tsji7wuuVlc8i+AZeJQNBcgXsgyYpoq3EbwoqbR0ssh6LM0+rqpJ5My83XJU/LO6z/YgdHRoSxFGOS4R97DV8HzQBujhvuUgCkbGO0VJgbHv2u8VY4N6Mj7g2aBe6wHPMK7k2OKSofkG5Aqqn0vJUwSOZidlhNslWPoiJ6nJNkmOCaxUJjL5pMXiU2t0+RALwsPsVjMOFSfYE2nppZEZNKmSTxXLTGQoS1McLd2ZXRYBuC6COG6OolBjSQg2jPErpklEmzU4OarRKd9NhpzZ5K0vGBeZxutPPhD45n285aTpoI3V7pCwv6OI71pqv0Vop2iZixjaNgcA+2dl7qz155f8Y80B5W1Yhcq8iAr6fz1LHpRhbswBPZUAEozQhEo4HJ4KtKsBDgsTGytQnYH8E8bNhC5SAxScMkYpSx2xFhxNUj4OSvaRhuz9EKmK3zhtC5GYuaLC9wscTHjwKsWFExKRkodGU6SmkLkC/GRzPhDvDmWceY53ubnw7nsJWIEEKI36Abfe3L2IMqoZeVc9jHhzopDcPAOY9KpXVbXwUraGMjDhY8uBPHNPdm1zSO9n6Kpb1RGfS4JzZ2w1FK6MuNsTnWaPTZPgg5blqR8fGGpbItJ1MAmpqKaaJ2xzBcLSEXy1BUs8YSgCRLAB57LJrDeHFGeMchatJs+Rq630T3WlXXD6ys9ILlUv+Uq3n7Rrgq7Q1YKminix7CMeTgnf9TDJGfvtUU3UqYlNMDapwg9jJCNpkfMQHem6e2jgiY1zn4dnEnNDRtG5pzqJRY4drRwCdTQYpflpTif3d3oTWobyFHGwucW8fQjM90wGcj7ptU2SB9sFSzD4PGxPfST0EtxNSv2dx/3un22FGWeLR8ILzcOeBx3BU+i9CR6Hhla6qwjlQNzdpPpOrkdHs3PkN1ajsgJCUGz3XKwClhPQBu93Eo1VSGAdEbTwQaMMeTGiwVtGsTDdpcmSHJAQBBXhWSvABZNIDbKNzw4jYmsFwM019nOAQw2srWaFhbfefYhFoqZjOzg9J2rlbvZuWmCXEY3R8Gqrp5bco9j1X1gDHzvITKF5D23LxYJwoax8Zz5Y2Tq+nAmyDU1/ukMLOpeybQ4806pqzO/egrNK2hBC6DXIPNgrxgFYWoNkamYRchRtZ1gobtGIJkzG9FMbAGgjJA6Ipvt/yKtoGg7qdnsCGFZczMq5Oq8qtWweevh7PMTRPdF8YATsKOAp2JGOS6xRIYSx2wrkJSw9Vy2hBwtvC5ZvB42LECx21cgWFnWacSwvZUw9WTaOBTaqmy8QUQZIiLWV4QeCx0pT5ZMLGlxTqWEhxF3821SO9qCHObLC+GRodG8YXA7wquCQmlHLxbtmIeIVezbRz+iMpw3IVDQ2WMuAN05gsWkACyurqJ22NvjhVdo5mGhrJoWdgOu31HJaaj2zxy+fEPysq76eipZvW39VQTf81oCI+BY72tCjmq5pYYuSie9zmM7IJyHo1xP68bHeIVK4/ItHhkoHb3j03VZVm1BNKO/Y0elBpH/F9JOqSNsUf6laL0LAY4HsElrOf1iAtDRVXvqqlM8wzaMDrA+paI+qqVot+2lrvUP1WgI8pqarHoH6rQmlmPpaOKqEr2nbEP1Wifc1RwGv5bFPfAI4w7Z6VoCeLABWteDcP5EfqqRnuko9MUcnwGvvFNuwPPHhnYqnpRJDSET1AuOLWlCkZLpXSGc+AvGP1klPe6apmcXz1Dy+R53rl6pjN213gpoa4w0xbhiFjcb1pICwmA/uBaSP/UkeDQqioznmfJ5xUlTMI4m3Kj0fSmKLN7+s5YYgiNFlOqHvkLt65KII8lq8msw1WaO5XluUNgWNwCJI4IMz37k4kud/9Kwhzju9qkl0g+GO/It471LHBghaASnR9GrjuzitHVkHLw4cY3hNiF2hMbTdNox3QdRVAO+YqahJFM7C1+RUkFXy4N3qo0lN0yhBCBq6K6ZXBYJLXTpNhV4cR26hGQ0bSpBhzU2DrlSybXlSU1TD2S7NRzUEUnFqDZ5QO5fsmm+3X7BoP7Mz2DVlzduryytWU/nrFXt8xWlV4kNy6JQQAWF1rq1nDZvXKx/zBObk5Fr7goXDm7DtQcbjJwXKsuDmEWAwvvgky8DuKMTzTyoGblW9YZHvHFXYWhBzLPzUcY6DQOdaZh45cy/Pdo+YuDbwPJwO4dx1SvqxT0rixw2luSqOSawl7gO1mnwwEMvHJxwhaQiPSLHeLApx8pTQnwuFoyvAbLWijm7MzDh9DlNI0OgqqaVp2EOOa0g3ZCH+Y8FVUJtLBIzxCc3JwI8eY0kPkYXDcy9rkcTwVUDgilIazZgGFrfAKqnFpp5HjgTYerYmyyvaRcIxdOnuW727whLPd3VbmUOk95yAuU6eZ8jt5V5RO8ZPP+UIVWn/AHszqU0Yb6TmUX3GG6mnx0IzFSW4RweDkfVdaH0dBG+WGSSp7ZAIB7huWDR0kTdtR0B4b1ZCh0dNVu65yZ4p73lxBJJzUp2RvPgFVu2U0x8GFVLxjqW8izfi2qGACKnbhG9+9yC8k1clo0hRva9hWRAWFuq8aJkFtyebAKoY27mOTwcxYJ7mfzSZH+UJvRii2N2lXffgsRt2fao6GnDHO62SgrXYi3pBBh6GxZWJQ7eSp2VADnjJQOPRIQg0PUTcJSUalxxJjyDa3oUNLh4uTBECXKN3zkws2rOzSug4kouqnAJ7hjKwx4VGxjnPduUM02O90zCC07E4tuCncQi5jSXBW0HE3HfC2yFQ+dzdzrKOeCKkYc4pcTlBoHQeiDMx7mywMzHcAqTS9GKileC1ZahZBNAQCyKvMvhlP56+GN81WkVodWR1XCMctwhJFhvqDxiRBRAyHRKcNiLX3PpCw4i0Ah34IuYHfSMyK98xC5ztYoAWHMz5mAMedgcmcT6imcXepN/m9SbwcmHc5NOwOQ7Ll/K5fyOX8jlFPC6KeIvY7IgqPG4Cd+Dd0Vo6hkdI2N8srtr5SowOjG0IDSVQxwBBdex71TzA4Lx39I9SmZcxjEP5M/wU0e1hI7lW0D70lTJFxAOR9GxVLLCujx8Xx5FUmkiDDV3f2JcnImnIeb57CqdlJiFNFygdndu0KCOYsko25C945C323Wi/fDqWQ1EM4dgyIeA7huT5Jm07Gl8gAYLb7bfxuq/MOgLSDld7Rc8Nq0oYjgpHuPc5q0wyZxOjajM9hGkm5KoPJSDMtfkfUqcykU7GDGbuc1BsIhG05nwTq2qbEwEj5xG4KD3N6BM72jliLRs4ncFDUzvqp3mSWRxc+42lRUkTHFhDXglmXWttI7k2tNbpN/0Fo2BNa/G85NzKfpKsfM7JgFmN4BOnqGtaoHwB8sTXsaAIw4X9KggIDWsb4CyZKNyEcjeCEkZvsRYDhGSuVjaiI8A2JohcW9eyMh6S5J5CGJdCwWSw2dvUwyJBTnDNjU4tLWWudpCw+JXJxk79yDGX37lX1tW974JABk0W2BVO+B/qUzBnA5TSnJj2qZrCMD0/FiwuupoSDZ2SM2gZWcZrFRF4JjNr5pk87DTx4WtbuFlLUFpJIspJYsJLrhVbH2ilctLO+etIMPTVZgIyCkjnMs8jCFDG3Ay2WS5KI4M3cAq8xOOAgFVN2h6mdGpcG0KVTPp8k46GONWiqvtSsdfWk/XJlbobRMT91IFPQVlZEScAshzLNWJFsV0XSLBVU/nIu0jGOITgWlYaa6OoohXXIv7kA3ECmyR33b0FbLcrEoOyKLdmYQK5FmEfE9A/H4dKuPaaD7RrinzkYL8RkfWmSgmPpfgfWpoXENv4PyUsJtJG5vetI0eUNS/D2TmFV6Toz74wZcGoe+cxe7RkjF7o3zuBPJ1GJw8HKr0npNkVEyBrdj34OkGbymDQGAH6dgaPQSoGxNYagxP3l11TijlME5nkttEhyWKanxvc7yOK58XFYpLlpcRmGja4rS+kJCXUcsYcc3ysLQqXQdJim6cw9JK0t7oa8zmAsgZkwONg0KmpwH1ZE7+yOp/ujPpuKCPYyEBCj9zenWSm2DD+IIRmdYdQIl1mIUtM9z/lHN9QUggcD83Ypp3k4rBTUjxmSEKh93rlKa6OEgJ2NYAhdOjN2lZDMArlGgjapC/JSAossZNvBALEb6gwIk3JRc7+VqZTVjdjiDiI9iG+EfeTN8H+ZRfUKL6hQ74FB9QoHsLeQQotEukIvechM3RhR/VKP6pMOyIIF1w0J/8AKpDwUx2OUsosXFF5JJVVomaKSPpsLlMYwBAVMNsLlPLDnC5S/VlP3xFHSUxiMeQCZDSTtQNNUn+cr4fW/boyUWimj+iNRgklLgMwiiiirMWYQ5FWKBqqfz0BpOJMcGpjaYKPimJiYmJiF7BchPd2bHZEIOaHMN2kZHUSLjaPYsJRAyOaN0121YLdJpuL5FXCxLArIzXDNoF9QQLSLhN7QTeIQ4pvFM4pvFN4pqb3pvem8D6kzgfUmcCoxtBTJauN7OBGrkoJJNuFpcpXwh/LOeT2rWXbbbvGaZIwi7XtO5QS3wjBfhs9IQzOD0x/ojSQStL8TVDR10VRUvfG0MBDmMx24XHoWioK+pnmha9kjyWNMQVKa+WsgEcgkGGzAGuAvfMLR1fMYKqNuDFdgkGV1A65pHhlxcM2tU1FiID4JGfdKfUVMbqkNY5kfJrQWh6GKHRDBO8AMNuh6SSpdIPMtTURwRboYXAuPi7d6EJAAxrWgcERv1D/APEU8j+wwD1IwxyxxEhkpBe0HIkbPaUXFCnpxUzt29Rp+ceKuEI4jbes78Si1AkEheTDVkuksLCXHPcnF+1PCeXgBHkRyihN7tUVMMds9wRc8lOkzOxDYEGi5RlfiOzcgG4R6UylpnyP2DYOJT5ZXSPObjdFFFFFFHlGeKtoA/2n8kUecENUzo4OS7arX/RBVv1KqzF8iqq5vAqj6hPFVLyseBSQzyiOS7SiaCc8XFX0hWfbFPoKPQpaQMVG1Cqux7Ng2hHUUUXmyIATsCIKLaqmJ7adJXMc3gpMQuFK2OwUxUmBSKRSJ+FPxpxT4m8k83YVwVisbA4bQjKOi9gf2XZX8Cnwv8owtQAxNN2odpYTcOQkYDdBzU5jzcpzHBweQQb5FMccTcr7QggjwCPDUUUUU5OT05ORVkXxwS+jVysD49mNpai1phfk5hsdQvcEg8Qns2jH7Ux+V7O4Hao5My3PiMk+pg5MvfbuPtVZHcsGMDgp4H9Jj2O78lUvb0hyo4Hap6LthnYkzaPA7kdIwcmIWtNxniUu5hPhmpWbQ4KcO6Lyq75k8jfBxVeNtVP/AIhVS4dOolPi8olPlIDRc7lHTBklWMczupDu8Si6eNhNzvKC3IEjJAtyCHJDLNWjujsRR2pwJRKJPLSDLcg3IJsUZfJ6AjM8kovILtiwjC3b7EALlF5ucmrAMXoCDWuc82AFyUK2rOE2hZkz9UOKHFDihxQ4rvQQMrAOIQHuc/7n8tQQQQ1DmNqMAduKiEfVUPBRAEYFD2AoOwFFjdhaAnxaQlF7NxIf8Ml84of8Rr+6VU9XQ6G5fdSNVFAy8Yz4lW1heUCFggIihjKDZqbz0JJgULpuBNTU1N4JvBBNTeCaEBkTcIKzrHYgDY9VyniBjxlzODswVvt6Ao5eobHgU5ilgeCx5TKqPEx5ZJvanMJuSn9oo36ZPxp5lOYJIqmNzwTdpbuV2OfGT+YUkD8E7ej2x+afTze/YhkflB7CmyxgjU2MXe4N4XNlTFvTfGfTdMMwippXF5yawtLgfzUVJBHLWz2e7PkY+t6ScgoReSwjbbqDd3BRTxhzmNc1wuA4Kjeb8lhPFpsm/RVMrO7aFIc2zMef5mKpbsgjk81SRfKU80fhcBXuQ5wPBwVUx3RYZBwCfMxr54nxhw2AG7fEFTMjxthebHq4TdS1FjK3kBxkFlo+ijcWTNMo3lU3L8q+pYSeJGSq5qjHHC57Ms2Z+xPaS112uGRB3askEFhabLEboY7LEcOrlpwDsTI4wxg2JsYLnlOneeG5co/u4q2TFldyv5i9SLj7E+dhpIDZnz3Df3Ip6kUqmUqmU4UwmYTucEZPc3Zn9K/JTKVSqVSDcnp6cnBPTnm5RIsUOCDlJuUrSnMkNxuUsGlJ4mbijN7nRI/aSV+09I/ap0uidEFu6lCkjb1jzfKBZBeRK6ZVn05/nCu4eCzWSyV36msaSUwbE7cFKVJxUnFP7RRacExy4prl0cJ2LHCQ85X6L+CdG8tcsfV2qVnReLjvQ22sjGcye4jcjMM3YgszqIQOR/cLEHenywGqoxjj+fGMyw/mEwscwtBaRYsKOiq4xm5p5M2lNe0EHaq+r0myrZLAIQRbG8D8E6SmYaqCljjP0sTr2KoNGkyxO5SqztIWbPBUby5zGzved8pCFSWYnWY12IjigGgDYOabgplX7kKJ87BKen1xf57kItJVTIw1jBJZoAtbIa7bCjfrIGaFrsw6Rot6VGJ9OCHJgqwv2rVd0h1EN1EBOIUdP0XusVEZh0r5qMuviQmeMKihhAB6SEbbnIITO6T7DgoieuFijGwN9qYL3zTW7cyPmouKuLbkYWmGDOTeRuUvZUg+aU/sJ3YR7C4sQ7CHYTeymOeG4dpshB7ncTt9Tb8FHwKZ2UzslM4JvBBA7AidyJRRKcdydwT+CenBdJ3gmS6VnfvuhH7nQFbSWkT/AOoiNFaK/soRZIRzfKroheSK6ZVjB54VyD3aslkvKHUREnp6eEUEE0JrbRSnobjwXpaix3QsRvad6jqosUNvNO5OjcQQck1zbPCIzab6nDYnDmOacii5t9nOKKKKK7whxCbxCZ2l71kxMeO8biqXSsQqKYhj+038wniMwV0N2nY9UcQBaYmvb9bif+GxRULcYe6d5Iu0NDGW4KSpuDZjL3bGzJrUOYQq+fNkOEcXuwrSzPkhC7g0PVXA4tq6f0xPbJbxDTcIPthN77F/5Loj5/8ArK0XHpqsFTVVjZRKcbI4WYR4ElaAG2fSh8OS/QrQO6DSk3jKwewLQ3zNAzv+1rXrR8WbNCUrPtKiV6EuAw0lBA6OQPBjp3XuNmeJSmp0u+QM6crJDgFhc4lDpXTmlYGAMnpZnAjdIwG2IastbsJFlU1M5ey6r2ZgEqtp4gXtc1VsNsDMeFaSjBJpk+f5drvAKmmzwH0lSy5x0xI44CpCMUtmpkBwRuxO3uXpciBc7SqTQVMBLIBUyjoMVE4kvfmVQHbKFo/61qoD9KxUB+kaqE/SNVCfpGqh+taqH61iou2xUbpWhr2F1xZRt9zgdNsFV+RVF2mqi7bFRdpiou2xUX1jFRdtqoR9IxUP1rFQD6Zi0cNszFo1u2di0Wz6di0U3/qGLRZNhOFHM0GN1wVyo2oGtki7ITRpSZpOd1+wAvh2kjxkCvorRX9lCwT83yoWQXkiumVYQeeFdo8NVhqvI7V5IfEvp7RzEvi9ibKwPYbg7CiyQEZO3FRztw1Tc+2NoUlrwOErE9mbmPZ6LhNOTg30FN3P9aPAHvC9Ca3ryW9IUL8mFz/NF/YpdsdDUu/9krSJ6mjpvSWj81pY7KFrfOmatLn6Omb4yfoFpTfLSj0uWkTtq4B4McVVfP0g30RH9VNv0gfRF/uhvr5vQwKLfWVB+6qffUVPrH6Kk3y1H3wqHjOfGRUHCX/FK0fvjef/AHXLR4+hd6ZHLR31P+d36qnprmnMsXGz7g+g3CjljMc7WPB23Cifd9E8Dix5VaD1GDxkCqD1poG/3ifyQPXq/VGqb50kjvSAqTdFfxcVBujYPQFJSsM8DbPjOI9w4qHSUJEzQZ4h01U19S+jpp+RpWHC8N+eVNQ+Whl2etDTWgnviZevhJa95eAD2SVprRGgKWgtTB0OO+ZIcC4lVdfpGetmqWsfM8vLGROsE/fVy+hgCiHytVUlaNbte8rRTMwyZaFoKd9TLQvLYwS4mMvWh6KCRtBRzl4BLQIQxt1NBpefSTwXGHkzIDv5SQMPtKa++AAd11MDZqqtzPxCqzmYz94fqqs/M/zhVR3xjxep98sSjfGWSzt9Ea0VtlnlHmuDF7mI8p5i/wA+pXuPp9lLA/70n6rQ1ILUlLhHCKDB+iExwwUjzftOAUrmkXHfhRceJQaMTlTaA0Y+rqc5n5Qxb3lVOltIS1lZJjlkPoA4DmlHincSn7nFSjZI71qb61/3ipTpyhBkcQZ2e0J7P/DxmDfXD2OVR9fJ94qo+vk+8VUfXyfeVR9fJ94qo+uf94qf66T7xU2+V/3ipT893rUh+efWnnaVcoOQDdibHKLKWNrQHqZmxyfVVE0z1JPpiV97C6bHoFjVeo0j9q1fsvRf9lHtKhmmGK3N8osl5IrNytHD54V4x4a8l5R2pracuO5UhNjJh8VA/qytTTseNR12VlJRP4xna1Q1UIfG+4/EJzO9FhyKjzZJYnv2+tUNQ4B2FpO52SppPo1HudK3wcqaPriaXznfpZUsRuyiiaePJC6dwTjuKd2Sn9kqTsFSdgqTsFP7BT+wU/slEbRZNG1wUI2ytVONs7FS/XsVIPpPaqXvKpewVS/UvVJ9W5UTw4AEOtkbb1VxVbYzUNuelmesLjZ35qSWFstxhcLhMjycc0xv0Lj6Cri/I28QnbmMRmBOBgysbBS6A02X0l3bHeg7ii+tkqQWyRy4pSx3A2Khl0I8U8GA4Q7bfO6ZSTSU4jJPIDIWGYJBRv0Y5GfcP5J4G2f0Bic3bDVuVv8Apar0ucpnZRwT+1VbhfDKPHCp54JoXygMexzcL3MF7jxWmWsOCkmxnLK2/wACtKx01VFKJQZ3wkPxtuQx93b1VMbblHHxeqsb/wAVU2NnKqcOsFVO+nLfBTu21s/oKGx9VVu8HlUoOZqXeLv91SOdZsU1++36ogAsb95hCqg7IMUryHVDixvhmfBCniwxtbE0cdpWN13PJA3AIBtw0lUegqXl66UB7smM3krRenK41NfUY3nZcuaGjgAtAv6srP8AGWi39WoPokCoz1J3+sKLdUldmp/yKTdUs9LVUbpo1WbpIlXcY1X/AMi0h2WKvh0zRvewWbMwnPvU1Z7gWRQDE8Vw9hWk/qFpP6haS+pWkt8K0j9StI/VBV/YCr+w1V3BiruLFVueByrAp5dtaz7iLGZ16pjPaatevc5CAZqi/nzL3H02+m9MmJaKDS3RuCw24AvhTiqluijJDXGI7mKSXR9U+Zxe8yi7lgodEAShhNIPaVV+/wA8hU9Cw2O5vlFkvJFZleSh88K8I5nlTqD6c3VHM7pMVM75MliqG/I1L1peLNk2JaagPSha8KrZlNRFR7JIXsVG/wCfZU7xlK1RnY4J9NJjheBxHFRVIyeGu3tTcdowb9yleesVXUwsJbt7Dtik5MOdDh+zfZEbXSDxbdM3vZ6QQonbXR/eUZ2PZ95NOx7fQUT85O4qRSqZTdkqXslVGO9nW4WUhb0qZ58EDe9JUE+ci0dGjk/vEq5PKU7BwyKNPJhjponeITzm6kiCifDilpQH3Is1QDZRuPqUH9AKgP8A/TpfQ6yiDy4UMjQGlx5V1wQB4LRFTglfo6C7tgdYn2J7sDhA4MLAW4DiFtycNrZh/cH6ocZf8Mfqv55vuFX+fL90rlp8HKPaT2lSE3lYXk8HqCKomZCJGksHJYBfO2Y8FG2NkXKCZj2gFjs8R4KnHuokg98ugY2nIxN2l2MOsqb/APUJj4n/AGUB2Vr/AFpsnVrCsW2qumnbKw+IRa3yfIuKrom4Y+Sw7QBbIr3XxT/CccTAevyTQPWAtL1ekYoIpqs05fdzm5kDadgVQcyaz/Oqg07wxlS5xGXXVdy77QzFuHIhp2qo2GOZue19kLZhBYDYQOcnyPcJmWjtlcWVIzfGPEhUwy5Rp8M1T7WsLnL6tliVPKS45p7Sp4qJ5pw0zEdAOJAJ71p+t0jJPpEGSU+q3AKvb9AVXDbA5VjdsDlVt+ikVY3dKPWq1vz5h6Sq5uyeX1laQbsqJFpFuyqetJj/AKk+oLSf1/8AkC0n9cPuBaRm0xRxve0tfM0HLvUtD7hTNB1/foC0lxj+4tJf+l9xaR4RfcWkf/S+4tIn6r7q0jxj+4tI9tn3VpL60fdWlN0/+ULS+6Z33Fpo7J5vQF7oTkK2q9BIWnp8n1dW7xkctKSdcynxcSq47WEqrO1qlpIXl5Vpbqo0lAZ2VAjapIdE1LDbE2axUtfSaEfE8DBRD2qsE2savKLJeSK6Tl5CLzwvIjXkvLHVeEqzii1FApjtqidfohU79sYVI7bEFS7mqMHovcEd071MKyIiokOey9rp7LCVro/OCbgxAg6gI7FHc4p43qQKYbHWVS359/QFVDe37qqm7mKqH/8AJVUOP3lUjj+H6Kf/AOtCl/8ArE7hH9wriyL1OQ7EPrd+ij3xR/fP6KHfAz/FP/7VSO69K0/+4P0Wi3baBp9LFon+gf6Fo8bdEn0Fi0bv0ZL6mfqtFb9HTjwY39Von+hT/wCE39V7nv8A9J//AOVi0L/Q6n0Qj9VoQ7aOo/wVoF22jn/wVoTdSS/4S0PupJP8JaL3U0o/9ofqqMm7Y5f8MfqqJ7w4tnBHZY39VU1T3toy1jXfPeDiX/DK+WpqwZ3ubhbhHE5nNQf0ST/L+qhH/SSf5f1UbNlG8/3whuoD6Zf9kd1CP8Y/opd1E3/Gd+iqd1JH/iOVW/8A6SD04iq+P5OCmb/dP6rSh+oHhGf1WlDtlYPCMLSR21PqY1aRO2rf+CrTtqpfvKd3Wnk++Vc9Il3iUEEBzAiWZcV75hIwXDc7qPewKA7YwqY7YgqR30QVGdsTVQn6EKh+qCoPqlo/6oLR/wBWFo/6oLR26IKigq4Z2RgGN4cotKe559NOLs98h3pAVD2FQ9hUPYVD2FQdhUHYWj+wtH/VBaPH0QVB9UqEbIQqMbIWqmb9GFAPmBRD5gTAMmhNFI/IbEGlq/ZQTaemq8ItjmxLHBolu73mPamEpvEJnaTBvTOKHKoFAsIWBxWOGLzwiIW24J6k3KYqcOJU6mc03K6ZvrKcna8lnq+FMKmj2OuOBQBu+Bviw2KhbtEzfUVQ73SjxjWjnf8AVYfGMqgf1a2D0usopOpNG7zXg6gu740IHaU1MTE1NTU1NTU1NTUEEEEEEEEEEE3ggggjrOsp3enoob1GRYtv4rCw2G746+jpft/y+MCCCCCBpXqzmq2jWeCtRSd7wuhor+yD2lBE7JFxchxTU0FBBNCDaaI/+oEDTt8EEEOZaY6zrOvM6vLBZnUebKzNkr2+Diq9nVrJvvlaSZsq3ekArSbfpmO8YwtIbxCf7hVVvghPrCk+dSj0PKbvpD6H/wCyg300ipN8M34Kh7E3paFQH637i0f23/cWjvrj6WFaO/pHrY5aP/pLfUVQbqlioj/1DFR/0mNUf9Jj+8qQ7KiL76pf6RF98Km+vj++FTfXx/fCpvr2feCp/r2feCp/rmfeCpvr2feCpvr2feCp/r2etU317PWqb65vrVN9c1U31rVTfWhU31gVP9YoN0h9Sg7RKg/mUXB6j7Lk3cwrhH+KduaE8nY1SHgnnaUePxGR+OJ0ZL9t+XxZR1FFFHkHI8oxW0dGr0B88K9No08KYe0okJ46jyqlnzrqdmT2LtNIUZKYfnBA70F8Fi+0CtTt5/Tv8TZx1eUH9QMj8b0SsWipftvy/cbwFACFfAGL4D/fRFFo7+zD2lEtHMYdoTDuQGwpzRcPUjHbboyRxMP1gQELQShzrt15IIa8tdis9V/46GsJco3Hb8Z5J/gr6Lm+3/JHWUdRRRRRR1nUeTK5QNuNiMdOAERQ/wB8Img0d3Uw9pRsjuYVJujKqHbI1Vu+bZVjiqs7XqoO2QqU7XlGOOF1/noYAe7mBDVdmrNdHmBouTYJjcm5rGTqsUcRRGq/MCH8XtSvOoj5yJ25pp+J8jJ5pV9GT/b/AJfGA6ghquECEAxYNHs+0HsKx6LoDwgGpnAJg+aE3gEENR1Xgh+1C8k3w5/RQXlkMOoNFybINyjT3uJLiidbkRk7UR8QEOeNY/cT8aPi44+u9oXLMLIx0d5O/UVZW1X5/kZPNKvouo+3/dLaMj+1Cvoeh+wHxV4oPtArNHhqKKKKKKwklAyroanNDQDkUec120BMd3LgU9SDcVIE8Jw3FEau9d/7iUdR5p/ciig0dIgKFu2VqhHzifAIfMjcVO/qsa0etVMm2R1kb3chZNCt8X5CTzSr6Lqvt/3LM6raLi+1HsKvoSg+xHxV20/2gWQ8EEEAhqKenvJUt7hwCfE3pvBVmpxmdjWQIN2n4th3KM7kwpiZqKepRvUwUymG5TD5qk7JT+yU/e0p3Ao9/wAfdFFFFFHUNXcUeyU7slSbmKbcwKoO4BVJ+cqjfKU8jpyEpu8pnEpiaNyA+Kwxl78gEJ8W4jm2p5fMPsV9F1f2/wCX7nkv2VD9sPYV+wqD7EawghqKOoziOzwMLg5MBGe5N70DuKvsaUT83UUeKKPHUGBB+e9TQuuxWPTGErgQUzYQVGfnBA7D8aEEEEE07gm8AmcAo+ATOAUfAKPgFHwCj7IUXZCi4BRdkKLgFFwCi4BRqNR8Ao1HwCYmJibwTExM4JnBR8Ezgm8EEOCA3fuJK4lMjbieQ0d6M5wR3we1OjaZJMiRkFY8z4NL5h9i/ZNX/aPy/c8l+yYftvyK/YNB9gNU/ZUxUxUnFSJ/FP7SO9x1BNQ+JJbcajdMf1mgphuWkgqdnUeHKoj67CiNtwiPnlO7QK4gJm9pUR3kKI7HhNOxw+JGocwooo/wYJvFN1Ed3ioYzYvxHg1VUuVPTFre09SyvDqucnuChg+TZY8d+rp8y1JN9m72K2iKr7f8v3S2iIfth7Cv2Bo77Aah+509IzFPIGpuYpor97k4vPviMWO9ip6kXikB7uax46TQVA6/Rt4JnzXkKQZtlBVS3gfAqpbtjcnt6zSFxXBPGyQ+tSfWFSdtSb8BR3tahvj/AMyj3sKhO56g71B21AfpQofrGqH61nrUZ+ez7yZ22+tN4hD4kfFt7QTB88etM7Y9aj7YUfbaou0ou0o0zgUOC7keARTuKPaTjvJTzuKw9d7B4uTDskLvMaSnHqQzO8bNVQerDGzz3XU7uvU4RwjbZQXu/HIeL3KOP5ONrfAayqCheIZKiPlz8zEi7pOgce9hBCg+djb4hUrvpQonC4kZ60DRzW7DvYraJqvtx7P3T9kQ/bj2FfsDR32DfjjzbXJKLCYaLwc9PmkL5XlzjvJ1kG4NiqyH6XGODs0B8tF6WqilyEoaeDslHJ1JGn0/ERu2xtPiFTn6JqpzucPByi3PeFwmPqUm6cKcfPYVVDc0+DlVD6JVI+hcphtif6lINrHIjceYEENR7RTu0U/tu9af23etSbpHetSfWO9ak+sd6ypPrHesqT613rKk+sd6ypPrH+sp/wBY/wBZT+271p+97vvJ3bd604/OPrR4o8eaeBTuyU/gU8/NKkO4qQ7ipE5HuR4j1LjI70WTSc3PP98qDfGD45qNg6EbG+A53FUNG29TVRx+Llo6C4pI5Kl/qC0nXXYJPe8XZi/VXJJJVVRuvTTvZ3bvUopCI9IQhru2NiikYCIGkEZFtlFbKN48Cpmktje8N4uVdSxEUNYGBxuQDa5Wn4d4l9RWl4vlaEP8GlSN+WoHDwcqQ9eGZi0c/wClLfFpVFJ1amL0uUb+o9rvAofGfsqD7cewq2gNHfYN/c3RaLkLMiSG8/oFZkqaPqSOb4FV0WyYlVLflGByhOUkKon77Kkk6sqhIykag4dEg+B+OG8AqM7WMPoUX1TPUoT9ExQ/VtUPYUPY/EqHsn1qHgfWof5/WouLvWouL1DxeouLlFxcouL1Dxf61Fxf61Fxcou9Q8CoeB9ah7Kh7CiHzAo+wFH2GpnYCb2Qhw1n4qwzULBd8zB4uVBBm+oatDQbZw5UDMoIHyKvflSwMjWmNITFs1Y9reEfRTnElxLieJ5t0+GsZQym8UuTP5Xamncm8EE8bHlSbyD4hMd16eF391UjutSAeabKiPzZWKD6OpezxaqyL5Cvd98haai6s5f6QVpqHrwh48xVceU1F7QofpKaRvgbqgP1jfFqoH7Kpg8clTydSeN3g8K/M/ZMP2w9hX7B0d9g39xKKZU0z4H/ADhkeBUlNKWStsdx487oH4iVmTZHDwKqWbJSqtnz/aqpqk+eE3ez1t/3VNvHtVI5Ubvn/iP1VM7ZIoD9KB61AfpmetRHZKz7wQ3EHwOs/vZTuGpo2uA8SohtlZ94KnG2ZnoKphtmHqKombZVo9m14++FQMVKOoxO+jgWkHdSPCtLSbJQ30krScnWq3DwCqZflKmZ3djKacyMXec0Bs12nPPfPp6lwfRv5Q+AQ+ICaU1DdknjZIVMPn38QievDE7xaoHZuo2+gkKjP0MjPA3VN82aRvi26mZnBXAektWmY846tzx9rf2rTsG1pf4sB9ir4vlaRnqITtI0DInU+AseHXxXVtBaO/s4/cSjfVDIMFUwSM/Fe/YDNomoZJ/6T1WaOlwV1NJBwLxkfA7Chu15fuTxscQphslf61OPpXKoHz/wCnG8KoHZVSP/AOSqobz94qp4n7yqFOpd4/AJ3D/KF3f5Ah2P8g/VN7H+T/dM7H+T/dM7H+X/AHUfY/y/7qPsj7p/VR9keo/qo+wPun9VH2P8v+6Z2P8AL/uh2P8AL/uuDP8AL/uj2P8AIE//AOtCl7/UFPuHsVV3+sfoqvifvKr4n7xVWd49Z/VVR+cFVn6QeoKqO2X8Aqk/Tv8AQbKoO2eT7xTndZxKugghwQHxPlL86v0q+9NCRDvmfk1UuiGGGA8rKflJuOoIfFBBBBDgmnaEw7kxOHVe5qm3TH0rp3mggmHCSNFkLGNhaxjG2a1uwBcWH90nopeVpZnRP4tTxHyGl6Nk8WxzmfocivcZp3Oll95TncDyX4HJVUWdBWMnHCQYCtKUVzUUUoHaAxN9YQVz/UaztdTXTcnRU0tTJ2YWF/sWm586sQ0TODzjf6gvc1oHOtl9+1XYfY/5Bl60+qPJwDkIQLBo1AocwfuOSy/cjqwtKOeq60hQ/wDKVk0TRsaHXHqWkYsp44puJtgK0JX/AP5jRWeeMYf+O1e5ivzpaoRHg2XD+Dlvpq30SRkLSkfUiZN5jwq+nzmo5mDiWFEfxfL4rTFf/wAnourmHFkLrL3Sz9eCGmHGaYext1GBj0ppX0QRhg+85f8AhroD5eWmq5xxeao+odFUcUXIaC0QQzcZrRs9DGrTOlLier5KI7YoBgC2IgrEM1b+DlHXclHNOCKOojVU0/yE8kfmPIWlIfpxIOD2gqdnytLEfMJatGVA+G0T/Sxsi9yVX12MjPmvZ7F7nJzenrcPhO32FQnOGvd6YrqsHyVTA/1haWZspw/zHhaUj20E/oYSp4vlIXs84EfxEBBVk/yFHPJ5kRK05P8AJ6MmHn2Z7Vp2Xrinh8Zb+wFTyZVOlGDuigv7SFoGAY6+tqvF8rImr/w10VnPLQP8Z3z/AINJXuI0V/8AllET/ZaFjPxNin7KDQ/pnmXunq+pVRUjOEEI9puVpbS776QrKifvnlLvao4yD1ncSrcyzgj/AAvM8wjVdd3PliN45HMPFpstJxdWtm9LrrSke2SOTz4wqv6Slgd4XCbskoyPMlWh5cp6ST0xMcvctP8AKwQs8ae3+kL3IT74PvvYvc3N8nUsHmVTVox/yNVP62uUPzK948YP91J8yvj9LCFW7qmnPpd+i0kN0TvB60qPoB6JG/qtKt/6N58LFaTG2gn+4VXt20c/+EVUt60Eo8WFPbtaRqP7o52xpKqXdWCQ+DCq93Vo6g+ERWlHbKCf7hWl3f8AROHi5oWl3fQsb4ytWk3bZKdni8/kFVfPrYB4Bybv0j6of91R/PrJz6GtWgIPl6h//uVLQvcXB130p8Z3P9hXuJpupDTHwpS/2haApsqWkm/uQMYFBsg0W9/nyrSJ+QoqWPxxOWn5NlUyLzIWrTlR8rpas8BMQE+VxdI9znHaSbouNgLqZ/zbeK+sf6AmN6rB48wK2rMIW/eI4Abm54fudxzBnkm8FmcKenDcu7XbUUfiCqmPqTyN8HkLSLNldP8A4hWlW7Kx3pAK0q3bO13jG1aSG6E+LVWjbBTn0H9VPvo4Ud9CPRKmb6N/olVNvppVo89amm+40rRB69K/0wsWgHbaT10zF7nDtpGemlavcwdtNEP+2XuVO2KH/Acvcn2If8J69yfZh+49e5LhD9x69yR+p+49e5HjD9yRe5L/ANH7j17kv/R+49e5LhF9x69yXCL/AAnr3KDdD/gOXuV3Rwf4BXuYGyCE/wDar3Nt2UrD4UoWgBso/VTsWi2dSCYeETQqPdBOoN1HIfGRcKD1zf7KX5lDF6Xkqt3U1MPvfqtJ7uRb4MWl3f8AVW8GNWlnba6X0WC0i/r11QfGUqWT5SR7/OcTzSdgUrtjCpnbQAu24qJvzb+JTRsaBry5vcu5Afu4aLuKDbsiTpHEuJP7kNQ15oawmlC6Kfbqp3Z5hRTk5EIo/wAGKcdjSpD81SlSFHeU3eFGD1Ambmgaiiu5Hgu5d2oID97bE0lxT5SQw2H7uPiRwQO5A7k07kOGopycNyd2Ueyj2UeyjwXcjwTk5OTk5O4JyKKKKKKKKKKKKKKcn8E/gn8E8p6enI6hwTeCb2UOyuDUeCPZR4I8NY4IcAhwXcu7VZdy7lfUAgP3QawFHADnmnzOOeSKJR/ez8UOCCBQ7KadyadyHDmu4J3BO4I6u7WdXcuIQ7KHZQ7KHZQ4IdlDsodlfyr+Vfyr+Vdy7l3LuXcu5DghwQG5Dhq7gu4LuC7ggmhDh/AQwXJQbdsZzT5HEuKJ1W/ggQ5wQQQTU3gmcE1N4IcEE3gmcEzggggggmpqampqCCHPCCCCHBDmhBBDWEEEP3oKwRN2sRc67kAgP38fHhBBBBBBBDmBBBBBBBDUEENZ/igAwNVyT/EwhqH8cOooo6ghzRG1FziTzh/Dh/AD/CwZCP69nmkSqzdQQKCH9RB+8n96CCC8oeaQij/AB/UYfHHm3ef61nUP3O8h/rGf3saumVt/r4dd8wtv9fBrNkXzFqMOZ2JpQP8AXIfFY4ysD+BUk0eEKdhKnZtCeNoKF+kmFRn+vBaCAgdQO0KNw6oUT9yYiCcJKnb1T/Xjok8/Kx/rz5P/APsBiYQrOI54C//EACIRAAICAgMBAQEBAQEAAAAAAAERABICEBMgMEBQA2BwgP/aAAgBAgEBAgD/ANYD/wAOj/r4/QP+Xb92/wDTN6bbdm2222223Ztxv/QuNt6WklVJJJLpZx/5ZtttttxVSSSj9klVJfqH8Bt6biS/CSSj/NP4T0l5pKtdJRJJJL0SX+KfRLaiSS+xJd0v8UlEovz18I/WGhF/u0B/vEl/oF/rBD7j9Zeai/1SS7Wta9+Tk5OTkve972/WH5qW7cnJy8vJez2kkklp2tfk5ebk5G/80znyn+ltKJJVVa1rWta1rVVoklEI7XH9Bn/lLH+hzcVa1GFOOlKpJLolpLVa1rWlarTtj/QZ6bf+KOZz0kMRjSqAUW18qVa1qQoMhm/8Ucss9DGowqvx0QtY5D/EnJwDHCq/HfRHEiYZfjH7D2OsAMf0chBMepDfyGDJ9z+EYJgP0jDMQI3siDzHmlG9n6z3yEw+UHxfilEupiHVjRgy2vlUf0ZHGPxyxw+V5f0P9Tne1+Tl5B/T4FsdlAZUeBg+JL5iRiZjCMQfDH4xCWcUoMnpDAEdmwe56DqNLY7Mkey6CH5wc8h6P4kjhSlVWqVY7Nt6YL7H5VG/hPymCGY49V2EHyvT0235voYdv5EvgMHxmY6Pguw+taXoPlHg7WsPYwfEIfVeTbe39I0ABp9l5jxS9z8Zg914padrWb+NJVUbfRAeo+owfEYNkvoPBVr2b3WtaqOz7pKLbentLofYdF8hmPzGCDzHRJebs447Nu1rXs+yqgEvkBbb+QzH4T8OMHc/M+9UlH0b7D5m2/MzH4cvhEHc+aSXR9QF2f2r5TMfgPwjxP0Y/ij6RB75QfAIO5+hfhjQ+Id8YPfLwHiIO5/Gfm/MaHZfBj5GDqdCHqPEQdz860wQdWOV735LAx2ta3JycvIMvQTLMf0H9MsuS9rP3x8HodMt46B2PEdz8Z8Xa93luoxGIj1kXAKUGI02/HIUGGWKgIy6EgweI8BsdMtjQ6D4D1Hqe7Js9VGBwqh3OFVD0cYL8hMpWpAHRQeWPmITe7PQQdx1HY/GezOhK44DFD41VVTs+4h2Yl0TB8MfMRJZdRB3HUdj8h0jDowYDHoIfQ+JC0uzEPRaPYHvjoF2s7NwdDobY9B2PxE9DDBoH5G372wz0PJLsZjq4KVUlB0MMxhLmPgY3B1PyiDRgCSEOgQfMbOwO7ezuuOHd+oj4scO41a8ymPTHzOh0y+EQkaG0IPAQweA7DwSShhg0PY6Hi/ButEYNiY+eWgdGZfFlCYNmMHswSYO46CGY+ZysTMND0HUeCAGyABMoIwSTodMdtsFtswQDRhg+EQ9WwQdvQxOKHoYPAl5Zk6Bx1j4HoPI9Ae2UEQBB0OmPRVrStVG8YIYYPcQ9G5WlVsxaPkug8s9DeGsfmPmZjswwwaGnjloGwNrOGDQ0dkepMMEbbbHifcdxvPrjrHR+Q+ZmOzDoQ6OgYSxsBQwaGjox+w61qqyz6v5zrPrjrHR+MaEXgZjrI2PfHR1iOp6mPQPVd35jwGn3BlTBk+pgmfXCGYweYPlj5GY6z8RDoAEdT1Pk+58kh5ERzHGqqMKnA/zGA7HWfQz+esYPheBUMHkZjrPQ746Wh1PU/CIeg9RB2QgjgIzve7PYwTLoZhoQeKS2YSJh0xh8TBrPQ6DoCIqgabMHyCDqNDzEHm8AZnliSeh0dZA7Mx1jod23pw6Ew6Yw9cjcZ2YLzPdQax22wTHfHKP2MExh2NGPEkt2taz83oTPIzDL+mWGb6HRh6CCDqe40dHeHTGHTvbPYmMMeh2JjYL6mHWHgPE6xh6CGLGGCHYhg7GCDTSShw46Z41x6CGCHYigg9BD2w6Yw6z3lHMTjMvAaPTCMFtskmYeQ8RD1OhDo7EMHiTjMvA9T0Ox8J7YQbxh0caD+ZxohiBlpVI2NHYmMIESUy3h3Gx44zLqdnZ0IYMINDqZ/LHHR2gEuhgGzDBBrDxArswBLWHQeQh0IBl0Gj0xhg6LKDWPm+4mXU9jr+eFX3Bn9IfEw+hmHYYqJnudYfDjrKHoIdiYzKY7MEOjMPNeB2NGDqdAWfcz+GGB7PR9TMITDCRFER4obGj5HQghh8RobAh0Rj6HQ6HR2PAzECZTHQ75RbIUyx2PVzGZxYYtQw+B+A6Wzo6ERCgi0lDEQB5nsYYOjfYATKDoJlMcjl/MYnM7PUn3EEIxAC2Zl3MHQeRhg6nR0JiMsVBB2PgPEQbIg6HQ6iDWUGgFM9Yy2fRvYh0Op8hodiT3MHQQ+ePY6ImJMy0O58B5MHRgJg0dDqNZTEaximcAwlM+iWzDodD6DZI0fA6HQQ+Y29Ew6wgmQymMB03DB3x6pVi2QRHazYytYZWt/PqI5lrEWfY+iXQCA4BsAaJPYQ9sdDyHYjRmO8hMNnZ8Mer7jSrWtKUOKWgO5iB6N6JBhg6pDxT5MTYEn1Mwhg8hK1S0REA5liZhB2HfGNwQdQFVLT2NKtcMdWsD1OjCSYtZTEw9VtuDSOjDBBDBDB3HQQQnGGA9howR9cugg0iAfE+A2t3s3KpVXRvI6EMBMEEx0YdY9MgB5HeOnEdvCH0EUyn85lAfEdzD3OhB8LcUA0qoAbSW7MQwDM45RE4CEVr0Pod4gQjRhmArMjBtQ6AGK0ZlMJl5jQ6nY7ECDuvMaMEMOfNj/RdRDpLLDEKYjIVmWOGI0+x8G3vGDsZjiTpAbexsTIEYggjxGh9Kqkl1cBhx4zjjlj/AFtskwZDJwaGMVssoBszH1SWxHa1rWyhzGVrWve9tDqjMoIPAQ6EP5A6ZYZfyrjliZkQYDoatHF0AOIHVLxQx4+Pj4+PjoRSlKUpSqjta9rjIw7PgdDR7iEfcNjaOGOOUeqnGKuljFCR6GA9x4j0rWta46y0PAbGj6t7Oh8Y2OohBwQIyObYggiEZI9CYIO+GPgPBaHRKCZax88ez8RBsxCL5DBt2eq1rWkbbgA8XCYItHpiOqWh3SS03ZmA5aHmNHokkkiNjovlehDsexGUx72cMEA0emI8htL2y1j8OPZI49X8xFtVAXQljNqta1oMMxjloQaIqA45lnfYl78nJZ2ta1o423pvsNHWPw4+Jx2+zs3a1rWbbtazbEs7Wte4OcAyDxjta93BL3vfk5OU/wBT/S0rQY6OWR6u1r2xyzN73ta1rWs3oEnGI6x8BD4Y6fcharL8l7NxuNvaSSrWqje8TvKCJbBMESSgg23bbdacfHxcPDw8PDxD+OWPFxcXFxcXFxcXHx0otDoIT2EMEPYaS022DCFDDjWlV2bbYLG1ACJWta1AHRKNxALZ3iMtIYgbpx8XHRRvk5OTkx/pkeXl5eXk5OTkvdxVGAA0YNV7CGDuPBVrWvcCtKcfFxcXFx8XFxUpx0pWtKpdwIq0pSlTjSlKVUXbGY5Nt6S0q1VKVrStapJdjoeAhg8B6KtKUS03ZtxuNtxxx/OvEQQezfwZaHV9B4j4kq1qlFF8SXglF0S6DYg/AOhp6XQeA/ZHuOg/AOsfJdx/ix+GPJ9x7N/tGD8MfEIPd/qrSAA/waW27Nv8xVWn+q2x7JKqrWqSS0222+zbb8Ukkqr1f1jzJEX0v0rVVrWta1rWta1VUkkl1en6uAE/QYPnHZt2bf8AgG4D+fYZsdFWtVG7Ntttt/e2222/UCqSX5Bjencf0u+6SSql0bbbta1rWta1rWta1rWtZ2s33S9RG9pJJewg+M+GUsP6j+o/ty3s/hVapVqkkklWtapJaXs7X5Bn2bbtZvqkq1i6Y/Ij2y72vy83Ny8vLe1m/jUXk43a1r35L3tZwwzDuPBtttvoqpAfIQQvjbte9+Tl5ebm5ubm5ubm5ubm5ubm5eXm5uXl5eXl5eTl5OS97Nx7bj3j3HwNttsn5XaH+JEOl/g8ew/OI0+flI4j/E4frt91UCMQaH5x2q1jH9ufmtTh4OE/zp+c9VrSlFHZwAAfY/kSqkqLo+Tl5ufmsq8XDwcHBw8XHVJJL2SSrXj4+Hg4eDipL35eSz1WtAAAPsXzpVSrWta+DsM+Tm5ufm5+fn5ubl5L2tbs3a9+Tk5+fn5ubm5eS9uqrUY1AiSX1IY/WlWtUq1rWqS/BfZVrWtRjVVrWoxSX1LEfgpVrWta1Va0pSta1rWtUklpJJKta1rWta0pWta1rStUl3f0jFfkpVVa1rWtapJJVqq1rWtKUrWta1Va1qkl+QB9rf0JVqlWtapVX7IH7L8G/wBoD/fAf78f8AHuP8gvwMfB/wDkkfon/WjY/UH+bMY2vvH+bO7DKz/HH4A/QHRVpWn54+QdB/y8/wDCv//EACsRAAIBAgUEAgICAwEAAAAAAAABAhEhEDBAUGADEiAiMVFBYXCAE5Cwkf/aAAgBAgEDPwD/AJHaF4IQuaoiRIkSJEiREIQuUIQhYMkSHoZEhjwQhC482MeDwYxj0LGMeDHgx8VqJCW3IT4g2PbminDUt1pwqn8qvbbfwBbULzektw22obJEiRLFPidMKbGx/eDGPwpxGhUpsSwY/o/Qvo/XGLF/7/0K61jJEhj47XXMYxiF/qUfP0LNrzNlPJ4PmiwWQhC3dj3VleEoW6pb+82+123CrL6dFeS2woy+oplLntsGNj2ui3K+1WzaPTV2qhXcrZ1tLTiXqW3JY14V6lsy2004V6luGpbl6luGMZTJvzKmnvsF+QX262tuX2Su/W1ty+x087bTcvjctobFtLcvnrKqU9NVfUV87l/C2hsW0ty+e8qsa/R3SctVfdbF9j7jtyaIqztgor8iXrhUoV4XYvsdPgp85NjuZ/kk5f8AmNCuooV4VbS1x7enT8s7UVeNCunbZRci7p95XxpqKlOL1ye2J2Uhq7ntyOrUi+s9uL0K5N8umiphWXF6sosqiyq6GhUudstpqU1lcljELPrr7IqikdH7alFNPTyWLJDHn0RV66yKIrHR+27ISzEL7F94Vwodyw/BS+tuXK6L4Pk9i+6oTzGNjKlMe2w1crrrlymkuX3ZjWCfh7FWRI5FCr8qaRCEIQip7YoQhCFmW3hCZQcfD2xWRUv5VKaKoxjGMZQrLFjEIQsu+/UwQvFyHH48qaerKLI9tHfgDGvGTJeNNRTJ9s1eV+GVwS1/to7ltTTbLF/KuFtd7aO5bW02WgxosVZIkSJDHhReb8lhXFfkiRIkRCEIQhFxCEIQhCEIQhC8/YvrKal5jGW8GMZIqsqRJkibGsKYdp3eLGMYxjqUQxjGMYxjGMY8i5fXtDyULKemoKghCELBYoQvFIiyBEj4sZIkSKjGMYxjH4oWueSmLB+a01MxCEIQsf3ix+LZImSJImTJkyRImSJfBQYxjJEiRIkSJMkMY9wWT+yX2S+xjGMkSJDJEs9CELRoREiRIkSJEiRIkRCIiFv36xYxjHuiwWCwX+zx8/X9bF5PSoQhZaEIQhcSZIktTEQhZaEIREWnoV3OmgY/FCEIWCFr0IQhcArp2MYxjGPKQhCELNeDGMY+BIix/gcfnB87Twcfgf5IsgxEhrn0kTQyP5OmyD/IiRJEiW3vwkSGIXAX4NEkSJYRZ0yDIMjgyRImTJEtSxkiRIljEgiJBEcGMfEGNEyZIkfo/QvoX0RIkCB0zpnSOkdI6R0jpHSOkdI6R0zpkCBBET9C+sGSJDH/AAA+QvBjz2P/AIXf/8QAJBEAAgIBBQEAAwEBAQAAAAAAARECEgADEBMgMEAUUGAEkID/2gAIAQMBAQIA7D/pyuq/sUklsuiWDZL+sSWJJf066ALwXkkt1/PJdF1WLo222222+iSWy/kF0S6LZNt9V8Dbf80tm/FfO3jeJYv5Bvzbbbbbbbbbfo3/AB7fRttt/U233f8AGPZt9kv07/gB3Ozbf9yS3+pHwP8AgW/7ptv9MPsP8Y8ezdr3Ory83Nzc3Nzc3Nzc3Pzc3LyXs38p/inbl5/yefl5b2aQhTi4eDg4eHh4ODi46VWO178g1hrDVExL2P8AAjdu51ubltuIDRj/AJ/xR/l/HGjRbNu1rWtZtV4zon/P+Of83BxU3BsNUaonbxP8ANjM6p1LErYaMf8AOP8APxISvczve972va9rWte9rXve9hqXEmuM6B0eNbIETGoJdpfvkZHUMtiMEI/546Ahl+Q6l7WbbfyOwlcTE3h05aBhusGpGXQ/vpSOEHeOlDRrc6h1Lt+Q+kESEozw6UtLc4Mid5fvLSOyOQhDSRlLUMui/TgiWShssiYnaX3j9CBpwjA5KZkftXwgwlmpDHtA7H74/Yeq0xk/gbfV7vBjbbB9hgyWz3gcP3x+s9hkDLJnxbbb8W2+rYLtazfjHNSeLcbn7h+ihNy7Nv1WPql52EhISfSUzuCMqN14DD8aH6OMyd29li8Xg0hoDROkgDCnCdP0GztGQxHsMB6HdLcYfjf0DofsjERiUqy0hoiIleWqd2228XaJBPePi3i+WP0DDucP0rYSva1rN4zJ+T7RPePqDsvhH0DqQvAbL9aNluAPUYdm/wBKcHij3axL9CAlg7DdYsXqdkkl7H4h6nF0OwLYOVrXwHyLyj1Hkeo+Ee4w9x71MKndb2ErWwCtaUql7JbLLPwHmPEfMeiXQZLuOo9DsvIZa41OS+1a1SXZvZ7rokhGI2HjHxfynzPoPSR+F7N+SWy3VVVLcbjul2SVUkl8B8hh6P4pHqfoS6JVpRLpVfOcHVVqvQ+Qw9h8J7H1bfZLFWlarZ9wRh7D3b7t+p8hkuo6D1l3PzrYeY6gk/Y/YYfIZLrHD6jeXYYdh8g3GDF2Swfszg8RkuscOHue4yXmPgHUD1PzD5h1PkMl4HYeYyWx+wBeNapHEkklWnHx18hvWggd7Wb2HocHiMO4wdhg2PgMl2PyDZxwDsgDg2bszi2AWO937E35AQcOlKGRLYw/KMPSPYeYyXY7D4RuojdYljYLeIdR4t+RxYsBjOUjgxuOHzPmd0B8AyXgPhjuBvHd2f0DZvqexx7DaPofIYdm/hGS6nBsPhURkRsMGN/VAVqu53bkdxgHQ+Bx4ui2PY/AcPQ4Mj8ByOS2GDo/lVTje0ZWs+9TE43iSGDB6HBi8DuNz6Dqe0ewEvIYAMiOr+ZVSWw8bGR3WVAS9DtZ9hh2QB+M9B4M+MQTkQP0K80QcSQA+JeTs/gG0ukfEeMcAUftPxS7DyPq9hskBgw/A3LePcYfFHIbD7T4DYDFsdySW27RP0DufgVZDYYcfQHxAwAfqB3lse0T+kXWtVi2l1HtGORyPwD6Y9Bh2nse8T9o8BhHgMkNx7xyWAR/Ux6naex7jIn5zgwYvM+MsODYewAwYh9DMrCRlcTGDuMOR6naex3HWP0HaPgNx5y2HwDaP0mU9W4lc6l46g1rvYdR0GHBktj3GDxPww+aWw947HB87nOU8AZPHxR0uKsAO4wdDtPxjg8T0OD0h6vwliHvHY5H59XWMsjiEIwmRkBLEMA7DB0O0tj0VKRHiehwdHla7ofCt1PDg6nYeEdx4rZYu+rrbRiojeAGHIivmMOxw4ekcQHkehwbpDc7AVXceY3nhwdx4R2ODufaZ3hES2O0SxOM36nDsd4j1PQ4NhiOR6HI7nvHqjiSQ31MYPsCCTHwHpLU1NXIiMJHREZdo+8u0R6nod3ZgtvBlmz2js8O0sYLcd9bYeZ6DBhyOD1fJvq6ttojTz/brHIgdgRIHYeUsHSOzdn5jD6jD4DqMPRjDtq+bw9I7xweYzU1DqDI7a2reIETkI5p5DFbkvycnJCQHrPoxKU7AtR9D6jD4DocGHqN9Xq3szK0ZAEbDBsMGDzlghHTzUnOUYxBORH+/XhpwGHEBSiiI4fWWHeIlgOAxIweh9j6jDu3sM1O72ODIZHJ9BuMh5SJyG0tSUhkA5ZEHI5DBuMeR1hi9DhwkkEYZSkBYzjKGD0PzjoPHU7PY7DI5HDhwbDBhwZHB4ywmGapwCMDkRKMIf6dQwhFLARiG0R6zL2kZSgDiMYRhg8xh6HYbD4Bg8hk+rexwbDIk4ejlgyPlLaB1cGAAyloYp5MaAwdFkdh3fbULwZLBvEVUB6H6Bg859T4QInI1QAEhHBg8ZmOGZkcGHJj/EM1cJ0YAdjg7Esd5HBgyeAb2jg9T9Iw+UussHQytZ5a1ozjqWVU8drmV819SODLWjjWlltSXEAuse5Ow7HDgMBksHQZEep8x7R8pHDg3l0OVQFaUqthgkJcnLzcsdWOqMrU9Bg3ORKtiVakuPwTkd44BQxEDGI9j6t7PB2HlM9Ti3B2WNtU4+NYq1McjPl5I4crUDB0jtp5VHCTKERh6nwG0tgAIZEnYYcjh9jgweZBHo+oyR6DosS2bsDxygIjAbYBeWcVKREwMERFIBSyIOSwZpYsOTkMjgwn11MORwiscBeSwYMPqMlkfEYMGx6j1sZE+4K2dhMTJJx2vyDUMwI6PDLSjDUhoCUBktTT0pyjglychlkYjB4DsTPYFjFHG8gOhODd7EjBhwYPAYNz1HmzJ/ChjiRDh1NK276MZDVnKRidaWhGU5CMdSWRxVERER2HtI7jYF7AA9QO43GPzPuST1Hq7GQAwakdaOpKEv8AKdMYTEoZShhVwGpqQg8jA5KWRjgBHUes8REQsGRAweAPcYPYE+8sPyvAN46kdax09WEMjEwgZwyOEkiIjGINjIiERs38MpGVrWtbExJsYMG6yqSRGDY/KO5xYAdkvVLBudwYaurPSypjSOpaURg2GAyx5GIHix1HUnF1ODzYk3ZnYfOPIYQviGwyQxVSjOGvhhLShopI7M4oR9IjoOsjiQ6HB8Y8xsflZ+aMpDYxoYYCJjUGqNW1lVERHdk7x3PeUrWbtZtjG222C3uliAw+Q2PY7N7t7HY7N/IcGDDkZt7HoonF2PZUrkdicHWUt0vnB2PwDDjbbYIPu9kkku0ZSmJE9RgKA2WMyM4yQ6id2sSiFuRx8dKUpSlVXEkkkkgElscIHxy8QWNl1S6ttvH3qkkImChk9XS1pRlPktZsG0iIVrWlBCmztZ7CIHVJJSGnla1qkklUAAghHYYPiOJdRgwY8bVKJKqpWtapLHjta9xqWODSogMkMO2kT2Ucnid28OWtiHRK3Jy83Nz8/Nz83LLUieTk5OTk5OTk5b3tZ7HqvYYeqSS3e1rXsDukkseSwYcRwFuMiZTva92MO0AJWaqQ3gBjWMUjKBTY6CfJyXtsq8fFxcZ04jjpx8fHx0pSqbbZwYN387bb7N2tYT5OXl5b8vJy8vJyXtazOJGNaUoIxEpIDLXtbIm1rWeIDsclFJYwbO173uZXve9+S9rWb7D9EOiXd9G8fi9hg7LcfAcI9JbLov2KVa1rSlOOlKUrWta1rStUqpJKtaCFa1rWta0qktl0GSw+p/Tn9Cu62SxYlgx/IMPqMl8Y8xg8JYP4kYcXmMl+gPc/El+5SXgMl+gOD4W91+2W76Jdhkv0B+Rt29V3SSS+ptt9yOow/oDuluqogerbve97Ngv4h4vHjbta1m36HqMPcfKkkcbbbdnj2Xs2t27Wta1r3ve1rWta1hKzta1rWs28b7D1R6RyXcfG28fu2DirWqWy9m2+j7N4+o7rskq+E+gw/KfmrQjq72eyVaVrWta1rVYkkvjQCrWta1rRJJeRJO4w/KfkjGu/GdIwq9n0drWu3jxLFWtaUpSta1rWta1rWtUkqrs/hS3fyH4xleiwZXjOkdHhpVebbbtZ2btZttttsSdrWs37qtQCOx3Xi22+x+MZb1VePh4uLi4uOlUl0f2pKtaiFBCqW57y80kujbbfwjZ3E18iVKcfHx8fFxcXFx8XHxcXHx8fHx8fHx8fHx8fHx8dKUrWqWzxtvHuezJwfAqpfKNqHScf9EZ2H8Mdm3+uBQ2MTocVx/pH+gT/AIG1mkv1wxvZjYg6J/y/jrlH+sf6vyRq2/Yu3Jyclwa0WP8AYA4CDbHaz6I6X45/zfi8Ajh1Pyfyvyx/q/I5+bls38rdjqc3P+R+R+Tz8tkNLhGlSvV7tv6H8jdrMFsSta3lU6fDwcB/zfjfifi/jfjfj8PHVJdUlWnHw/j/AI34343434/4/DxU8G7Ws3azb+gn5227WsJWtazdrWBx/oF3ezbta1rWbtb6mS/reNt3vcTvdtu1rWta1rNttt48bbbbbbbbbbta1r2s223svpJ/SDdt2te973ta1rWta1rWve972ta1r2te9r3ve972vezbbf6An6n6PzbbdrWte1rWta9rWta1rWtZt7v9QT9a+hJt+a/ck/yg/VEv92l/An9qli/hzsv3z/fH5h+sH8oP1g7nB+4H/AAYNq1pX+7dr2v/AOgP/8QAMBEAAgIBAgUDAwMDBQAAAAAAAAECERAgIQMSQFFgMDFQIkFhE3CABKCxQnGQkbD/2gAIAQMBAz8A/ttX/Y6rKyhCELuIiRIkRCEIiRIkSJEiREIWXh+OxI4ZIkMZIY+w+xIkSJEyZMmSJEiRIlljGMkh+MIihEiQ0N5ZMkMiRIEBYQhCEIWhCFiBBkRDJDGNZeheINliWGSYyJGJBCREWWP0nqYx4QiImITw0SWhlYvwdLS1iUhiIxwvhViImNamX4HQ3pbIoURCQsP4hCZY1oXgVF6W8V8nZybaKL8D2OZiXy176a8DtlL5WmWjY38B21Uzb5bbwqi0U+mWELKHhdLt4XsW+lsbEQOGjho4bOGMkNFeaIUfbCF2IkWQRFH4xZfmvL74XcR+T8n5x+fJmi/P7/gg/PokcoXnzGP9jX/wIvz+RIfk1ldIiJHFdFWYoixDXh9dK+qSwmv4l2/2Bvz2/wBgKRb/AH/srz2yv4AfV19DY/S28V+rqeQv21JCYvR28sv3FEvQn7Emuj3N/Jm9MYlrbo9z6vJL2yhdTsfT5Dyo3ykiN9Ptn6fldzfH0/BvSol6ORNm7n0+2fp+V3NzY+n4NMvQ3p5ZKPc5IqBWuvX2NzY+nxlRWxzFRs2vFIvFYp0fpqz9b+pfEfshybffDQx5ovo6LxfQbfI2V0b+5Z9NHKqKOfRZbs5VQuDFR/7KVlCYhZtlLo7OUvodvB0hIvFaKVH6/Gcn7I/Ud6qe6OGlvEh0dRFBHMzl8YpDli9NKkcsP019z9PbWiPR1EbKL8XWnlRzzzz8T/Y55PidZ9JZQ/FokUXotoqUsu3E5V09It6PpKL8AoYx60xCw8tYSEP2srYpaqVHI7E0W6KKXT7afp+X29RCFrYxjGSJDj7kZCYhJXZbv0LHHYp3rovpKRaLWK8DsoYxMiIRQ8piWZRJHMty36Na+Tcvo2PwmxCFiQ1mJEj2FLLKOd7HKtNlaKWq9uipYQtVF+BUPRJD9Kx1sid7on2JHOhRjRawkV7FK2c7rFDH1tleBWbG5YmJnEXt6bT2O4kjmYonPKihCkRXubbZsY+tr46i+leawpEZe4vsSQ8yoVkn9hpewxja3Le5yqkXuNEmUjfNdM2MkSGMdGwhZY/AVpaJROb3FIRWK4dMjw1bG/sMkM5mbbFu2WthlGxv1FCFlCFRth5Y/CaxzDJnca3RL/UKbKHFbDk99O2a6Xb0dvWQvA1EUiLQvsKQ4vCQtdF/GPD+c5suj6RoZZWlG3mXKWimLlwtbHzH0+TP1ZRG/QYiLPqWUIQux+B4WpC0vS2SJDGMeWMaRaGMYxj0PLH8+x+ioiZTRTwxjH3PyK/QeiJEWi2VqQhCELlwhCEIQhCFlfFvDyxjGMeULH5EIQiJFlvCEIWGjdmyG5W0K9SNxtDGhjyhP0GziI4qJEsoQhEREfYS3EIiREIQhCEIY/ikIWWMYxjJEhj7D7YeGPCxQxj7jwj3w1G7FXufnF6ENjGSJZdew2/YiR1JCIkSLIECJEiRIkSInsIQiJEiRIkRESIhfIseuPYiR7ESBAgR7aUIQs38EyQxjZSyyRIl5q9FM21Pwhjwxj0vDHh4Y/gNvB0LSsIQhCFpWEL4Tbz/AHNv2A2/h+hYQhfObeAsYxjH/DSvk7yxj6BC9Jj8geEJiEPoH6MiXpsfjqERI5YxoYxjGL4N4Yx/Pp9MhCERIiEL0WMfpoQhCEIWlfPpiJRO4n7HY7+dMSxGXuL7HEj7M4sfdHdHD+7IvwW/mUyDI/YmvZnGRxY+6H90Q+5wn7Mg/Zkfj1oREWJEhvwNEX9jh9iB+Sa9mcZHGOKvdD+6H2PwQIHD7kO5BkRdQhEF9yHcgQEIl2J9jis4rJfdiEISy/DURZDscPsQIC7i7j7n5H3JdziI4qOKcY4xxjjnHOOcc45xzjnHOP3/AMHH7/4OKcQl3Jdz8n5IkSBAiR8VX/itf//Z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750515" y="1635862"/>
            <a:ext cx="1371600" cy="1371600"/>
          </a:xfrm>
          <a:prstGeom prst="ellipse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430169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prevalence of mental health challenges and the influence of aging on psychological responses to disease.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654045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Psychosocial support and interventions for elderly patients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4928365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4" name="Image 2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QIAAwQFBgcI/8QAGgEBAQEBAQEBAAAAAAAAAAAAAAECAwQFBv/aAAwDAQACEAMQAAAA+W+jgahAkISJAoCwsuXO3XsduVtyQhAQlQhCEIQujVbuNyaVuHLAhIMEAQhyJKKlCEgSBAANABBCQAVAEBKaEQgQEFEqqzMmGXBZkRCVEAQkBZCQmdcLl1SNGstTBuTBtkkGthCEICQEBbCEAAiiAAkoSKLDEqBCCJAAAWazyxrtdeL6yywJCECQBCFpsOjW6NBYrhGg0Q0ciMSmhhpCMG0hIGIpSAIAgALLACASgLEUC1IAKBCEAQAiV1mTn281nKi0QkZlpBIFpzrgcu17L3LWG1oJEIbYEhCWLkCAqLCAAQEoASWAQUQkIQhIWALNVS1L3evK3UISRKBCEIE2HROhWhbRoKsjEGCMHJrDThghlYNEMGCGoqioFBCaDIkRlkDUAIBJQssFLJAUASgBAEFqCohTZkOUmCxLDTRA0BY5fPrgxbbmxZY1SQkGtJCEICQABaCBAkUElBIDQZgKJCEIQGSgmlXLL2t89fTDLAkJAIQat51DZVo4VYMFGVmSMMpCNDBoiRTVUVKiCiFZBGGQhAQUURUEBYAZpq4uNBogwAUKAAEFILLBagoEqtyM8qzn3ICFIAqa87x6Wo9MhJaZCNbAkAQWQC2wVIrIVACSyABoMwlRIsIQECFUS0y36drtxYiQk1CEGOkdU01YEYYIRgo6lDk1rESkyrnQUY0GhdEXl6vBUwSUc0VFiS2SKAhEChBQESiqDJZkEgGldprRZoAsACSqCgEUELZVZis47ObUIZJakcLl1oLKaQ2mQqbGqSyyCikyFoAQEjTRsFAkoCKSaCSyJFhCAgQqrLnl7/flouWtksAhiLtOubKcIRghGGRkI00yUViMoxrjabFtGlMpDBpoYKmWUywhCJIAALLkIFCiZlqgQAAAFYrOfZilBuTpKQABCkIooARVr1mk5Nzz7kIVWuTz3hxp6YMho2NLAWACgCzMgLQABEZSAkoAgURCVCEiVAQIQWDdd/vxeiTKALl6xvW0YYIxBgo6kZM5zik1p0V2jZrDQbWgq0rUYYg0G0kCQhFiQBAQLZAAkJapGQoQC0pIVBVdnPrkUsnWl2qAAgEFsAtKAqrnXHKuRZF5eLz8dLAoSEIAFQgoIlBZAIAAZWqIEDUgIFk0uuZWSwhAAhYWNfR1+vNkKzKGxewugYIRgjJEYYLXNMKazrS6rGDk6kaGtMNKZWohUxZFxfLatsrQ4Q0YhEWlkrpCnVpSopoVEChAskWlRQCoBCq542nPOpHStmaCEFsrpQCiWc9nl6wLOfjfNzooVYgFFSAAgEVYoBAIABJTTJALIWyQJRvJICWSwkAEIvQ6Z6vTBkgbehHUltGUhChCMEZOYYjrHSV4cKsOGUjUYaVs3WaZrTGia1FsplMQgxCEJAqCgBEp4csgpm1MdmTTFWPUWxQKEVAKJSyILXFs556EuWZEa1EzXItAtVs825w6zz5edjoQgIAAsQUBEVREJAtACAkM01koBlUBCaySAFlkRQSFOl0z1N84pOivSLM0ozRZYYJBjGco650R5WHRmmGhgqZdeddCXoc70s21TKCsTUChIoAEAQhg1IYceGAAFKAA0ElmCznanL1KdwIsLYiqiUsJZTXnU7K7ZSrw613OLUABCq55OsctObnpJYAgACggAiUEVYDNFQBBUKtIVFSVQEDrJIQAoJZAJL0umOn1w2btOotg2aQjIRkgV5ATtjqw8rjDQ4bdWNdfnepndyiUEIMPDDhGiEqEISIQhAQAUAUIJAkGCQhAJzNTidM4dQWIKVipWLYtedO4aFbJl0tYdYxpEFVrj3z4Kc3OgCA0AVIDIFlAIFRQglgKMFYQUkgqKCKAXLEIQACADL0d46+82x1ltVlbIjobDLApxF3J0lYdWkdWVxjbjXouW+pnchVFAgAgIQJAkGgDEIShECCpBJBqQwoxBggCQASM8rbzfTNGoiViIglii1wzvq2Tq8bmvO7wLAilWs+bZ5c0AEmlAADMVUEsUUYIEKiSAugBACUSQFslhTrLQ1EhCECHLfvPZ646EuuacIVtRmQpyi82rE6VrQ8MMOrF2L6fj07uOkVQEAQhFiQhKJCRCEIQhCEGISIMQhAkCQJCEIQhDMnk+2MW8oVpWILSpyq640tkrLsl5e8YdZkKJrPnE5EsQElWpKAVAyRooJBaFUgIBAQKAAEyALQV2QJCQwQqUlb7nv8AXn0pq3OjRGy0XIoKc0pxLe7cyaaHGHHXRi+28/bfnZpZFUVCECQhCEDBBEJpMoQlQkQhA1BiACQgSEIQhCAFJFGp4vvzpsRKhBaRM9aSyGmml2S5d54+sQFKz5aznSwiSWUQgABZKLBCpFCqKSAAihARRABICnQhIEISEDG3U9R35b8aeVlhalqACwUxy9C5ZWGzWHV5Pd+b0dDG5UDlCVBSEIQgxCECQhCEIQJCEIQJCEIQhCEIQACAFCeb68+J0yhUIi0tgGleHWS6pqjWOP0xIllaeMuVVpZZJYBFIKBVJLFUEKSlASZVqAgUFiAACkISJAqSIVMPZ7bvy1zTSmUmhl7BKCKUoi+mVh8mVjq89e48/oEsoDByNQhCEIQYhCEIQhCBIQhCEIQhCEIQhCAIIAYgpDgdefB65SKkrFslCGlcZppb5ce+fP1gKLORc8EBCSxIoFAgAAVYolApBUCgECpAkCwALVSgIQIyRSQaWEPWduXaoqc6MarkU0LEtdEGhqaGmmGruct+v83ogKhCBGDEIQhCDBIQhCEIQhCEIQhCEIQgCEFFIQhCEIeP74x6xWVWICEELVtVoZd8vm+vKILM55S5QBABlAAIAKBUgACgmwgkCiwNRBKtAkCFpSiUWGVkKQNQMpIbN49z0zbKZTF9OBARYUpbDjwzTDVpw9/5fSzQIQhCEghCEhBiECQhCEIQhCEIQhCAIQQgRSEIQhAnB6Y4nXKSJbUyliSxXlsCoTbNc/eOdrkLazzFzmSKCEACIQAoEDQQAFBNCwQFFgmhYsBAqyhkNCizFWABVBUHzIpIne6Y9dowYi9OXBcsEUzKhuR1aHhlJ3ePT1nHsssqEIQhCECQYgYgxCEIQIAEIQhCEIQBBSEIQhCBFOFvPI64S5QRakkrKVgURd8ZtZ43TmFqTzdzlSEAQhCAAAABaVQTIAFFAoRFiBQABJQAWUkUkSVEAMxFSjDW9/efX3LEpo7GNcrcZCqFBWbC3MYdSMvW5dPU8e10sIQhCEIEhCDAUyQhCEGIAhCEIQhCEIKQhCEIE5+pw+mc9i3KW1ixFtliVINFy7M1yN45O+crEnAZoqEIQhCEIAAACgFFpQCgAoygALAAQKEjVMpkNpDmS2USFCWI0ktFbD2Ws7iDR15vFZVY0oKYpRq12W5rDDLZm97l07fPpdKFlSIQgSEIFYSSEIQgxCEIQhBSEIQgxCBAV2c7TlazRuIKiqIKsoStK7EXo5ulPNdOebcqTjJzLIgIQhAkIQgAIBbQiiyilBAIKCgQiiASUAFrNim1gpJZRCCMsQKxlq0allz6C69ElzMro896c75m8i4aWLUlVPLoS0dWDK8dTHTp8tdGasmoQgSECBSSSEIQgxCEIQUhCEIQgxDPZi1MO2OxUlgzYpV4JXZRZVYp1MW+Xh9efM3imzlHKEsKAhCEIFJUSBUAsAIABVAoFUkKQgAWxFIjywJzMdIEMHQBCAzZQNSCbNZyxKsPRV6PWddhjrY3Znpj3jIllkWQixHWyLRxlaDNbct2da861ZuhTmwhAk0kSCAlSIQhCRKIAgsqM9Z9M9mWqrBZCStK2bZRsQpKLErVJsza7OL0xg1jFZzDnolBIQgCEJRCFChIsSJFAoBRRQKpARKIRiIVOb0462ddrOvjuxCSiQIxWZsiEg1mrWc80VMyVlnY1n0GnYRl351uxtYyazlqxGWRFA0PD2vDytTUYbNvL5bpbJbJbIeHDKVlkgIKSlFpIr0qK0ptFRASUjDSuhgW1pVpShNcmiaS552pzN4wazzE56UVIFKBAAhCIbSFGCjDBQkABFFVSCrEISUZdmNdaXrY31sa7Gd9SaeUC1+X/T54NoQQRqVmqWmaMhIdDWcVTJrojBIhssTsWdeuvc6l2y7efSZsrLZRazJGlZTDyspGghUhCpSWkJJCsIQkS2BgrCQwQw1GCqi3NYioly6JLRVp1nBrHPsx7zkk5lmNVuYACqKgAQgQ1BgowyOMFkrEYgQEFlsm+lm9TGupnfWzrq51plUUFoAi0gtfmn0cDRCio9RGgNVwkqEk6e5zpohJRkKshsIyFYm2zq10bOqztXdnenGjNNnRsSqlCLI1M00hDNGDRUwQkUkIRZBskEhCVBYFgmpVklq2DQBbnLWTUw3Ge5zVmspZUCZrcahmKBVAEBCEDYVIUZGLCxLEth6I2bszrpZ30M66WN9POtsFpbQBAqiguUtVFERKSvzr35S5KGx5RNNKRgkCl6PZhmqxVWwwRlIUKNYRlZGr02+HV15ZOhm75rU1dneiXRnd81arTRgqYKywQFlAiSWRCWwiEI0MrEUBhSWImazPqZUzXOezLZRINRhRVCCgAznPlbWYSUUsgWAshJWLEe5sV6sR8t+ddLN6ed9LG+jjXQm2BKLQgoItqyLookLYii5Qr1M9mVMupls+ObxZqHFE0wVIRgksazqpgJLAEK5UsQQhBkYgxv1PV9PHfeZQy1rUt81dndqurw7VsrTbTTK6vmstqsNEGgigK1VUEhapsqsdlRbFKkqpERKymzOoLqshECrUFAtScsusEolKwulaWvWHssubV0xuzd/PXRm+nnXcxq2UNAgAUBKEi2qiC0qLc1VmrNc5rM+pmszXKVWmQxL4uyZ6GCEIQjhBc3p0NMEpkClWSEoyQgFUUgE7e+foenjkhIQK1NHN0NMpDElioXTRaaHVwjSqV26Iik41lcQKusqlNGV1QiwCIIIlNZ6rLhhQAIAVGzu6Xq56a2roCVryI5+Ncfrxmp6dejCxFWyq5Wutz37blsTQoQloRRblCnUz1nZzamfWaCi5Uz1irBGKzFZhXJKsC0StKwxEKkccNBOizVbkj0x5iO9byWb7KGhIRgqxAl1nf35Nm+JDKQIVKpnVK6FikaHGUtaM6MFYsCQoNCtEl52rgSBV5ZFWpYu2SAUICAFRKpSsepCIl0AF+b3+ffp41Tq55nRbfmXK8nlF59uDpy3W7M3tzNhZDzQsrswV7TGlza9KdTOlNzQUalJVvNaYox1hsxGJMRnBaJVqSKohQKB1MrBGJV6OEdN9ciMsvtTyknfuuFc2iLEIwRiBXez3d8XvM2WMvLGIFoirFvUywkG6CW51ZLFiwhAmVdgVzRxakFXCVWodZAACRQACIJQjTVkiClZvx19Fy9GOvOdOORz9k30ud3Z1ZK01nryG3rMz5R0z9d57tgMpqVFNUWc6y5M+s0i3Oa3GY7nHZjTDWakRZVVRRQCqBQQJQAArTI00RqYJ0EZYy9aLOLm55oSCosDZbK6Oa6gpIK9EsmtOsBIAsubGb7z33NtzUMtkoiBuoGS6bMoWASEKVdblieatWCrjxXVR0UuCAgCCoy2S3G/OtcrqpdN3Y68jfKM87eeBrnul7NbM714u/Gtk15vetuc8bee8lGpQVaiWVyZVMnK1yyWZLclIgpZQKoRRFWFAqABNClBAgAFUCNMyR1YJpOwpFHZlCXGtQTOnNlKXL0TeRcKVwasOlDzXQ1kUCCkEszxpvPp3ldc2qwAAiUWrZTlCEI0EyruC1xUw3RHhoSkLDVcyGCpCQ6OddCaMuiLFQ1Z6VzXD68dLClB5PWcW8rGya7MdWa38+iN+e3hd84zmmlWq5zW50rs2ZmXfN7FUZLSqBUAqqqghQKpBZQKAAsqqEBU2WWHlNMenzr0Oeixm1nHrGtsyiQBKLPF3HYt6EsWEM0mKwGiNtCa6A2sgkKSlKcok1LLnY59Fk2AYkstdXzSKKhUrWIamsCcRSFWIKQ6LK2pIEZXGWLplkXjS9fHXdnp5jrxxdOIhUSOPSVWlShZL7Xn162evK1noy7ct8ULkqlKNZyamTWOfrLOfH1lbBKoFBJVpZFVRQKooBYUAqilFyValI6sjKa+x+b0dLOxL53rx3XWrOjEJAPPdOfG6c7VfNYCgRMCU6XxpTMaZu7fMAAAEVwthpkWzoufVsDMWEItmbABIRZWKNzSR5mgQIBVSO1cqKJS1C3J1hAzXSzv1nP0eZ1x43XirKiiLxw2KiqkqHrsdvXc+vITjXNepcdea7EtNVIliWV2Yt8/Oa45xQQBRVUFKLCqolLKoglIiLXKsbJeivnxh2mZY60v2zye5rmS+J7+f2PHvUhVki8bePN753WvECrQlIl1gTn2JZltfGte+agFFFK1UFkQoR9Z7TGlFZClWzWCsISJSRQ1rOBWQgoFqVZN+pqkALQiVMrQrLHzv3nD18/WPHdvKtLIoBa4xaRAoUHqeXbdnr4zrx6ya1kXHRaZDIKWzNc8u8sesJSwJoIBLVERCuq1qlWXXG/OuhnXRzroy9PHTpR0hoDX5n9fmdWHsaPcc+3v+PaEPHdvP6rn2pVFvjmXPK641ZPNMpEESsqTPrOS5NkFtmE6ZXNKPbYSlza0SwEFDcw6lx0mEsKzJlZYAhCGWa1nMrkEWKiVKhYnTuTAtgoshLAnouXo9Fz7+E9PjwXJkQWlFrjy3oUBFVfU8+voufXz3Tnytxh5NJtRrlbK2ct5UCWLSCCFc0WtcbMXZnW7PTfm7866E1tmmVaEqWJZVc0VTc5dzJHxXphx6emy9jnptmmAnL3y3Z6CFl2VY1fm25pBSiCFdlFzTrnVbQa60ZXpYphTm6YzeKZx5CIDQs9RmkidPWVSZFXWAIAgjVUPZ5pSsWtEWlIdPWboCggoJGL5v6Hw9fC3y8d280HhwVXVMvJz02ay0yYlrr3efToZ1xt4y1XqZU9BLoY4nTzPYYdQGXvcumvPTZm7c9Ns1rlKrNCxdStKrKSjWM1YdTnWc6zm6mExSZaylCG6eLIa1zQXM3WWrQVTRXtzXZzbc7uzpgiildV3Ge4lzyrevnXblx2Z7KCtINVdLDLbFq0JlLbIJZaz2VMmC56CIhViEAQCmXEbbPMrUBpBTPCHS3nShylsFFkNvoefb13Hv8/7+Xnb5wYmbvm6sb9lz777lIVQBcGs+f1yw6VWAiWHTSSU6zojr511ue8+s8XfL1HH0bLpYWyu5qrLrOG5wWc7U55hrFZjsyirJYEhFABTPK1tmZYttbLiygJKhI6k36CdHxq+V5SAUSzPrlfMdLHQut1zyemMWsdCTr4vRzNkl1yIW2m3DXMOLdYWtBmQaXwlytaQmpjSiDIZYShKFJTUTmLylApWZpQbtZ22WZS1SFUPX0LzeujU8L38ixKuxr03L0dXHXwusd/WdxUiFdI01nn9cses1pRctM9A7M1vl3y6FMvH1iyzRLszqLVZRrOJMOs82zJcU1RNUlaoqSrSCkiJGoQAV50045Ybrm9MdrQ0E1Nepx0k1fnVkrKEFime+fqzD49W915XXjyd8u3zelw25wKrvDLvlRZomgtF52zdk6W3rka81d8JbmjYGRSES2zrIqRlpY1EigFyFyEt85LWlSoVLI02dC5vWAFKzoZ19I83q8P34cXfFV0516vz+yhOL058Lrwt1OLjWvWIQDIWpZculljDJcxsXUb863Lcosskaai1pXYSlqg5Wuea3NLRpXKoqqKKAWFhLpUAhim3LCxNdmssqmKYJ6Gb2Y635tqushQWUXz9qLuffVrp5rr5nmPZctPrz87r5Hk0Y6XOmnPfDvy594rpWa7mu5ea6nH1aZ3wNeP10xW6YrsFiJK1WdWTPcsjTQUApWUMiXW+QaVVAVyyLK6tzbBRba7Gj03H0eqx0+d+jy1Mhr0Hn9N3Pp53twp9HnOROBNatZiRZIogaYayxLS+52yXS9Oaax7NMlsPKzQlqucGsidBN83XPPWdMulJXLUqqoCAhIa6ABTlTTlheydS2L7dkXEm+znT53dnTq0ClTFrhuznt49Gp18p28vczn0XPHnPV8vPrnqx3MunHS9rp8+9W+WXXGkx6ZrmuzSw0dzj7b51Vrxmt8S72AFQVrsvuLpFRmoArspuVQVnXiTWJRLKrlUaOrZZcygGV495x9Sp4jv5mi2W/zex05Pq8um4kS3zuLt3gVIlAWAjDK1zczoNhojozVuuerLs8ul8rStLKy6nC6c7M9sWmPXPm2QoWmq1qVBIWEpSoZoAFTlTblhdcxGp5bTQvVz0351fnTwywlZ7y4vTze14+rr8+/k+/l9Hym++fyfq+RHW/HpunWuY0NbI7XPut5Va5zOuP1541prPcX1txb83bnb6vh99MvP17GillLF1x07jLZZNQiZdZSwCmdc81w1EsKlUkb7NbJqBU519O4eny3Tj57pyKbs9PacPV4Hr507cK4RCcPPTdrEJE0hXERrCtiWs3s7pq+Om6b8c7U7nLpY1IimsVzxN50u3K1nBrngq22gpKYqEWukhLVSkZpRTcnm5txy+5lOMNG6a7+dvndkrDkhNZ43Tyd/l6PX8fT5vtw6mcbdePy/o+Wjqueob0zYY1G3N7nL1C86mDdcTpz5li1bLWyx0JqgsvPoteOvpyc/Z0oKpY9ztYcVCZrBcgW0JUta+emkItUiqF0HTuSEh0cb95w9XhO/lwa5svTx09Zx9PiPR48e+dYEK8fPTo3CxAVBJRrJRhy1Lmd0tsdd06GMNJ3efR5SCpGPpji6mjPfj7zxOnNS+VZaSqqrK4q1UisrKVigSFs5s3YWFusxGV4ePQzeibtxqxWCSLNeTPXtOPuy6wt49PPDx/t+QJRNJNk2TWi8uhjpbnr1ePrTXKvWFjjduWBaWmltIyi9FcqanPXd+Snrx49HUmqrmutGs9XOcWsoBALQpUi0rwpaFRaysMWHYsNNEO9y7em59vn/o8aIy9fHb0/HtxunDXlcWromvnu8Zu3nzLIBCu1mJRlay1Lk2yMdnPXdObHa5bclKCsmpxtTTnrza4nTnXGqWLUVlNU2LC2obFpXRKqUnCOfdWRbY9yysMac69BK03ZjdkNUJePs+fLm309THbm9fN3+ePM+z4fPusaaV0s7ssztVcWTVs12uXol51pfOnP3zoszzVDoWmTQmZN652OrNdDl6uLe3jt76CVIU9VM8TeURUVF0UAClefLhWlalBbFp0LHAFPXeb16rfB9/Gy6Je5jr3uXfndON7NFlBQnnZvu75+W1zUICsa5lpCjpdZtkY7eOtV5mtCEWxYRabKS3PV2uVrOeN0qlZWVVXVVVFCYJqqkVywvxeRa5dctY0rU5tzru50Jt5XlZljXfJ3cdduPXg3x6mccv0/Ip6ed8az6rQpzLqmbzrYWx0GdKWiw5tnWgytUuiLoZcyLoZ6/Ntz6o38/30NpkrO6y9zg1KWQi0qyALbll51S0FQCGzN7GaCL6zh6efvnzOvLVmtK011MdeD04czfLLrIWGDl1+hTXl98uJrBAVWPZAkGLrNcmia7eOi2WGqXZlYsAZ6y6nKueRVFLJ1ZVKitehnpfNPLbLarS3GuLpXmnzfgXt8lsXXJsaGpl7eN6pp2nyeVi686d+LpY9no+Xow749vPm5Hp+TdnrVrDZ1zenDBemadaJcyxbC9mxNM1WaZnoJsbMudVWS786x2HU3YnQx65N83XT5/rfVKrnWz3pOFvCMgZrRnoxl1mpKjMIuYQZaqvzr02Ktq5vqMduDrnn3izNNA6/Pty98eV0447EAcTHT6IpjyO+WSwFVPUSKUiWlxol1512c7YZbBiSyEFrxvXllspNMnclQrL879j5/XpmmhZc2pnsrM5WcvTNc/P/AEeSyriWPDU8voM7Zt8nldbpNTh6POue6rudfnnN6Pjy8iVstN4dcuXq0zaunObrmgrpF2TVlx05z22XZuqbhdjezPVLzz6xox10zo82iy6+cXvr0rspZ9cnB1zruTNaZsTWZHuUuaFsXEZjEFepnWKu/kbbMa9Njv5fr581y6mSV3OPop1jjdeGOylFri8t+x07GN4bnyvTlWVDVLkrCJZGkyVqxv1uOoAoQWLYtVxXXlt8qF1R2YcrENWOntfN7NOd4cbrm/H+jj5zpyBrMZTZztZo6+e1L6Eyytbdl6GbVppXh4vjtzktzv5+zzHfzfQODyXv/OXZWS6c96rOZZjt6Lntx28p0nOz6c7osRrtTOjXL0E56s2m5rnXbm9Hn2zb46cdNePUFz64JZrz2S685e3m9XVc57PQxl1yyWNLfOmWTozbS11Vk+pWUFFQvlrNQo2dehx18R38lGoYdLl7vH06l8n18yXIKzjY6ejufR56LHI6c+BcV1LChWRLHjWX1qxrmanPFqNJm5xBSyzenWTRKVgohs59Paef17ZTCWfOet89vkDr28+XlpguU7ee1L6WRhrdEegzutppWhi09bz5cbTpY9Hn+3m9hjh5n1fF1TV03h1nLd4Z2knoc41zHld3jZ9lDrkXfHXc92uXrOTRN8vfkyz2XrczszOjz9OTXOjeKiWdfj6Gz1r10+WdN9wzJ0ZNuufL1hpsLizPacPZxcejJh0bju9MJZnqpKbFscqAlJ0Z08T38S2weS5evy69jHfyvby83eN0aDzfPr3d8+lN35os8/rHM1mWFIsO3jeV02M33G3F5Os10i8kwgrooqb01zV6tK1kAKaOfT2HD2bcqNYot8Nb5/typjZNYJeFJ2955Pbz2JqsqkZWrZnXcm6ZXVgwU9XnhxL01zpLzu38/hd/n13bsLLhz6s09DzF946tc+W6Zs99l46Ovz+/y7vnvpnS1zqsz57Vz0WSdJnQhmaLL5vOZ7Oti9TPpM6fNOvTWVMlPQ3PH1gyqVS+s8/s895vZxPN7PZ+r5nR7Zm5jTowtnndTnWegxVEtGp4/r5BbBi6Ohjfo+Xp8t183J6c7Ia54fPt298tM12M9K5F1nzWsVXLUCTXe5dvikvprr6rrk8zwN4SwLjUy4qvRTSzcaQw1ryqKbsdPa+b2608V6/Lqxvgcu3A78unnVjWPmqzvn9Mcz0eS2zWlCtI1dKa6GdhWh1EOx6ycPOuzXfbxnhej5nF3xqnTTZilpnorzo2FCPrj6LfgwXnwc+6Tftc3s4u3FpejLO1ubpS5lkhtjPrlytZwV1HP0HP1SdPD77Y9JM0V6qY4nTm00sVS+t4ezyXD0+L59/R9PN9A68rbKqyRtrNURYzWbJrkdOXnOvmVqDFkXZvrufq5F5ea68GSyzic+3b3xVe/joFWzn3PFuDqAEvrOXo+LZvt7fba4tXF1zvQtcmjLzU9nGSS3Tz9vUkuTJa8oFN+Ovs/N7N8G5Sa+e9pyunHnZ6dDO9fHrwLnD055PX4rZNdmeGGt6s1pzWaaGUFjHbvl52PVl1r12J43v8zk7zRjtp1zzy5890BZFa49brwecvXva8fYz10Y67OfTXO3n3e+8c07U49HTc9bOmXm3j6PO8+8cu8+fW+49Hy9Nmevlt9vO7XyZLPWTPG6ciVy15163h7NGdBo2CSaYbni9OdSAgIeX1WOnlu3Hkb4qoCOXR6bj64nkOvlt1nTJwMde/041S7J00ZqKLOLrnluQLXUx19HnpmZDL6nKudaGXiUF5p7iTIllnmTZdMMjSwU6GOvs/N7N8Y83HNeH9PPJ141cenQnTycnTri751+ny2ya0z00rV1c3TNFowyguYyb4dTl6Ofue35PB+n5vMtozrZrnmm8069q+SidObrrc492+Xy99n0meHqc9BtzXntxnTzs9HW6eHJx+l2HLXNNcc7p5vRcvRj1jl6zkXVcep4+i+duDe3i9tiY9T1mZyOnCLWJnp67z+u+WVCCpUcfpz5u8qklK7sa9Fjp43t5sWuYtQhYXR2uXfo56eQ7eRd4uk4XPr3unFGpN9POlUFVxxLhLAst3Y1uOjLGeNqFmNc6ml550WKR0FutohhwiHTx19h5vZ0F4MlJ5DtjF157ue+LLnxpOmbN45nbzWmozo0rV05ds0s04VCXzOHXDsc/Rzek9vweH9XzubZUdvXk4c70Tf0zPm5PTy+W1325t2e3m56/qGPH3M738vVFouPP9+Hm8e3Z1+fyb26jzer5d+X18iuvd83tzdOfOMmtNM+r49tGe/GvTwXTW2Zx6etk5XTiitJnz09Xx9VimWJJRQpUESlQWciOecztwvuBaCDxdHQx072PR5Tt5cW+LRxcde5vkrVEvdzsCoTnazztZkuaXrS9U1Cyc6lucd1QKY5O7ZSlpz61klkrhFOpjr6/zezoStKsvgPRy4nXjuzrlmAFZUy9vPYXlKPDW647OelAysCV0z683T59s29el5PL9/n8LUzrdeOSdkm77zsNR0lsa5WO3vt/J3RVrJXbx9PJ6TzuPXt7/AC/JZ9u9y7Dl2JdvPtrz0r3OUue2yT1vHtoz2496/P8AprbM49vX5xyumKzTlhmvYcPY4g1GJBAShZXSSpLjmfNenzhgWgkWlubdNem5+nh9PPy+nnMcPPXvb5Ca5svemmECKc1Fb1y7iwskFqWWxVK5KVOkikOec3Ux75HOiMA6eOvsPN7OhK0oX5v6OPN68rc65kcwMmEs9HntS4qR5WLl7k3TKRpYAXXn043snS6yjfh8n05VNMi53ZOuuXQWJsvLX18fB5/Q9D2+R1c9Jz20bJ289rpozV1jA6XR0ZOmxnbMl7PO1aZrYeg5dNWO/Evbwe7p1nDZ7XOeR0wi6sufL7Lh7Glq1nn9ONV28hQLfFkuqaOdcM8Trn2O3GIBaJbm2Dr6Hl6Muscrr5JHAx27/Tis1zpraukGdMlrdk28pQwKJCmuniszFFKAELTxwOnPldeVkhGiL1MdfXcPX0saMCPI3oqyFlqgWrJ83+p8i0ukCMMti9fO0UjKIk0d+ZJfTc+/m9c/WXy+V7/PwTrfN6HYY6LLYmy8q5Gub+/lyb83Hz2saLPpuXd520yct1rl1HQmNLFDbM6WefrWfK259Xy76cdvM69HkdH3jDHuZnjdMoa45svtPN7ZTscvry8Ux0MzEVy++dd8Utxrmax4/t59MFAoposV5WXr8uuhrhdvELPP8+3oOnFZea1ol3qs0Y0TV82w0ssCkidbG82+a0UCAlLFB1ufTzPTn5rpmpno3m0pXrY6et4+vpYpgCykiwkkCn5/+j4LacWRqYMvbaE0YikC6HDJeHtOXt+a7z9l44+efQ+Ffm6s9EnfDnvVnpuvPq3zVpinTkbt3XxMzm1jSnYwbn78GfTepl1xpcogatYdOfdZU33HqeHrtnTxOvRxqr3KJPYufI3AapObN+083rivrOPfLjOdeYKaa9POtqUNlvm3Hj+/l0ykJB5XHU5bM76jr5rp5aNc+Fjr3N8xLQsl6CjOtMtjWhqzNYFQgI7nPeLpz8dced6Y3Zue8stlM6fTcb7PPv5Xry5nTn5067NyZM77DXsOXdlgEkgSAoAVT5D6fLbTwiEamXqy3SmUtQC6pz9njyeee7zes/TON8z7/wA9rzzubXHfn3dM673PrSXS8Hv5eNj14J15Ldlzaxps7Odhu2SyXSnWnPHY0u1mHOtz3O2Ztx6NXPv5DfqQy7ljPo3Pm6A05nNmva+f2SrNZMWxNIgAIlKvnpzdY8Z382qGGCtstgQyvL2sd+Hvhi3x4GOnb3hVEVHTaWXRLdNaJt4NGIQWPQ53zWPm3o8yZvc5dPLeny47inHf6vz6+i59/E9uXN3yy2edm+5eeklLnbZsogGI1IAYh5/rysHtEyAjW3nbmqpoxFAY91PF5rXXTj0YMvW9Plcrv8zVOrzrTneawp1LdWZ5zrx42fZjx15Tpnb0R6Hfm7MlbGcDXVyewKZOnNKzi1i1WnTylz2Of0PJXv1jnp1GNusZqCXJzs9Pb+b2C543TMFsgFCLKiaF7eN49Z8514aBoBBRQFsFrqcu+TXLndePBx19DrAhbK83TaYDWmXRNPKQrCJJe9Nc6Y+R+ry42EqssuVz2+v8uvb59vA9eXG3y5dm9OdHRoVllCShFa3LWKQkShZYWWiZUI1rx2lk2YhFWO/njn15+tn3+AZ+y8pw/V8TJvg83aZRW31KbnJnrgz3zOnKnTLN9LXP0t8ftfP6eb28/LvIN6psF+dbZ0y3ngvPoTajZ34rc73P6fnbbawr6O8arkUopTNeg8vtbeeRrJqReVwFRAdRepnXmdZ4PXhYliEKmXpDDjy38e7Rzu3HgR6LWQqpI72d4KwabsauldWCpFRpelLQkFAklFgjN0x1sdfnnXlg6cpcA5mdU06EhKkqjrSSBQiFu5bFoUqowyk3rtmpLBmmyhX08fQ5+i2bmXpunzcnX59uOnP7cdOOnmtL7N5kx6MM7UtcqbRvo3HoL5u3M6EXKNVtac6Bcue55tzQvVl4tlU9VfP2NbzdZ5h6S8luDdUAK5fa+X20anO1iDnRzeboEQial6M1zbPGdeDpdYQymXohHLJMPH0Jna9eXLZ9D0wBTRl0c2i65enRzu6aeR5YhpFidrHTl9OeiBLrzclmbWVyu3pcPmffjTrm1xUsmsEaqtRBihaxzERVgKZOp0lkWDFdiw6ksjstGaWWDqLL7nnzn6/HbxFz9U4a8r7fi5d8ts5lnm3ptYvm8Oe+Wd860Llb6Tn3Lz6+J0MzRnvmuKdZ6fPvZnpz9+fJvHLRbbDzsegz9LmTpUvOucFnpd8mmTKq5bca6sdGFEVRRRUQSxFtKyy5sS6jIQzXRGHLI52OrY6TWeHrHpN84LloNMljXIu+hNXSvBl6eWDeaKEom9kl0NQALahlk8j25eY1jTea2MPAmudLr1NCKVjBVQBhVBNR6sHySqFeLSw6U1esUhgQyjXIR6fHTw2s/WeF+ce35lF59G8Otc35VsZHXPnu5RbznTqzHby3ybsdejy9nM6ebLvm8m7Ho051y9+fL0547OVbZz9eJ7Ljns89c+sel1yEhlZc9vCXLNiBZFAosQDSwo0vWsfWbNTRmEIZemMOPCy58de614a8/Qb5yK61S9LOUb4urXL5qVk2y+yXNcxq1fH6zytwwYBJZYqOu+4xXOi5llQsqHOzTppSwYpFVxJrFm9DeItJYW048l7RSCUkvWmoMpIQeZwb593n0tzeKfSOefD+n52i56rXR561TdFJm2zaNUTpujXFyYevm1Y206cnr5cuosztxvr474t+fnavmdXoY+hzbUMRiq28u1cSWFhyrULprmef0GXPYbApUwUVVlrMNne7cjrGlGCNL0jqZ6asbdWJDKjNapZWhStmLcuRrmokltui4stumrJVswUhuVIqrOlSLqcG55WsWXFpWNAVVwZbdQJWRbFBVNZca6XTmFzBCMWBqChlK9BerAgrK0Y16PnrZNGXq50tasnskohiBAEJCWlJmHStyr3w53Tzc3fHJqdHLbLnl8pt1c+3hTtosxVjMNnZ1y2TMUmc5S3mhoeX1bdGQt2JIjUDNNDVg6csm+ODeNSOMGXplvPtZmutiNNWqthCCCLEpUAAWCKwUlZLHtqRTpSlqmzm3NFmNOSzhLenKS1WOkVpcUr3OxCti2pStWN5prdvmLM7RIQKWF1lKiUhXu516bG+jjUl6+d7MaNsGowbmRFkMjECEgSIbZIwINJefJ6+Tn9PJqZznmtTo59/HvVygzVkSi49DebSghwhLdUaZvr8PT289MPH0Jz6CwCipXYllvSZ+/j5u+XP3jQloYK9MI0rBi3O7mgtcKytNLLFlSuNm6Ra3WYoioZ7BqSyrN9FNIZ7MFlVmOzmXKTOrWarKZQAgZeYvec4y13ptzr4fy+nGvu/RwTXOubJCECMjhEUHvufT2vm9MrzSGvV50AtMyVKKsRlMjJBmoyxCEGSEIEhTeXnvR87z+uW2e/kt0VQNWeTFXTvPexFJzFwqxaaV6vn9Pf0KwJAjEAQ5Z5zfHn752GgIZepBpwkATNolztbbEFWmzNGY5iki9WkQyvJfbVZSCXvSpLlsw3NdZLKby1WYJd+soGiGFl5svrb426fH8Xz+31b6Kk8D5fXkt93388uamiQhCBkg9j2tHRt975vT3+fRzwtl8e2lKsFPMay9vRzdk1cPMkdqMMRYQKQhAkIKzxN48V1wupm0zyWVTCXHcuCQyHNasKhzUvb4envEWVAEAQUhzU85vlzt82NQ0PZ0mjDjEIA4UXtYFtoyulq+VisWzLLpWIww52qtps3sxWuasWoklDM3yhyZrp6wg8pJYJVl6t8e7p8fyfP73UdnXzvm9NdvV6+fmb5s2SEIEYhCC11GRL7jj6vWcezR5a55Fn0CW2OJZ5PedFdKXr41vlvh0YYixCQhAECQASS4OnPwfbhzOkrhzOda89DMKV5qlSUBNR2+Pp7ooqqKBmKFWRa46cvfPl6w9aS5HXpDQ4xCEOEdpeE0gQqCSUkke60yomcylNdCiXy9LOkTNZj1AZUz65XMcnHXpdOaHRmu7z6aJtlvy0Xlw+/xvOvp6na/N25ca9OTzZ9836ZaCWpbaZVSorEFOjY6mX1nPt7vzd2t4zHkT6HGivI6nh7n0q7Je5NdXOr4dCoZixYCAKKEAKACQ+uflenLzPbGey+56LmStcSlZEMlVmuN/H0+gpEIBACgJUMknF3jmb5xbDbY0dLNNWDEIQ4Z2lxnHatCrREwmUKG2QQUY2UDRnW+VFy6xlqGZmu87NZ4+OnS1kHqsdNfHqSrRSBNStZjTIZKz2yOD28+ir4IGhAKhZFIrF9MjV6Dj3+icO1s1kZ8DXvU6B5Wz53qept2y+lxernREVUABBYUI1qxSlKYLcSdyzuFszzNZ8L35N087FS4lZWlKBcdlJrl6XHv2aooDI6xEEJUjAY+nPnXnnaZNRevQyarBwEAcU7Kw8y1rh5WWGKzkSSxyKyBe3LlsrrTLpWus6UkM6dS8xZ53n16G+d9jLpjQXrdK03pms2aBRBJpLJHlPV5dazIAlAACKJRC1E12Gxl62On0rzenVnSp86ufVHoJeFqfLdTuHYj22N1S1qiIVRg0wxnKKkllmhNRvOibbL5bsoDU8504eT78Ml05ZK0BYmCyitbTculFYbKYQ31yYrKggGPZbxk1iiWsvS6OgpW4cgqw4zPZWHFV87eadZFOscrWDYhz5ekuZbhlCaVsEM6IRak6bnF81N6tZ6dz0GUsUVRSEoLXjduOjVbm2GnLxPp81q6yZ0AEhVEqCghKKdCw01zt5dfpXD1dLGmTw6OeyMWp8v1Lj0OdYozyNVxrl6B0U1rpHy02WDBikx1QMOWmqOdXi+mcu8Dpxa5IJcFlFaVz8+nI1OeLK1nWOOgUFi2GrL1esZNZCgRnQu2CtxaKLLI4+8deUHNaE3bnbhKrmrfIXImxnXo87ulxR5aslddLbOPZzkKojlcXWNRs7Wud7MWSkFCAEpbzzdUtDNLVRm68IOuiUyiABVlkIIIAe56NOWVdnp9H83ft46NHDs8ynSTtp5/bXL1pehKYVVQo0K1nsphrCQSWyDm0rhmq5b6suN+poszyaN54vTl5zryz6zjKq0NUc+nHs51glNm058ClL10G/E9LuZLlYlKmktGXQXCirI49x15RWJcs6XZ06uVJ2V0Zt8sIFZADQK68xvl5m5NFHGsVVOpeeq4gFgoFFQmas1VNrakZikxdeEJLB4aUzUALAWshBgV0Ll1vgy+/4+j0/Hqw1lByWdtvQySWha0KqVRWq5tpnl5S6BEFztp7NZrsvi2CBGo0Khl1jxXfjwunKovav59c6AljUYEiqtCySk0XNWshYzEtWwZdeWikBEl5GsdiaCVVwXS7OnlYJ3sb6M0RkZCrqCg5WseR1ji2X0UNjUIazdcdC4hLTLpmtOd4owVyzPFta1UUBVGDtxgYiyQLFMpgLXKkQlEglnYsaW4i+14dvWY6rlrlCySjOqJaZeQG2xOtqKcTj06m8abnqajEQ0bYzJYIhlbMF0JDqWVKUWOR05eI74w65Tn3KX3LK6tI6kKMeX1knV1kWCFR7JbIsTW1ogggrxtY3GSygabM1wc3Uus6uN2rwWeGnPVju6z6HUzs4bniLbV6SzqWXDQ9gQVMpq9HHToc+yyhEomG55VcusEmSKaWXp+jhCABmyIQAFVFzbV6VWQJedTpDaWTVy9DPT6Jw7LnWXWfN8uiZcSa9PvPqrnoVAhkkJKw4tLD02siU2RZCIgQw9j2khAATh6x5Tqys9tM6qVAspK7CnIpbNNzKVmFiIC1osLBkSs5LNkbjRnUXM145bYWXzGapJM9SXq7nX1jo3n0NZmnncdNEdffORKkgAoIQFHOr2rpq7Or5apa1ptpuaJM0ULWc70+eCkBmyAXnUzWKlrMpyitGqRkzrXp101rtW3G/fcO+JeDvn8p5a970n0LO+vnV40V1dBSSyKikdSjJba9BmEllMsIhZiwJABAKeX6c+DvPJsy3BoXDatSuliEJADIUFoEQU+WpdhrBLITUrK0ytUTTwFUwZuA5ILOrvGizAneSzWOZjrqs2axIhAkAQgAVIBKE0KJTjt0c3JLpW5MR5r0+aZRRKoJQVoi1wM6mpLl6sq0eK866B0LDLXN7cb0y8+zlY1w+euz25eum/W8uvRy2rFaGCCIMRJbCEIQJGYQhCEWEQtRkgIEKZ7OfXP1nFqUM1GPcwazSzZUsQpskuo2RtHElVUrKlaVVmMwsvRacMWFiqcWORrPZ1ipKy+5asWdWnU1iSS2EBQBAJbCShASpEOTjr1ZrkS8yXt2onM7ecSqJnSSC0hsZMuNE6XbG7WCPTImNZ8b0274x50s3rMxok4XLrzs3r9eWqvQ5305fV8uutrRkpYQgSEIEhFiFIsZhFhCESAIECxZBZlsSBIEhCqzHZzN5xXL6zTZnK0SxaRJLnlpquksEBSSmCWl0tRxpONZ6TWaWcwqkyyivRayqU3KUUSDUIpWAiEIqTVWdCaSLF87L2bAcTrxssuLtZ2FthDEXDjYxrZ25W2yGFzcOaJrIqZqw7XaFq1PO8OuaOn0zs3m4vl72d9rGvQ466IYsgDBIQJCACQhCECAhAsxYRYzCEIRYQhCJAkIElRDWVMdmVlM75bSgIbo3lVed68+X0502XWWy1Hn05UdSzpTWGqGaNRc27TvJvkrly1QlG8nWLFiGIslFV4003YtttYkMeXxehtWdP0+FhpTbJYGAtM1z8bsjVvBJEWnOss1uSla5K2njTK9NZ5Lh0rl6m89LebKtiw1r3sdPU8umma1QgRghIEKRSQhCECQhAsgLUIzCEIsWEIFAkIQhCLEhkm8HPWLG1lCxQCBZTXmenKb59Xc79iayoSyL5o1VWROfvHD1z8zZn1najbzbFqmXVNYEqGY07l+dvm2LZaqiSsSkW2PLYvW2Q6np8clhJoEBAXFnWTOthLFBElUuIIsIpyC2jWcPnt5WudOltj1ZDJZN9rOu9jfoMauzoURoclZjbEAQJCJCKZJbCRCVGYQhCECQhAEIpCkmssuHGsOdVY2KhCEis83055e3PqXPszoUqqgFAQVVpLmopszax5/pz8ZvnRF+si5gq5c7qxrpF9no28lznstHWskolSytdMeWjp6qHb6+aQFigEBYtWVK3KIRRUiRdZyzFK8t5psi2pJePhbbfVgbKbNUpGpx5fUc9+i59WOZZ2JrTLbmZK1rbAqBghIQiRYQgSJEhCBAEgCBICayZuHG8U1XmzNlsQEFPP7xyevLqbz7KuzCLBbFaCKBFpUpWmzLrPJ3z85058Rmm3XcokltubQrTKsu6aZfV46ChJz7MWs5LnmxmaBI9FdeUy1EPU9/OVkslhCTUFhFhABWI0PXNTKtObmNyPVq05cHGt9aVt1mWYpndatXBaaS2XbNbY0zXZzrCFL7KZfVY3QuweJLAhogiUSEJEIQgQBISKJcmbkxrGq53AEliS2M8LWeL157d8/X16JVUIqgAEAFSqkp1MzOHeOFrHB3jnVJJQXTZ0MdJrFtwwVOaVpzrdNddqAhRbEK7nnW82Z56988VLRLMvo3p85U5sthJZCqoFiFYMGCMZrMK0CSGJVy0ZefxqpZJZbYzs1NlmmqqkaJSANXTW4Zc6Z7K5PS46cvWcadvO+vnV0u5ekt2bJYEAQxAECEEuSMWN482KqrCxFUhDlax5/rz19MepT06kArQZAAC0sVpTWfUyazytc+D0xx7KkMQBKWO4ufHS246+saGmligxRpzehdRUhEAlV3NJRVIV8vJrMcez7cjKViyBCqArIgQhCrIwQmKXz0X3MttFjlxaWUwq4JKMgEenXpLtsCCorhSCLBoz0ySBZC7O9RuXoZ1qjRLYWS9rOtM1Iql52NYMaVokkCgCgiYbPNb5W9cej1PWjTQSAUAAi2qiJUUVk3jBc8TfPjXOLUBAgJFEudXL0+kzZGhAC2ViiobRAWQKRaymqitAeby6FJXpd8yFQsyUVYpiBCMsGGRoMsGTPXm6KWgl8zjROnZs1AnOOnY1gaWXPljihWiwuNS7LGqEAlQo1NSpJYQFkIrQDZm9vOt+OnnOPXXnWyNS6VulsiQF8tvGXty7dz7BblAUELoIVRQEZrKdMtzi1nk3nxOmOYV2GDQiEjHNJVlzZKAr9Ozoq0qwmosiUtJZESxEpuaSm1Za5uvNrtujyuXU1Fr1u+cDNCFVVAxAwwQqRkKtkUaic+3zybo1GSysWXLFApQmWa6NbUtoazFMBUKYzZuSWssLTRWur4mpBWRaUELUIpIQiZOfTBw6m0lkWS2muXfLX05+51r0WSEDUkslJXVNVSV2VW57nHvPN1z41zyNZy2FTLAWSUGKFjRqFDKTqNeol6ONGwABSwoti2AruabKbmqzPWI5kuTOurnpol8pFoK+i9uUyDQlVQEg0EYIykOYdVsw0wwltpZkRDkJksyC6iy8DLerNYZEzWDqaa31bciITQQCqWiXHGaUo5dWo11aLSoA1ASReZz6Y+OzUSEWICGnty9Tb6TOtCiCXLsjbLrmr4xWcTU5e8cffLjazgRVJKKyALGKFs1qEYsuutl6SXozUgEuQoFqAgIoKQrua7c7OKuWc6KZbXTLM0y1DR9F78zKJQoDEGCrBHCGQytYwwZXsI0pmnGQpCVlTDZ5QwS3y6bLNCGMkuMqyObNNNb9ZuBQsMCFtWWmXLJkimGtujRWo06RAYc6xc9UklEsISBvO7ry2ajBqAVUjVkWxei2Z7M9VstUlhFiFaMsqxnVpBlsO3m+jmt8qqCAIgUEFSWLCilZXqZzjxzlpDYJVhVrXKbz1fTlFimDRgwYbVYg8hGgqww41NIVMM0wyAKwiKvjtc/F898Hl06O8ep6ZFjDS6bl6lQzS4s6pgwKvNxosmoKiSBSxXLQZDJjUTrUpRLp0EVSJdCFjDNdbryusamIEhAFYlikDDUEgYhkyztWbzpDBLl7c16Oa25oiWiQUKiBQSBQAiooGqE4Opy06010GUpRJqq2uSpaozHb6c2CshqMFWVkYIcx6aIr2OMOEMCUq5EhCUAZeQ3nxeN8Xj00bz6/piqyqXynLdpqs2WNZqt26zsq2yS51w5uYmaYt1N1a0li6SFQiqq4MpGRc0hVjVc9HTznLp6brzNCokIEACsUVCSxliCMU1Qzoq+iEul7s16Sa2ZsVUjQkiLUoAIABECi5WFFMWnlY2nbquWsrK1rKiqKzq9OZVgwwVKsjIwVbMNNBoj2NTTMVVXJlhKljQDnpzNuQzxOXTHy3XXpOkruacvN420plrlWhBZetOs7NNlm3TbZZZCnNxtY4GaR7NlbLJYhkjbZKAM2kqi+vO89GrC6y6tVmkelsVURBUapCS4YqZ26zZdMSLF7836fGtgJQsRbAsQAJC0LYgIkkFsRbBKpQeIO5XUWsrZqWu2uKjOmY7W4xAwykYJEZoyMktiQljMtcwgk1UplUlhLU464LLEzXObG+Lx60S93plEpl5ebbKAQALUVS1yoQax7nRWyzZpt1NlWJErXFm45Vjo6mcBvq4Fi2KTLnr0NQRUtGbmMkVxYt1lgaBXIlhudttuoZTTR3s79VLuzsQtQUhBWQsQApQUFjJQEqQBUrWq3wpv1NwZAV1S1TJVFRTZ6LQwyyijRCJFhElKACCwsnWYi1TnVGdlQhssSxOe1VK9Rnm51RjeaW5DVELKsoUABCgBAFWqKlSVIlNctZorabNzbZsqysMZI6C4JaIgE2WbLnHbv1JUiQKkAqqmM0VkhrLdS61gSFe7nXrc66M2AKEVIoACBrIlNgFFBQIRChqQEUoWq3KQNioogggjVZWlmskMsIAFgIKAWxBRUCSwXK2KlGd156FANZZZciTSzTJps5+bnzpzQLVUtBTm1wirCqAAgAFgAAqFZVm1yioNY+s3F9WnW1OhZbZKTLGorkZ1qyFl1mrTTYRaCBKyshCEAvbzr1+ddOaAAQLYgAAFCAhQ0BBKUAVZl0ZIKIUrmaz2C5MqqlKygq1yoIVb5hYokFKBEBSiwlJJWBVSaksiJLXnUllgGR6s1GzbpSadRc3PNMEkG2Ekqilc+bnEFlWAKoFBAAqsiUKBSqWqVIFGGsfU02d/U07ypz5dKZ67Cgy5tR0blVaxAWVgkAunTl9dnfYx0aoBACAsoIBQ2LJBqeFpCsSgEsZvRgAEKzMueqRbFhLpZlKWEVFRnn7yFVALaoqIiiIoirKIii5NRJS5slhLJLLGsKOmqbc0WCVJoACEJAkDKCqM5nzaJUFhQKooFEgFIKLLIFVxUtcqx6PtjRrFUeax01XPS06Va61EskkKBLTJyEsLtSxPoOOnXz0plSwAGLRyIFBEAoaeRwJXbSJQGL2dUWIBRKVKlp0zlJQVLXIlKVqsKcPfNVWlkWxRBRAAlEsCQilJQhQwalhsbWbLm2sudTl26GsaEE0qgIAjECpiWGU1CAimM5nmqJEgSqKqgkCgApIWlBCy9frLris4PPbCrVKlb7no6zrrTZejnms6a4v06Osk7Od/QufYSiwAKimhI4FI6S0EkayyCU1RSgGNUxtLAAEFsRayrShM65SgqqsSaWFTy/TmsLaoswqggEiiaaIpJRACBBsbUs1lumXuWQQstGd4+HftdOd6yWAIEikYJEIVJCEGAQEUxnM+bRCCyqBUQEAQEVru3NNykvnOe65opr1nRYbHQ2OMGjTIDbuay/OvoXPrpllQChIAALUSpIoQBssi6kKRSDJpZ2xcsklKKLSCVSZ7nJbmXMVLWIqnjLxDQQEZjUQgUxJSpiEqEBEG1LemNG+cpJa8gslkvG49fR6luoZYAIQqSBCkGUpFISEIGJZFImVBkjNLVCyihEqQLAXat7NGb5/n01WX6yyNY1FGphg0zJWFtdarV9JjXfz0IAgSKCAJQZixJC1VbUzUqCI66LN2ZqS5ShBYIFoEK6qZy1ityLQtYqoeFvGBmiS5hFMRZk11AgCCIkJUD1526w1i4sWBFzvkefr1tujrJqADKYlGiGCEIUg1RYEkmWJmtWnQ2RZCxjMGVIIlQhCmazypFljWMFDYbWCjBprkqBosrsU5szv1k0ysGIEJCASEVgC2EhWVgKrmqFqymS6TWuqmiEoAKZM9mO3EudaxFVPC3mYgQWSaMkWRLTKQ1CRIiSjrL6lu+evtwv68pnWTj3px0EZefXBx6NZ6DcbUEQKwIQhgjEooZTUohiJiZt57mNL1xs3YEhBYwZYQRKhBIwysjDBsIZTowUNFCgtI0WHQ0eHX0EuE6y3raPmuEISBCQFGCldqAIyxbVqEQx2ZVWgjGw1DRUmW3EZ2qlVFPEXmEkpAQVTKQywMQICEo3Laj6zf156+/lv3yE3k8/pzcu0M3Ppi5armnOhpt1GQrGSpohghohCEJKMEMCykaW/SEISIQynNyBLISXILDQdCEIWSRSkqEJaZLC+qoFEvOuuguW6auLiwshxlcJAoRRFBAliWMmpZA0AopjXGlAsJdIkaMQQ8prIRYAqpABECCUkIQgaNy2pbvnr7c9fXzvvnXz64vP6KcdJWbl0z8+lEVxUqlpYqKItNNm7edljWQKMpCGpDBDUiVKJIhIhAmSMCBCoKSlWg0QoSJCEBbAxKZGK1cNzoohVi2Wyry6LS5bS6W5LBy2ngCtCIRXHuXsiSoRCAgKWEijVwxjlolrhDH0yAQoooiqCBCQCAAANG5fUu3jX346OnE3NPLti49kzuVn5bp56qaqlSEisCoogLADxt1N+s7tTRYbChtg0htJAwSBokiBqAOZJTEqQtUStBqEZFphahCAHkNroFzZtJv1nTuKQksCEYeLLbC9by1L013FtDOkm4rDI4wwaJEYIQWRVEKoztUlYJFXnagDCgFFALAEhVWxYUWhEptZt1z09ud/TkuLRjpn59UiLTjVONVzSlcLKooosKC6EBFUAi5d1zu1N2s2ahsKkMEJA1AkCQhQc9ITIVXIqkBKACSQBBpXsNKVZ1ysb6WsGzf0gSSQIbqBsWWBSxbi5NmsdC8dNxVOmLPorm2R5bCwsp0YYYYaiRAqlctK1LWKgXNcyCAiyBQgQFAsi2LdKysKsslzZrOjrza5Sbo57qhFEU5tGdpIosLNARVFUSAQEIoFAKsFXTJu1N2s7bG1DRhiVAwQkJQOaiixBRCEhZQSwEWMurASWrLzMaEvS1nLZv1l6kktKG2SJTNNJKcsLmejvj09ee+4qa4/P14c9Y0w5aOWFlWS2WWS2WOjEVRZamkRYFLFdhCGaCFIsgLAEBUFRUEsoo2pb05xEm6s1YVUKoz41XJWIIBVlURFhVVRCiigFhVVQKCIuxN25u3NbM1CGCQgQmGykEAUGaqKLbIgA1cRFIVTXNzoZdLea6rTTcvUlawqUBdRtVDDVYXs9bfm6+vHrZprgZ9vG5+uqUUVI46OWLYly2paWDNEAqiBEpalGGIGWEDECQixIsQEWIQ3L6kRVUEoAVS0RTFbVZUzWJIl0qLIs0oosKqgFgCiQqhFlFKoh123PS3N+8mwhCAzplBAhVAkizSo1OPAAArXJLlmtVm64qMpcW2NRCktKXj0BQjDVqvPu78fZvl3XnScOezzWPbmx1UWgQgw45aXFpaWNFIpiQbZULAjBC0cyUYNsgyRSQhAkqQ1jWSiAksZEqLVLWVlRWVlSVpUJCWrMoK0siiQGlFVZFAKLCiiqFU0nb3jXYdSVBJMcKqwsuaayZttdDWDZRKkpsVc2dZ5b7N+sFMipD2WllhopBrbUamJChGpjXvh6PXj7t829itOJe3lOf0efj01i0CECEJZD1aWjtMjSsElpIaVZCFTBDBoqZJKbIFTBqBIGGsaiAMEgqoLCCldViRWVJWVJWVrWiyICaQUQWFFVRYUUUQWUCW6U2WarNVhrJGaXHjWSac6Osbd4oEQzWWXJNg0Js1hrM0tGaw2jM201FmFltgakNYAQaaHrXvj6nXi9DfJvkU5G3k+f0uFj11TQpSECQeGqwsVxxlIRyNFIawqyFTBgqUNGDLLShgoaKwIZGo2tJAhIsBCggUtKJAK0rWsqKypEmahLpEQWVSsSRBZVFVYAgiIqyoRYloi0yiVjs75vrFlUTWaL7LarhypM8tKyH0KMrM21KLNwbWqBkgKitIbWk3b4et6fP9E8vQzorzNTyU9fl8fQonQQADADTw1WFisrjBCNEJEXXoRpSEZZBQjBWBQymxlgQhGGiWFSEKRZAIRRQiIotKIKVxWla1JWViJWViKkIyk0gkViiAlQQAkKqqpEC6027zglslpi6w2AEV2pIylJTUQjsvTVYy9pIGgEhCDDM7tcfYdPnekeboY2xg3PKu3j+f08ueygqBCEYdbBxxlIQjRFEkNWtMhlMEKFojBgkQ2kMEYiGjKw1kUwQ0YJCBUoZoUGZKAWKClhYWqxCtK1rK0rWqRNK5ElrEKoQSEFFVYUUABV1Jp3mmHEihaZUGg2ENENEhIe5sq2oy1pCSyEIsCEKbbx9h1+b6l5uhjbrj1z81rfiuf1Ofj1ANQiEZWGWwdWCEIRpREAadGUwYYJFKFSEMGmDBIEIwaJII1EIQxBlKRSkIQgAAUCgRRKUrhCsrSspVCpK0SWuq4SEFquEhRYW1QFqIVSrRCQKQKkNkIQZLLLKZCkDaSBBZCKQjGq8PXdfmesnDozTmXU4Gni+X1eTj0xTRsIQwWmHGVwkGJEWRKWNGhVoMEIxFMGxlMFIpGCQIQhohGghDUgjUYIQkIQhCLASrYEAosKLVYhWVlRWlRSlapFbNd0kVwoggoISBUgVFKQCwlkCQgSxHsamCzCBtgQEiUaIS+8vV9Pn+rePpRoXNrPF1fH8/p8XHqlrDIVJIilpx1YISQCSqQBfaRySM1EIQhUhghoyG0hDBDRghpiQwQkGowYNQIQkWISAIBVIBFIRFK1rKysrKioqKikSZqsrK4SFUKogAEIAhCEIAYMNcsNowUJENpCFFUEIjK2seg6eH1+vn9fMvtpZ4+r5bH0+Jj1sro1jElNLNGbYcMpsgIAJRAJVtpghtaQhDBtKMsDBsMpsKmIEI1GCEIQhCEIQwaJAhIpSBIQgFiAA6FK5a1rpBBCsqKyoqSlKSpElrRBIVpBQCkIQhABDB1mQQ6MNBoswa2xNFhuVCiS0tA6vTz+o38zuTjpSuuXd+e5/S5E9RluseiSItcom3V5TEsgsBpUEChFt1EKlGCEIViMGUhsMpIMQIQjUQwSBGCQIRoNEkpqIQkIEhArAJFdlkUrWtVFFFEEKkrWorKSpKypmqKxCqFFFI0IlSDRsEFIQgw1GwqRmXrRc3aztuOjvz3MZXTmZ6Rrr68nb14dTnG+Y6cfH0efn0PbcjhCKtU0M7KvKYlLQyVAqgiUVKtRgyFTqGUxAjUYISBCQYNEMpQhDRgwaJBghCsCQZJBJRIQJCBppIQURQBRC2KKKViFZUVlZVMU6tUlZVFRWJCzSVKkG0yQDMIAgwaNMFl7bbm/WeleXd35OleaJzHXnzvGelrx7HINYnbmY9medbbbksCERqrNSbOdNaYECxYRVBABRIrKQhgkCMEgxKKFWDEqBgjUYJBqgwSQQhDRWIYISUQhIQMQgQ1CAliACwAotgFFEFEKyqKymyspiu5plrkpEisgWgQASAZgAhINTU9zdrPQ1y7m/H1LyZnJO3Pd8zWlx0uMM7tknpWbusuphwCxVndc2JpmoBJEisrACIJawQhDKQkCEIwaMSmQywNSCMGiEkEgwaIYJAhDUGIQMsChorEgSEDKLDJLQFYqisgAoooogsV2V0hVFdUzNcVFMViFc0rIaBCMqEACEGGprH1nbrn1d+frXjY40OuF3obZjS5hUdK50Zb6tGGIizVU3VnoILcFSEhUqlUECv//EACcQAAEEAgICAwEBAQEBAQAAAAEAAgMEBREGEhATFBUgMBYHQBdQ/9oACAEBAAECAP6OdJJWrRRAD+mmQw42HFRUI6ra4iDANAALQAAHXoGCMR+r0+n0+r0+kw+r1er1evp11pa1rWtLqWOifXlpzYubFvhWlrXjWtPZfqwvCb/+KPJMrqtaOIDQC1+44IMZBi46jYGsDQNAAAABvXoIwwMDOoAAaBrXXr169evXr11rrrr1LDH0LOulr8dSx8MtOfFzY8t/GtaLZ4HMaQgh/M/+uV0UUEQAGv21kGOgxkVVkLWAAAAAABoAb1DQ0AAAAAAAAIN129vv+T8r5PyfkCULqW61rWta1rWta1rWvGnMfDPRsYt8WgNa11LcvBGQQh+QPyQQj4CH/kJe6jWA0B+o4q+MgoMhawAAIIAANDQAAAAANBr5jknZk5p2YF8O+N9YMKMEMAMB9B9B9B9AcAePnA/T/AKN9ubGebm48kx/XXXrrXjX50WOinqWca5iA1rU0bWtQ/Q/gTtAj/wjzMcXXAA/GtRxVcbDUbGBoBAAAAAAAAAakuvzT80JhjI8HHhWYtlJsYAAAGtLWta1rRGta0+F9CTDycfkwHxhl4uQQ5PRGvGvGlrWi10dmlYpaHggjJRsTfI8j8H+A/Y/oVKakIAH4a2tj4ajGAIADwAEAEABNclzhyTcbDgYsRFCAAABoAAADqBrWta1rWtaI110R1I1pOZNi5+OHFMy8Gdjk1pa/JBBbJDaoFq0RmGNAQHUD9H+I/A/qUVSjAA/ENarRjjA1oBBBBAIKe9NnBHBgIMW1gQAAAAAGgAAEAB+9LS0RrWtaILSOvXroh8dnCTYOPL1Mt/HRT23KTma65dgYG/+Ifo/0KxDGjXjVSjBAGgAIfgIImzmvdVwNaigtaAAAACAHkJkbaDMSMKMGMGML9KML9L9L9KcGcEcEcG/DPxjqjgtaI1ojRBGiNTQ3OPiWjmfGl1ezzpzblQtWUHgDr11+z/AH8H+eisM0DWg2nTjYAPACCCHjdrMsq1cQ0BAaAAA8hMEWNZhWYePHxM9ncO2Ct73vt379+2mxCEMLZKEmFfgZsS+NEaLdEEEEae2/gq92ra8aClg8kPbcrdcoA3WvJH9dD+IGv0RhgAg2nUYwAIeANa8XcjqligGgAADQCHiDHw4ODGQkFdHVzVNb0GL19eutdeghEAriAMCK7F/fwPBZNh7GBnrLRBBGiCFYgtUsbfHgKN1ut5IkbYiyg1/Y/nQAH8itfjDeA2lXYxBBBaAQ8XsrQxEbAGgIIDwFUpV+OwU0QtIPEwmE3s7A+N73ve97Mncu2tLWtfgttYS5jERogoorRGRo0LQQQVZ1+r5cLUeVC1r+Z8a69evXzrwfG/zrWumGb1gijYEAAAGoeclfxmNCamoAIIAKjjaeB0QtLXXrrrrXXQHja3vzrS141rWtfkLV/C2a2iCHI+XiiEEE0yRHyVI3NN861+CPHUM6dNfrX5C2D+AtLDLVWIBDwxuvAWauYnHIIIIIIKCLGceA/Ota1rWta1rS1/HWvGtfytVsjRTkQ5HznmBBN8VnZiLwUVn/wBHxrr0DOmkRr+Gj/EEHfjDqJsbQgAmjXgLVBgQQQQQQVKrjcd/bWta1rWta1rWv/ASfFutPCU5ORRRV+OMBDxAs+PJWck8AdfX6+nX+B/8I862sS6BjfxCPxM7BwjyEPDBhsfve/7a1pa1/wCrkkRTg7zogAIIKM578PdORGGdda/GvwfxrX71+R+oJIAAh4hb+HtotCCCCHjjkC147A/0151/4973+eTuKKd4PgFqATBDFnZeulnbPjXnWvJH4151/DX88DZCAHioAUUPHUIIBaC4mQt/gO7A/wDt2t9if0Tk7JDk/wAuIDE1uu1b8WrE0vjX41rXjWiPBWvzrxtbMfYPH8MTdgdrWqclmBa0TJNG4IeQqFmOT+Ad2B3v/wA2973/ABzWSKKIf4K6BgYicTQzOR8TyXrelrWtaWiNa1rwR+yex8Ea122Wen0kbB/HH8sD5qrXh7XsiewhBDwFgMqj/Tt27dt73ve/O973tb/q9+RyxTkUU9CMRdNKR2MxOcy3iee9d861rWuuta1rS15J8a1rrrWuuh+AAuph+K6DsH7wedYfDHEOGtOiexjopQggggMVma1r++973vaH/ltZW1a8ORRAY0OJRTVVxWYzPi7kLM/50ta1rWtaIR8a1rS66661rWtD9hPDZW2hL6DTxmTx+R0mOitXcewotfC6OOxG9NQ8QS0+Q17P/wCNLNYzNi2USUV0EQjKc8kup4OfJ3LqmnuZbxpa1rWta0Ro+NEa6669evXp166111ojSH50nIfgOohl6hyirYAVDKPx1mFpCLHQGBkzJwh4CY+tm6+cim/gD/55bs2ZmyTnLaDBEISx0j5CYxWwTrmRzKmns5eR/wDLWta1169S3r1661rXXXXXXp6/QK/o/Q8O/TPGoJKHKqN/TDVzhx1nGslHj1mD1tlbM1wQ8NUOQizseZjvNd/DX8dLRL7b8nJl35R8x8hoiEAh6mV1hzlDjBips5dyZU+RsZZ5/hpAaADevXr169OpaWlpb1666ekQej1dY4q3GK3/ADur/wAy/Q8TIfiOO+/wPAFHkVLkkTw2tljf+jmxoeEFrp6gxrg8OB8BMLLTcmzMNzIzLcx9qMmMiMh8/wCx+xOSOUOWOYOYOWORdZ/GughEIhDS82HTl0cMWKOOdlbGakeb82Zms+T+taAA0AGhob169enQtLenq9HxxD1CrYetwWD/AJtV/wCfVeMsj7du/wCQF3nPkDFtJ8jwPEMtXktbk9a41QZVuYFd2FkoOQIIQQQAAQQQW/661rWgwMEYi6Iymc2TKmU48Wcf8mbNTZGWxLkZchckqIfk+deNeAAAA0NDddREIPj/AB/U4Q1IOK1+AVv+e1uHQUQS4ku7F/fv3WtL2BgjDjEazoXMYLjfyEPI8da2Ug5TX5VDk4J4skzMfK9IxTsUaPp2CCED+Na0gNIDxvt39vu9xn95mDW1G40Yv4nvdmX5ibIvvSZN+SksFO8WVWI/WvA/GgAGsbE2uK4i00Q4SDhcHA4OHQYhbLi4O7di8vL/AGGQymUyouavWHjwEPOqlTJMdTNYxoIeNoIIeY2YyF7ABehyrLjZ47TL7MiMqLgeGCsaX131/wAD4Jp/D+H8T4nxPhiiMf8AWjGDE/VfAMCNoZR+YflpMlLefelyj8pJcgcf0VYDD+CtfgMbCK7YBEGsEGKr8Sg4RBw6DAsiB7b32LzJ7C/2GQymUyOldNJffmJc2/NBzWOd+G/iNtFa8aMTqpqGuY9IIecYyhEh4lrkRvagWyi0LbbhutuC020LovC+L4vjIfP+w+w+xOVOWdlftPsH5CTK/NNw2jO55JJLlMiSa5P6KnTvBO+nqrUZ8VBXfH0jrx4mHjUPFYMBWpQRbCJ2XF/fuXmQvMhk9nd878i/Mvzb8vJec8uc+XJS8h7jyEAmoBahbf8AARI/G11MPxvi/ENbG1NoeQpIIZgUCu4lMrToMDQ0LbxUkJHiwOwcHB0j+1OTe9+CiHNka5pbXRK34K22rDxWLjceLEJa5k5yVbDPv8e47QdEIehReXYy327l5k9nsMhkMj7L8k/LyZh+SfYJKmty56blMvKpeRS5Rx14HkIeGDQGqNe5M+bBxZsYylCw1ntBH5BrR42PwPICmhjeB1EQjEYbGW/kHdkMegcmzuHBzXE7pPW/G/BRTmlkcbmluvFOnTwGnz/IjotwTeNjjOeozWOO0LOTxEgwA4y3if8Akv8AI2eLNiMnsfLJdfk3ZZ+UdefKTJJLlpuSS8qm5PJm5bKIWj+Qh5HjUbOgZFHGrMmsA7NrBZG48xdQgQUD27xTMtttiy2ToB4Cmggk/UTgt/mudg5BmwQ4HZPfxvfjZ8EagBYa/wAN9HHcfbHZuZHk2BytW3Fl4rIl7XaV3GzOx2Igi93tMr7T8icuHvyD7OypL8mdl5NLyaTPTXnIrXg+T5141ofgAIBsXq9UcdpXWd+xW04tnErZRB6+wlY/VWH4xrfHEImbkYslDIp4YZNedBNK3vt27W46tjZUqEgkDxI50xq2fYD5KKbH8JmMqYtuPFOSrVpyySWPqbfDJMXW5HUybXw5OHJRzZFcqtQl+Xfln5B0+3zy5i5k5OSy8gkykj9FFFaRRRWiCNaI11661r8AeKMXxTXMFZnqfXkxH0301vG+IKsGIhh6Ts11rsnbASNa69SC2xHDkK2TnYx2kTtMcta69VorSy0aCb4eOuNWth7XLe6dkyCeGb3GaKOeaWzHbdknZLPToirl6vI4bFB+XFuaxkjyZ/KfuHyS0vq3QTZlshaQta1rWi3XXqW9ddda1rRWvIQ8AcRxf0/1V2jjqf1v1gx31wxtrGMp1cMGev1+q1W6dKLJBGITrS0tWQ1GKOWne2WBnUDTD42gALEVCdZePew7uTuu9ELbXhyYRN7oZ3WMRVnlyN3t27dsiCCx3iOThtvJtjwR4nBx1kc19150ksctSWhPjBg3s69OnTp0LC3qW9S3RGta1oghEoIIIInjuINUVeYjFYz4PwBS+EKWfnrVWwCD0+kwmCXF/X0K1qhqs7v379u/edwIf3eyjlmO15B8Futa1a8TRlqHjfeRwR8ELbXg9uzXYWjKc1fLi8vLi7Iv7dii0ngJMlzl8/NG248ZjagsPtunMpkfJMrRI69S0t0RogjRaQiS4vdIZS8GDBwcEQAQC4vQQYI+UoB7mvDBFmcwyBsAgFf0eh0JigvvzkduzafHCPWYzGYunSVnXrrxBLTvObrWmfuSPHvWTi1pFORWOn8kIJriVEzHVMvddIUUfN4+NeOCLk+Njp1W+8TxSwSewSmQma1atEFvXXXqQQSXukMr5WmLCw8Ih/5rB/yuD/l0H/PoOMxxGUzIIIIL/msHzDcF6Cb5k1yGz82/mYK7WBjQUSS4udKXmNFhAc699iL7bYeWGIxdC3roAihkSzyP3ZKzMfgop63Sex3koEIHfF6VyTL3Q8vLvG7Z/BPBlkGz1JWMIdCIT8p145CSwUQU47Ly5kUWDi4dDwCL/nEP/O4eEQ4BjDJ7jKZTO60/Ivy8mdn5GEAPOEufd/ePzeNtPyxyrMmx7VGgiUSSSTI8h8kUjMbHgm4UY70PhtYd+BgxstYTdizp1Y2HG2cNRuvYgm/uaOhJcj8FOTluN0TvwUEwwx0q/IbpQTGGA1nVzHPAKYoDGfU18Jgxcy8tsmZwZh2WE0gpkD2Q14+Es4LFwiHisWLauxlLzK6c3H5B+Vkzc3Kp+bT87n5xLzKXlD8zJOYE1BABNmh8Fs0wO8LQJY0eSnIl7zJkKL8bhuNTvkyD7r3lev474uzbDbntkx5DXOj1DNTyV6jjrbmeB+5yrkfgoouc6NzXfgHfFKtt+YtOTPMGFfLhckTrwVZUiln16jUo1PlGWOpJWjzjORvyOWoYfJfINg2nXH35c1Nyafl0/MZ+XTcolzclt8Xo9Ih9fTr166TUEBFGInETvHjD45zmMaPBKKllx2Jittx9mxPkQ6nhYOLQ4SOoAURJWmwFrilvBRvFh9SKVFiguXFjbT2ofuzDSmzcW97e9xVF0R/G3LjNLP3CnIKCDD4wv5JjMGx2QOVOXOZfmzlchablJMycwzL1c9W5TDyaLkQ5Cc5ZhjxUeOjTpTNLJLFLjLOOfWfA+F0ZYWFpBC106ev0+gQBANQVCWxCh4Cp1+sbWgeNpzpHVsU8RQXcsqHGqWJ0QRITKy1NYF35zLKu43IcZLBK+s17m9WqOKnL/FiysfZ0rn7J3RcxAoolqxlbfI7CIx9SKtPcucrMfSY6WkRI0JhAETYY4oomR1YI3iaGQTCZ0hc86LLwkY9j4zEYDD6PSWFGQze4yl5RYE1NQTBHL1lpBjRi4GBqb4PglQwQUbdi9fxeJx2Ks5KxkYLzLzLQVmNdnOMhUFyG31yWLyeLik6gkaAY+cIfkuMl1OdIPJ8ROTXbLtsHD4MpLemTlj3TXso9sQb0tDzotc0NDQ1qaIQxrFVDJAIqoqin8Q1JKk8UCuNe1xkc9zg5piMPo9Hp6BvXRCCamqEKKRskcoUVAtYAh4JJvXMBfoUbtq1awvHrNq5mWF7Yyx7HVDbRZJG8SOFuOaOWCyx8sGbwwTXohrAsXPNE3zp5cfFBZiFEAOGgoXBHwAFxWtyGwgKraPFclPQHm140tJ4AATA0QBgYIG04KsMNIVBX9Hpux3mXK9wFokfG5jmua4EEEEEfjQDU1MQQQUMgfiGxhqCHgmeZgwGJtT3LOAweUy1idoZLPIx8b4XUVZHWaKYSPcwsimqvZaZl7ayOOBjlA0pQHNQWpUT5mOehDdJ3mg5aA0xldnJJx4w8cxzsSdJ7fZMOnTSIf4CCYmiumBirDBsqCJD8X1cWVF4+1sJa9hYWFhYWlpbryTjaQTUPAQQQVKGRrUCEPDjbk47jFlLGAw2WychLth0pYI1AqCnIVwzue5NdLBBYatV5po8pjVWnIKrSY+S3CwmQ+T4sxSotIT/NJ3UADWBgkOblHjj4nVwOefAUqcFrw9aCAamqBRprq64+qqh/N9WzlVk1uSSNORBBBBTkU78PEF8JqYHoIIILFxsTUEEFuDHvwtStk5sRjcxkH2PY4JjXsr146MEFZswV0zskjACYXQRljg6s+zBJh5Iw5zSA+Rwd+T4pqaJ4T0VqENWgFxGG++49qCwDZlSwI4cziLeNMw2dqWYPxIiPDU01y0g1lg313QT/ACflG2bdue5Jfs5FPa9QJwIIcnL1+gwR4s0fqDVkflJQmqMIAAKmImNTUEPOMrYdk74YZXPVmqRVUlGor1iLIDIw3Kl11szudYgMctXoQxGJpnZA6nGBybFY2wQ4QSxCaLp5PmZZWNwIemsZAGU0W+OKRZubbUyLDwSKjZfmX593IXchp2sxj5GrSl8hBBVkCDTTbMNxuU+zOSOQN59kuqq86y5ygDkUQXuuOuPtTSve6f5Da7cGziwTVF4aggsfBYkCagh4xMXI7VeO7LiK+ZsxVTAKIp2sjuaUSMfFNBagndL8gW2PkjljczUJnghe1uMfpcsx1eV7SMG7LxgvJ89S2WG6z0GpJT1oDHsOPGMGNxsGZUNMMJheBkmSMczqG46RwzlDzL5HgKoe1atWgdj2YuHGNx4q9TNJdkyWRyklgztfGHIpyi46OJjijeLDjQwsVONjWCIVQGhngeAsO1qCCCaHCzV4+p5qUOSs0a5a4PfLPI2R0p7iSOaOV135jLMc9d4f0dEY2xRVJqscNaPxn8fiZk5YefJRlHxEwMUsqayWHU695qtZWcnFni85pJBDoXZJj4pGrbVTsWIshU8S/qsZHszOMuDGfVjEjGfXDH/AOPNDIlz3PxjUUVjWtjbjvrTTsT/6OXmrec/7bLf9Bq82amoAIeI2001BNQUIqx8klwcOVsceizM8dmxPXZKLMEjjBYhK37GTSztdG6rC2ON/cKKoyB8/SGqI2g+OUVGJ63BI8IJjZXxwGs+KUyMcy03UbrTga8zpcaXm1ZNwXhd+VjJMk2WV5eAWLDzk5CtLEpR40PFUubLBg5xd+YbfyvlG0bJtPuXZNV8ZDHspyxIpied83q5Qu5dUhZazDn3AmJ6CCCgRAQQQUK4vDzOWFtmwwNmDoWyzuuyz96de/irUEri8zxPaa7KkHoeGSxOFz2xQRxSSvtR2Cgub0cPO9SLj0uRYogXNlixZxMuI+i+mkwUnHP8AKDiY45/l4MBaxXG2zusOKYgo1gn3mT1mvkIUaZJ33l6ZEiH4Cps1CPq7L35L7H5r7b7JLmCjVo14AtklEYdVEE0TWOTGYRsUlu5LiqTU1TBBBV1aAQ8BNfxIZJ9mbiUXJLMbK9w5GexJYfaZPg57+byb5HPf3psYKTsXLdme6V1WZohDLFm457nl9eVWIaBmUi4/NmWJrnyYkUlyLPjNUrulO7o+f5IldFebxhmReHE7BiOHfMMlKTUa1j2uZjJ9l2UqvTfJWCxV/mmKzja5BT63wcpE9VQBMGPgmE4s/J+V8s3cVPTRNa1mFn2WnslyTu+Xm4yQmq34CCptvEIILa48se7ks3/Po+bWqt6a3Wtz3prJmZNDbGTnnL8fhKND0mv9U17777Psjla+F/tcxpfJ7sS/xyOGF0ioPzHghzaBpLkF+N0uUgnKgYE4ZWcW8Kc6OPMz0nkGJUHlZ6KRRSicSe7ETPQU7LcLPB8c2mc7gE18PUh8XWzVqoAka2KpK1FBDwVg1SRVPLtyvJheqwMlVeGXCXHBNWQAQQWHErkEFuusKOLP5lL/AM7ZzCdz/bA10z5jKJhL760UVKXM2roFAQPhyNlotx3mXW3zeGS73FOmuovBX/QYaJkTH3QXJ5xyonlmJ9jJ6DSWtuGcen0mLLnGM5LJ5CYWPhdmoZ1E0RiMxaDnoHJ1wEfGZoXsL/zfi1uR6jb6xHmBZFNE5IvGLVGxkbYQ8FYJUvAMzsvJM99rExz2xaz7GpqyaCHjArYQ8bqqLK8RXOn8AbyOWWT2x3JEXE9u8aw8dzK8arVsUOPVcTLVuChZux1G1mdxLDJudTNkVJ9crn8WJdIpS4uW5n440U49S7xdfJyg8uHL/wDX/wCtdlGjkT0QgggsVJfbebUAaEWzMoyOKeb9dHxisrDnLWXrMea/nOKyaXjJKU4vxsIeCsAqXizZv5HkT8e2hi7F5lgq9K1NWTQQQWB8jzSTXcTXPVwNZwzFqFGYqrgMlhDWot5LNjBxSrJWGGjxUDchD3kmZJhXPqyiElzJLM/fHzVPHNGYJ8hmMBewQzMx6pIEHeyZG3cS7A/QfQfQVcc85h4TkQE1NWCktMyYru9gcZHSYqbacbMT2nzRfjI2qQ7MvsyZtGsTPNM1+L8gg7JwCoEHkSpVeTLDK/ZktiwZAmJovoHxh3PAQPigu3GVz8cAfm2SxCCOWw5i47leT5PWMi5LVqUuLtxR2TMrhsGJNs4c/YW54a7GCOWF8GJjqeOWjBGQzGqiSZjQNat8X4fw/hfBNI0fgfA+F8LNCcV5R+GgLEves1GwBBFFVXeD4yEJQQsY2hjwFIvjGqZ8i2wajRXs1/h4wnwEDtceVDy8XVahr153dQZp2pqtkIeKT7oCHmB+RGEd/wBCZ/zCblbJ3e5tmR4dHPG6MVbFmOJcamsXBnRm6uQuSym27vXv1LkCgrvsMNqUPw5qIrliwKkU5rh3gqgqrgWj0+n0+n0eh0LH2mTNuPd+AmgKF4OagEQhazo9hUb0UE9n1k2Ax+DiqQxaI6Q0Txaxxd/FIOIfUSYU4mLjN+mCEPPHVjvAT1kp5HC3kY/nOyEF1iapUGhobXbbd5PjLrFv5xF/yWfn8MojUcr3Mx0WNEDMfpgnrcWtNyH3Yzjr1+bCVMrKxkCrwlgd3jVuKuylHR8cyfgFI6cpyKKoqsnKuy9ebYDwSz5MTp/HL3x8p8EJoaggqMmTaAEEQ4OGPk3tRpqA86058OTGb+8+9++++OeOeGRzdqKwgQd8cWNPiUyYz6YYaXCf53/Pf55qYAQQQYT+sm2m7Mw/8ttc/qVsHJRp4o1yCIGCN9aF9qsa8vIBm8fk6l6KhZszmF9WKFocCFGbChdjzQ8c+lwglUqvI+CqKrqRQLIMq49jp4Bj+HtlE/jkajjHg+AB4CxL7zHeIvDlKMW8ua6QRoIIBDzi23LWw/vvxM7HO5guU47FZLzxpY78CPp06dOugmpiBBBBqO/IZfoU5Kb+QVSoYWwSVZogKsLaz4LMRuMyrmS4CjhYn2MpG4NbBE1he9NYpXOdjVSC/wCjT48Sms3LOKKKoqBSqFTwwYB/Hm8cGAwFKZWEFyJb1oN6Bgj6BlAyK073xy/IMzlWdIyunKFBD8lU20hz3OjlFPO2eTnmH+0o2qA5Qc4cjVo23zfO4zLv3e/3e/3/ACfk/JNj5ATU1FDwFiXj845+ch4rZ5/S4fftUIJhatVnx/EqwUqtqnbNh72WnSZKtl6FhgCEjJ4H2g1MTI3NyCEGObNybEci5hahEzsGzMPRTzRVZSqFRtM/u93v9/ady5Ci4P7hwcwg9uzJGOysfpZF8Q1fRZjcoQ5QpqCH4emtwq5pNUNvlOXuwQyKdjW5p+bc+Y2I6rnB33Q5D/ov9GeTf6b/AFP+q/1f+rHLAmoJ48BVn2EPwDx61BDyul/yrKcoq1Yi6Flis4Rvrvmu3XzqR2QbMMRBj8fFj5qZi6YuJ5eIhHNp8L1VWYfxqCZ9x0zuLx3ZNkzOpyV1Kv8AQHkf+k/0v+lPJf8ASnkuOygOZQjYC3pou9vtYutN+UYBAEfFmOnBJC8whoHgDSa17uPMzGSdlvtDkW5WPIZ5sxuO5DNDSezHy+99pzwd7eSC3r111Campw8BRmqR+CuO3uUW6Nm/FDLTlvU2WYLE0DXm/JYsmUSsvNeMEzGnGPvwyV4argoojBZg98FuNZh0sfIZcdFKbBwLSVu46kMrlspl/wDWs5K3kc2ZGbdmDnPvcReJFhQDXUCMNameKNm3IVCi3qGtZDDmAVEmoIDWiqyvuw8hxZw/03030jMNkE50MlsAGfKRwWmuWwSSnu9ns9vu9wTE0HwPAWOmc3wWsl72osBb5VjP+XZ7lNOG/wC6c+y3eptgbK6VONhPZgm1WUnFogkY2OKuWNkInfGYJszPxyvfnnMysy42x0DLL7hpmGHKs9YYxliE1zU+F8ChWauTFqh8BBM8ARrUDspkJLMKPmiI7F90KjTUEE8sJUDyyOiIzGyS4epNWrmLbrZtutGdr7LQ31ljRIQpkXdy/wBntaGoIp6BBBidE7XcRBBRsDqNrk2O45mMrRM8GauRMowKRswkaQILEOEipis0RPifF1qyzVnw2U8de1iSy6hFYkmksqu3ae28m3a/KDyw8tPLDyz/AFn+tPLDys8pPJWZua41QkAIKPwFH4yQgjy+NqHzQUTpFEI01DxZWQMTpGQ5tmb+0+z+yN833ZCznczlbbyAQWOlVR0NhFpIJGuvr9ZhCCCapGJoEDKNeq9mwPDTfZhb9+lhMlcrXYIlUkhcaPpnYazcPJRssxMNOFsdORzbDSo5a9p7bNHoIszZ49RvWpBI6wWRuKCYMiZ6pZrp0LCitkqRQzR14nRHwFH4CZ4kZiWubFS8BUEKrqkKzV92fZyfFckfkcnbx75n5Cf7L7cZj7j7g5Y5eC03FdSySIx9Hx5KDrA4TdJGMcVJJVyoRQkbIHDw2Q3/AJRsiRsoQPgJjrkeDyXIcPwjlGcw01SDFVMSzGii7BHj7cEeNf42vx6HGGrJBUmtxPD0Z6V0PcczZoUcxboxTySmU4aPzGrMqhbkssORf7L/AG3+7/34/wChH/op/wCj/wD0qX/pF7n0VQEIIKLxXptqiv8AFFU130TijiTh4sW7GjHR4/K4A8GPBafDTRFQVurnT5CpYONOKfiX40wWMnbuxztsvti4LPy3zUXmc2feAGdrDMXjUfIQc2bYsdgQcfaezzRpwcRbxaDiYpvxrF23/R0FmKRTOJx9cyXbykkDbMkjpn2HYyHwFesQvCprJ8dj4UOKDjQwRwf0YwpxQqQxcrwdxAxlBRoJuPGKbiRixjBR9HXfu+X845L7M5f7v748hPJjyd/JTmJqpZ9p7o5Z5ppC+095ppocUCHB2QZBPtqYx7OjL8maP7ikcHNQTXY2erxaPis+FxtLwCh/HWvGgFpSMvYirQcb2QAAtz1nSGQyPqwrSe+1PWQNJVBeoOwZwH0X0P0JwowMnHqOG5lfuoCHwFH5Z43HOHmU3/tBmRnv9CeSv5TU/wClT8/rf9Cv82P/AFD/AOon/pkn/RI7riET2mdI8uuuryZmo+D4pqCr8f0fHbDisY6gDIuuTcUT2/Qc15YW64CdrnVbiHJPAQQ8e0PB/vPXzkkFLvcuBgsOe9THFV/AV+f0taDRUVP4vxfj+n1dFvv25KLniN2wo/LPwCzJWJ2MfVNJ9eRTI02wwW5Mn84WWWmX5ZnugWy6YyEm4KlOxFx+croIfT06ZeHhr8uZmFavla3/AAbIHQgS8d5Emnk3DuJcujd4Kt5WHJwWY5Q4H973ve97c3JYe5MI5pHpjpn1oGhAXrAAL01UlR/lvkKukODmlRraZ+NRrNVqtnw2wzJdzkDlRkjnRmxmBlRlKchNNdnulLyp3e72Y5z3+wP79uz2cNjy5rxGlHiJ/wDnz/8AnFzFOd+Q0M0ATDK97TxvlAQPKuH8a5NXsLNVJM+FTuQWIpGkfne97Lg7e+2+2TxOXxbyGOJFKBAWJXxiH1TNaqRookv95tfM+b835pu/M5Rk7/hpgcoUPDPzH4s1WO8aYwoJjGRvryU5KBxkDSsd4cpTvdxVyrBkKotgx30o43Hx2PHZmrVri/FyZnOsplbchf4DW12Q6c0ovLiO0b1xvlTXLknGqGXo3SOWcbo5OI1blS1C8eN9u3bt27l/f2+z2+z2iyJc1xCZFUYEBPKuoCtpqpptKZkbepebPzDZ95mil5UrzS1qYQok3xF+YvGUihOg3r1vL3+/3e32F/Zqcceu7pJnb3aUEBbnE8axGJGANBw+wPIByWC89kmMl43JxJ3Dhw1rY67R432II0BG8tZIuN8lgmCy+KlGJypHKOLwz0bte1RstRcZPaZjN7zYM7X7dI6zJfn5IOYUMtE8HL4TI4EAKeZxYNa1dTVTUcrp+hY1duxeuvqz1aYTRIKBRoEGL8xeRGA1vXrlY+3YDWuuKjJeaJ7l8zt7snxzB1Jjo41HcZl251uebyP7WWkOOnDGiQLv3VecH+JLJWljtYLOY+8DNDlsHx3kmuQ8evY7E5iKSN7pHSF5lksT8hfzKTmR5M20MLFweL/ncHCYOOsx8cPhzMlxu3KmNDdLV9MVNX8nlOWf7N/L4+VX80c+7MnKuue6NtrxNG0MfEQgYj+IfOUjaAA3raibi/qBiHn6jTJO5dVd3L5nh5dMWPklyz4DUZ8E0DR+v+CaPxfjuY2+3Nt5Gzk0fIVBOHb323tORKca8rXByxWTwuXCDs/xDjXLYJ8tic/xrD8kn5xLzY8mAi4lH/zmDgUHG2VGTtlZGIuupLsmeHIxkw9kUay0V7FfEjePBWQTFVObGdGiK4v+NABMbAy4Na6llJo8QfmFHxl2xoIACyNmZkkPF4aHxchg5+HHjVTjD+OZGM5B1v57ZquN+jdFC2qz2+32+73e32d7SIe1zXtLfEcjJd73vZOnEtDGGGZjlUtYDkIQPIuKmnjuefaz8Wq8br0Y3Eklgbs3JOQf6YZfYxxwDMObE3LZOcx8s+OOJV+N3sPDxufC3OJ3K3suForLNLPP7mSKWzf9pk7tdEarLy14eo0HA1vJAUCPjKthcECDaWOhFINK0BrWtvfyG/8AF+MKzYtlwFKsR169epGvDlsh0UjSPw14fvfjZKDu3erZ8Rv4zyYIIK7RHDa2ACe97+giMZpuxYoi3Z5g7nXzjRHFYuKM4XDxUYmKugEHHwH5GjksBOGqusrhH8Y/zowYxnxSwn5HzfsBk5LKPiJAtdumd+AoERqZjHtlEglkfgj0EYi6BoiMchuZbMcojvC0LIm9vdratPyFDRGGnrzPs448aj418Qn5f2rsj+ge4dt8nfe9oijKRtcZ5VcvULYJl7PtvuyZmzztufD6OLu8ftcZj4xBx6JncPQ/Bb2LuzgCCns6ZXA5LEAiKDFjB/58cbHGBxf/ADA4x/msjZpZCMO8PQYg5r60gl79u0UsuQly3uZipsSMvBk3WcBmrvN7fP7PNX8oi5PieTQ5yaebHZXEU+N/5n/O1Mb8UQo+B4xrPWZfsft3ixVs1J6k1Z8RBH8vWWQUYOL/AObNa/ehkx90sa+tFavUFLbx1vmHLcZUhrUOAUsQ1Fw8EB7n904D9Foj9AgEX5Lcpxa5iaGZbl5M+eQf6N2eOfdmZMvbndfjmdN7mTGwZg4EOCbO/Jm6zHRYOLHrvfntYPHYzN1JKTInJzWwY3GY7EYx/jkkuGs9u3b9tey+zLMzAyhgkxD8Y6s8yz+uTDfunVbhzAcqeVz8msPFUVH1fmVJaEskMjsWx8pyMuXmNjJYC37GeAR4CcELosAtjawfvf8ACRmR4bZwNisJPd7o57ZbEHIM9b4RX9PqLDILLa8WHixjGGQymYzOmtyM8AS05uNWOJz4uGDGVb9gWa1r25x2Kd+N/je9+dCQ5huUPKavIJRLhFva3svMheXiT5YlbG2k3FHFQY7EwiIAnEvyeXjk5RYxorDiGTydzE2y4AIfrf5H5347dtgre97sUJuLzcGPAZeAHgk3FZqYenp0z7bWw4iHExwbLjI57pHTvtSXn5CC6xDw1NE6zUmJ8Sxiu1btKh+d9u3bt+N+bTGqaGk0oOJ7GV05s+wMFQY6zG21iW+oRNj9c7YRiQ9z7r5g4Fh5CKwiMLp83w/JvmrTrsPxv/zb3+N73JXkwNzhbOA/5KTFvgee5cT6H4t2JOGOH+p+CY/ATEFZOZhw8e55jcOUbl3347LHljvBG/xve1uWb5GnThkEgm7iJlFuLZiY6Qg9Pp6WopK1VmtASOmstXvMigbM5qYcwY1CYywxPi5FjcvTtyKF5Id2/jvf/oCB3smXHP49NxqWp8L4BxzcZXrNtzT38RLXErZA+d2eXxcXcmycvI/uHVZ61QYO1JaLX4x/GmU/eH734chKK0NNxKKCrCSr8QQ9AzrrQClfPLMo1vt3tJkEbCx9Y0alVxamK9IJ6ZjQLHKncxGXhuQyklwd2D+3bsSD/wCre/OyZ8lNlnyE73vZVi1e51VZB/zSLiDuIjiQ4mziw499HJxqXh0/B7nEbkTXsc2wMgMqy5HcntSyV5mN9LarKZRJJJJTFW8FdevXr11rVtjomxdCt9nGkHjyPDEEGiBlSEJpDmujfUzNDLVrRQcSxA9pJfxv97/jtbW/wVNkZcxLPtb3vcs2R5xBPS/5hi8GXduxdtE9i8yvsPtzZfLctkYFIzx1tiOeFmOjdg34l9uO6ZjOJCXHcarIknWta69evSWEQesxmL0+j0QwXH/Ysy7L4ITE8hMTEEULDCg8OZJhbMF+XIvzkFxkwdcFWXfjtve9/wDh1p7pcpNl5J/G97Tn5PmUOcqf81xHGC/t23ve+xe6V0z7Ety9m7vJbFrVRXI4WNgEHqfGyCOPBVtoqxipMNLWsOE5t/Z1nCb7L5+tdevXr10W9ddevUNDGsnBY+pJioIUxX5osnDOxBOUqMJladNdHJHlYckFHLLcizbs/j+SGyzMMkCHgFE/rYO9onaJfekzEuTe/e973suyfLByaD/nuG4Rsu7did9uxeZHSvnltz5G9yS3mfJVBOgrxdBF8f4wr2XYFbW0UU5tnGz4GbDQMtuLlrWta14K69eob1DA0NsUX0HRIkJqyDHY52IFNtluZnkr32vfU+Qh4EkdmLKuyMs5fIcJns1JWylLl8HMP9ZV5DFbDu3bt23ve/ALjNk5cm962XbW9rJciPL4eD4fgMa7lxdvt27di90r532pr1zM2uRT2QPw9+IhvQYmhFQFUQekx3aGIg7FEIopycXJyeaTJqUmJA/B/Ota0AABoDL4x3FygmqwAmgN9Ziut+hOPbM3NQ5irlNa0g/uimGR6BCICjuRZmDlEXMo+as5l/roOXV748TWJ8nI8Lt27E+N5DLT80g4rhv+dRM327d+3bfYyGR88lmW7PkbnILOV/U9wPjq+0po1rqQR169SDJ7zOXOe6Rznp5x6d+T4P61pAAAAAAZEkhNUwdPHnat4Aq2o1rqa8mOkwYxYsDNM5DFl2SaHggjYOlrX43upka3KH8tHJYeTxckjzceRbKIzB6ctzOCnif+a1K3bY8HwXdi8vdK+eW3LeuZm1nJZgPzPkHRwwOKa0hoKKPgorSKcXFyLzYN02plkXxWjaNj8E78jyABoDQGgM2QK+MOGkjCkjfjTi3Q2XQcjhzcU34IMT6UmHkwQrNvtz8efiyIHrAIHk/oLIyB4kEzbTb7MrDnYeUz5njnHjER4CA29ORcZHzPsz3rGUt56xf1+XGTI/FhCKDKGCx2FQ8nwQW9SHNc1wepHT2p7T5YIM3OXGUWvG9k/gfsIAICWvGwIKxX+ilxbwDIppMPDZwhwH1Ysf6CLPRWOultFjq0uMlwRw4czMM5BHmop+pbrxve8o4He973snGuo8mrc4PMv9cOVR8khzseUim+Pbq2ZbF+5m7GYe/r+ZZfnCkxBAMhx2Ao4X8H9FFFFPMings1JGEQ25FO2N/QHtvf4HgfkIIAABBBAaQThLjJuPZrEnJQ8h9zHoqXHy8eGIEn38WfhtdfB8aMT6UmIlwQoC2zOx5+LJA61cpPqEb3ve3GmPGtdPUGtsMzLeSu5G7MvsBv5Ant/JipAprWQUMDRw+/6EuLlPJbzT73xTR+v+sOMfjDVqjt23vwPAQ8hBBBBBDwEAEECh43vla5Iiq7ghP82PIsl8FS0JuPDC9vvIeQxXtfktdBJjpMK/ChlCXIX48820+mYDW+GaIdCxD9EuPkfqxkXOhpkJrGQUOPUcUj5P8AMieW1nnQ4iMgoopycpERLWB8BAj8jwEEEEEEEPGwQe3bt27b5Wc+PSzwVZTZRbhyjc2zOxcijzUNjxNTm4/9B0+4h5FDlGoj8FAZKOTFS4P633tytPJarvZGY+v6P4HlxkyT44K4agGQ0OOUcUTr+2tEZSDKycVhIIcinMMb2Frih5CHkIIeAdghwcD27l/sEvt9vtEkk8uZv5h6vQOaQ0kzkJsJpmn6/aJxJDcjzcPIYs3FY8S1ZsE7jnxftI+SQ5djiFdHksfWjqJ9EU222ZtmfjyscnrLCD+ZZn5H4kUTWIBrMfxqhij4P/gK1q4MweMMIIc1zXIp5kdJLvyCECFvsHdu3f2CUSiX3GZ0xsfI+QJxOybMTAhauMlYRVc8zujqFvXr1LTA6manUTCcPiux5yLkMWahnQMkMuGk459fSOWnhzsNrWtHxRbro6q/HS4d+H+Oy43NjPfenNuzHyY6jY2t8NbjeNUMR+D/AAP60iinGYZlYfKjMfZfNdYdI5Oa6F9cIEEHYd279/Z7Pb7fb7vd7/d7zPLZ+R8j5AsCw2e68JjrTHJ8UlKkpHEaLevXqW9evXRY6s6mauhMJg+G9FnIeQxZuKyrj5XzY6bj30xk/wBBUyu6J/Tg6B9N9P4Xwm1W12M84vjONwpP9T+ta0Q8OTwBot6FpBDg5rmA9u3fv7PZ7fb7TMZjMZ/f7/f7zYNh84m9wmE7ZmzOKBCsw6ZG2E130X03VzEWdC3r169evXr10Y3VnVDX7CYTdorX2UeRhy8Njr0eXsFmxjm0TlIs3HeatEeHj9YvjWLwf9ANaPk+GhrevUtIka9OCKKKKKciiivZ7PZ7Pb7faZvcZjMZjP7vd7fb7TIZC4O7B4cHNkZMCE0uRh8b8dXV30X03RFnXp169evXRb1I1p0ZrGqYA8TiYOhuUcgL9i2yV5jNaWWB+Hjw+/cSx7ozH00VQwmJxQl3/A/hq0nI+QmBjenQsLHMkhfEWlFHwUUfBXs9ns9vt9plMplMxm9xl79+/fsXF2/AOw4F8LHgtJJJO/1stdUfQfUMZaWka6lnXr169C3qiDE6uaxixiKsroJ6+WhzUN/tshOqQYl2PlngeImN4pfdXdR+Jv5jbrbAet7/AA1BFOTvATVGGNLOhYWOa6N8T4XxOY4Ioooor2GQyGQy+wyGQydu29+N72TvYKCDGMDsjLiJmuB2Tv8AewfJY+o+hJTMRb069euta666lnTqRQ8TpsfUyvsMjrCLJR5hmUZallflY2QvQXG7a2VtOhdTFdpM7Zt+WoIp6J8NUKYNa1ogtcxzHxyMkY9pDkfBXsMhk9vs9nbe9+d7W9+AmReoR9CnPnGHkaQQd/je/wCG/Ba+pJj31HR9S3WtEa69esjMe7cqMrpY4YqwAAAAQ8NboNpva2MYu1tb3vxvbo/jerfyBeZebM5HwC1RGMrfggghzHtkZIx7XByKKKMvsLt72trf63tNTCJDK6cvXRzQ+NwIO973vaB/qU5j6UtF8Jb11rWupZRarkzIYqwAACCACCCHmEtaxcXs9u3bsTve1vfkh1d1A1S757MjFZiUTg/t37diSSnCRsomD05HwfO/xtb/ABve/IQPQs6hNViVyxMy3vxvewdofxjAlZba/wAFOZNRlr6WteLUgv8AQAAADQAQQQHkAhpDsdYEwlEns79+3btvYdsnfhxJT4XY1uMCGZi5HFl2T9+/fsXvdIZVIno+D/Pa352gg2OOKJsb68kR8XCVXmY/tve972CDsHe973valihustQP8b2nNs0i38SMDQAAEFoIAfne4l3a+N8+Vi5JWyItNsNnEwkD+/fuH9u3bs4kkhAtLXh8kUmJfgfinIxcmjz0V1z3OmMicT4K1rzv+rTGmAB5meSrJeCILkOXjn323vYIIdve973sEHbmOqxV978b2rVct/ErAAAAP1vxsFh98tyuTLDDBYZcZcZcZbbbbaFkTiVsns7h/Yu7duweHh2+3fv7BJIpMVLx/wCn27K/aC0HePV6vV6zGWdeuv4hNETWtCkMpPidSBwcCEy39p9p9qzMxZyHKNdsEEEO3sEHe99v4W4fxMAAAAP3vw0bfFuMNjQkFhttltltttltttltttloWBO2b2GT2d+4eHh/s79/Z37du3YvMkjp4JaDqBjNn1+r1GL1GEw+n0+oxevp0660gGCFN8SF/mdFEOaWlhYWlnXr11HJDl4c5DeB3vfbtvaB3ve9/izH5cOo/hvaCCCJmuQSwHe9+NBwlbOLAsssssssxTxy+10vuE4mEvtEol9nsEnsDw/uX9y55cXEnZXXp0Mfr9Zi9Ri9Rh9RiMXqMXrEYYxsbQnGQv8AMzSCC0sLS0xmP1mPp06dC3rDahzcOZisbXbYcD2W97W97tM8lP8AO9re/AQQGy6Z7zVjif23vsHLYJdsOa9kjJK74QBKpJBZFkWRabZFgTicSiUSiQPLy8uc4lxJ8devXr1LOnr9frMfpMJhMJh9PpELIWRFjmPYY/WY5I/W6MtLS0sLOnTqWFhjMZZ06deuob0WchyzHhA7B2Dve97KePLvxsnyE1i2nvnmrxyGAiQP79gd7dIxiCaWmJ1Z8UoMytPMwnbZFhththtltltltltgTiX29y9zy4nZPjWta1169OpZ09frMfq9Xq9QiDCwsMZi9RhfCYXResxlhYWlpaWFpZotLOnQs69da0x0OUhzkORBB3vtvfiyPO/BO9+NNYStyzyzMZWr2nxoHfYEHuCxpRKCChVSKtAIZ477JET2EglE4mbOJ2ztnZOJhMJvb7O/bvvf50ta1169evTp06dAwN6lhZ6/WYnxOhdCYXQmF0JiLCwsLCwsLCzp06FhZ06FnTp11FNBmK2WDt73vdrwSTvZJcZAQwNevb3fNLcJhpsZNYCjA/HZoaAj5CBgVFtZjY5ocjBYYfO9hwcHiRkrJWyslEvs9ncPD+3ZD9a/Gta0B16hutdenTp0MboXRGJ0RhdC6EwmIxeoxmMxlhZ1LC0t69epb1II0W6q3amR3vt2mRRRTjLdfbrU46znOtdwH2JLZMNSKGSWScBqb4HjbWhbB8BBBV1RZXia2ZmQivxuR/QQQLHAtcHBwcHBwdvfgeR4H7CH4AC1rWtaLCwsLDGYjEYjCYXQmF0JhMZjMZYWGMsLC3oWFvQs6FnUtLYLsWXjyjJ3Fylty5B8taBtckv9Jinc+ZkcNOOF0kllAJqCCCBa3zslAhA0xjRWZG2Rl2LKRvB/QQQTU1BAhAgggre9jwPwPA/A/A8D9BaI6lnToWFhjMRiMLoXQuhMRhMRiMZjMZjLCws6lnXqYywsLdeGWZZ9pjYIq5cpZm3WzB/o7OldZJAHlqC21NaPztDwFSGMFRjWvbdjy8U7Sh+QgmoAIeB4H6H8B+QQfwP2POta69Sws6GMxmEwuhdCYHQmEwmMxmMxuYWFhYWdCC0sMZjMZj9Zj642Kd8Vt90VmVvX7DafNoADXlq21oH8gqIxYqCNhFsZiO40+NaAA0E0NQQHkfkEEed78b/IQ8hA7B2DsHf41rWiOvXoWFhjMRhMRhMRiMTonRGMxmMxOiMZZ0LOhYWdOnQtx5lYIdOkfZdL1DdAAAeQgo2hD+QIVJ+JNVRoidmXZkWFBa0AG6ACaggP4ggg/jfkEEfkHewQQgt/nfnWi3qW66dSwscwxmMxmJ0RiMTojEYzGYyzoWOYWlui3S+V8lzunXrrwP0A1v63+gaj8O6o6Ik2FkxlGEBoCAAAQAAAQQ8j8AgggoHzvwCCCCD4B3vyDtAgre0D+da0RrRb0LC0xujMZjdGYnRGJ0ZjMZYWFpaWa6luiNa1rX7AaB/MeQq6xLqT4Xdp1fWUY4AaDevXp1AAAAAA/QQQI8ggg+AQQfAW9g78Ag7Q8ggrYIK3v868a69ehYYzGYzG6J0LonROiMToywsLS0tIII1r+IAQ8Aj8hBvXqfxGsZJQlhk7yuyL8g14aA3p1DeugAAAPwfwCgQdoIEHe9oHe9oHe0CDsHe9rYO9gg72Dve/xrWtNBb1c0tLSwxujMRiMLoXQujdEYjGWlhZ1I1+ta0gQQgQVtBNTWGL43wnU3RtNB+OsQzNmkkuvvF4a1rQ3r0II0AABpH9AoILewh53vzvaB8gg73sHewQd7CC2t+d73ve/DUfD0QQQQWlhYY3RGJ0TonRGN0RiLHNLS3WteQPyCDvewQWqNzVA2Kj9dNjpcfCynLWnZPJLaNwljGtaG9ejmuGggNEEFH9BBDxsEH8b/IIK2CDsFAggg73sEHe973v9bQW9nyRot6lpa5hjdG6MxmJ8RidEYnROjMZZo+AP5Ahwc0te11UV3RPmbYhkjjdDKyUzTSTO0xoaAG9HNc0NAH4IP7BW0CCCD+trfgEEHxsEEHewQd73ve9+N78b343v86I1oggsLCwxuidG6MxGJ0RifEYjGWdf5b2C1wdGastQwvfJMpS5QyslMkjnoNa1oDdacHN0h5HhwP6HgEIIeQQfG1tb8BBAhDyCCCD53+t+d7343/AhFaIIIIc0tLSwscwsdGYzEYywsLf5AghwdWlqyxzmWaSSVz4pQ9z3uIamhqCCKKcj+R4cj+P/8QAWRAAAQMCAgQICgYFCAgFBAMBAQACAwQREiEFMUFREBMgMmFxgZEiMDNCUnKhscHRBhQjJFOSQENUYuElNFCCk6KywhUmRHN0g9LwBydg4vEWVWSUY4SjRf/aAAgBAQADPwDxgCun1D9zdrkyJmFgsPHySamlSP5wTRrTGbAmjYEEEPFlFFFORRXTwhDhO9OTk5Hcij4kIIEIEJrr3aEw6gQpWG7cwnx89p5AQ5QIzCNNLiZ5N2ro/ou3A+ofuYNbk2NgawWA8bJJzWlPdm5MGZF01upoQCA8UeAIIbkP0YbkOE+ICBQTXc5qjdfCLFTR3wi4RbkRbxLZYnMcMinQTujfrCy/omwsE6omwNTYowxurxZdkBdSyZnIKNuvMprRk0IBD9GKA1qMa5GDrKhGuaP84VP+0RfnCpv2iL84VLtqIvzhUn7TF+YKl2VEX5wqbZURfnChPNlYf6wTTqcCireLCHiQeBjwbtTm3LE+M2cPEXibM0ZsyPUrt/oiwVyuIhz551+KfIbNbdF3PTGDIBBoQHixySoY/KTRt63BUbP11/VaSqccyOV3YAr82l73qo1NZE3vKr35MPdGtKv2z9gstKP1ul7ZP4qufzj3vVUdbo1PtmjCk/HZ3J37QPyo7agflX/5H9xf/kf3Ef2gfkTtk7fyqbZMxVA1SRe1Vrea5vY+y0ozmOk7Jf4rTEe2f3rScXPB/rRKpHPhid1XCHn0vc9Uh57JWdl1Qyaqho9bwfeo5c4nteN7XX/QL8DJAbtTm3MaLDZwseVjY5uwixRY97Ha2kj+iPBXGTGV3NZq6/EvkNmhbZAmM5rUB47JUkXPqGX3DNU7fJRvf15BTk2iijb3laVqObxoB9FmH2qvm8qT/Xkun+fK0dQuofPkeVSN8wnrcVSt1QM7RdRs5jGt6h4w+IY4eExpHSAqV+unj7rKifqjczqcVCfJzPHWLqducT2O72laZpB4Dp7etjHctIQZTxsd6zC0qLVPA9nqHF8lRT5MqGA7nnD71cXHjQUFHJe4T4Sdo5WCvcdjgD/RFyhBTNZt28suNmi5ReQXpkYsGhAeNpafy07ARs1nuUQ8hC9/S7IKvqXYYAG9EbLlaRqs5i7rkcgLGacnoYFRs/V4/WN0yIWjY1vULf0C1ws8XCopr4oGjpbl7lC7OGZw6HC60lRm9LKf+U+3sWkaZ2GqiD/XbgJVHJZswfA7pF294UcrcUUjXt3tN/GXVwURd0aLTY8j7SJ3WP6I42uYNjfC5b5juCZFsQHjKam8rML+iMynHKmh6nSLSlfznS4PyBWznlA9RUkP6oPO92aa0Wa0Af0S17cL2hzdxF1RzjJhiO9h+CqqZ5fRyk9LThcq2kfgrIsfrjA5UlUcLX8W/wBCTI+MBQfdzRmix1jw3EXWUQh/Q15ZXbgByTewTn5uTWNsB4trQXPcGtGslQRXbA0zv3jJvetJaRJDMQYdkeTe9EZ1MnYz5qmp844hf0tvj5H+Tje71Wkqrdqp39uXvVY7zGjrcFU+c+Id/wAk/wA6oaOxDbUf3FFtnf3KDbLJ7FB+JJ7FTenL3j5Kn9OXvHyUH4svePkoNk0g7kzZO/uC3VP9z+Kl2TsPWCFVDUYiPWPyVW39TfqcCqlvOgl6wwotycC3rFvHRzMwSsa9u5wuoZLupnmN245haT0ScJu6L0X5t7CqWqOB5ME2xj9vUeURyg8Et1otdY8HgM6/6IymPSOQSbBec9YRYeKABJsABmVHGSylHGP9I80Kv0m/HMTg2F2TewKmhsX3ld+9q7kALNFhuHiy51mAuO4C6rpOZSv63eD71U/rSyPvKhHlJXu6slRs/Uh3rG6hi8lCxvU0BBBBBDkBBBDgPA47089C3lNGoIEWIuqOTnwRnsAVC7mB7D0O+d0/9VOD64VbF+qxjew3T4zhkY5p3OFvFh7S1wBB3qGdpNPaN3o7FXaJk4mqjdLCNnnAdBUFXAJad+NvtB6eSQ3GwXG7dybrW8cHgM6/6I8Cb1hwkmwXnOVvFQ0gsTjl2MHxVbpV+6O/NHNHzKhp7OfaSTp1DxdVPzIXYd7sgnZGecDoZ81RQ86Eyne91/4KFjcMTGxt3AAIcDTraCozvCGxxTtjgpBuKkHmqT0SnbinbinbnJ+4p+4qT0SnlO3hDaUwbymAZAcIQRPJZIyz2hw3EXVHNqYY3b48lKzOCZsnQ7IqenNponM6SMu/xUdQzBMwOHuVVoif61RuuzbuPQQodIQF8eT25SRnW08jCVZhmi5m0buTcELA8r7OP1v0Y/oWUw6Rw7SreKON0FEbu1Ok3dSJJlq9ZzI2nrTWMDGANaNQA8TU1Z+wic4bXbO9AZ1c1/3Y1TU3kYWtO/WeSd5Tx5ydtAQ2gppTd4Q3oLpQ3oIcAQQQQ3hDgcUfFhws4XCpZyXRAwv3s1dyqqS5czHH6bPj4kEEHURZTaOqhXUGputvQdh6FHW0cdRDzXjUdbTtHIFy06l9Xny8m/Nvy5OJhKtHH636EeEfoV1Z8w6kFjk6kGjk25L55nUdGcr4XvG07WhMpWB8gBl3eh4mqrjeJlo9sj8mqlpzil+3fvfq7kA2wAA/QDsJTvSKd6RTvSTvSR2k/osFTd8P2MvRqKmpZTHOwtOw7D1eID2lrhdp1jejovTklGSfq9UMcfQ4DkWcCEKukdF5+th3FWNuRcFYcA/ePjXI8AQ8cfE/byDo4A1vJ2nkvpomwQG08230W7Sm0sQe8fabB6PiJJ5BHEwvedQCjitJWWkf6Hmj5oAWGQH6aEPHxVUJimZiafYn0M2E3dG7mP8AEEUTKpnlKaQSNQIuNvIIsUItJSW1SDGO3+PJtNGOs+IKKKCH6Z99I3sKBfZWHIvyc7L6/peprX5xsfhj3WGr5+IlralsEIu46zsaN5UGjocMYu886Q6z/SEdVA6GQXB9h3p0E8kL+cw2PL42gnj9KMhYWBu4W5GQVxRSb2OHceTj0iW+g0DkEo8A/oEN0jGPSBC+05OZPJwQSPGtrCR2BCHRUQ358sk2AuScgho+jA1yvsZHfDs/pINqoZfTaQezl3FuRcoNYrQUDDrEZcR18gRxue45AXJTp6iSU63uut6CH9C8TPHL6LgexeEDv5P2Dn7ngcnHE9p2tIRZRRMOtoseWJ9Mx7ogZP6TGOmZtAcfF5o1FSyBueM59W1CfS0uHNsX2Y7ORghFOznPzd1f0Vx9A0HykXgn4K45GOmqY9oaHjsWIAjk2J3csDSsg3xH3jlkf0JflhoJJAAX1uufKOYMmdXLcjwhjLlf6M0VLXzZTzDDENwOr5lE5nWeFlLA6V+oahvO5PmmfLIbucf0+ZvOb7ERrCB8SaGtDznG7wXhB7AWnE0i4I5HEVLZHc0c4bwjSVj4v1b/AAozvHIsi1B7bjlGjroqgeY7MDaNqbLE2SM4mOFwR4kjgBQQ/oTG11LTu6HuHu5ZRVuAAXK+tO+t1Vm0seYB8+23qR0jV3ZlBHlGPjwtijc+Q2a1Pq5r6o281v8AQDvSKO1jHdYUZzLXDtv700jJwHXknje71bFOb0dbSF0fFA7RyRTkUtS60fmPPm9HJZpCj+pSHDMzOF3wTopXQzC0jeG4V06F/wC4daDhccoU33apP2B5rvQP9HtjYXPIaBrJRlBipriPa/a7lHkhgu42RqrVNb9nTNzDDkXdJ3BCp+60mVKzIkZY/wCHDHTxmSV1h70+skzyjHNbyh44foIR3nqKYedG3syUbvOeOvwkTmyUDrKqGeZi6s05vPjcE0oFfVrU9aSYdTH+h19CD2BzSHAi4IPCWkFpsQbghQ6ahDXuDK2MeC701JTzmCpZgkHDfgfC+7dW5MkGWR2g8qWiHFTXlg9repQ1UXGQSB7fd/ReV1DDdsX2r+jV3qaqN5n9QGocklG63hDhkmlENNG6SQ7AqbR8ZrNKSsc5uoHmtPxKlriYorxU3o+n18MVLibz5fRHxUlTLjlN9w2D+ivAKkZzXEKTU4Nd1hU7vKxdypZPJy4D12Uo5kgI6QtIaKkthEsG1nyVNXxXgeQ8a435OHCWOBabEG4IVLpKH6vpIBsmps2Q/wDhVWjr42mWnGqRuzrQe3E034A5bkWm4yKczKQYhvTXi7CDyZIJRJDI5jhtBWptYz+uz5KCpZiglbJ1H+h44W4pXtaOkqMXEDMfS7Up6g/avy9EZDkk8LW8OYAzccgBmSqmqOKqJgi3a3n4BaP0PEYKCNr5NuDVf94qeulxzvvuGxvVwRwMxSvDR71JLdkF42+ltPy8QEOAf0D4DurkuHNJHUUZajHKbsiaXG6LXiQRgPbqLDZR5R1od69lBVxcZTTMlb0HhmpBxZ+1h9E7OpUOkrzUEwp59rNh62/EKoonYayEsH4gzae1Ai44AUCnNN2qRuTs0x28Hp5LmOxMcWkbQVWQ5PImb+9r71SyZSh8R7woZheKRr+o3/oGmh58ovuGaYMooi7pdkqqW4D8A3MRcbuJJ3nkEo8AATW6kTwPlkwQsdK/cwXU8oxVUohafMZm7v1BaK0QMNO0Pm24M3Hrcqqtu3FxUXoM+J28EcDbyvDUTdtMz+s75J0ry+Rxc47T/QJ9EpxW8pnibMd1cnIriNGbnzn+6OGWmlElNI6J485pspY7Mr4uMH4keTu0Kjr2YqWdrztZqcOzgLDiBII1EKVreLq28dH7Voyv+0oJvq03ot+LfktIUt8cPHsHnxfLWmOyBz3HWOEHgc3NpIUg1gFDUQQmnURyCDcGyrIcmzvI3P8AC96lHlomP6jZUzue17FSScydnUTb3oOF2kHqP6M0C7jZUzNczO+6pm80uf1Bfhw/mKqn6nBg6ApJOfI53WeEolHgtsTRuCjZ0onJqc7WVc22k5AKrmt9lxY3yZezWqOmYJK6fF0OOBvdrVLTRmKhgBA6MLe5VdXcSynB6LchwU0GWPG7czNTPuIQIh3lF7y57i4naf007k5HampgTRqCmnfhghfI7cwFx7gtPVXkdFz9bxg/xWWm5s5zSwdb7lQ66zST39EUYb8/E2i5JllZGzW42QdUcWzmRDAOThN2khw1ELSFNZr3CpZul196oZ8p8VM/9/Md4Uc0YfFI2Rh2tIIWE3VZBkX8a3dJmtG12VdT4Xela/t1qCYYtH1pP7pONV8HPpzIN8Rv7NaaHlrrtd6LhY93CEOBzdTinjp4AUOQWm7SqhmqeQDdiKq2jyt+sBVG1rCj50APU5MPOhcOoqnOtjx3Kl24+5UnpntaqX8X2FUn4w7iqT8cdxVJ+MO4qk/F/ulUg88/lKpv3+5Q7GPPcm7IHdrk7ZAO9VB1NjCqnHylugNCnfcGZ/eUTrPIKJR4Wt1lRtC9EJ522R2lSS+Sjc/1Qqh/OLI/ae4fNUVML1U5J3OdhHcM1Q0gIpYb+oMN1VS3EZETf3fmnPJe9xJ2ucb95VKKgQCYOlIJs3PZf4J58hCG9L1PN5WVzhu2fpROYCduTihtKYEwbAhqGfUtJ1f820dUyDfgIHeVp6fnwwQDfLL8rqU51ekwOiKJaGi8s+qn9d9gtBUmcOjIOt7MfvUcTbRMawbmi3COXvNutM2En3J1gHNw8i5QYZ6t+qFvg9ZRc4uJzPiJYH44JXxO3sdZaQhykwTt/fFj3hUclhUxyQH87VR1X83qopCdgOfdrTmHE02O8Ksi/W4xufmoZhgraUOHeO4rQ8+cTjAeglvvyUlsVPUteDqD2/EfJVkeuAv6WEH+KdH5Vjo/XGH3oEXGrhCah+jlFHh6EAmDWQowm7AnHULJ585OcbC7j0Kpfqhd25e9THnvYzvJVNE3FPM49zQtG0/MjDzvALvaU79TEBuLjdVcos6Ygfu5KJhJkkF+k5qJvMa5ymdkwBgUkpu97ndZX8ux/wC7d/gcsh1fopTj5qct5TQmDYgNwVTUm1PTyzf7thd7lpufVQuYN8jmtWkH+Xq6eL1Lv+SoG51VZPL6lmBaBgzFC2TpleXqjpcqakgi9Rgb40bSGoE2YC4qV3OIjHd/FRjM4nFEcwBvq5IP5y9Ep4Tm6wtZ3BfVdFQU+p832j/GBV1MLQ1coG4nEO4qtZlNDFMPylUj8p4JYvVs4fBUUzGubNYO1YwW+9Wu6CXtY75Krb+txDc4XT9UkTXdRstHTG81JZ3pYR7wtFS8yYxn1j8Ux/kaoO7Afcqluosd3hVTT5EnqIUzAcUMg62H9CCampqYmpq3BO3BP3p28qZ+bWPPUFVP1Qu7clUnM4G9ZR86buaqKLy0/e4BaLh5rWv/AKpd71G0WigPeAqg3wBjFUOH2tQQOvCoW3JkuejNMHMY53Xkpnc0Napn86Rx6L8iwCtptn+7d/gd+gk7E47EdqamBNCdIcMbS87mi60rUeSoJut4we9aUkzldBCOl1ymf7VXv6omALQ0XPhknO+SQ/Cy0bTeQoYGHeIxdBosEOWEOE8hoGfcpJB4Iwt3pgOZLz7E6xDbMG5uXLBQmmiitk52IhMqa17tjfBb1BHYVIE9utp8YZJGsbm5xsEHVbXN5kWbT0DUmSOxPaC7ftHapmeRqXjof4Y+arYfKwtlbvYo5NTbFRE7QoTqkCLPJzEdT1UDVLfrAKnGsMd2I6nwh3aqR+b6UdwWjna4y3sK0e7U8t71RnVUe0KE8yoBKdslCk2PYpt7FPuae1T+j7Qqj0PaFUegVUfhlVHoFVHoFVHoe0KpPmD8wVSdjfzBVH7nepdr2BP2yjuK3z/3VTNHh1HtAWjm65wf660U3bftctHsOUN/6vzULPJwEdwUnmRNHWbqoP6xo6gFORnUkdRsh58uLtJUQFxiKLQcEY7Sql2otb1BVD9cz7dyJDiTfPxH2YVtLMO9jv8AC7xbjsTzsTt4Q2lMbsumeiFc2Y0krSU/kaGd3TgIHeVpeXnxxw+vJ8rqTXPXN6mMWjWeVM03W6w9i0VB5Ohh63DF71HGLMY1g6BwHlBBbjwHfyLC5NgqdnOnYO1Uo1Pc/qBTPMices2Ux5sbG95RkdhhBPSo2G5s9/sHzTnm7zfxJdIGjabIQ009XuGGP4fDksdraEwrcVIE8awjyrvfN6Iwt6z/AAuuKpBvfn2bORFLm8EP9Ma1LAPC+0j9Iax1hNcLt4HDzipBqeVKNt0/a1pW9iAzwEjbZRu2FRpnpJv4pHaUdk5/Mn/tB/Mptk6m/G9ym/GHsU/4g9in/EHsVR+L7lUfje5SbakDtCf+1j8wTttX/fQ21Tj2lMebcc4ntUQNiHFRsa48W84R0InU3JO2AKQ7lIfOKefPd3p++6PCcPD4LuvxH2atpOL1D7ncAV9QupDqjf3KT8J/5VPUXwWYBrLlVxDE0xzDaB4B9uSZICQ43Bs5pyLT0hU0JAlewE6g94F0Gmwjz6lPJ5OGR3Uwqvk1U7m+u5rfeVVPzfV0MPrzj4Kh/wBp09TdUeH3ly+i8WcteJvXqQPdZfRWHKP6ifXkD/eVTRs+7RxtZ+4AB7P0BrOe4NHSVTM1zNPVmqcasTkfMh7yqo6sDeoKpfrnf1A2TnZucXdZ4A0XcQOtUUZs+qiB9cFaOZqldJ6jT8bI6mtDGbh4uzHu3+AO3X7PeuJpYKbU62N/WeEb+W0+aFGdijQ2FP2EKQDYjaCDUT4T+s/wWeWoZDoA5QuXw+A7aNhQJwuycNYPJA2oDarG7AbHWiRe4zRPCOEPY5rhcEWsiMUEhu+PV0t38ji53t6eSeDFTgbWHCezgPJC3I4eAohjvET1QwwROeejUqqSqZPNMyIAc0C5VHH5THIqGLmU0XddRtFmxtHYm+iEzVgCwVE4YLDH8AquezqWp4qw1bz1qqdpaZlU+7xHbuIU1UaypZglLjiZckO6lPQ6Gp4qt5EoByB1C5sMk067nrJKiGqNn5QmAZMb3JrdiCBT6OeGRhs0uAe3Y4E8kIIcMTOfI1vWVTN/WX6gohzWPKkPMjaFVO8+3UApnA3mee0ongpofKzxs9ZwC0ZFkalrvUBKom5Rsmf7E8+RpQPWetIPvgdFH1M+a0hLz6yXsOFOebyPc8/vG6HjRJUxMdzYxif8fkjPUvkO05dSDNWbk12iIXuAxPuT3lYdLTtGoFR1f0eY7COOs7CdpIJRnkwMLRlc4imgfzmHFuTo3lrxYjxGOS5F2tzPSdg71hjln2vOFvx8QJMwcLxqcpblhAa9u9S7XBP9N3sR2lx6yhqwhDq6kFgNth8Q5uGePN8WZHpDaE17A9hu1wuOG0jX7xbk3B4MNRIw6ngOHWMjwDxAQTgN/KqKx9oIyQNbtgUENn1B41+7YmRss0BoGwJoRkfhia+R25jS49wWk5uZSFvTI4NWkH8+WBnaSpT5SuHZF/FQefVzE9AAR0bpaaIF743Na9heooYscrrNKqtJaanrIKaQ0pHP2d+1Q0dKKaMMkqpZDztTW3IBPaLALSmkdIz6Oko2RVkDMTwJbtstMnZCP660o7nTwN7Sfgqk8+vYOphPxW/SJ7Iv4rdpDvh/9yfFA58VWJXjzOLw/FGwYPOc1rR0kjg6UALl1lC3XK1Qt3lDUyPtJUxuGhgVS7XIVI7nvce3gawEvcGjpKoIgcdVH2G/uWj2c0yP9ViZqipCfWfZVrsoooWd5Wk5NdUR6jQFUS+Vnlf6zyeAePOG/CDJ4WYaMR7EYNHSPPlZzbs2ohxY3gjfoSGxF23BHaVfTFT6ypafRUcU0wY9pdl2pkGlZHUzw6MPxMI1WOz22TGk/bMZfMAvstzsXSOUFsAuU1pihEOC/hOP72y/YVSsijjGPCxttWRVKdbz+UqmOqYdoKiOTZmE+siRlyeMaC04Xtza5F12vGGQaxy7ix8R9XqXUxyY/wAKL4jh4ykcdrPC5fFTRSbn2PUcvGeCViTSiU+9gCnSHjKtxazYzaVHTxBkbAxo2BMjB6FTxXEN53/uc3vU+lNJTsqQzA1l2Nb1hTUoDYXWYNTPNTXZSswneNSZI27Hg9XDTV0WGpiY8tvhJGbVQmBjTTss58d/ztuoqaleWtDI4mXsBawA+QRrdGTaXuWyumZFECLnJ7fifYoabEI2tDnZucBm7g6eCNnPkaOsqBvn36lG3mscUxlUJmx7MTWk6r3UztRaOoKd2uRyJ1klbSqSLylTE3reFo5mqbH6jSVTN8nBK/rsFOfJ08bfWJK0i/VK1nqsCrZfKVkxG7Fb3Ik3Liev9GubKzQOAouAYOc92FYpAxvNYMITo5ziGTtRXQF0DkF5u4lxAtcqzQ0sbkLYhcFC2Tn9qIIDmCQfuHD8054uIJGDfK4NUbOdN2Mbf2n5KIc2Iu9d3wCI5rI2dTB7ypXvawSvAJtkbL7DGRm92JRuleHMBuMQUXoJnSOolD03pzDdkhHSqtgymce2/vVQzykbXDqsVC7KRj2e0KGXyUjX9APAXWkjykb7egpsjdxGsHZyrZhXF+AcAQQXHQ+AbSsOJh3FCogDxkdThuI4A5pBT4pXxkZtNk7kC6D4nNG0LjqWJ+9o70EOU95Aa0lTHzVI5AMOIqMBRAc0JpyDbjcmR2e4Z7BuQYLlS1UpipW4rc4nUFTzQltdCKm+skn2C+S0ZU50c8tM/cfDb3HP2qt+jVY4PmjPHxni3xnc4XuCpGZVUQfvczI9ypKzKGZuL0HZFOZmwkHeFMzKQYwopMsWA7nIHbkg2nacvBLPY4IQaAqwDmY8PfkmUlJoShfzI3Nle0bwC7/Em+ZD3lSnUGhTu1yEdWSkfznuPWUSoovKysZ6zrLR8XPqo+ppxKKCipqqz3xyMytrzAI1o6o6X8z1Wv5gjZ1C6r5NdS8dWSfLnI9z/WJKAQ/S+Oq2N3ZlFOCIC+2cfwme0rbZMeyz2AjcQoXE4cTU303qEC7nv9ibBAZGFxtv4Z6h5bDEXEC56B07k1mc8uM7o9XefkUyHyTGx+rrPac+C0zkeC8vUD8grNY0blhfG7pwnltOsBYGY2OLXAiyq4Mnfbs6dfeqafIv4t+56LH/AFiMeuBtCD23bwjgKcCjwhBAcApa/HqhqDZ3Q7YeHDVB+x49o4RwBBeBNF6D8uo5hFEIocht2tLRdNTAmYDntTN6GpuZ3IhuJ+s+xNiYSSjWSEF+CAHM7+gKngiDIfBYNgTEDraCjPpuF2wMwjqs5bxZBV1Jk2YvZ6EmYVPJlVMMLt4zaoZ2Y4JWSN3tKcXlpcbbl9kVjoDTPGTiGjtcFCzSLq59xBzG7SqHzI53dg+a2RUZPryLTUwvTaP7oXvX0nl/U1LPVgwrTsnloa1/rPWkWZnRsqqY/KUEoQk0dDRTwOj4q2F2vULalDJzJGk7jkfat48Sf0b6zFUVLt+BnvPwTvSTkYKd8jhqCMtO6TZJIT1gJydvCeLp/Nssr2RfA9uHWFI+TAGEuJth2qOHw6sl79kbfiflmvADGtDWDU0CwR4CiW4wNWvhvJ2gfH4K7yuc3tC4yFrtu3l/Ydq8FMkyLblVdEbRSY2DzH5hRulwgcXi8w7D8kXahdEa0EB4ps8L436nJ0sJZL5aI4X/AD4MVHj2sPLwaRA2Sst2j/5PCeAhA8BD7px2pyIjzKKLo/rM23mA7t6EbCSUaiQsYbRjkDegdIxncP8AK5ArcVvHBLDIJIXuY4bWmxU9ZFOal+MsfhB6MKLoiqyqcMhE0G93qlqBH9amkszzI7N+a0NTczR8T+mW8nvUVO37GGOJu5jQ0KBnOqIgd2MKF/MfjP7ualdzYJT/AFCqp/8As71VO/UPVQb46d5Hq3VO/KSmaOyyjMH3KUtftjecii1xDhYg2IOxFH9FA1kcrJNoNB0sEjLS4A9/rHMpgBwC99aG3bsQgpY2Ac4i/t+SEOjaZp1iNt+gnM+0puZLdaaPNCZc2amlupDYO0bVxTzQURBqSLzP2RN6TsUdM3DT87U6QjM9W4f9lHkZK4VVcuige9h1FrSVW/skvZGVIJHNdG4S7GkEG+xVNK0OnhLA7UciFZyLcTe1O3BO3BORR4LxFZcF01/wIUtM0R1I42PVj2hRzMEkDw5jt3jTTVLKtvM5k3VsPAJYXxnU4WRaSDsNuVgLJQc43B3ZtVwCOSVfhKOFfXqvFJnDEbu6TuQYFc8TGfWKCCG9BBfytEBqI+BRRV1uTm6xdXZV+v8ABqiiDpZnNY1ovicbALRlPcRY6h+5gsO8qvmNqOmii73lfSGtF56+SFm5pwf4VA84qypmqH73vKo+MwQQRgjW452CgaHCJ7Th1kInUUSOdw5WOaY0F7bMKE1TLLbnO8cE0bQmIcBR2mydI7DGcbtzcytNVXkNE10g3iB6+lE2f+iSzpkmY3lDSX0koqZ+cePHJ6rc+AL0l9a+ktNR73WPeG/9aAbYAIA9Sa5XvntQQpi+koS01eqSXWIfm7cFk4AOAccTi43c8+k47SgBwFFDhmpGFjA1zdzgqjUI4u4qT61NWuAdKHAjrAACmrLOmdfcAskccZ3nCf8AvuQQ5P2ZWQ5MlPJjgdhO0bCo6wYXARzeiUR4tssbo3i7XCxThC6CXOWA4T0jYe7g4utfuf4XKxNLTqIsjJSsDtYyPWNfJtlwX4XSysijF3vOEBMoaIRt2Zk7zvQghc5Oe8ucbkm5V+T/ACxH6v8AlPKzqvX+DVVV8YME4Aj/AFTsgSntlLZ3BpBsQMyoYeY0cJ2OOaDaYC+bnEnkEqOK933O4J8926mbuWE1NCbuW4Iq3ngJ0pwsvIdzc1pip8houtf/AMhwC+kk2rRpZ0ySsC07J5WWih63uPwU2uq0x2RwfMrRIznrqyXtaxfRqHXRmX153laApfI6Jowd/ENJVPA20MTIxua0BBDlNZPW1z9whZ7ympvpJrb7rXRqvpm+U5iIu9mXvJUZaU3Cfgm55600DMglSTMdBo95jYMpage5m89KYBYNs0ah8Sdp3lBBAIckW4Psrb3F3cf48AGt7R1lMawgu23BAKhDs39wUHpFU/pKBxtiH5go36i7uQV7BZDqCPJvmDYjUQsVoavnbHeM4ipjqfNJ4uXqOo9h4Ps45dxseXaWVvTiCxNHKsr8GOR1W4avBZ8SgyPCDqX1irIbmxmSCCPIvppvqf5Tys6n1vgETFYGwOvqUc0huNWpGJ7mtNwCpbXLTZFSOaXNaS0GxI2IiPw8g0ayoR59+pRAZAlO1Ma0KWTJzzbdwgIcBR3qaY2iY9/qi60vN5PR9T2xke9ael/2PB68rFpV+ck1LH2krbPpTsZCtEjOepq5e0AL6Oxf7AJPXleVoWDOHRlGzqgaoYW2iY1o3AAJvCeBjdcjR1lQN1zNVMP1hPYVANTXlRxjPAz138qGh0TFECA8+E89Jz91kzfdRlERlzDm3UDv2D4ptPxszjfEQ0EnvXhEg/8AYRPnC28p212IqSoYcbyyEZOIObuhYrWGFg5rd3iQEX5l1h3lQwi5Ixb3Znu1KqdKGQU73Yxl4C0jNlI5kQ9bEe5uSbrmqZXdVmBUO2DH613KhZqp4G9bWhUY8yDswqhIsWxf3VTzyufFMGX80Wt71M3OKRic2BgfK4SW8KzrhVDAcsbd41pzbNd3SCx70w5HwD0oo8ALhfUoZ47xyZqUM1YgnxS/Vavqa4/FW8U2WF8bxdjxYpzoTFL5WE4H9O49y46kkZtIy6xycjwYKpjt/gqzuXmnzTMijF3PcGgJlHRsZHqjbhHSUYYHAHwn5DhD9ZTTqejse1SWuC0qQeY5TP08AyGV3gbIyfNKrNlHUf2Lvkq86qGo/snLSZ1aPqP7MrSn/wBun/ItIziR7qV0LIsnGXJf6IMp8rjdcbNlkx8duJz9ZSv1EMG5vA4wlrd6l3v9qczQk2I8+b4BfcJvU5E0mccT3+q0lPY7C9jmO3OFiE6onjhYQHSODQXarlV7+fUwM7yh+tr/AMkK0W3OSWokWhIv9iDvXeXLRkHkqGnaeiIJjBZrQB0cDk5AaymC5Lx3qEa5QoG63EqEarprNn5nWVPFk+emZ1yBUTP9tZ/UaSqXY+d/UxA8yklf67wFWHydFEz1nkrTD9TomdTFpeXnVjx6oAVZN5Wqmf1yFX18ogDwinyPwtBJTY+e8E+iw+8/JOc3FOeJi2AjM9TVjsGAtjbzR8Siii6885wMFj2bLDeVjOQwsGTW7vEButPkeGRAuedTW5uKrqChFTPEI2E2zs5wOy4Wk622ASSM9IGzR8E6inFTVSNc+xwsGYUMQwSOGR5u1NbcRxZ73FVDtT8Pqiylfz3ud1lOUjua1x6gp/wpPylSMF3McOsJ41OIUo1PKcOc1pHd7lTTjDILetmFhF6d9hu1tUkB8NvF9IzaUx4z8E79h4XRHIoOAD1BXwkssJNhCdG/6nV6wbC6I8VxFcybzJfs39ew/Dg4mrkYNQNx1Hk2KyyOYzCxNDhtCuzk+GRwGavdUEXbCLD1ihFEGX1I1Na7O7GZDk6QnAcIeKG+U4fZrUWiZ2tqg2WfFYBwxAbP+ymaSoeMtZzDhcE0hR+iEz0Qmeg1M9BqxaLeBljGK3Wb/FMBxOcGt3kgKGSV7In8YWC7sGaeebBIevCPjdVB/UsHW5VL2kB7I3EZFrTl7U+luamsMpdvACi4gQjmg3yIJJUb4XxlrsL24TYhUYPkpz/XHyVNJGGsppmEbRndVEVuNgBbtvkqB0dy6Rr/AEMBWjtKSGKsgjZG3U+R/hdltSoIiJ9G1Ad4eceK9ukEoVlA1z/Ksyf80N6bvTN6aN5Rb0dZUcfPnhZ1vCo2a61nZcqjGqaV/UwqPzIJnesQFUHydIOtz7rSj+bxLOppWl366wj1WgLSEvPrag/8whPcbvcXdZQQQ3IcA3IIcpz+aM7qOHyhxv8ARGQ+adhwyuEMY8wCx7vmQmx+QZY+m/wj8gpC7HIS4u1uJvfhdVzh7gOLB26jbM33NG1NdZkYIjZquMydpPiNeE6tZVTpLwwTFTbZna3D90KnpC+l0BTCebVJO83aPWdtRkn47SMpq5tgOUbeofNR04+1Oexo1qWW4Z9m3oOffwV9XmIeLb6UvgpgzqaknoYLLR0QygDzveS5U8Xk6eNnqsA5EMoIkgY/1mgrRs2ulDDvYcKi/wBlqXN3NkAK0jS3xQGRo86Lwk+J12uIO1B4wytHYPgrkvpHtv6G/sRYcDhhd6Lj7jsTXg217QciOAtKfGo6oCTU8a7bVj+61B8Mc129Fjy0+JE9O+I+cEZqVjn88ZP6HbVhkjl3jCeRsXhHgvBhOthstnJ+14PqujYg/JxHGP6yuKgkdyJZ34IWFxUVKOOks+a+R2N6uA1+nXvgnixMIxRyuLbGyGi6AwmXHI92N7hq6ggBclR+moRrkUP4ihDHkSC+EqKWMspwZgABdqoHP+80zCdzni/ddU0DcNPRYG7hhaFUDm0zAN+IlVZ2Rt7D81VA54D1safgpI9dPTO64GrfRQ9mSpzrpQFSbIyFBsY9RSsLTAX9BUM8pfHAYGnnAZjuUWRNX3NVK3NxdJ2psLcMLWsBR3p42tUhGUob1BSPveqk6gUyQm8zyVxPVsKCG5BBBDlEp24pyO8cA5OEcS5+BrjfE3I9+5VUAvHG1sZ86I3PadfJ4+exOGNoxPduam08HEMYGPcAHt9ADUz4k7+rlhousYvZwZqFtbjsACgp4G1umbMjbmyn1/m9I9Cq9NeVxUujdjBz5R09ChpafBE1kMLOwLMspMh6e3s3J0klgC97j1klVM9n1b+IZu1uPyVHQ2MEQxem7M9/A5S7LKYE5lSjz3JthjBuECBxb/Ypw+2RRHPaD1KKTzsJ3HLgpK3+cQtLvTGTu9Twgvojx7PROTk5jy1wLXtNiDrCjkbgq2Yh6W0fNOiaJInGWHzXtzc35hB+Rtf3jeOEhcd4DThlGcTun0fl0r69BhdlURZOB2+K4nSL2nmTjEOhw1rHQP3s8IIIDUib8GZ4PtS07RdWdyLBeECvrmk4IdbS+7uoZlCOje7a5F8zYr8L62o4ppsNbjuCjpafi4W4QEyijdLPZsQ5zt3ShJePRcBl3yPyap5p3z1Et5Xm5c3Ip+0uPW4qQfSUtxm31ZHaV0nkAtWSIBGxNKadiavCtwFYszqCsLMZkn+cxWaQBt2p3QjcXARJJTtwRATLa1hl6wvu5Vkc8k70SnHYnIobSmb1GNyiG5RhN2NKOxqOxoUh2BSlSbzyYWPs7G11hd7TqPUpoW4geMi9Nmr5hU1UNgf3FSx5jw27xs60eBsEJlcM4yD1yWyHU3X1lEm518rJGeQCxIJs1g5zydgUGh4BV1oEta4Wiib5nQPiVJVTCs0pZzvMh81g6lHSxGWV1hsG0qWrf4eUexmxVWkn3jGCAa5T8N6ptHM+xZd+2R3OKgp8r437gpZGMINrg5DrTwxEoOOaD27wgJEACm33INOTgSs7PAIR1sffocpYTa/YdXYo5ed4BRVNpFlpm4ZQMpW6wp9Hy2mGKImzZRqKmpX4ojiaec3eoqpplpsn63xE7fmr5HhzA3lSsmbUNznZ/wD6N+aZNC2rgzjfr6DywENic6DGzykRxt+KbUU4I5kje8FFkjmO1tNuR4R4MErXbjwgcjFUz1PoAMHWcygyAMGoBcdWSP2Xy4MiVHo6JsBcDUyeE5t8+rsV5OL5jzqxDWn105pqgAshs641OJQYLNFgjuRX+tn/APUPJKOErIIK3Dd56uH7uUGttYp87sinYecEV0lDeU3pTSuKeUXL7A9nvWs2X7pRzyT9yennzinnaUTwBBBDE4IbuXd43DM9iuSd5T4nYo3Fp3hRSG8reLf6cY97fkp4BjymiHntOr4jtVLVZg4H7x8RtUkc7LWke5wEIHnOKaxrIYziZGLX9I7T2nlsgixEYvRb6X8FTQUEldMHPrS/i44t99VlIZvr1ecdW7U3ZENgCjpIC95z81u8qWqmMkxvuGwIy2n0i0hmyI5E9ap6CAYyGtAs1g+CnqcmnBHuaUXJ3ExahkfeU0eddNQRMZXh9iuxWYTfgIORsnNdZ4OHo1pkzLizm+0Lin68bOg5hRvjxQm4TJW3aQUyWJ0crGvjcLFrhcFSUGKenBfTd5Z/BOa8TQGzwmVbCQAJvPbsK2H+PUengxHMeDtXHjDqkbmw/BNindBJ5GfUNztoRhmLD2HeOTZX4eLM1Mf1TvB9U6lxWkXnVjAdwleFw44Wu22z5NguJ0RBvkvKe3V7AFgheVfgvVwi17vCkovpFVacq6l873AmNtrYL/IKH6vK6QNczDlfaU8wGSUkukOK53bPZyL/AEuH/CFNz601N4fBKyHVyfDPD91C46fAsielMMYJvmowoxsUfohM3DuCa2NpAzxK5KbT1kkbBZoAsvse0e9AovqHRkCwQQ8T4Z8RhY878uQ+N4dG4tcNRBX1kgYQybZI3LruE/6sauY3d5OL4nuPe7liONznah7TuRrKl0k5tEzN5GwbAFxIFZUstMRaKPZE35plNC6aXUNm9SVcxkl7BuC4nDVVzby62R+j0lR0ILGDHPu3dalqZTJM4ueVvVhYZL7GHpxe9FHgvEV9p2LwLIfVzfYEQm47WQPNOe5Fj8R8FyDjZxwuaOwlOayxGvnBGEkYz6+0dfQhGQ2obr1PYcim10BZiOBw2FTaMnJAvEVciWI4XBCobfISDIjYUZCSAQ0GxJ37utACwyCIsQUJo+OA22f0HYV9c0YJf10OT+EnIIRCxN37tyvyOKrYJ9j/ALJ/w9qxRRzeibd/IzPDeNze0ckySMjbznuDR1kpsNOGsFmsZhHYr2ZvPDj0rANxv3AqzEKjS+ENaGM8J+954Lak/oTuhX+lzb/sZVnHk+CVq5PhnhvShYq49DSvsW9Z95X2Teocn7NnrLw/6yvXv6ggKck7x7woz54ThVvkt4Oefi/tDwgAkplU0SymzNjeRZjRvz5LjG7AMT5jxLBv9L4D+smscII3AshbgBG07T2uvy3VVQI4xcam9KbNKJXtvBTuy3SSb+oIAFxyAHcnVs+v7NmQCDAKyqb4euNh2dJQpbwwm820+isRL3nrKA5vAUeIiHX70VlwWiPWvtbL3q0JWtEvN0fNPYmuFpR2pzBibmCOcNiLMnDE0bDsTZoxI11pALbu9NZiiGbfObnYJ1KRY4oCe5Q1dOWPAfG9SaPnu3OJ2oogCVmsIVMeXPaLEcIZLZ+cbhhf1I0ekeLfmx5wk7xsKNPUuj2a29XBxd8PO9yJNzr5PHU0kW0jLr2L67obHtLL9o5GfDhmHd3/AMeTx2mqcbGEvPZ/FYICsdcW7G8P8rN6GOX2ZX32dx9JXyGrkX+mLf8Agys+T4PK8NyyWS+5MX3yT1F9k3t95X2LOrk/Zs9deF/X+K+/P6gvubuxWRMavE09HIz5Xhnhu0hT04wNdq1ci7z0ZcnipHyfsjMLf94SfiSf6vLqNJCWGmIa/CTc9vvIspaSuipRKH1M4/I06yfao6anZBFlGwWCxfYMOXnITymaUfZM9pQooMIzleMkMZLjdxOZQkOSI4MZGVwiWNGy5t3rGL6wEzBiudV1F+ILoMYbL7XrWf8AWX2J61i1K3QUQ5XRY3XiadiDwXRDI62p8X2jDqQqocTAGytTo3mN4Dr5OG9GnNwcUD/Yo6mB0bxdrlWQ15hggfKw7QMrdam0fXYXtLSNhTJWCRhu2TPqPDxtJ+/B7W/wX1zRUc4zfHkepWHiBHVVFP5pPGM6jr9q4uZ8fouI4c+G0iuxrt45F6ipm3NDO83KwU7iuMrZXbzwgV7XbwQrxlRaTEs0lS+O0hGEAKh21NQfyj4LRI1mc9ci0KzXT4uuV3zWho9VDB2i6hP/AIsCGGMMZ/owmzEYnkHk+COscr7V6y4L0TFgq39LVaNtt596YIWAnYNhUfSmDYU30ChsYVjAG43VpBc7bqKateYnhw6FelPWEQbFeAVeBnJzTzqaSpjqjd3J97Os3eSqci8+koI+gC5+CoZK4UsE2sY/rB1ZDMYVo6Pyuke4AfFaCZrqJn9vyC0AzVFM/tKpXyg0cJiA1gm9+Hwgrk8gfWA86oxj7tXtsuJ0dBFtkvK/tyb7AT/W5WYCZovRZklAYcON53dHYE+pnn0lNz5TZnQ1cVESOcdSdUVDYwbucdfQoqCi3MYLBQ1szpKqVwe7uRYLsOIItK454jdrOpPi8KRqp+KazmvCZGRaxJJu7uTmNsDZPOpyJfdN4krG4FW7CmzxEaiiySztixAhwyRGY1Kx4C3MLjGlzAMZGbd6NPKHxqOog46N2zK4ujEcDxdj/wDsFOAwnNoOR3hWGS+v0DpYh9vFmN5G5YJOJfkx+roK7xr4DBO14FwDmN42hRvgZgAMb24cto2IxTPjOwo8sxTwzDYcDup38bLBWYtjxdXCss04regFjiLdoVuHBooybZZC7uyQZRuJ3cMjhdsbj2J0eCR4LXXXglNpDO1zrAyKJv60KIeeVEtzUaz/AMWIZtv+jig5hLBkTcdBRZIWkZjkZN6+VeV3DejjG8KSnlJZk4ZKSNthZSjcpt4U/pKf01NtkUzvPKc7pKIlJO5WgHrBB0pIXgOVqdg6OQI3YiwP6CpBzQ0dTQpvSspj+sd3o8XYuzKKLTcE3CmebMuVpGbydLO/qY4rTknM0bUf2RWn5P8AYHj1i1vDzurkmZ7Im86aQNB/76SO5CSpkLOYDhZ6oyHsHKE2lKeN/nOxdOFpPvIReYtHQEY5SC/q2JsMDGM1NFkZJiNjVxVPxrufJ7tidUVIgZ5OP2lAZyXHQg6HFEchzmpr32dt1Hco6N440+FrBCL28WyzrecrvxF9gdaHFXaXWxHX1BWOu4VwSNnBZutXRtc70RkCnF4xZ2UUsW5ycwm/AeCxQkYS3WnsxR4iGlXaWnXsWKHi385qtwfUNJcdELQTnEOhy4+Fsu3mu6+ESRAOkfeM8zYVhlZJvyPBd55DtxRGsIzQvZsIsSdiE9Kx0k8THsJaSTlfbmFF+1w/3vkmnVNA7/mge9PjGJ8WXpbO/kOdUBjSMxtRfrcAUBrl9ij2yOQp6CCIeawISubCdTjmqaOTyYd62aaw+C0DqC8EogheArSS26CrrNBBCH/xNpemjLe/Eg4FpGRRjfxjORk31uV9s/gmqCeKZisp4oWMLWXaN5TpZHPlmzdsaxQgZyPVLlck9biqButje0laPb5kPsVA38AflVCzVJCOqyoxlx7ey6pG6pvemPGGB/WVi1vJQC4xxAzJVo2jo5FZUMxOMcXQ6+JfiVndF/FUg59VKe4fNaN28e/rl+QWittJf1nv+a0LFrpKUevY+9aKZ5KKkHqRs+ATB5KN/wDUhd8lOT4NPMegsA95CqzqpbdbmfMqs/DgHXKT7m8NondfJLHul/AhLm+sdXteO7k3KszwRdxNgqyOfjY4ZMAaBHKy+TW6zl0gqSsqn1c78bwMDSmxwk3z1BfWatkZzBzd1L6rSOftOTVZnHSZl2oIXdjdcbtSwSYozdNjbxrLeELYTsTiHMcMTHawUGeE3Ng2bQjIThLQ3cnClF7Hwz7hwOacjdZ55IqSINDDYu2o/VxjdeRPDskb+Em6wdSMpxE9QQcHG3h7QjuyQ2DNEmwCdxdyc9yGLGB1okhYHh4VxccA0lomWDXIBij9YLDOYH5B3gkbiiWi+vbwcVXtGyTwVxtE/ePC5GN3QmjUEGi5yCxneNm4fPgBnlZskGLtGR+C4t6BFk6J4fC4xu3sNk1+VTEH/vx2Y75Hu7VjaX07xNGNws4dbUQTfJcVMx+434cTw3ebKyvXnoarv4bOIWKAHoRx39JqaWA6ii058N/p+3ooXe4oVFKyXaRn0Ea02aIsftRp5Tlw5DrHK+1k7Fhsp4YxHE1jWhaQ0nVGCKaOMhhdchaT8+viHUCqrztJd0Z+af5+kHnqYPmohrqpj3BQbZ5z/XHyVLtdMeuQqi2iTtkctH7Yb9b3fNaP/ZmJrNI1DWANaJHAAdfAVJLVNcB4DeceQHV7CfMDnjrAy9tk+So4mN7WNa0uJIvqIXp1MnYGj4KLbNOR69vctHt8pn68zj8V9HqP+dGjjvqEgBJ7Cvo5BzJY/wDlU7vg1aIhyaKl+V8ofnZUcs/FR0dTfe/CPiVI55ZFo4Ag7Z/hhVfQysYKKA4+ly0zWE2FLE0beKJ/zcNoR0nkF0jW+kQFbR0sv40oHYLu/wAzeUZ66ONuz3nIJtF9GZYocsQELO3+F0INGxEZOkGPv/hZATsi3ZlfdnVDhzzZvUFxtaIRzI/ehgDHZECwKDxhbYtHei9+eTAMyi5txt1NWAc4X2jciwkBcZfBk92zYU6OhYCDfG73N4Nl7K3BmzrX2AdtvZG4WMN2q1g1OjfcdqZgxAYijKencnOUcIv7SjmGd5RcVnciya1XHD/o76QmVgtFP9oOvag+Jzhvxd//AMe3gLXhwNiEKmla+2T25ose5p2HgubBYWgLBE5wbiOwb0/jJXFxOO2vb8NvsTynsF3DLesBa/VhNyejUfffsWIFrgsLiFeLq4Hska6I2fsKElIGyx8XPHbu1H4HgxU0ZO5BcZpKFg9K57ASrNJTBWy43bbKMPve6Yd6aNhV9QK4ykBVg12wFRgEMc0rFrVuD/zBb/wRWGWSAnneG348DamA+mNSdDIWO2cHgHlXlk7EHixT487XbvRg0rE7eCD3I70d6O9Heinb1J0p+8ojW8dpCx1szgdbyfanOyAJU0mcn2bfamQxCNgs0ci9a/8A3R/xNV615/cPvQhAyJJUsu3uTzmGkr78ARcYALdpQa/izGWdt8SYA1h5mvCcxdFtE+Rpu+TfnlsHxVVHMxjYLZZsGVrnePiU+prIwCMTY7YUaCiJjddz9Vt+/wCXDaOL1b95PI+16gT7EGUVKze10neSPc0crjK50vo3d/lH+ZOlqaKjZ63aThb8U1tmMADWjJOqtJyGPMukws6dgUdDQhmqOGPX1Iyvc/a43IRKdK6zUxjQxvMB7yhhubAjUr3eT1LG/pKb6ztvQnCkxEIwEg6xwEINCLpWg6yVens30giSEMFmhPYLvyK1kIxuWGz25jYmYL7UXkXKxHEU1oTGZErcrSgOOR4RU6EM459M7F2HIoTQRg+iYz17PaOHHRlm1t1xdfKN+fBd11YFSTzNY1wBJsFVSRteJ4gHC45yq9lRF7VXEFplhsfW+SrHNI4yCxFiDi+SrwAOOpz0nEq9+uSm9qrpBYvpu9yrfx6fvPyVZtqIPaq7AWGqhLe1Vf7RB7fkqyKPAaiD+98lPTQOlfLG4N2C+9F+knvOpkR7yQsMRQkqZTvceT9k9m4rHA5SMvIRZu9XyKy4P/MDqolxE8cvouF+ragW3CC4xhlYrLwCshyZHySFkb3DeBdEEgix3FXsFA60uEse03BZlmtJRE8VKHt6ALqvabGVwPUFXfjvVWRd88t/WKn2zyfnKmOQkeT6xVS7PC89insSWO7Qqt36v2hTCPBIAFHC2zW57+V99f8A7v8AzNX3l/qn3hbxkmZ4Q1MgwcYbY3BovfMlE6VHMFh5x6Si+U4A1zb63fwQqZ2RkWDueN4GxNhZeRwaN5WJ5FNHdwHPkGXYNZ6E5jXTVQzABeSA1xvsR0zXyTvsyGKxeBqAOoAbuHyY3Rt91+RYvd0fEH4LBKyL8KJjP7o+PJs09CApKjeC1nc2/vcUaj6XndG4f3W3/wATl9WoKiba1hIRqdPQbo7yns1e0hCDRmHbK4NT2RcawXaNu5RF13+CULFhAAfrsrk59AQzxHILGblZqMgyyvaMCEgMMGtycx1pSC43JAOpXJQaLkpz5MgXOO5OxguaMt5CPFjCNqcx/Qck1jMZTZRiYmtuboF1x/2UPJu1FYXEk2A1rA/Fe53poYnYy3UFle6KIjuNbTdCWIEEHfwNqKaWB/MkYWHtT6Ssqac8+F1wOkFC926nZjqPAGVb2E5FWkjfvBHBhajgd1FS/X4jK4kEiwK+5w+oqnRdUyCjpo5SWBznvJsLmwyC085gLxopnXPn3YitMTBrn0tFLE82D4pX59WRuvBBLS0kajkRwMd4Bkc0/uFNHnTHtKgYbPfMOsOVKT5d/c5U51Tn2pshJZVzt6nlPZoV7XvLyLeEdZ8IKwqZOpoWCkedw5Oaw1Lm7wsTEYnvj80rNRPgu8XN1T/hhMH/AIjuDG2H1FNIXGUTQ4+EzwT2IIOaQuKfjYMivAK8AdXIbUMdV1eUDMwDq6ytG0kuCDNmxx29TRsVHpyMgASAZHWCw7OkdYTI6nC04mkYmneFaM9SzUMpu5xb6pVP+K/8yZDU4YySLDgvVN7eC8LuopoPMChB8ODEPWKpNlKfzql2Ux7XqHZTjvTNkDENkEadshi/KnTVxBYwDB5ot5zV95f1fHghkkfDHzmjEe+3vCHE0pdtqY7d6x6RfuAz7ynAuMEIwbHagpRJDgMfGnIBrbk57Dq2oMkxTGQjDdjGi4b09fSpxLeANjDc72xEd9z2qX622mAJYwXc1GKjdFPaIMddmKJpIva5BIuOG1QW+i1o/ujkYxg2vka33q9fUEfiEdxtycXg7XGyAgnlGRM7u7V8EJ9O1c377va/5NCMOhHjbI9rfirzVs+5rGBWraaD0GF57SjCbh1rIzPxEAHoTWG8h1DIJr822CJGEFZokosJDTkUWUr2MAY8+dttuG5F5LivAL9Y1DpKqNIT2lPFZE2KiDiW0okijGbtdytHQYWmanF8343tBB+So5Hgw8SYyRcNevsRJC7UeaTf2qSCzcJaQiHbuhYtXDxkbZRqOTk/BvUp1NNlO9+LA/uTmNOMW60c0X3bdBjnM2OzHD9U+mEu6az+8fMLHQxHa27O7+HBgrWHebIOpYpBv9/BcJoa7bkvv0PrBXoYPUCbNUyaOnDRGXsZidnbENZGS0VPpkMYZjDUT4S2QluWVzkdRzWjaFjKN75AwHEwFrsgPgEyqpWTx3wPFxfrI+HA0VhxnpCyVxbYtJQ1j2U1JLJGLWMcGMat+ILTh1aPqr9NILe9Vc9E86RgMb8ZDGyRhpsg3RrwBYEtWDRmL03k/D4LBQP5OawVcfSbK7FaXErFSNZZtrKZP/8Arsv2/Uk/0kW1b4z54uFkrISxFpRie5p3FeAOrkP0b9AMEGqV7Yj1IvcXOJLibklPH0phh2TRSMP5CfeAsFfFYWvK5vezF7wvs3dSNzwi4vu+ahbo4yhox4viULvIyKl2X7lPgcSH2VaBzDkPRRlgxlZ2RBsRbk/fz6o/xNX3h/q/FZEqSgqqmWKATulbYDHtuTuVfX1tLTy0WCHjWOLgx5w2N052kBDGMZfhQBigLHl1rXZmNt/hmhCxpIGLMknPDe1x7BdGrhu6RwkBOo2yNk97rsjOESYQRmXEbVHG+bSGlpAXgYTTtObhuJHuCNLO3A1sML2eCWttcA7Bw2r5huIHsHIx1lK3fUtHuWOeU73uPeeTiqIh+8CjFoKCTK7ru7ySnSNL3bX+5qw0lJH6UpPcFbQU8vp1J9jWhY/pJUM2RNY32XQtkeBskRe9x3WCwkhXPBbgOHCTdcdd78XFg2y1uO5M0exs1bYyYbu1WibuG4naUWvmFFHiOsuIyAHQqmpjeyaR5bfJt/BHUBkiYm5E3yVPNSQ4y/FxbdY1ZKSneDE4uDcyHZ5Kllyn55NlSxPJNOwi17qhH+zs/IqPZTM/IFBYFtMOxgTSGlsJOI2FgENsRyR/D73Jxja85YljaCsL+vcrSkIgxncC3t1q7QRwYKuiqx0tV4Jm7A8OHaP4cHFzRv3OBWLQ7OiwVuC7D1L79F64X3CH1VVVdSZ9HMD5WZSR+flqI3ghVVDWNdJE9s8bgW3GFwdsyK0lpueKWpp3Pwc0Rxk27QjBoumieLPZGARu4AZVpE6SpBRsP1a4443bYC5xXvnq1WTnMsyQxneBdT/tx/I1VH7e/wDK1T//AHKTuai3RmF0pldiHhFcXounH7l+05q0LWbzybFFrgRsQfC1w2i64wEW2e0Kz+xXjXSCr/Tsg/sXxCC4l7Jgc2OHcUDqXg8Akgc8DMcjdrQ+kX0Rlo4SBIQJIcW9aRoakw1FHOx3TGVXxaS/0tXwmmhYwiMS5Ekr6xpRuwMJkI3XAa0dw9q8E9SxS2tdfuBfuBWlAIA8D4lfySfX+JV3kKpxEjifaqk0ModxIbbp3hVeF/GTREZ3+z/ivuQ6/gF9VqRKW4siLDWm1czHNa4BjMN3aznfk/fz1D/E1feH+r8eCytC822Jwr3Qh1g9jbkHcEcGKzTGBZjjrG/3BTvvxTLgb8x3Krkiu8RmPeRbLsVPoamfJHjDXnN787fLqCfVVwEMxc+9rCMEZ9Yy161FHPGTI2WTGTI/ETc/FZL3L+Up+se4ci+kaP8A4j5cr7cdTvcVTx6MpqG54zAxnMv4SvSNO3G73NVn0I9c+5W+h9KfTfIf75WP6SaQJ/GLe7JFrbpxQjiwYVli36uS+aVsbNbjZQw05qpLBjWlsJOwDNzz3FT6QqrMv9WD/AadbjvPT7kAZpyxhIYSLi9iTYKeuiBjpYYWNFsdg0FU+ACWtia4blRxMwx1rCjFSZODtl+hcWHA7cwvrVOKeR/2zRdjlhu4dThuP8US9OqHZuPFtyAQgADQ0G/cg8SRXJBaXN6E58YeXAnoX8nQlXgcrWAVpFiYTuc0/Aq8I4Mego3+hMPaCsTH9MLT3H+PDj0EHbxf28AsMwg2M37Olff4/WC+5RdR95QIsWg9YTb3wNy3hOOs8MsIMkWsbDqKniNn0TD1PIU2yib/AGv8FUfsbPzlT/sbPzlT/sjPzlS6TpiHQtjs6wsboMYGjIAWWKpY3l46JnRkhgDtxzWCqc3cgYs03cF/5hH/AIFDcEDA8Wzsi6ljJ12sr8GJhC4p+Juo8h9CcD7ui6NbVAYscZlI6MkZfAjZZz9QxXJ6SuLYbm73HE4naV4Dupfb8P249T4lfySfX+JX2nBfR83V8U4h4sdRX3IdfwHLvpB3UP8AEF95f6nx4JmzvhgbHja0G8j7XvuCfTTRw3g+0bkwkhzzbPCNyMWkybfq292afVQuo3VDA9wwjPLI5WKfD9vNY3Nyx2r5X3BfUnSYBJHM1nNJBIvfcTnl2Kr0nNKYnEGa7HC+WHpBTmD6jSOjdaM4pnkYGMHSdlv+zlf/AEi0U9PeYYsT6yRli4j0Rsbwe5fyjN1tP90ci2kqL/fj4cq9UBva4d7SidLwnYZWOHaQrQW3SPHsavvdD6j1/qZQdT/8bl/L+kb/ALTJ/iKuEVIdHfXNbL2V42dSu5Vk0bZMAs8XCraR9zDl0Kca43KYVwcY8F/BzG/L4r6roWaOLJtmwN+PfhWcfUT2rFoqbH59gOgKeruYcowbNG4Kq3BVTXXwjvUkDJWSsNrXCBYMPNfe3QdylZKcwDE699qbU03HgW42Mlw2AjM+5NYHk5gDWmSsdAXkuvcKSR7hhIcDsCfR0UhJ+1kbgY3cNpRw52GexfyTCQnOhkvsbcJ92oGTPag+aSJgsBG72WX2Z4Mf0XqOhzD/AHgrvZ0wuHcW8OL6Ns9RF4whBgJKxsG8ZhfyhH6wVqKLqPvKG8Ibx3obx3obwhvCDmkEhMmJIIC3SBO/EC3yJu2RMhMTGkkmRvBjr3cvKSPcbhY4HtX3hr/Sag2IIb0P/r8ndQpvShhPUvtJInHcRyONhLdqLXFp2cgMpTmOe73oFjql48KQkDoaDlwfZlFriQnJ29XLT+58Sv5L/r/Eqz1J/wBkp5jd1dKIkYBEde0FWowOnl/f3+qP8QX3qT1B7+DSEjCKSje/i8LhI3A7GLi7Q0laRqgRpejiwMjxYxh59hYNzJsDfMq+k8HPBjHWEGVLZZCQWx4Dna5/7CLqrG0cex7sQMYAxEAatyixEnR08QviJDXAZHoVKIn/AFX7u5xLnFzbYR5tk6qyjxtpr3IdrkO9ya1oaMgBw3qsXpRsP9xvIw1lM7dUN+CtI9vouI5P3+Ab3gLDXwndg9llgfUM9Cpe32D5K09Af3Hj2hY/oVQ9BkH99yB0/pG5/wBpf70CMnFEanlMj0GYDG13SXEJpFsNkA/Uo2aHIlwDC0kdihrXgYAANozVO4i0pHW1Qu0nT4CXtxDZZCega1jrXweF+Y/FTseWiWIhpyJJ+SwaFl1ZjYjxBvtN+FzoJMvNKH1R3Q+4QNS47HCzlagYN8Z9oKLomt3gZb0IalhcXCxTBHaPNx13CM8lue5SGHHhDbEZHK/tX8mQtcU0RyAX5qjcRfcmB2SY2qkIJxYHKzewe7gv9F631B/iC+1i9V49y18H+rMfqLcjvQYyO4PhkN7V/KMfrppgaeOnFyTYSkAZlN/HqP7Ypv41R/buTfxZ/wC3cm/iz/27kz8ao/tnJn4tR/bOTPxZ/wC3cmfiT/27lHtln/t3KL8Wf+2d81H6c39s75qqZNBBQTzQG5LpgMZbqGa+klOy7K8TDcWMJ9rfiqydz5K9uGT1MHs5eCstscODAfVeR3qzBwf69u/4HgyK4qtjfvOE8n9Y3t4CTYC5KE9W2lpbPeT4bxYtYPj7utMeXySl5DZDljOeatQQ+rwfZlE5gpw85ME3F4nXvhzBzIRAZ6vxQ/0Z/W+KxTNbvcE302dsH/uVoD4bNYHkt5A3pwNzLEbH8Ij/ADL7r28v78/qb/iX3qX1G+/h+yf6pTfrs19zfchNO6S+DZdR/VC6xcWEC2txvqT3F7nvLYyba9aa9znPtq3DIIDIDUmukLI3XcTbIauHEYXf/wALR3ZfDkYLu9B7Xe9AV9QB+IeTgqY3+i664mvkHoveB2PcsOlK9mwTtf3h6vTUT9z3t7wFj+iPqVDx7nLivpPXjfIHd7QU4NyJUnpuU5pXtMjrC2SnN/CeVNtcVUNFhI4dRUjzrJ7So2kXFz7F9u2WljOJhyGwKpdTPfPI3ixkGDerPzvbbZM/0VMWuxsGEnqupNHAEAGMjwXbCNikLVK525SzQTF+GwaUBSEHznYuxYpSWi9zqTI6eTCCAyIg9jSEcSmYRgcpjIDM/wAEA3ta6qZSOIZxEQ/WO5xVPEPCc97tp1IcS2NgNmm6LmP6kWPaL5EJxV62Un8MrLsHB/qvXeoPeF9vH6snwWZ4LfRiP1Bw/Yf1V/KUPrq8DRY+d/iKIABNyNpU8rA9ssbGHNowF2XepttR3RhS/tDvyN+Sf+O/8rfkn/tEnc35KT9of3N+Sk/aXdzfkpgLtmaehzPknEMLwPC2gqSSNgi9MF3hWyz+NkGeUIFwrQuzZl0Il5O88vBK1243QdGsZcN7bjsTg0ZJy/1/eD+w/EIrwSnG51bljja7eL8gPYWnaqkuIwtA6XBVFQzAa0Qx+dgjLnO9oUFDERE95cdbiwXPtTYWlrXP132IQxNjbiIaLAmyG53sVxwTVDS6NuXWuMqePe+xviTajDiqSy25iifAIjVv/IqeJ7XfW5jY7gofSKhkZhLiNSi9IqCnhLIqmTX5zQU6kfm4Pbv5X36Tqb7197m9RvvPD9k/1SsOkaiPdhP90JrpQ4uAGxoQjiMWN1yNm4L6u0zvcxpfzWE5np3bECyzyMPXrCAiLsTRlYX121qndUNYxpL3ZYuEuhh6MQ9t/iinIo3kadrfig6Vsn4sbH97Ryr1b3+mQ/8AMxp991/LU1z5SkbIOsOZ/FGT6PY/wpWP77t/zK9BpKm3Ssk7wR/kWDT7ZNksDe8EhYm5IMLsQTM8isZAY03VRJm8hg9qiZm+7yhawbZNxYn6twTYgAAAopaRrjmwjDI1OiqjEwXJF2O37iFrgkGFzwWqeivGGiVgNsLgqO9n6Miv1D5Ki2aOjB6h8kJaNwMTYwTbAAiZC0HIK7jWSjwI9SjkmJYwBlrOCp3C7YGf2YUT5BG1tuwKOKVrmtBcg9r3MdqHAVeFya54N82oOqA12raFCwyyRtwmxBzV2HoA93Bg+i9X04R/eC+0B3RPPtHAbFcX9HIW/utWfB9h/V+C/lKH1wvuze33nglbAwtLXBzQd1slWsq3wxCIBoGbrnMgFaTcPKwj/llaU/aIuyFaQ21cX9j/AO5VTvKTxP6HRO92JVgFscXUIyP8yq53hk7gGH0Rryv8F4cOzP8Ayngmh0IammkLJYpAche4VRWPjpoWB7nb2H5+Jx0zVdrXbjbv4b/+Isv/AAHxHB4J6k0R6xrV6Ro9G7e4n4W4L8FgDt8RZxAa822iNxHeAtH00DGOmwm2YMb9fctHftH9x/yWjvx/7j/ktGftB/sn/JaN/HP9k/5LRuyd39k/5LR/4zv7F/yVB6ch6oX/ACTJYccdPUlh1OELvkmAN42OaEb5InNUU3kpGv6jn3cn77L1N95V6yf1G/Hh+wk9UqimqHzTRvL32vZ9hktG7YHf2rlo39nP9o5aKl8pRl/XK/5rQm3RrPzv+a0Jq/0Wz87/AJrQW3RUPe758P2VtzveOR9szu78lj0fRv2tYYz2E/AjlY6aCQfhYe1riPcWojSejnfiY4O9pt7XNX1v6N1Ue+JxHSW5j3BcV9JZqbZPC4D1m5rjaSjqPw3lh7VNVR44wA3edSs/CHAnoTRKXy2cPRUUTjxbA0Hhu9Fwu3YnOvkCpITnHiYcnA7VHX2bEzIZtcBqKlo3yVEbgWNIwOjdcGyqCzn5ttZwJupeLhdJPfjHuLy5oUss7hmWDC65aNYKnqaS7gXXNhYKV7i6djxGOcAM7KPig2Cwitkz5om99qwtDXBWeX2tdFzwgGPOz3ng1q8Ft5WdhsRExO4H3FeUJ2kNX2T+v4DgwfR3D6cwHvKwwSu3QtHeRwXdbebIM0UxizPB9h/VX8oxeuF9gzt95WS+wj9UJkk9S2VgexzM2u9QqJzWOLesavcuKY9jI8r6zK7IKaZxdxj2j0WSOIRfccdLl+/8Lq2gmRklwa9/vQbUj1vgVZ0XrfA8H8kO9cJjKkuYxgL25kDM+J8BzVjp32WZ4P8AzBm/4H4t4PBKyIVnzx9T+/L4IAZoOOSJwgbTbxOGi9ZxKrDpT6rSEZRYyCtMbmnt/itL+g3838Vpf0Gfm/itL/hM7H/xWmPw2/n/AIrTP4be/wDitMRhznhoA6kZNDQufm5wxd5KvPSx7z8QrPgqdHNEVSL8zLGB8UKxmGTKZvZi/jvHIvUzO2eCL7NZX3uo9Vv+bkR/hs/KFF+Gz8qi/Db3BR/ht7lH+G3uUf4be5M/Db3cNw8fu35IfRTt9CRsjepwz+HKNRo50bWlz2S+CBrOIW97WqvoNFMq5qaSLiZ2vYXjamS04czOO+NnS13hD2FH6PfTaEl1mU1Tmf3L/FhX1rQlTGOc1uMdhui5mGeoe8DU1oKZh8EEdJzV2Z4x2D5LECb94RjJBF0zbdMcQGi5Ks21gFlbCG3KlaCBiIb6LSpaOclvM1ODgRdNkBDTxLr4gbA3O4rRekZ3xzQMjmA50WVxvVBJg4qqnawarjEoKSQyMqHStORDmhqijja1jywWvY2FlM+IxxkgDLGdaOJBwzTb3VkY4S4bThCxNDNu1WyCu24WGEA5E5rwyixriBrFisUUbdrpPcvurTtdnwXgoqYa3ucUG0FQ70pQwdQBRXG6Qp2b5ArQQs4fsP6vwX3+L1x71anZ1H3leAV9hH6gT56qdkeb3My/Lb4rSUUQBiZj/wB4FpU3tFH/AGoWlQLYI/7ULS4BtFFnvlapqDRohqMIkxudZpvrX3kdZ9y8KL1/geC+hn+u1Wew9NuEo8B4eLn9ZXYQnRS4d12938LI7wnD6dzv2/Uh72p29OI1q5XFaRi3PBb8R7ii4yC+VwerI/NWkO46lq6M/E4KCEbcAJWPTukZfQa2Mf8Af9VaXotPil0XVSxRsgZiDN5JJK+leytrD1Maf8q+l9ScEElY9+1giYT/AIF9KIJTFNXTskZk5hYwEH8q+kQNv9Jz/wB35LT4fnpGfvb8lPUfRGlmq5DLM+lY973ayS4os0JSg/hM9yxadpWDYW+9ZwD1vgnwy/X6bJwzlsP73z6M0yspuNbkRk9p80qNkRke9rWA85xsE6ckUUOMfiy5M7G6z7E6n0lepndK+ZuAk6htFhqAVpC9rntJFrscW37lN+NJ+cqf8eT85U/47/zqf9ok/OVP+0SfnKqP2iX8yqf2mb86qP2mb8yqf2mb8yqf2qcdTh8uGzgexWJ6DyA6pjj2SsdCevWOU6OqszW8Wb0O1t/vAIaX+js7YgSZ4BJGOkWc1cboyFvoXhPZm3+6QjFpOOrAymbY+s3+FkNK/RajnJvK1nFSes3JNpdJSwOyaHm3UqOFhH1bGCN9ymOIBpWWTRGJYM4nexB4IITdya1uXg7whUOJccNwhBDiGeHaQrNcEU1xuQL9SdBWtfE4sIbkW5WVYyMNE3eAVWy1RD5btwm4sB5pUz+KMjy7K2auwlEHUiNiI81Oe4AN1pkVIyM+U1rC3EdZ1K6wxty8IrjaljNjfcE11S5zBYFXhLs73uR0ICdjT5jLdpzTaMmN1JdrMgQ9Q6TfMGU8jOKAJJItmhU/SQDzIIx385cVoumbte0yHt/hbg4zTDD6ALvh8VecN3N4fsT6i+/w+uPevu0fUfeV4B7V9hH6oRZUGUYe0KT9z8pUv7ncVLvj7j81JvZ+U/NSekz8v8US/E4goGWL1/geC2hZfWarMB3EIIcIKCCCAe0g6isUYKtUE7CQfgfghuV/p1MwfsY97VJvClUidFGyY6o5Gu7L5ogHpCIIVh15eI8ErAGsGxoCxurpvTqD7P8A5XHfTOqDNbZGjuY0KLF9vI6KEvBNw556bAZX3XKjoYxS6FiiMLB4b5SSXH2HtKOlJmyTQsjeMsURIJHTc5qSKUmmlMVxYkONyoIJw6alxx2DRZ7mm/u9m1Cm+i8EQ1x0cbT+RqwUcUe4NHcFxn0pbuavt4vVJ9oTKdgkle1jd59w2nsX1arfU6OjeKOQ4CZGA4Tryb7rqCQtqJJjVveARJJnl1akbW3lWGSr4iWid9h0laQGqYrSP4y0j+KtIDz1pD01X+mq/wBNV6rtzFXbo+DLgzvvF+Q5hOA2LSHt6wmul4xnMlAkb28ktILTYg3CFRQvHouxNG5rsx7cQ7ENE/SqtobYYp7SQ+1wHcXhfX9ATbZIftW9mv2LBV1WipD5b7WLrGTk4YKuL1HoQwCWUXF8skyoccErLk814HvUtJcSt+yfkQgx+u7HZtI2ri83Il4ds3Kwu3rQMJacyhd3XwEFfbjqC+C46sc3od7imta0EkmyL2GwJCdEiiEIwaiTU3Jo3lOnmLnG42lFx6ALDoCIeCEcDnZEtHtTXwu4vwZHi1juTmlpcLuBuAg1nF2z29ewLiYJ5Hi+sd6Ycor2G9Cl0IZH5cc8vJ3AZfAlPrauebz6qXAztPyshxpa3mNGFvQBwXmll/eDVjqXnp4Q2A+qmt0jTt2l4t3r7Bnb7yjgIG5Qw/ZyCZj25Fpaod8v5B81Ful/IPmo/wAKb8iZ+FP+RR7YJ/yKP8Cp/ImbKac9gUldWsYaSVjBd2N/ADox4fbDjbe/WqbBb7L2KmcxpvHq6FTHbH3hU29ipvSj7wqdnnM7CoFFsB7imv2EdaCxwDoyQwh3YrhW/wDEKb/gvi3kcbSys9JpCdVUsDzkJA3NOgqXRv1tV3Dgy5WORjfScB3lBr3uOoBE6IY7bI9z+9Qu+klfOcwZ5MNvWKgOWF5YL2FgqcAgRgA/uhU25/cqYCxD79SbPOKf6qyVkzwwY73F9uSHESxN86YRjqvZeGBsWP6TzHdi96kbOBCGF9sIB6zmhJJx1a8zy9OoJksLontuwixCdR1L6Gd1xriO9Ma7MpuxXPJ8EcBRRR4MuCzSNx9h5GF4duKD6DBtgd/cOr28ptDI11UTHDgdGernA9+Idqpquejq6CW88BsSWkdLfam1FMyZup4xAH4qX6OfSoT02QjeJoelu73hQaY0OyaI3gqYw5p6/iEIZ5KGsa02Nu1Oo5PTYeb8k6WnMb9Xm39yHFObM0Njv4JdsO+3wUgleZHAtGZkdmD1FQjm4gdu5RsfhYQbKZzgw5SH2LFM7MkXyuUMRBQvkFd7SvCHWFavPb7is2X1WCiNNlYb0xz32WFYn56hrV7NZk0exag0XG1ZWOV0xkIFs9d14GGJwx4b9qkElnsuR2EKKWK8wu4akYqk/WRk/MOUcUGKOzojmU6qqWxR86R9mjrKFHooUkGt+GFnV/8AAQOksubRx4if3jkPee5E3JVkIdFsfvBesySeE8QfUK+9Rv3Pb70zRGiGTHCZHFwY1xsCczmho6ihqZoD9rYFpdbCSL2UD9dEXKme/D/o4KJzwxui09hAh0Y9++1/kqk6tDT+35KrxG2iZcPx/Kqv/wC0y+3/AKVWbNEyd5/6VPW4+OpH0+EC1zrTgHFjMbg0kN9IgZBVlV9DHyaRhkil44C0kPFEtBaQcJ6yOAYENyG4IbggKiPLafcUByI43yMObgc9wRlbhAwhBsjmdq/8xJv+BHvaukLpHAXvDBrcbJkLY4Wc2FlgsoZ9t8B94V5j0cGXK++QeuD3Z/BFtBVO3RO9xQj0ZSgbIwtDnM6Jof8A9ZnyWhP/ALRQ/wD6zPktCf8A2mh//WZ8loPboqi//WZ8loHboihP/wDWYtAslD2aJoGvYQWn6uzIjsRn0hRs1l8+M9hv7gvDJOoBcbpWaTf80JNJvxi4Dfko2DIIMGSdVxh7cpozdhGXYvrdPi88ZPHSri23k5qzAiiiijyLHoOXJDJW8Zkxw4uTqOo9iLHFrtYNjwhvPdYnU0ZkoC4jbYjdm4dZ1Dv7EcQxYS0G5bzr9bj7gAjGQ9tzGc2EnZ80Ip5KY6nkuj+I+Pev9I6KMkbbz013t6R5wWb9C1J3yU/xanANr4dbMpOrYVFU03E1VizYb6lQ0zA8uMzzsUtZNibGGgahqATBROjquY0XbIB7E5z3tZ4IRjb9Yk/qgqzHzv1kZK5JRJJRRfM7cDkhcZ53CtWE9aIAI1YRmjxRF80Xi+3cjIUGjCzUrJ7m3DQra0cNnHIZqxdK7VqCxPc5Wfj9iZLCGS7sk1n2DOs9aEtU+scPAiFm9Z/ghUaWfJrZTXAG95QpxxeBmJwBls2xLv4K1yDkrNcShLoZrmsLRzB2ZJqCMIjdsc8Nd0Ar7I+qtSbPTR8ZE14yeMbQbHXcXVWTH9TiMgN8eYy1W1laV20oHW5vzWltkMY63t+a0vjF2RW2+G35qUxO4h937A45LSt/JQ9jwtK/hR/mC0r6EQ7QtLH8LvVbDITVGMstlhOd1YoDQkoJFy5qyBWsdPI+8xdZ9x5ODS9Sz0sLh3D5KamradjAOKeCXd4QfUxPG24X/mHN/wAD8W8i9YzozVgSRrJQmoHx+ddpH5gvtHdfJMcXGOacF7AjaU10WIvDeg8AjrIHu1Y7d4IHtKbI1zHi7XCxVbTOwQlj4RzbnOyr/wAOL8y0iNUUXeniMYtHY3WzPHtzKqpHg09EI995mm60h+yt/tgq/wDY2f2oT2TfWKktMgBDWt83f2oUmi55CbOeMLOsqSKtIjfhaW3d05pz6573bWo2yRRcbI01QatgtG84ZR8Vd1xt1LcnKw1IklG6OAJwcndKKdvTt/Iu0hajv9/IDXZ805FGena5wJlYRG/4HtQbcHMjY3Ynvb9nzDtbkPzH4BNw2dnfWBk0/E9pKyAGQGoDUOA1MLoPO1x9Lt3b7wE9kkcjDhIIs70SNRKbU07Jhk7zm3uWnaOw/NP0JpuKvobsilfjjLPMeM7fEKD6Q6DE9hjIwTxbnfIp2iq0wm7onZxPO1u7sRjJe52ewkIPe1kzcm+ju7E2tbxkcxI2DEn0z7jMjW0jNNm5zySNYeU5wAEhHRYfJPY44iHjfZZHgxS5DYsE7bLDOTbejYC2SDXhw1IuII2pzGYba9qDVndNc0NORTZW7inB2FwtvKMgwstZoyTsVlmGoQxukfzWi46Sn1NUGNBdJI4AAbSUND6GbBHnKcutx1lBj8wC2D7R/S7YO/3FF7nE7SrEoPaSMrawhDQU8IywsuQOEPbhcLgp4iOEYh7UymaLgl24KWGBseAvwtAUn4JU2yJ/51P+Ce2T+CqNkPfIqrZCPzlVuyNneVX7mDvWkt7fatJemtJn9cQtJPF/rTwqmpt9YmfLbUHE2V2AqzzyPvMXWfdyTDUw1jRkPAk6thUekK+NwzZCDc7DfYhRsE0AvD7WLF9P5T/+CPe3kXqT0MKYWC+wi6idJE1hvikb77/BfaHr5BvYaymMmEIsWxCw+KaIm5DWsUTT0JsjCx2oo0j/AKvpEOxDmytF8Y3kKgfqqmDruFSbKqPskCp/2qP84UH7TH+cKDZUR/nCg/aI/wA4VMBnVRDrkaqGFhIm447o8/4KSumxS5NF8DAb4f4qo49pgZcuGdhe3yQtcxIfhFN/CTQR4CZIxzHsu11w4bwnRvko5Dd8Rux3pN2IElrk1wyKI4Gbggm7gm+iEz0G9yjP6tncovw2d3IzWTgNuY6xwOcbAE9Sm/Dd2i3vUztw9vuT2EXktiswl5wg7k2J5jc0ucw2IeLAH1fmi83cb8ixuhK01LdT8peh2/t96FHUlsptC7ynwd2bejqUOkaCWknF45B2g7COkKs+h/0kcycY4icEzGapGbCPeFR6f0KDFMDFKMcEzNh2FS6OrZaarYGSx5Em5xdIUlQ8tjBtvtYBGC7TPjccjYENHzUcp1Ymb/OC41rpIzjF9YyI7FMw5WeBsKe5xuO4KR/gsYSdwCrHW+weOsWUtPUhkjbHCmmpGW5ESZNvrRxE4MOSs247QsHglCRlkWPIKw5hYcgmmzXG6bLGQdRTmZx5tQkju9uYGsIudhAAKAdxDDkzWd5VgdITi2sR37nFfWax8+pkWTOv/wCM19WpWwOykd4cnQd3YsjwcbUwwgc513f99Su4nhu8KxAYbXupC4uvjWE5ob108DdqYPOb3pnpt71H6bVHsddDYD3FExkMY/FsuFLF9UhdC58k58JxPNu4hSugfOGERMNi49dkMA2r7TkfeYvWPJbIwseLtOtfUap1NlxUhuw7eopkkbmSDEx4s4HaFLSfT6cSZsFH4D/TbibyLVPWCFABcjXnrTWPbO02ZGC6282K8NPoNGl8Pl5Hhka0uwlr6ggjfE35LSo/Xjtib8lpKbSlLE8xvD5mDOMekFE+oc8h4DjfNqxxM4g313yRkomE68/eVxUEkhFwxpdYbVUvY6R9TxhFiRsF9ykabFoVtbU3c5M3P7lH+8ounuKh3lTVhw0sMkp/dbdTNj4ytcI9uAG5TfrHgmwvZHDYFO2EalJuCkB1DvCkLtXtClYxlWG2kh9rVxpbPGDheL9SGbSLWRFwWfxTXi4BaizpCPAIo3vdzWtJKjqKniuKczcSeEBNQ2Hg7xmD0qMa4Ih1N+aiAwhrOq/wCnDbshDBvMeH2lTEHHUtb1G/+FRONnTSO/qWHvJX1mBs5ykHgTdY1Ht5QaTibiY4YXt9IbkaeVsrHYm62PI1jcRv3/IqMsZSudZp8gT7WdmzoTNM0mWVXHnE7/KegqTQlcdG6TxspC+xD9cD1Bpelbkzj2C8UirWTvpzAWFnmAZKscADTyOG7AbKrY4ObA9pVUDiEeBw2ghVEgIlYx3TfNSHz2qQ2IqGtUvn1p/KT8VG83fVHsYqMvxuqZj3Klp+ZLL2kKKHmuJQEdgATaykiOLAbDdmsbcJ1rjI77QiEcStkEW845JuHEmvkuG9Q3lRUULsBHHSjuT9JVtjcRszkchgFJS4Qy+EW1G2zqCYXmqdnBAbR389+/vRe4uccyczwA3J2LjKt8zvNHtPIsC4rjal9jkMhwQPhkbLDxj8Nmda0Doavko66gqnSRee3DY5A7wvo8KNtUNE1Lo3dWz+svo5s0JN3MWgNmgpO6NaH2aCf3sWjtmgT+cf9Kg8zQR/tbf5Fu0L3z/+xT7NDj+3P/QqgvDGaJH9sfkq2N5iforA8ZEGd6qqymdTS6MhML98z0aXR1DJcYKiASBgB8DouTnrVjyPvMPrHggdE0vDnEqmbqjCh9AKD0G9yp/QAUW8qCQ+GSVS73qm9J6h2SvTYnh7JXkjfZTl5LZW95VUGvaJGWcLHwlEy32TCR0BUulRCKkysEN8AiIbrWjNktX+cfJUGyeq/OFS0dXFUQz1GON4cAXjZ2KpAA4l9gpfPidZTMga2HBHm4nGL9SwgC91GwXfhA3my0K3y0lK/qYH+5aBrZxDBTxPfYnOmsMusLRu3R1Mf+S1aK26Opv7ELRG3R1N/YhaDbroKb+yWhYs20EB64Qmsjwwx4GjVYWT5yQ5xXHUjKmPabFp80jWE/GiujgPorECCwWO9CkqZaR/N50d9yGxifbJilfkLqZ2s2CwgngkmppIohd8gDGjeSU2m40VTD9ahmw87IWseTZOGpxCeOlPe0uDWutscLqYZCQs9TwfciTcm/CIpgX5xkYZB0fMIxvLTntB3g6iORPXVHE07MTj3Abyo9dVWE9ETfiVooRPjkE0gfrxPWhIWWFK93rTOVL+AwneblaOllMsujqV8npuhaXd5CDGhrGtYxos1rRYAIo+NY5+LDZ28KV7LR2O9GBpD4ySfS1BBwODK2scF28a/JoFxf3p0zsLeaN/vKj0fCSc5CPBap9JVlgcT3ZuOwdKio6Q01M60bBeWXaU6tqC0HACLOP4bNyZZscQwxMFmt4bHB+brXE0bb85/hHkcTHxbTmVie7g+8x+uPeqPTv0yqxVzSx4IIy3AAtDUkOB1TNY7HvaPgtAbZf77F9GW+f/AP7hfRj/ALnX0YOxn9s75r6LbYoe1zl9E/woPavom0C9JAeuIr6KwnEyggxbCKYk+5fRaeeOCPR1KZZdV6UfJaIg0BUzwaMpY5W4bPZEAecF/Imhf+G+A4LsB4fvEHrH3cGh5TjfG5j9pbNIz3FaOPk6+tj9TSEnxJTP1WnNJjrqmv8Ae0qs/Vafq+2KB/8AkWmNmncfr0MfwstOgZV9G/ronD3PWn26p9Gu64pR/mK0/wDhaMf1SSt+C09toKF3VVuHvYtNjXoeB3q1w+LVpca9BHsrI1pTboGq7J4T/mVbt0HX9nFH/OqnbobSI/5TD/nUw16H0p2U4P8AmRHP0Rpb/wDU/imbdF6W/wD0XKn20ekmddDItH7frLeuklH+VaL2zydtPKP8q0U4ZVJ/sJf+lUU77Nqp/wCpTSn/ACrRUgvU1kr+g3+S0DDqp5JO/wCJVPDcUVBHH05D2BOdGC62IjOyIJudnBnweA5ZtKbBpOekd5GpHGRde1WmI9FXJ4c0EcLaiPnxG/WEOMaWkYHhX4C5WjzCaRkVSUVfA6eUFscgMgGZACoH6SrHtkcBLOXNJYdXiCx9wmSZot4S03CdVsjpGgvl/UWF7jaxVUovUzMg/vlUQ59RO/qsFoekhMs7H4G7XSlU9FTAU0QjEgDjtPf+hDhHA14s9ocOlEgvpTntaUW3kqG4QNhRlOCMENUNDEWMN5d3zVVpSrOHNx5zzqamU0RgpDhA8rPtd0BCbCyMARN5o9LpUcdHgY17JHeE4u88bD1Ik8GEF3cvrFSGnfd3VyBFGXv2Jz3udrc48P3iP1x705305qwGkn6rH7ypqgscyzcIIu4OB2dCqX5GoY3qJUx11Y6daftrmgradIMy3/8Ayof1mk2b9g/zKjAwt0o2PeQG3PbdaMBu7Szyeti0PN5TSMx9V7f+laKoayOpZWzPfEcQDj8mqkf9Hp4I5bveW2GB+xwO5fyFobop/g3gyI4fvMPrHklWyeEDzH2VQ3mTSfmKrGa5n96qx+t7wFWA+Ub2sCrhtj/IqsbIj2H5qqGuKL2qZjHufTRENaXHM7BdRTziJ+juK/fM38FFDn/ox8nSx6jnnZBDoicyvNmgSBDRmD67oypjx7nsd7nLRW2Cq7m/9a0Puqu5v/WtDb6r8g/61oeXbVfkH/Woq9oqYMfFP1YxYrJYpWjaSOEq7+C0TioqqNjmusTs2owUsNXFz6aQHsP8UJSJ4j4ErQ4dRTvSCk3hSKTcpfRKkIILMiE6CWWmcDdvhx33FVtfTGWGnc6NuRcq+OoAl0dVcTtey3xVNBL5WVnROwA37EC1Aagr19TvMjz7SiXuIG1b1flkZhYkCrcFPG+aEgfWcALDvHnAcNe/Q0dVQMM31WTjJoNr2WIKpa+giZxoLNTH7v3XcoAXJsEz0roK/wCgMnbZ6n0fEBBFaM/rgpKkCepeYoTtcM39Q2prKXi2NEFM0Z+k7pJXH/ZxeBC3ozcdyDG8dO0EHmR+l1/u+9SPmdxryS51w7cVcHYRrCvf2lYisEJkOt/u5HGvIbzG+9OccSwPA4PvUfrj3qlqvpxVPqqeKYx0rCzjGB2Eqm2U0I6owqb9ni/IFB+BF+QKH8GP8gUWyJn5Ao9jG9wQ4TvKxfRuv/3S/kLQ/wDuT8OCz+H73F1+IjFe+ju4ysYH23grjNKFhreKjEYOAs67lU5YPvcBO3wwE9zyYn072nUBNmqr9nxeo9pUzedTzN/qX9y2EgetdvsKDQcRFtRvqK0drFNTdjVRR82npx1MChg0tTxx08RyLrhouMig593hQO58Qd1tBVDtpo/7Jq0ftpov7IfJUbeY1replk2WVz2HI8F6uL1x7+R4XBiYQo2ytlwWDRkLbUKmnlgOqRpauN0UI35uhcWpu4KMqNRptkN6s2OqYM4Dc9LdoQ+q1bfN8FwWS4yrDd7rK4PB9+nJOt7vf1q7it6aPEka0Cg+pjA3qSCpbLC8skYbtc3WFFpMCnqiI6wDsk4amCrfpr6K2ZVa6mi8ydRVsJimxgxZSRP8pD8wmyMD2EOacwRt4ThOE2OwkKrgqzDVRNa9vc7pCfJuWJXV/wBADmlrgCCLEELE59RBilf+E53uJU0rz9ZbxWE24vUQfmhCA6YeHa7Y/n0dG3qTpZC97i4naVmuMbYHwx7Qr5DUuPnA2bUBkNnDZpiYetF56BwfaDg+9R+uPer/AEyrf+Ej958X/q9X/wC5K/kDRH+6+SHBdvBarh6yrcv/AF2qP+DHvaiaYVcPlqa7/Wb5zVFVRCSF4cCLoIDVkqhnMnkHU8qraLOlxt3PAKqaSqqYBHLJTtOKMMzwA7EG8+CcdbFBtZL2tCY3SIqQDgaLW2qAnmv7gqb98dipfTd2tVKf1vsKpvxvYUJKSN4Nw4XHBetZ2n2cjwjwBrgTqBQIu3g4nTdfBseeMHv/AMyshyDsDj1BSysLRBI4H90qWnfJDMx7MMZAxi1wCLK7XJ82kg2Jj3uFyGsaXHuCrP2Op/sXfJaTlzj0dUnrjLfevpJPM9/1SJgJ2zxj4r6Q7YqbtqWqupWl0sHdI13uN0dXKJGQ5Aa5OZUMeLXug92IdXUUWkOaSHA3BB1FCfBR6TdafUybY/r3Hhj0tONJ6KlFDpmPVNsl6HqppK5+i9KQGnr4jaSkO3pjUVTC2WB4ex20cFYGGejmkcRrjJ9ybI4QV45uQdtanRASxPDojqcFcDeg5X/QAgqXSADntDJ2CzJmjNqrNFzE1LcbHnKYajwOkkDWC5KDGlkZv6Tt/wDBXQhi/edr4cALGc7b0Jz3dHDhkHVwfeovXb71b6ZVv/CR+88DBre0dbgoRrmi/OFTDXURfnCpf2mL84VLsnYerNU/pu/I75KDe/sid8lFulPVC/5Jn4c/9i/5KKHQc7DFPedpY08UQAeklW0Hoj/dfBvDrHB96i7fEf671H/Bt97eBlJK+GJmBlzNCB089vfn2rE0HkNMhJHhObhumhR+iFBfwomHsWiiPtqGNxWhzzaKMdbQVo06qaL8gVDspovyBUR/2ePuTYoGRsFmtFgBwXqidzDwHg18F2FHBwGD6QwSbJGWPtHyWXBrcI45CcgJNQVVKM3UMG7BAXnvLh7kHC0mk6keo2Nn+VUp11tdL11RCoWZGCeX16uT5qkpfCpqANksRiEuZHa5VjmHi6WaT1Bf3FVVLUyPmoni4taWM71xZJbC1nq+D7iqmmyZLK1vr4h7bo/rQwqir6t1Uap7JCQcDpi9g6ADh7rqGaczGrphmbNAa0ddg9RjVWA9ObvY3hLtQR8426ExvBtHCSjfIJ0jBPD5S3hsPnISNu2+4g6weAwYaTSb7w6mTbWdBQIBBu0jI8FB9I6QMqrw1cXkKtnPjK0p9HNLjR2nbRTnKKp1Q1Q+BUVbETHk9vPjOth6eAVjHVNILTbRvU+iZzDOC+HaxyjmhFVQvxxnW0J29B4V+WEEEODp4elAbUBtUNU0wSxh7Hixa4XBT2EzaLzj2wnWOpCIugY17MOT8Qs4npGzq4MT8bxkNXCIxZvOWI8i0rerg+9Reu33qmq/p1JJOzG+CljdHuvchQRxPkfBCGMBcTgGoC5TJIw6KniAOx8RB7gnjVHGOqN3zCwc+SBvQW2/zJv7RT+z/qTNtXF2YfmUw6qwdmA/5Uw/7W/sb/7FHtqJexp/6FG6VobPOTuIdY97Qr/Riu9Uf4gi/Q2ieiH4N4bOurhWqou3xH+u1T/wbfeOAvozI0XfAeMHSBrHddC7g3m6xyeLlDgCQ8XyR9Fy610r95fvj2o7wngZj2rwR1cFpHnosghyLhSsBxMd3J3onuRikpJrEYH/ABBTrZNKd6Du5U1botkr5qmGR984ZcPwKqIf5ppupYN08bJfgFp+PyOkKGb/AHtM5v8AhcvpFFzqKiqP9zUln+MLS0XltB1f/Klik+IXFfzqjr4BvkpX27xiWiX5GuhZ0S+B/iAVLU509TFL/u3h/uUUnlGA9YVBNz6WM9gWi3/7NbqeQtGHZKOp60f+LOtG/rZJ3/1x8k5xsAhrebncgNQtwhBC6CHAY3XahL9rCbSew9BQfcEYXt5zTs4JdFkU9UTLR+2PqUVRA2aCQSRvF2ubwUOmqB9HpKASxHscw+k07CtJ/QqrjjrpXz6MJw01ftj3MkCh0jEMw2YjFYG4eN7ehXCj0kwz01mTqu0HXOFizY9j9TutUuk4uOpjgmHPiKMTrHIjWE17Ab61krIIBBDgCOwOTnI9HaQsOt7QohrkVNHm+S3WQFomDn1kF9wluVop8mGMyP6Qw2WiZwCJgCfxMlE4AwlhadRbbgpNKs+2bgmAylbr7d6rdHVAE7MUBOUzdSDRYcAjBazXvReUORaVnVwfeovXHvRi+mlSeJnkvSRgmKPHbM60XgtNPUuaRYtfBrCjyA0e6w1DiG5d5W7Rv9yP/qUo5lAW9rG/FVeymYOub/2qs2QxdtQf+lV34cA66hx/yrSB2UnbI8/BaR9Kj7nrSX4lJ2RPP+ZVztB1QlqYMAZic1sBubZ2uXq2itHdEXyXnDhOHNfeIes+7h18n/XWr6KNvvHCaerfBsjcWj1dY9luTeAkeab9iKKy5FJTQOnmcx05yDdeEK5PBZrygggsuDwVfgH1amYTreT3AIPoadxAziadQ3IWyw+xSt3W6CFUx8ySRvU5Vrdczz15qrGvC5P8+EHqcQoWzMjkhe3HexBBHwVBOLSu7Hx3+a+j9Xz6Whf1xsafgVovXSsnhG+mqpGe5ylZ5DTGkIz++9kw/vNWmo/J6Vgm6J6W3taVp+LXBo+o9SZ8Z9rStKszm0FMf9zOx/xCazy+i9Jwby6kJHsureA/sPLyPJdE67UypZxsbsErdXxB3hEkse3DIPN+I4KjQ8+V5aZ58OH4jcVTaRpW1FJIHsPe07jwQ1VPJBUxMlhkGF7Hi4cOkKv+iLzW6IE1ZoO+OSEZy0vS3e1U+lKWIvmY/HkyYZB/XudwU+l4CcmTjmPVboevIIfFIzMEKLSFoKq0VTsIyD/kVLG5gxWANwvu7CTraCroo7wOsoDIvCiYCXyHvstFU+T6qDqMq0czKI4vUiWLyNHO/uHzWlJfIaP/ADPJ+C+ltVzKVjR0Qn4lfS6q59SIvyhaUmzrNLv7HuKoNdTVySLQcOuOV60RD5OgYeu5VLH5Kkgj6RGEGuxHWOFsjSx7Q5pFiDmCgby6Py3xH4KSKR8BjdCQbODxZyJQVuRaVnVwfeovXHvVTRfTTiYMGGamZjxN3YlpOlquKiZTFuEHONx/zLTG6m7IT81pv04eyBq04+VrfrIFzshZ8lpVk0rWVj2NbqADfktMH/8A6M60sdek6v8AtStKHXpKs/t3KtJzrantmd81O7nzyu63lEvGIk9ZVqChG6Pg2jgssVTFbZcnxH+udWf/AMRvvHCG6TZJ+Iwew/xHAOHEwtOpzS32J5HlW5qXZM1VjpQ1lRFY7wVNGTd4yJHN/itIAXEkDx1kJ0Epjn8F42ErcVvPBaM9J5Vwvsm33BRxMxyuDGek7IKPStUzicT2RAjLbfWbqdgY0AENAGe4L6zMAcmgElQ+k5M2Pcr/AKxyOyUp/wCKpPTCnHntU43KaJwJu3cQVXxcyqltuLr+9V7NbmP62fJTjylPG71SR81F+tppG+q4O99lQHPG+P1mfK/Bg8F2pAi4OXLt1cjB0FMqGDY8aiNY6ii13Fy5P2bndXy4KnRVVx1K/oew8143FUumKXjIDaVvlIjrZwFTUtTJpb6KhjJn51FBqin6tzk2e8Eofjhylp5cp4be9Q1MQkgka9p3FUulKYxVLPVdtaqrRcrnWxxbJAmw2g0r2SfNUI5mOXqYnu8jRSu7bLTVRlSaOZ24nL6Z1vMYYfVh+a+lFXnVV87f+cG+5PfnV1gf693rRcOck60FBsx9Z+S0PB5OkhPW2/vTGC0FPYbAxnyVU82bAWje7JO89+e0BM3X6TmggqWHytTEw9MgC0XFrqQ71GlypJMqeCpm9Rir5PI6Il65HYfeAtMSfqKaL13k+660gfK1kLOhkN/eUY4rPlMhHnEAe5aKr48Nc+LENTw6zm9RTKfEaPSdLPEN5sR16wqtrMbWNk/3bw49yD2XHI+0Z1cH3mL1x71/r3F/ww/zK2kj6g4fvEfrD3q89R2+7hzVzwXcFako+iPhC3LW89Q4cjyf9cav/hGfDh/m8m4lveL/AAXg8i0N9xBQGRNlGNbgnyvApoXzOB80KoqHY6mYQNJvh5xUETAM32Fs1B+DGetgKoa+ldEYWQuOqSJoa4FaUiypdIh7ekkL6TDmFj+1i0uKZonnpmvWk26pqZ/aR8FWaNIFZAWNOp4N2ntCY7LNYf1Tyv8A+GRTTC0VJK/qC081mBkr4mdJFwpA/HVvfPJveSnR+DbCBsT3y2vcFCnjsNZ1o8oIIOiBGtrr/BDgtyXM1FBw3FDgKKPCdhRO1HenMddpKZUx8XLzk6J3FzG9zZr9/X08E9FUtnpZDHK3aFBpiLA+0VWznR7HdLeHRunrTy46Wvj8lWwZSD5hfSzQEuIwf6VgGqpospe2PaqOY8TOWMm2smBgkWja2K0gIa4WOIAjvFwtD1U3GMqgG+itAQc9pm63fKy0dD/NtGDr4n4lTtFo6QNHS4BVQ1uijTzz6wDoaFAefPI9Umxj3dZVONULe1U0Ot0TFo+LnzdypX5U8FROdzGLScvkNDSjpldh99l9IZxzKWm68/mtLS+X0tg/3Q+VlTSZ1ddUTHpeLe0FaDgF3NBPTKfcFoOkzEMNxt4q57yFo6HUR3gKk8z4lT1koZTNiZufNdo9xK07X69LwUw3QxEnvNkyXPSOlK6r65cIWhqbydBE475byH+9dUFfAyGrgD4mZtaCWW7iFomDyEEjOqeT5rRs7bPpGA+mzwXd4zKIzoZ/6kvzCnopeLqozE7Zi29Sb6QWKRhG7gtUR+sPerfTqLd9VHxTP9JnMcxqj9MJnpKNsrXE5BwKhlfK5pNnXtcJq6Cj6LlnzXIFC4X2NN6nI2DW42Qa0AagsuDwXcm/0wq/+Fb728OKiJ2sc13t+SvH1ci9O9RS0MRfGxxtrICpL3+rRX9QINFmgADd4gAJk8DqVhDwbXQ6OBqw83JP9N3en+m7v4BHGHu5x5J5ILSDtFs8kBrIHasWrNSa+Lfb1SrEi3KIQKvw9J4St/BY3BTKiIwz2xEW9ZOp3WkJdFsedY6/nwPilZJE8sew3a5psQU2vtSV5EdVqa7ZJ8jyKLSDAyvpIKpo1CaMP960A03ioDD0RTyM9zlounzjpyfXme/3lNjbZjGt9UWT75OsnE+FIe9X1Bx6k/ZE5VOyJg9Z/wAgVXP11UUXUwu99lCf51pOZ3U9rAtAwn7VrZDvllJ95WhaW5ihpW9OBoVBALB4PQy5U1RKY6CjmnfujiLl9J6gAw6Jk/5jmRjuJX0wqf2Gl633+BX0hnzqfpEIuiGL+IU2DBU6eq5PUjYw99itEa53VdSd8s5+FloGHNmjoz65c73laJhbduj6cdUQVIzyVLEw9DAsjZoCJ2ojbfrQvY8B2FEax3Kl0rSmGfra4a2lV1DdzI/rEPpx/EIyMG8FbNoX27PWCbpLTIqzUBhbE1gaRuJUBfjmqmLRzddXF3t+a0S3XVR/nC0I3XOxaDb54PYfktBjef6h+S0MNUZP9RaJbqpz/Zj5rRg1Up/I35rR41Un91qo7gNo/cF9ZjacGADIZ3y5F3l+wZBDehweC7k/631f/DN/y8IfDIx2pzSE6PJ2Ww9Y5GKB7ehGTRjehOR4GjWQovTb3pmwhNTWC5NlBCCAcRQF4TLZxywNRc4lxGaaghwvk5jSUcQfLl0cmomaC2J2F2ous33qpwlxwho25lMh8pURD2/EKPUyWZx3RxLSdS68E1exv7wA91lWv8vWTH1nfxKhjOJ8mI9h94KZDl9YkbbY1wb/AIQFA3W57vWlcfioY+ZhHarfre5x+Kjfrcw9bQeWeEIBDgIQOv2IHUe9O1gKWWmtUN6nOGtOpHWsXQ9HmfwQIuCCDtHBqo9Kv6GT/B3zUNEwmV1jsanVVMJrAB+bQN3A0G180bXcQAN6jHntHSSqUZve8+xU0DMZiDWDz3mw7ytHQ5Crg/qXf7gVpKqjD6Shq5GO1OFPke0uC+kk2QoHxjfJLG33XKcI76QmfNKdYY8hg+JVLVD7J8lO/e1xIPetIQvY2kqmStdrJGAN96oB5aed28DCB7BdaGizNEJXb5iX+w5JkUeCGJkbBqDRYJw2IXzNuSCCFhItq9oV7Aq2rM8Fy3MZFYTa4I4WOzc26I5khA3HNU2kLvMfFT/ix/EbVWaOkP1qI4NkrOb37EWuFztyKmkrqhk8l2mz475m21VE5kLHxWY/DbCb6r7OtVZ/Wt7nfNVJ1y+w/NTHXN7D80dsn9z+KG1/9wfNRbXu7gFT73qlVLRV89M2jLxFI5mLjddjbcqOSeKM0hD3uDb4r2uVZtgrHgysNZNkWi3Bbga1hBO1MPnIHgCYz6VVTnED7sP8qhbtuvw23VZU8xrj6oVZJe+Bt95VVBE+Qyx4GC5zKDXeTeUyUtADru7U1gGNwYHai7K6pqJksU5O8WVDBkwKqPkIfcPmtLS/LGVpQ+eP73zWk27W+35qtl188bitIvZdjSRvJC0jUOJe9o6zdVE/Pq8twH8VDTyRAyAvfmLRAWKM9MJvruHFs4u/xUg1V/fF/FVP7Yz8pUEMAZI1sr9ryFTjVCzuUTdUTB1DlQyMdjaMYOv/AOVKPIyMHYWe0H4KtZm6mEvqTNP+INWAXlo6mL/kF3tZdULjY1cbHbnHCe5ybM28dRkdoU3mvDv6yqj6Sq88iqkc5jlINbSj4xpNymKrqP5rSTzeo0laemFxo50Y3ykM96fF/PdMaMpd4dUAnuC+jdJnPpmerO6mpi32vNlox+CPRlJPGQ/OWaYOJHUBZEwOGPYdZVmiOfmag7cnwXdCLxnMs+ITXtxMN2rjZc+YM3dSknfYm98gm01BC0mzWMATn3DMmrjdNPgvcNjuhDXvpYJwxkBwnpcq/SOhW6SrNLikiku9v2OOzd5JK07pPSL4NCV89XSjXU4BBH3qlJE2m6t9XN6DCQ3vN3FaKoGAUmjaaK20RgnvQGoDkbjYog2IAKy7kLIkZoWzRb1crd3bFMc+NYD6h+aftnf2NATDrdI49MhUYzDRyg4EOFwRmDndUFYC6AClm3s5vcqrRtm10V2A2ZM3NvVfZ2oUWkJacwcaHWfiBtZNeMqUDrf/AAQZIWilGX7/APBHZTt/OfkpDKY2wR6r5vKqdkcPt+aqtvEf99q0k8ExOi7GXVSMzJ2uaAmTSNmDsbhKJHObtzuU0uwi6s3moE6kNys/HbqRPmhHcESjwO6lHCCXyBN8xpPWqmY2iab/ALoVZO8ucA2+suOaZrnmcT0Klh5sQJ3nNAGyAX3KRozxDCjI4mmkA3Nf80+mkL5wwvHNwm9t6iqqVjKlsxiD8RMLbkZFUBBNLpGSN+0SM+XyXExYOOZK698bL6u0LwSvDKLimytkDyvqsrnmYPBFrBqwPnidkC7E33fDhma+K8IDGuOCQP53Yq0iNpiApSCcXy8W5hu1xB3g2VSzVIT0FSjnxtd1GyZ5zHBU8gwvNxueFoqc/wA0piTtjaGHvbYqleQYZq2DojqSR3PxKuZ5HSxI3T07X+0WWlmeZQVHql8R9ocqxvltESnpgkZJ8QVSM/nVPPT/AO+pnD22t7Voqc2jqISd2MXUL+YT4j63MWGpp6cAXxzy4AtDs/nX0jh6oIHyL6JQa59K1R/cY1g9q0BBlS6AMp31NU4+wKti/mGjKCj6YqUX7yvpHU8/SU7fUfg9yrao3qKqSQ/vvLvejtkKj2vcoQCWuOLZcotaRdGWMBuN/qxlVDLMfC/i97iLjqCIvLT9bm70ImCJuvW/r3dQXG6ShGwOuUBGMbhhaFCSWtcEdGT6Rrxrigdh6ScgO+ykqZzI9xfI83JO0lSRaJ0foYWeKSJrZcWbcY6NRsmzaHgMextj1oIEKy8PkBzSCsGT3A9KhJNjiINgG2+ae7ycEh7D8bKqeCOKYz1nf/Km2zDqa35krB5xd1/oLJI3MkYHscLFrhcFU7i6bRs5pn+g8Y2L6RUxI+qMnHpQSD42KrYCTU6Olj3mVj1uZGP6icNWEdTAptjx2ABTA2Mj7dBKMkZcScTAXAk31BRt8IMaSdutE8ATTtKGHJxuU23OKYPOKb6Tk0a3KFu93UU8+TjCrpzezwO5P1zSAdWapma2Y/WTGNsxoA6EAUORiYB08imqBaeBknrNBWjpOZG+L1H/ADuiATBUg9Egt7RdVNKbyQvwjzhmO8KSUlsTbka1PDJieQ1tswnMwtDrCycDdrlx0DXnI8AfRsuW3a/FY9R+aYdHxMa9riwWdY/oL2cx729TrKrhqjCJDgBAzAKnA8NrHexUrHlk9NOLEi7bOHvC0XUvwRVOF580sIKoaq4eKeX1g0n2qiIJjh4vpiJZ7uUEEdjXJyF83NWGzsYABNxv6lEeaS5Sv5kDyqx+qIN6yqt2t7QnnnznsULWkuc53WVSmNzjELgprWStYLC44OL8IGyuhHPxp2KWT7NjrBPvcuKIoBCD5eQX6Q3+NkG1HHEeTzb0u2fPsWHr3riKk0shsyXm9aNNSul3BNqaRjwdYQ5QOsA/pJVDVZ1VHBKd74muK0HNroGN9RxZ7itFvzhnqYe0EIbNJ98H8VUPZlpKPthK0mxgEVZSv/MFpyD/AGQTdMcrVWU384o54ul0RATfSHAcQs0nqTGZPe1vRfNNvZjSetVk/kmG29rfiVO/y0gb1m5UEebyX+5Rx8xgHCU5EOKcE8DIBSi+QTxmZGNX1iowCZj8r2a6/KtEgygLMQBeQEBVOGIZsPBHJz2AkKEfq2oAWHBxlbECLgN95/gg2tc1oABaeQEEEEEPEyCpkcI3nPY0oObcG6uJDbz3e8oDTLOp3uKOxOabtJb1G3AEE1utybsBKmdzISqp+pgaqh2Zf3Jx5xeVHTvwPYSbKmbDgED3ZWQlpSRGWBhtnrKKKKKtA+6tTvWco6k2MXe4AbyVBJLga/qJ1FRMGcjAbb1xUHSi5xcUMKD6mFvoR37Sf4BBlj0oFqLbEFOq9EGCXyoyxbwsANM8ok5FBzbO4Lf0LTzeXp4pPWYCtDy66CIeqMPuWh6plgaiH1JfmqJnMrJO1i+r507IX+wquj10ryP3Bi911OznwSt64yi0Xc1w6xZC3Dx0flpI/UsgdddV/wBqo/2ysP8AzlT7Zqp3XO5UPnRvf1yvPxWjh/ssfbmqFmTaWnH9RqiaLRsY3qA5XgBRy0Di9t3Mzaqdmk/tXyiPCdRzWjB59R22+SoB5NshHS/+CpGeZ3v/AIKjbqiZ3n5KAg4KcP6o3OUdRNjLGxOyZhtY7fmmRVrJL3bexsVoyXmV7m+tGPmoCCWVQd1MJ911GD/OY+3EPeECfBlid/zAnt2G28Z+LjgYXTPbG3e42Usn82pnvHpyeA35+xV+vFTdWF3vv8FWt8rSMk6WS/MBGShdKWFpJJwu1jMpsWmGueWtaA7NxsBkUxwu1wI3tId7kz0h2qpf6Knfrxp7tftKaNaYwABgyTfRAQ9FDchuUZlGJjTkoGQ3bE26DYGgIcIYwucVjYWgZFEU7iGlyewnAXsPcsWZNyeDHOxu9yJKyWRWLSjztAaPYrWBWQ4XRSiWJ2FwT+Js9tnhcfCHHJCVgBK2q4twj+h+gIEWIVDN5SkiPSG2PetGv1RPZ1PKoWi5qpYxvcQtFRUvExNe94HlAcyVvkQ/F/upv4hUJPhyPI6LBaLh10Ze7e9+JUzBhjp8A6GgKjlykpWv9YAoYy/R/N/CfrHUfmqqDytPI3rb8Qmg2dcJm8IK6qZHU8cAIa42cQTbtVbTPEmASdSpX1IbpWCpih2viIy7CLr6JReR0dW1R3veR/n+CpNVD9HKMHfLeUrTMnkIYaQH8KmZH7bXVdVPDq6qe/reXKMtlaG5MLDfaMk2TRzqHCOOY8yROyzHnN+IUsdM4UVS1npxPia8Eov/AJ3o3R9T1NwH2rQ7/LaMq4OmBznD2E+5aGnyptKPiO6dg/8AYq1udHPTTt2YJQ0+35rSVI8ispZ2M2OLLjv1e1R7007UEOEMjL3uDGbXONgsYvTQyz9IGBvefgCqmTOWcQj0IBn+Y/IKnhfjZEOM9NxxO7yr8N9HHrd7yv5bHU73KCQ3fDGXb8OaaPJyzR+rKfcU0agOAcpjOcU10lwrwtVo29XIxRgdKc91mhBlM4bQmnWFC/WwKPzC5pRinxudewyVyslmp3aSqHYCWcY63Vcp2p7COxFrW3cHsO0ZlvWslbhdTjDsQMuC6uPCKGO4PKKK3/0GALk2AVNDcNdxjtzfmpngiICMd5T3uu9xcd5PLgpYjLVTshjHnSODR3laNhfxVBFNXy7MAs1fTbT3kKaLRMHpy5H4lQTETab03XVs25hwe+60LDAIomTtA2mYuPtVBsnmHcVR/tMvcFo/z56k9TwPgtCsNzDK/wBeZy0N+wsPW5x+K0N/9sp/yrQMmvRkI9QlnuK0G/mRTRerKT/iuoz/ADWtI6HsWmIM4mRz+pJ8DZVlJPLFUQSQPd5sjSLjtRGskEaiEHsMrS1pJ+02C+8DcfYpmCzJXgbg5VTTfjMXWE8i00LZFRk+TMLt7MvcqljL0la49GOxQmndx7WCd21wwk/NNgGJz3hg6MVu0fJMqIhJDIHtTnG2IDrKd5sc0p6Bgb3n4AqpPPlbCN0IufzH5KCN4fgxyDz5Djd3nl30WP63vKtpo9TvF3eOC8LQRsRainIq4X2yc6aW3NbyslbNBxuQFG7W1Mabsc5h6CpG5OIcOQCnRSB8aIsHmyY4i5UcrbA8JIVhwkTtB3/0AALk2VLDljxncxSG4gjDOk5lSTHFK8u5ccUZfK9rGDW5xsAtEUl2QF9bLug+a+mf0hy0Xo4aPg/Gl+bvgEyaYT/SPSs9ZNuZ8ytEaHZbRlDDCfTAu/8AMc/FBAbUBtTIgS54ACoZIHwPhZVs9Ai4Uc4L2twA6uhGJ1nmzXjDcbimwOEbHPe0NFi/WcuEqYAGEkEblVS2jqGiRh9IZqemG2aLc7MsChi42KIeCXB4HWP4fBU74m4nysltmWP29RVbAb087ZhuJLSp6bKqhlj6XNy7wmSC7S1w6CgdhUfpgdeSDuaQerkfyS3pBPtK/lp3qu8UVi4MuUA64VRFJMYgC3GRYhTM8pTdxVP57ZIz0hUcmqoZ25e9Ncy7SCDtHB4KtE87mnlYXeHqQc27TccBCDlJGbtcUXxAiXMawsrOKjYFO2azAMKMsYc42JCYfOQOoo84LjYAdoyVuSP0ZrG4nuDRvJVMzmEyH91TuyhaIx3lSTG8shd18sNBJNgMyVoWguz6z9Zl9CAY/bqX0o0+cGgNEGGL8aT5mzVWV7xP9KNMyzn8GFaD0MB9S0dFj/FkGN6J8UEAgL5qCmBxSBSyXbTiw3lT1JvPIXcAdCRuKOBjzk0PFynyR351iQnIIDYifNRuCAjhyzT/APSbi9mFmTuG4VDOSXwAOO1nglSx50lbINzJQHhaRj8pTRzDfG+x7io2G80E0PrsR/U1J6AH/BVjP1uLrAVUNbY3DqPzRfoKBxyxR3Qg0o+RwJFiMlB+8OsKn/EA68vEjxFl5f8A3nzTTrChfrYFTv1NTYKaOJupo4W09BNK7U0KldreW9YUEnMlae3hy4ATia4tf6TU6Hy7Dh/EYMu0awmvbiY4OadRB4CE6N2Jjix28KqYRicHhNlykOEoOILTdYadoUjHnC5Pj5zk0tQjrxFJlE9NazGcwqJz8JlDTuKZILse1wO4/ooaLuICpo9coPq5pouIoSfWNlVPyDwwbmBOkOJ7y49J5YWh9HXElWJJdscPhuWntNkx/RvQzyPxpc/4Baf0xZ/0l0xgj/Bjz+TV9HdD2MVCJ5fxKnwymgWY0NA2DxI4ANqaE1oJc6yhiuIyZCqupuA7A1Em7jc7+R4Tx1FRSw2mGLdsUUYc2IWBN0Cro7l0K2xcVYdpCxmeS25o5dwQVRTeUpmFU+fESyxdANwquPyU7H+s2yLNBQNdzhGAetBtY8lNJ1jxo4ByDIHFjrEm5BVQ3MMxeqVI02dG5vWORkhJo+ZjtRA96if5qZrbcKrizhqZAtLQ7WydYVUHBs9HrNrg2TWMdI7mtFyqWVngTA96Y/mvYe1APMkDzC867aj1hOiNqtmAfiDNp+XahsN+AhHbmnM5j3NVQ1trh4WPnMIKDhkjvRsr031aqPhDJrig6oLmFVlN5Od4VZFlN4aifzxZUwNjZUM+qQAqCQXZM1A5h4KHi2tbdxAHSoI8mXkI3alO/mERjo1pzzdzi7rPAEOVorRl21dYwS/hMON/cFpLSkpg+jmhppz6bxi9g+a+kum8/pDpf6tDtgj+QsF9HdFf7J9bl9OpzTI2BkbGsYNTWiwCPigEAgFFCDjkCe+4gb2uU9QSZpXHlMZ5R7WesVRiEymZssjwG7gy60hDM9jIJHtBycxhIKrXmV80b2A2tiFk4a0Bs4AEEyqbzixzdRCFFTGEvxkuxXIsmFN8TbRg6kH6WkxZjCVSyc6FipjzA5nUf0RmlaH6tJK+IYw8Fm8KuoyJYtLOfEw3cx9xcd55F6WTq4QmnYmYSr0co6EMN2SEFV8Pkqlx6HZrSkGtrXKpjympj2FUrDdhfBvYWXYfl2KjnyE7Gu3E/PkuG3vQ25dSvzSiiE5zczySMwSFUxcyZwVaz9aSqqPWVIOcxR7Y1AdcSpvw1QvfgfdqpakAxSg8McDbyOz3DMlTOyhZgG860+R15HFx6TyDyAtH6MF66rih3NJ8I9mtPqpuI0Bouesl2F4/yjNfTHT2el68UFM7XEz5N+JX0d0ZnPCa6bfPq/KooIhFTxMhjbqZG0NA7vFWQCsrJrASX2UbLiM4yqqoJGPA1Em5NzyoIOc/E70W5lVtULsaKeI+e7K/b8lTwnE7FPJvcSG/Mp5LTfmG4AyA6gsz1+ICCI1OKeNqO0JhW4p25DbkgVcEL+TG+qv5UkP7h94/R8Gj5j0W7zyHuppRHz8Jw9exaXp856AvaNrGn4ZKAG08UsTu9UtSy8UwI3kEe9XbcEEbwvBd1L7vJ1L7NvACon62Aqnf5igdqyVVTfzaolj6GuWmYP1okG57FXR+XomP9Q2VNqmhmiK0fLqqQPXGFRyi8cjH+qb8BW8K+pFuseNnpSMDypGjwyVxNK+TEDhCqnSl75iS5S+eQ5RnntCo36xZUD/1hCpn8ydqDuY9rk9P9ErRdA8wwXrp9WCHm/n+QK+mn0j3aGpD1sf8XLQtK/jtJSzaRn6TgaqahhENFTxU8e6JgaihyxwjegEBtUUQN5FLJcQjtKlmN5Xk8uGM4Y7yv3NVbUeXkFNH6Hndyhp/JR3d6cmZ+QRcbuJJ6eAuyaLnx7hqcU9oTfPBVM7zwETHigLnEnINzupqPRUTpYbxuGBrwbg2XEVvG4b3BFlG5M/RcOjT0vaE5xs1hcdwzVbNqgLBvfkqtg8x3U5SREtkYWnp4I5W4ZWNeNzgCqMjwYRH6mSIdiiqHA9I+IVfGL8a2Rm3PZ2hfdpOpMYMFRTOFtrDdaOl/X4Due0hQzeRmjk9R4PKYdbAVC+92qB+xBucZIO8FaTg8jVS9RNwtMQc9kco6Wp7DaooXAb2FUL+cZI/XaqObydTGegusmu2AobER4y0bGekUU7enjzlINqkG1SN2lTM/WFTs/XKv+ktSNFMqvq9I7OZ42haH0QB9QpQZ9s8vhyKTaEQjwDam8JHAEAgE0XzTGi5fZNFwy7yqmo1vwtWdzymsGJ7g1u8lAu4ukjdM9Tzm9bOWj8Jmf8AAJtPlTxiL97W/v8AlwudqGSqquzgzCz0n5BU1CcflJhqcdnUPFlOTuBrRmQmAIuvZOcvqtJBJE8PrHOEjhsYBmAfZfrsoINDtpmZyyvEj+iwsArPRaLjNqbt/RY52hszMbQbgHemsFmNDBuAtwsqISx7QcsugqUwtdHMMRFy14tYqui1wF43sOJPjdhkY5h3OFkETE8b2lB0L2g52UclBaRjXjEciFRTsOCBjH9GQ7VRyZwvlhcMiwkHCVpKn/mmkSdzXE/xWn4B4dPHON4A+BTosqugki3kfIrR0uuYxnc9p+F1BP5GeOQ7mvBRHJB1gKJ2toVM/WwKA3wqeE3gmezqdZaYg1VD3+uLrSUXlaeN/sTP19LKzqzVBJkZcHrghU8w+xnjf0BwRRR5X27Bub4iwT4pccbi1+8KrprB4EgG7IqIsAkL2KlOudipfx41Sn9fGqd362MqmdrIVI/zlSyc2ZqY9uT2kJrAS17UY73IQZfwkyMkB1yppScAUkpvI4nlxwNxTPDVNUOLKKAu3uKxux1szpT6DDl3/JBjCyJojaRmG7es6zwE6k461VVNnFnFx+k9UdJYlnGyb36u79AadYTHA5WTW+fbrKaDzwepDqRp2nim3c7W5PmlMkxusr7QrAgqM/pgcLOaHDcVQym7qZg6WeD7lSv8lNLH3FR0VeYS/H4AdfVrUOiImRvje9jyTktHS65HRnc9qgmImppmSEaw117hB7btPBcWKo5vKU0ZvtDbHvCon8zHH1G4VfB/M9IOA2NJIC0/T86GOoaOo+6ykiNqzR8ke8j5FaOkGcrovXZ8rqln8jUxPO4PF0do5N0w62hQv1tUD9ib5irqfyNRKy24rTEOuQSeu1VTMp6MO6WOsqM+Vjli6xdUE3NqmDoccPvTXi7HBw6DwyTzGRrxqtYqoZrjv0hOGRaUd3Jy5ITUxObmyRzVWx+TqXrScZ8rdaRaq929V71Uz+VlKA5RKgpweMfn6I1qsqwfq0Yhi/EcogccxM8m86vmVdtjbCPNAsB2cBOoIk5qqqLFzOIj3v8AkqOjs4M4yQee/Pu/QY4mY5pGsb0qJlxA2/7z8h3KsqeYJSD+Ew29irHHKkmPWLe9aQ2UZ7ZGrSH7M0dcoVf+HCOuT+Cr90H5iq/bxPeVVQSY3QtdvscioJzmwMcPMIz/AE/+WP8AlNWVP/W+HAWTwPGxzSiC6xIUrTk6/Wi3nsy3gqlf+sso5PJyMf6pvw3BBVJN5WmiPSG2PeFQScwSRdTrqtg/mWkS0bs2r6QwbGTjsPyKqoMqzRzm9IJaqB/P4yL1mXHsVHNnFVQu6C6x7jywdgUTtbAoH+aoXXLU+N2KIlvUVpSDydTIRucb+9VElJiqSDJiIyFsl9SZG4xcZiNtdlRuykEkXW24Wj6nVPESemx7ihrYQ4IbWKM+amb3Bbnof6SNLrcNqw+It4uCC4B4x+5qrannEU0R7z8VFGcQZif6Ug+CxG7ziPAXalnnmVV1FnTAU8f7+s9ipKIAxx45PTfmf0GOCF0szwxjdZKLyY6CO/77x7h81PPNjqpDc7XG5Wj5YOMpWMc9ps4uF3A9vwy8RdRuzAsf0wcNtLNO+Ie8oycRgF7YvgpPRKk8C7Mm2Wburg+6y+o73FPZsW+6mj5lQ8DcqvBZr2dZaqxmvin9bE3VNTnrY74Khk1yOj9dvyuoJ/JTRv6GuueGln8rBG7pw5qgk5ofGehynhzo65zO8e5fSCn1SCcDpBWkIP53o7tbdvzVE7KVksR6sQVBNzKuP+v4PvQe3ExwcN4N+UCgBYJsk1Kx+ovPuUD0De1iqmAkwvkZ6pWlIf1xeP323VUzKWmY/wBU2+aZUzCIwvY8jrHBf6TyE+m8IWRR8c1jcTyGjeUwOw0zDK8qqqDerm4pv4bdfcmQeSjDD6bs3H5IA327TwF2pZjaVV1ID5rU0fTzu5UdCPsY7v8ATfmf0Rj6CR2AYo/Dad1v4XRZTMttd8CrQVUvpyAdwv8A5uSEN5XSVZH9DCHIHIZEwukeGhQt8mC49wVcfJPEbN7Wp07i+d7pCdrjdGKXbhOpWWSu2+9vB92l9R3uKyWMeTFt6YdRIKdrY8KdmrP2qRuTmobQmHzlUxD7KokaNwfl3KuZziyT12/JNyE1MetjvgVQya5DGdz2lQzeRlY/1XA8NPP5aCN53lua0fJe0Rj9RxWE4qWscw9IWn6byVVxw6XA/wCJaWpv51QYwNoaR7QqbVPBLH1eF8lo+bm1LW9D7tTZReN7Hje1wPD9vS+ufdyGkWIChd5gUUUwe3XwGpqpiPTd7yq2DyUsjQNxWlIfPx+uFVs8tTNf6psqfVLBIxaPk/XBvXkoJR9nKx3UUdhTkRyooReV4apZX4KOMuO+ydI7FVzmR3oRm/edSwDDGxsTNzecesprBkOAk2CGIecdwVXU2fUfdotzud3KjoB9hHd/pvzd+jXo5/8Adu9xX2EfrIf6FB3yuPuHLCAQ8cEN/KtwBBdPCXVTRsDeDHGWFWyTJIix3YiwkHgxUrDtwDgvBI3aWkIMzcblAci+tRnWwJnmuIUg5pVQzYT7U4ZOambbhMd5wVVDlFUygDYH5dyrmc8xyes35Jv66Ajpa6/sKoX65Cw7ntKhm8jMyT1XX4YZhaWJj/WbdUEv6jAd7DZRa4Kl7D0i60xBlBWY27i/4FVRph9dAEwJB1auxfV2wTEYsD9SopOeXxdYVNP5KeN3QHZ8q9RN/vHe88DTrAUL9bAoXJjtjUWm7QR1Kth8lUSDtK0rFlj4xVjMpqYFN8+mKg/BeoNkTkD5OBV1TkwcWN+pR3xTPM79w1d6Jbhs1kfoMFkGiwHCOsnYq2rs6f7rF+/zj2Kh0cLwRXk2yPzd+kY4ZG+k0hPETAYZAQ7O7Cm02jI4BDIXAuJ7Si7/AGeROOqBylP6kqd2qJVB8xVRVSVOVNbxQ8UVkRddK6eG4WSx1JPQBwWKOHGxElNej5hUkN45GG1jY7ETzUdviigdYBUR82yb5jj2qVt8JBU7NbSjtCad4TTtVVF5KolA3Ysu5VzOeWS+uz5JuQmpiN5Y74KhkGbzH67SoJvJTRv9VwPA9k/gvIFk6aWBkliBK33qjm8pTs7Bb3Kkf5MyRe0Kvg/mdf1NJIWn6bnw8cOoO9ykiIbVUTmHu9hVPWvDI8Yfa9nDgHHT+ufeeWDsUb9bQmEGxKG4FN9BqHoNVtQC3oN5FdW2fOPqsO948LsCodGgGCPHLtlfm79KyKz4BuTdyagNiCCCCHjRyTvRR3o8orE4nhBjWE3HAXnIZb00N3qNyB1FPbsunDWEboo+LadbQozssvRd3qVpyz6lKzWD2hbwmnXkmu2hVEXkp5W9AebKqPPeH9LgjiYXs5rg7LoN1SPJxzSxX2EZfFQSj7GZj+gOBKBGYBThzXOb23UtiHBsg3OChjdxraSOOQecwWTbZgqR731cM+Eve421bVp+AfZDj272PD/ZrVbTZVtG9vrNLVTP54cxUkvMmZ25IOF2kHk58uur7PkH1aH0pBn2NVBo2zoYsc34subuzd/QufCf0S55f2uHeOGzAgRYpoN0ByQdYUbkHcw5p7U4a28J4SijyLI8DXc5oKjO8dSPmuUrVK3WO8LeE1NOoqqhtxNRI3oDsu5VL6ON8jw5xvckdKd58bT1ZKOSBwcwt6dgUT+ZIx3UUBRsGIDEApBJ9lrVW2MYpXC+zEoZzeejgk6cAae8Khfqimh9SS/vujTzskgqr4SDhkaWX6Li6dtgkHTHZ49hv7FF+Mxrt0ngHuKwtxEXG8KKXOKRrkU7ciOCyqqsgyDiIvTkBuR0BaK0fZ7Bxs/4souR1blG7VI09v6QUeSR4jPx5RRR8WTkASpI4TM4huAYrE5oPaHDURfg8EDxjXawFE7YvRcpGjm3RGscko+JxDNM9EJh3hHY4KVm/sKP+job7j7zwfdZvUPuXSFMcOJ5cG6gUIszTjscqV/PEjD1X9yo5cmVEV9xdY9xQ2G/A062tQ1YnDtv7CoH38CK5/cwk9rbKjjDjgIJOyU/NM8ypnb2h3vUzJ3xMmLg0kAka1UTMvx4G8Yf4p550ruxAIVmi+ImsZILNz2t2KF3mAdRITDzXuCmbzJu8kKrj2E9xUrfKst7Ew85pCiPnJp5rgR+gXKvyx+hlHhPiydQROvJN25ogZWCd9Qmz2LHQNB1sOHgy/QGP5zVEdll6DrqQeYi3W08B8d9yj7feeD7vL6h9yBaHb1YJjD6R6E9+Q8EdCfJqHapKcXjmkaf3XkBVbPPD/WCdqkhB6iqd3OD2lU7+bMxCKF8hPgtaXFaQqnlsb+LadkYt7daLA3eNq4uYP8ANdr4fqelonk2jf8AZv6jyQona42KI6i5vUVIzmSA9DgpW8+O43td800AYg9u+7VE4eDI39Nz8WfGXNgnHoWe9EdCG1NG0JqbLA5hORRiqpIHanaj0hZ/orXc4KJ+yy9Bylb5t05vOaR4kcGRV6Jnb7zwXhf6pQaBbM/xTnJ0moJjc3Znl3aW+aRmNhQbzQB1cF7t36liZgOtvD9b0ZBKTd9rP6x4pj+cxp7EwcwvZ6rlM3mTk+sAqhutrHdRsnjnQv7M1ENbXBQHLFbrUb+Y9p6iPGjgHIPiDvR/QAgCmBN2cBO3gBQDUYqkSDzXXQcA5puD+ktdzgCon6hhTm3wHEE5uscIQ4BwBYIns3PPA2CmeScyLDrT37LDemNFzmfG4KtjhkH6+vhsZqY+u1A8IQ8UCMwCoXjNg7MlEdTntU7PJz5dyrI/3/apGeVg7cwoXa8QUL8mysv1+JHCOHX+knYViyc3uQ2X7UbJ3AQbhFkLirkrHAYyc4/d+i1FQZZWTiKKPeVUs1hsgG0D4hWymjLerNNeLscHchrxZwumm5ZkU+PWOXJBHxkXURvCqnjwQxvTZF7scrjI/e7x/gtPouusuAU9bHITYXserxI5AQ5GZ4Yn86NpUD/Sb1H5qaP+b1bmd4WmYNUgmbuNiq6D+c0XaAR7c1SuykjlZ3EKhl5tSwetdvvTJGkxva8b2m/iNf6TdBN1pm0BREGwsiwm2Y4fssPAaedsgzGojeEJGB7TdpFx+iSRvcWXwON8lIylfC0DA83cQc9VlTCldDJBdxcTxhHhDIWAKaHtLCcyA641/wDZ5QcLFa3MVjY8nHGQVa4/QLusRkungMk3FMILtoHmg71DSsGN+e4a0cf2kLcHQcwoqiPHE5BBDlBDxllTzeVhY/1mgqheDaNzDva4oA3gqnt9Zt1pmn8hV8YPX+BWmKfy9LjG/B8WqPVNTvYeh9/YbKgkyMpYdz2FU83kp43ncHgn9MsiSiAEUbI8NzZWPBNSmzCCzaw6lA7KQGM94UUvk3td1H9Da++JoJTDqJQY/ETe2oeIDwXN1otNjybSH9Atmg0AuUr/AAKbI7ZNyFJj4gnG/nv2lOfrNyVisZXWG4a0yKMMjFhyOldKB2ob0N6CCCCCHCEOUUUeCKUWliY/1hdaPk/UBh/cJCp3eTmlZ3EKvp/5rW+1zFpmHnt4wf1XfxU8eVRT272+9QP14m+1QvzbI3tyQOYIP6QODI8jw1krDkVDObM/tN1V+mPyhVn4v90Ks/G/uhVTdYY7rCGqWAjpYVSS6pcB3PFkHC7SHDeD+jAtxjXycr/oIlcDJew2INFhkFxjiNSaweD3lHenBOCI4DwHh6UN6BQQI4Qgh4oIIop3BDITijaexQH0mnoPzRGccveqyPU7F2396qmZPjB6x4sooooo8jVwZcrw+UUUd3AeAqSI3je5h3tNlVx85wkH74URymicw9GYVNN5OZl9xNj3H9EwSHceRcEIg+PATGde5PneS7UFaS28ctwRRR3o70OA70SUUbXVkEEEEOAeJHDr8QOR0Lo4Ojg6OHo4SiiFYI+Iv46og8lM9vQCp2ZSsbIO4qlflJjjPSLhQy5xSsf1FHx+KIndyc/GgcGCMuJ6licTtKDIQia0HxIva+atwEIoq9rXuiQbk+5HDqRIusO3kjxA8cPEBDxBRPCeAoo8IQ4T4yrhyZM4gbHZj2p4ymhB6WmypJdbyw7nhNkbdjg4dBv4y4IVnkeOKA4WxtJcjK/o2LHMAgyE7FaUFFBBDkE5NVszr5JQHOsM1e1mjsXgm91lqaclmb8J5ZV+AfpwHAeTdHlBBDxQQ4QnRuuxxad4NlWRefjG54v7daacpoSOlhVJLzZmg7nHCri48TaS/jDeysrcLIxmbncE+V1zq3J0hwsbcoQtJ1uKucG5eFygEXmwQbyvCCxm90y2Tei6bh2FENN+qyaxvu6l4XAUURyTw35QQ/RAgh4sIII8B/QjwSQm8UjmHoKqY8pA2UdxVPLk4mJ372pXF+VkDywNZCZ6QV9Q4AENhAIWWoooMzcQEX3EeQ3q5uU9+cngDdtTIxZjQAg0WZm5XNzyy5Acu5FxdNsA02O9DJDwWsKuDdAXys5FrjyyiijwdPJP9GhBBBDkhDkDkT0p8B12eg7UoKgWvgf6LuTeM8gAXJsomZDwj0KWS+HIdCkmOOUkMUUXNaE1ozICbqjaXn2KZ/OdgG5qsExgzNynuyZ4IRJzN09+Z8EKOEZC7t5QYMynPyGQ8RtPitRJbkhYdV1cakLXsiWvbh22yWGQkA+LPCUeE/0F0fonQghyTw1MIs2U23HMJ48pGD6qpn6y5h/eCjk8m9ruoq7SrFQx7cR3NTz5MYU+Q3e8lGeS2po1phkaxrbNBuelBjNwCkk5ngt37U3bdx3kr0FPGOYCN4Uj9binyc1pd1BOJ+08H3qOLmtz3lNZmTZE5M70Sbk8sk+LvIEMrXJ+CubXFkQFkQQiQSxZu2EkZ7/6Zv8AoR4RyTwzs5szrbrqSTnvJ4S9waNZNkIIQ0dquXFXUcQu4przYAhA7UFCXYjGCUA1Nbckp2YanON3G/LsiVbxd3K4bryQwg9wWXB4JuLoZg71hcR/ToQXRyijw9C6F0eOBmL/AEQsEZKdFI7a0p8gtEwqWU4pCmsQCMYzK3Ap7+gK+Zz8TfWreMJeERhur58AC53ehgNwDr1rDMcrZn/0CPEDgHjBwBpkG8BB7SHKMZhoTQmt1uTfNBKe/oC3lW8VtPjrPCDhuJCAaACrtQKGasxwb7FgkcPeLcs/+gcuHo4RwBDxDmm7cijazmklOOpqlftst+f6XZWmBCPgG4O8lXAWXACnYXdaLTY4dexWP/oQcOS6Edy6OE/0Xd6FhbaRltRLBcLwQUFcFa/egcVucrPKKz4NvBu/9HH9NuijyfCRDmkvshgGHNAtR25WVwVaI5jX1oXdbL5rPdwBZ8i3/okIIcoooo/o1yFdDLVdHaO0ou1bN2xPCeznBWKAti1hDU7PEVqBvcCyu057EcOvIIEbc9yvi19qJeOpFZ9aCOsoZ/8AokIf0HlmULBA2zA3BRvud5zV2XI+KzyGHrzzVgU6NwDTYb1hGIuuhg2NXtK2A7NupAv2AOHuRdcEg+26F8kNfYtqH/o8IIcvL9JaSARiugA3DnvQO5Nc6zs9yYW9J7ggMV268lxT8V+pHMg7icWpAi4da+42Cu3Zq1XWRcMOY1dG9awckdgGaHIHDv8A/SeXLKI/QDe11axJAsLBNys7LYgLkkWQO7JNzttz1albsJWdtfSiGgHag1tgSfkihzcshmhcIdKHBln/AOlgghZBBDkW4CEfH2O9EaudfNah3o2OwDNdORW0q5vvWG+9A4ehC51kIENA1e1Xvmbk8A/Q/wD/xAAgEQACAgICAwEBAAAAAAAAAAABEQACEBIgMANAUBNg/9oACAECAQECAO4AD5Lbbb7232ojI+SgPmL4hByPkCAfNXUPbsPlVr8ZtttuNvgkuD9Y4HyKD2UuTj9JvbZuJL1j8gyo9tv4Lwl6d/kAew/ktuL0LQfH8fvPk9ttt999t9tt9t9929u5v0D8inuqPbbYnqQHQ3tvs/aPrj0ae49ieALez5AttvmxjYWB6R2iH4iWPH6zhGxvseSXuMWFouxgngIfjmU9c2Nul/AFge0cR8mkPqWJt80Gp6VmvAfJpDD6VrG3ziKwHoea8B8msPWIeRhI+jTsMr80en5IYMr5vj7a/NEr6Xk+nUdYPw0ugyp9G8P0a16hDKV+I+oHi+u9I/mAVr1sD5iWQeI7LU1HywAOtivzm4llpbdZqfGR8ZagcG8qEioH02C28WAIPXqaaL4ArpqstuLJsq1+oMDgC4jQHbsWhpqvSbiWuuui4NuJJ7MVFQPivc+X9u0S3Jtw112fS8PGummmmmmuuuuuummmmgpqlxbwlrGbTXRCP4DNz5T5v0Nol3DqBbhp+c3fS2233tuPCWuXFoKge+99/wBT5f0falwSHe3NTTRIHZuJapJdq1SSw9tolqAogPbf6fqfMb7xcH1ax8x6AgykiNdNNNcPbfbbbaNtvbZ7b7PCWumoCSXpvgozb9f1/TZ5XSotdddUIT0j0B0LitUtdddddNNNNNNNdNNVkCL1TYXEOdt/02JfBYS5LXTXXVZb9uvvJQettvvs2zimDyRqua101FUgPjD4B9Uk3eNtns545ab77777i7OdUtdQItUtV8YF7N9Z+G7WgAqK66a5ErDw11QqKpIBapL5o4tv4rezYJMAE2esRGqrFBXTRJIDXVJZf1gX8nVJcErCsQqQ3s2D8EnbYFttt9Zg5mD5BMFeq8rHvvHkEFvoHrWOPHLW22b2GG8NttwczB8e1oB13xqtUYAokIIPVe2/GxzXkKx5fcYPjGWlAB1+SDgksJLrSj23/X9j5f0eFwEvNdQOCrWN9YCUShg+NYiUHJ8fJKkHjrqlAMqbG/6ft+36/ps4olrrpppxI11RGuq1j6m4DgH5JhlRzez222tAFkwRYcJPm/f9d9sarXXXTQU000UXoHqFtiZrqo/lXMpwM3Nm230GA7bGp8etZahrrrrppoPHpovXZPMQnAoKw332bbbfxbGgGSbWgGq01011SUS10000EBJiSgjfw03K0hu8ia6666r3RzsRKZtY2ErQVXIchDwSSXAe6ehg1rWlrE1pWlqpSpyhCF8K8pBm1hPFX0DlRttuGD23DyFSTK1rL+QCnijObSsEHJRgqDIwOI9K0pkwwSg9MlmxO20qWCPcPIAS9pWWtSgm2VLSsYPFa60B6x6VoZXNsUrB6doIeNcVg+CAIbStb28fj4ogy8rivYRwPAelfFc2xXg+Y6b4PGkMrB1DgvSBZla2t46jmSTaVxXrEPEeteVgzeCb777Oh7jLAQha6ilaqtR1Dkl3VhJgEqBUZEPE1FdVWPoMMGR6/klMu2ddddTAX2gLTXVLI6Fyb25noqHUXPhpsC3r0gdNs1hwIYPRe21pSMnBleNsDsJgOzbgwBrye/6fp+gvtttts+Z5g2itKC1oB6bGLZBwMDicDoeTDBxMpxMPcZvv+m+2zYIPK8J223EWqWn58j0VlpQXnhrrWtjB6BOyENn0DJyOsS2KhJS0pyOB2Ga64SSA53hhEM8Q4CPttPHgYAhIqsOvk4jLwZrLFgCprgcawQ5223/TfffbfbbYG8EHG0rHwOQepxclztDhTx+pbAl54asjUcLSviPEYvKDgYQK5OBBkwcDLSx/WtxgDCSEvKwcbQSvI5HInDg6EkuFoYrVE8XEyvcReeOeSeDpeADQ4fFtvJyMDFeFoZ5DaUg4DDMrDKcjivI5HNiCCDieu8MEtQ+PxcCdqEcjyEMvPFPJPFh8x6Ayc0hzXhaWlqmgA6TKQ8TivSOkQejfLfihxYkqnM8hF5J4peePrEMtbck2MqSMvkcVhggg4GHGqwBppppojKc7SveRqvSvDASX4pbC0AqOR5CCXnil54+SixWXL/T9LFZOKjXjbFYYOJhhys1tvvvubSnO0EHuDneHL8ctEcVAHI9F54p5JTiJ5PH4qHDra08mBBgyoRofHUWPAw4EMEEHC0bbbw3wrzOK9Y9i8ODjx+oJeeKeWU5G+7mol6io8X5GpwI3gxZMMErDByt0sZMEHQZTsbbbEe222+++++4PG8ODjx8n2iXlJ5Z4eTw6zW4Pj/L8hTg3yMOBDztwWuuuumsEEHQjK+mCsKJKV5Xh4C/6fp+n6b79olxWeSeEnoIrYZcPdbFOA4WwIZWWgs3gY8XSzB6ZIjbbcMpBxvDlYWEu0S0UoYRFkDFTsJoiOwy2KDNeFsCWlbG3AZr1GCD0jDK1FLQV11EMpK5csFrrrrrrrrrr2DFYZWGeM6LIhNLRY327bDS1RwrwtisOBhLhXrMr6SMpLQeMV1NRDKSuUotdddddddddR3GEUl54LuJ5rTiMPtt02wMLXXXXVYp1mVyeD6DDBLStVHsbVxX0h3EVyDKWRqMAQ8RiwryY4Uh6rYrFlvhTrtAa4PEdBhlYYC9m2IIOIyPYEEME8tPDfVVwO94HAQ8RyMqW+ig6riV5jqBeRl1wPhGVhHjvEIOpk7DBgsCOL4DlqtdUtdUsAdIloOR6Rlaa66pLWo5D3KmwdgLC+RZ4eFHYQYREFngwcBxEPNtttjofAcHHwWohgwOkQcT0i3piWqDcVsL7/r+n6ft+37ft+36/p+mxFTkhCVhPEc7Q222b222bBBrzJYLw9m9m9m29uLjyMV5jnaVr6JP6fobt4fYwQRg4GD22gCb233/T9f1rYSvM4S9wQ9I4G1LPsJN/03JwBF6LrcGDI7TKy9T4vx/D8Px/D8R4q+MSvSkksLXXVcF2kDtvBB2CeQZI9gWpZ99sN9Ne9c1hLsr0jhaCCPrsLVw+IC9MWB4jpPbX1223B0DIy3kZ22tBAX22ocDgMn1Bal+09o9dJJLL4jByZtvtGLuaaaaLuvTkD6wNLg9Z7a++cADgIJaCO2XlubbN9wl6JjCjyet8EsVNb9R7afHEtla6fnp+emiWX6FqEYBw8nnrqlE23kStweQwYAlhcqeqIkl2gnk9mDCAElr6Nhaow8CCIjVZbfB8BwF/2HkBw8Wgj6h2jgeAgMe+zb2ez4JQQfBtW1eCjb63ttvttshwBHlFsntHaIOh7ONvgOgfDItUxxuHm9ntElpquAjzUjyd47RB0HpAgL4jg9ttnleuIr0AOSXtvlWGgqsvpGVBatjgYb22bbfaAAuRCTbE01FDXXVLmfVSSS6DLYIIA0Fesc0uivkbylrrrqupJNviYsoCDNiC+rXTTXAw+7XVJR8LQwVIgqa+8632cQHavRHES0Hc8I9zewONdTVLJgCvBKywqLDml673Hl/T9B5RfdxZbfojgoYPSOBBx22eEjigWTwfC8EGALj472Fx5P0/TfZwegYOGzYjHc9uWuumiWTFXgS3yEtBBBgxWHzXv+n6fr+v7fv+/wC/6jy18uz5JLAhEbYPJt9j4HDwz1HAyI1avzTf9DbkAKCoOwvvvvvtvt+m7ytdYC36r9JcRDCNSPjPY2Z51oPH1LGuorivA5EYOV7beT2WCSXvvbbZ8UKCi7FqKqOsIHSMNt8W/TS4N9SWddTUjVL03sbbPgsCunaBqKio5E15H4bfBapDD6AFkhammmmi7GyX0ClaLu1FUuZlY2/RXv6rDffrrpp+f5/nprjY2fRqPGKdwGoEHEx8nySSy/ZHFiwtyWuiw2/QS1sEaa66pJV8emF1gaioHIkED0kkofeWqj232BHFaa6xvbuvxSWtacT0LUVXNwDi+19D7x0t8DANNdZvts+K1Sje23RfoArNdNNNNNdUoIAB0N8TH6Db+E3CdwcLTTSbb7PKwlqo9t25YaargIOhLXVDo2i4N/ZE8kMqYMbPC100m22z5JJIQkFzXXTWo6QOlpcG/uXhggwY29txffZrXXSAvZ8zBXXWMEQcV1IxqPLfpiH30uWqVxBBg4Sywdt99tmtdNFN99svgolG2+htLgS/qLCXIQwwdaUbe2+2+2FroQMbN8BwWqUe2++8FeLftL45iQ7FhLL2FxffZkzXVLYWg6UtddQODfuv2z0jByoku9Zb2222fBJvdvqbf2n0jqSSXBLoSUbbBw41rqo3yJJ+2+ggQdySXoJSuDgFg7PCSwlD8Ye4gEBeVI9JJLvrg8HgFt7OAjB+8IBWuqw7SvrpLsrgwxxdQyYPuCVgjbwcD1nhJdNcHCXcfvVxqs2wD6j3bykuTfpH2BhJL0nwfMCorXQ0NcXyPUZ8ZrXoX0W2/eEEErKQQyxxfLBcb7x8tL3m/RGBKyuLQwYvybe24uLP7aiXyxKwQmxOBL80sLAtuCCvjNjsSwPmiVIJJOT6CgItt8UQQd4wvkjFSyTwPqg77N+8T0vmOB+XU7P3Qdtn6J6GTBDzfQMiH+PBFn2N8m4l6IyIYYIPkD4rBBBHRtsBrHG3AFH1HmMjBwP4QdjBbwS2AAMrKUfoGCDiIf5ZvIzts+D9SvEQw/xK7xwIAjfrjnaD6o+HXKj9quTkS0H8eul+8IMjAlv7kQZGBLf27gg4iW/tklK8j/ajCS5H+zGBl/3o/vhBB7//xAAmEQACAQIGAwEBAQEBAAAAAAAAAREQIQIgMEBQYBIiMXBBgFGg/9oACAECAQM/ANaSOoxxskdSkji5I7/HfoJf4BC7/L/w+hC3aF2N51sVkfW5ol36BvjJ6jBPHQT0+CeQgnm7d/v+AQTsbFuTjUl8fGxsevdZ1I+c3HMwTqT87rP3UkjlUqSRzc/CPupPKt9BeERNFquryoXBMkjhXRCW6TE/hiXwYtVCosrHwMCI4OBUxMxMY+AeEdF0x1QkIVMRi4hMVWPprGMdHyjGMYx1QhCEIQhCzsxcC6MQlV8+6MYhVQhCEIQhC0Hu5IysxGMY+4vvUfgi/AJzwT+Ar8CfbIJ410QjCjDpW7bgRhqzEPZR0hC2E1dEIwmGuIxDHlY+toVZI05PGuIxDHlYxjyreRRcxG1ZiwmJ/S5bjZIHWOQndJDH/KTxvkQRSeUik9FkggbHiELSXEzWOguvjR4iNnP3oMYSVwqdIp5CwbPx+k9BlFuCkhUmn8RO3ng7VQucgtWDycs/i5qKMY+bm55OsI82eKtSSBPnbbFCELXY6KiMJh14wn9r/DxvWCRrnL7JjGMxGIeoxjGMYha6+CJZCPJkKKTs4zxwt9gv+C/4IWxgnaziPatpJdI2c8ZfYMY8i4aESyNCeAQkIS29+EuW2sYT2IROLRjQ8vhH3QWukxJDQ3t77t577v7qpDyLKhbGGXH52P4tvfgrixISRCyRs7shLZPb3JZaxGGFt/bg2M9awTsvp7M9VqWFh/pP8G0Q9G5fbTydsjPXItl9PZnqtVYfphYoE3WUXrJB7F+JvwFsiPXI9ndnqs0nii+T2Qm6IWeKXzXL8HfgLZLHrt7nqtO5dCxCEJOttS57ZL7+/AWyWPXcWelJDJwiY1SHwKFWRre22kDRiMQxj2VkXel4klhqt9pfVfCIWRayqhC2CxMhk4SMVFmnIiSOHvrX2EssShQJC+iEXPbTQhCqha9y5Yhnkht5ZPEnJAxsb14e2vwHqOB4nJaKMue2mhCFs4ZKr/C8U8idRLXttfYvvblxCGMQixfg4JPFySvI8kXI1GmW4O5fe3LjGYjEOluGm5FiBul+FQuHgTELLYc8LKHhZ5CXCoQhcPIxjytEcLDPJDws81VC7vBNIERXCYeCgfQLbOKsezWWdexcRhEIwGAwGEwmF8TFiNa+ymrHs2skka9i42Yhjox0kjiZuTbmfEWL7sbdSjev+bG3PW3EE7qDyI+atucYzCYaIwmHkI+6ti/NoQhUdFspI30E9JY9xH4D4k7t1gdE81i3V/I8d22YnleGk5LFutRqowiFsYon1ydZCYhbKBonqKFRcbBIx9NdXqW4FOq/A3lQhDH3dCyMdGYun25dj05ysYxiohdoQnpQRlYxjqhduZIl35KjfdlRjfTHyM0SEie7qjdEtxHZYFu45mKIQhd9Qhj1n22TxpOdoaEYdV5p7UhGERiRiWxgnubHs/btiFkYyNW5cY+6oQh0em809qQhDMSHsY7m+6seku9P/ea79JI1+4v8EaovwFof4G/8EP8AwbP/AJu//8QAIhEAAQQCAgMBAQEAAAAAAAAAAQACERIQIAMwE0BQBBRg/9oACAEDAQECAO0Akn/HgtJ9sZHaEST8AfRB+UME+7HVM6zPsxvLT7Y7gnEe9MzvEREREREaz7YwfaGT1BOPtzmK1jMR6EREZlDtiNh78dATih7cfAiMz2xGjUPjn2o7B3z2RGJ7CIwPkO+NUNiIiIiKxWtax3xie4fIf78BoFYAj0oiIrHpEanA+Q/2worEe7ER6JGpQ+Q/YdQ3lVAAj4cR6BGhQ6x7r/XAaz5MRHcdCh8g7nsGAGsj5hyOsJ2hQ+Qew9ADWqfmntCdoUPkFDU7FDYJoP0T1hBO6R7xQ1Pps+meoZd0j4kO2HYwj6R7CifmkaBHsaR9EnrCcfXHZGJ3iMyo6gmuB+cTsNifkRm0zg6SiOgZa6flzOkRGpOJ+XERN9AQY6JxZr7fHmdIzOKyXfTggDQOVdo0BDg+3wZnWIxKiLF0Sp+DMz2jAxEZa9VU9U2D7Wn15mZ0iMTM4AkkmfTHbMyoqGDi7ShmZxGA4PVeyFNrTMzNrTNrYmZmZwMREZmZUQpL5J+DFaDiHEBCnpCnJ64gG/kUVxI6IiFHRGI0jWZzCmZmZn150CDaDiHEOOgCnqmVA0k9kKIXkD7AzFaxmZtPbMzMzmK5mbWtOw9aBxjiHAOKlYnpnM2iI2KGh7HmzeTyjkDxyDlHIH2DpQERERERGYrEViMTa973m9plT1zvKlRQcY4hxhgbHRGk2ta91FfZK5DkFDE2tcPD72ta9738l73vfyXva9rWmVM5nrGAIhrCxQoqGUDQ2Insm1r2m05gD23E6jpkbzKnefSlUDAysVjHImjaQh0STe1rTPUO8dvIe8fFAayFbQYe1grWK0pGJta17WRMzM7R74RDuPxeOlFCnUdg6BvPUzjGHclgrW0em4mZmZmbEzMzNp+PERgjMUPEeOuo0GkzgenERWtQxOci0NkEEEOBRIVpmZkEm9rbT2DcbFTmO0dEOZSB7B6BpKaCjyWtY6BAsRUnAERWtSIj3mitXACta1rGY3ajuEVBbB9+ZmZYE93VxqAKUzEVqW195rRh6Y2IiIdiMxERk7hHMQRoEO8drGgPcdRszFpsHTMzaU49s5lSorXQJgCGHoKZwSojaeoI6kQUMBD22poe4k9bEdAZnMl5fqNZlQGDjDBxDiDKwhk5YpmZmQZJ6TrKnRqduR73G0lx7ONHab+QvLlMzMhBtAwcY4Rw+KlYUza1r3tq03uXtMzaemZCiIqo+UwNXI471IrWlGJx1OIiCgBwjgHAOIMgYmbWta972tM9g65JsUA1szM4lT8fiRTzoONjFWsKDpM4itQQ6XDjfabWvc8nkvafXb0v5Agg0uLpzMyptM+4ehjXk4gNYxEze9r3ta972t5fL5fIXkxCm0ooiMR0DvCA35ORnG1qdyYmSXIqzXl9xzDlBkFR6E7nYJoXIcNYGku5LTMz3TMgypwVGR67Ru97QxjnueFL+d/Mzk8zeVqe3BUhDlZzIEHvnv4g5OwExq5HenacjBRTE4eyMDdz2hrS5xryc3J+ljTxtZWvEuRERBbBDE1wcranBQ6B0HbjXIThuJc7EodY2aAIjLQcT64Q3e4nj4iS4Dn/AEvcxoR04lyKC1SoACBHOX8XKDodT2nVqauTLMcjkdB2DIRQQxGBg4A7j0hBDVzi7iYnOA/RzpoapJsHA8J5E1O1jIC4nh2TmZPpcYCecMxyaQPQYnJupTcO9gYbgaucxjFyOC/TzSBIJJJLWtZxDkQTjMjQYIQTDOY9XiDk44ZgspSgaR2lBMRQINrSSFJ9IbhBDV72Dia4uPLyFyBRLXIAYZyu5LyWkgqI0aGIII+xxB5QEMwSXWtYJw7RiZm0qE0HYDUYita93IigHlq/VzMYWtYWhBgQUIoYBLm4aQZwA4MUjY7RCHRWtWJ6gAAIJ+rcEdda0pWkdcBni8Xj8dA2lYjcIavMcLXY/TycTIlxL2kauDRWrgMBAoEAIuYhhp0OgEAHeEMhBO1an6hNR7AWrx+Px+OtaUgjZiAitY0KncbcicOJPLV+zkZy8nJxNcA0JpaUEUQ1sFEoZbxw56bxUbgEanAQ6gcApuHGZmWF+oTcEdbFa1rTKmd+PAUBPOh6Ru8Ip7nvTWlwcCmp3C0tUAQU5BVa4FeW3Hxt4y88geEENXYCCCrSg46UpSlaBpDEU5BHLC5HUZI3jBEypxM2J0iGa8mp6Rs1MRQP7HUCHKmNayrDz/s4A1RhycuF3O9ia2sJrzyjLCE3QJ2ApCauPiPE9msyC5MT0dePDtBgZOgw1sIjSdQbWmZlmJaU/Up+42KauFciYv2EGgbHG2pYeLwM4wX/AKDzsDTFaMYARFaVAUNKbq/RiauJjSdoQTk1ciOrMP0CCbko6DR2DkIaxtx4cgQ/kwMRTkGw2fjhXImr9IaKOaxgaiIDeR7k1jWERCYQ2pCmSjpxoIaP0YmpnJ5CehyauRDUJq5BkIIIZOrcFHB0COp2YgiKtHIggGtgu5O1yK4Vypq5kxtSOPXkdY8d2NqxAND28HIUdCnaceBo7RibiZwVe973BC5NgmJ6OgwNDo0hxOw7GIYCC5sNViU/cbOxxLlQXImJzrsM/wBDeby8r+Jci4WVHAOFg4y9NNg5OdckHBXEgho7RibiZyW0rSgCfuwuT9BgaHoPosQyFygIGQnEnQZGrkFxrkQXImokuY635/08v6GAr87OVnEvzoGSGFqejyHk/oL2NwM8WG6O0YoUREYjSX7sRXJkZGpCCHqsQyFy9w1djiXImrlTUQ5rAncI4vE1nHy8yY4v8/nZyMUuVSytGtcdOLDdHaMQR3jAQRTt2oLkGBkaxRrKUpSlKUpTx+Px+PxuGrEEEccncNnLiT0w86aUQxsQiU8eVqbyf0f0jk4xyOayC1zQADgZ48DAw7RiGCr4m02GSTgahNXLoENh0R0uVdONDLV4/F4vH4/H49xqE9cTigv1gJrpaZTsWe2HDx1e1jnEDLk1QcBFTx4bko6NTUUETM2lmBh+g1CYnooYGBqOhqJzEQmB6KIzxoaB1rWta2Cho3bkTCo52Wbyh7ORrk51w5h5ON3A9N/S/kY5gCiCnIYlNTsMUDJR0YgjhzfH46UaBl6HSxFPGBsOkYe6QnuHIHFNT0U0ubCY4GZmZmdSh1PBXG5wI/Qm8jeUJjrksZycbXNxU/m/mDArWsS5BTgEkIc3EQjk6MQR63odIQT0UBGBkblBBBPQR5H8oewpqcnICZxa173ta1737nLgcU1fu4mAprQpw7mYG4agnFzrWsHzIQGjU1cDQignI6MQRQMqZyMPQ6mp4Q1HYFLjHi8TOMoIpyn1xtyNZgrkaxcjA9r8EktAw3Dk5cR5AmqMQ4Q1MXIWNbo7VqCKmZ1GHoYnYpighDUodJTVWta1g4KOWo+qEDoU5vEU0/u4Js4BNCCYBgYcihgNaEAVYoacLB0tQR639bMcmrUCSENxiIARGGhxTsj1xpKc0IIorn/PQGLByYQps1xcoADII4yWFpQywMbocDAQVrWmZmbWta2o1YU4ahNwNShgODrTa1rWc5HU+jGRu4NMJzH8MPBQEMMzLXYjjJThhvIS7jQxxM0Ow6q1rU7hEIJpKOhwBibWDihk9J2HSRmIjUblFMJDRy8Z4fAPy/zfy/wj8H8bfxfy/wA3838zuHjfyDIfZOXFxgaO3Ygyla1rWujtBkCsRCilKULAKxWta1G0REYOw6Gp59Gvj8YZSla1iOp3DycZZmU1rG6FHdikFU8Ph8A4P5v5XcCfoMgzM+sEUdDuFKCjDWlsdA0CDAygG8dIyFDmcn54U8TGM1PQ1Qxzf0f2f1/1/wBn9f8AX/U/9CdoNZkOnE2mZmZnrODhpOBs5w5Zw3B6pkrjQARQPTHc/j5eLj4Gs2chu3tf2yOme0olqfuVzp7+EYaiio62lj8RM4mZ9JzaEak9Dewp2o6R67sBHo/RjibWgw5kdjUx+CEEdB6cFjm6HpYh1lO1HpTO4EZOChlqilKcvCfwcbZuOQcp5bdoLHo7hBD0YTg5sInQasQ7H/AB0OWYAaIURgKIiIp3seDHRI0G8YmZwWlug2ahmZzOX+gPVOCmDE2vccofa06T6DHtdrGRvMzM7gkP464GzVMziZ1f6IQyVNrT1lQgcTmcS0zM2n0Wua6IjUG0yOmNIxHj8R4S3ViPWE70AhoURAZQNrWtYrGkzgkobt9hrmO3AhQN4UVrQcfjpNrTJaWEZYj2H0AhoU0VjoO0InogIewCx2kRpKgCtKVm17T1OaeMhNRUR0n0RoU3SZyXaTMyTmKhla+4Cx5IyBWtYlS13kvOI7ZTmFqCIAita1iMHtKJlAzlpvKiCb+Qua4vve8zOjVChR6MyDM4nRpCCkIuuXe0ERAGJmbWtMziN5nEAIazmbEnLUesEPHJewM+kDiyAwMNxOC9pOo9mC2pBHRPRFY1HSdWo94xZrgeqVERCmZmUU3DUTIRRTCgj1R6sVLPH46UpEKMQo3iOg7BH0m9kzLcHMJujdWp2ArNd8itKeOlaxkdwR0rAERHaAG7TN7zoMHSI6G6hBwPtD0orXx+McXi8Hg8Hh8fjLKxmUFMyhrFS2NIqG9UYjIACjI6hg6yHA+uPUgMDAI1lz7RWlKBobWtDx0jE2DrKKkAAAdsKIwMREdg6Ag4OB+NAaGBu0nkL+yS8uLsORyMBFQWqZt0RrEdcRkdjTM2n34qG13PIeQKB1zJc50w5NTt4zFYjePTnQCMHeZkEEm1w4GZ1juioYGgaSpLy9BsYnebWL7atDxqPhRtM4IUaxiZnDSSDcPvaZ7AA2OgvPLMDrmbl9uhpeKxGk/BnacTOsd1rXD/ACDkve2IAAUawXF9o6JwCTNi6dAgowEMxrM2tOk+7FY0jEzOIj0pu18zaZwDJ5C5R1yXWLpUaDBOQh2za4dM+9NpxWsZmZUzMxER2txNrWtcPc/tJsXW3hE6AR2EZCCHwIzMzKisbzM4iOlukKEUUHXve97SNC4mVEbTgYgDuiK1AQ+DEJorpNpUVrmczMziFGAbSpQ7LWtad4mUMxEdkfLKZtGlg6VFaxvMzmFMyHWntjWJnQCPtuTMHSK1rWIjE2lREdMzKiMR6EToABHz5memZlpwdJmcViIiMg2tMVjplAjMR1nUICPdme6czMyDrOjUD0zMyoiIiIzNpnEdczKiKxCLtQ0D259c6DA1bmAh3TMzKiIiK10m0xWPUgD3Ij227jQepKmcxEQojMqVFYjqAqG/agDYII4HtzMqIUaRmcxGsNHugz8UaD4EynZnplSpTCPlTPqzNpYjkekO+ZOsQp6mIfekutKiGIqPiHMATPWMA/HG47ziKxhvxpwBM94+QPWKmwOWqPWACHaMSpnuHQPqyS5xe3ka7DfXIa8P+FaZmcD4Uem5OJTEzLdI9SPeGZ3mfpHBLsMDct3ita1rHyhmFPXM/NKKKaxjW5b0zM4itfkQQUMT2WuCPRHslOEBrBlvfMqtfiBBHSOskuu1wPynANAGg9WK1jE+4MnuKeiZY5h+UW1j3YrWPZChFBHucuRxdZruIj/HVr1yFG8Bqn0XLkRzxFp+VHwQc16IrUnEYADUTPpOXIjiWO4zPwR9CKxgANhTiUFCtKj0Bhy5CSiguFD/ACsAZnEVhA4j1ORchGnC5n+WmUSoVrYj1+RciGZ4zxnpH+Uj2uVcuAiimHi/1J9DkXMBo1cP+5cuYIHDVwofCH+WI5g7JTVxIbD/AABQ+XMzYPDiuQcjFKaOJDYKfvFD5RyUXDkHK15XI0oFMHGhuPvlD5I0cnYlhBcnsoGsDOgIIf6tyeipYm4c0tDGNbuEEEP8IPjuTmubDE3BVatQ6BkdX//EACsRAAIBAgUEAgMAAwEBAAAAAAABEQIhEBIgMEAiMVBgA3ATQVEyYYAjkP/aAAgBAwEDPwDegn1GfGwSR6jBPi4RPv8APv8AHq9vqi3/ANFZ9/n22/3/ACR6jBPjp9Rny0bs+5yR72tcegzgl52fQ2R55MeM7kenrQsGPlspJ8y/DpFIhIW/HAVWlC9NY+XBPAa00i9NRHjI3aSkpKcWMYxjGPaXgnix+VjbeKEIWLGMYxjH4WCdSKSkQl5WEX+tJ9NYxryUEE8ZC8ohC8nHvccB4P22OAvbpI5Ub6FoeDGPTYl+jxyoJ33pWhbMIl6I8/lRL2WPgRisGxlRVihFJTw5WiCfOyyNuoqxjcgnFFIhLFYIQheASP4P9j8l1F9WbuRqQtlCwRTUJdiF411H8F+xeShSQtOXvsIWwikpKRMQiPFt9KF+xvuKnBCHgyoqHjUhopZPg4J05mQiPQp6RUq5N2RYeCRTSVPsVIeFNSEnoqI7FSM3iMpOE+gQJ4ZTMfwVCuVVlT02Lli2nIywmR2IZCt4npLce/hIMw0QZiBfEoRVU5ZI1rsW1OkZlM90fp+EjT0luP1eDyk1EsjFUWWtjLbmUzYT4Zlt6x0+LtJmcE1GV4SfjWUnvhGlCLbkmUjwcvTC3rHT4vIoMlObCD9H4aRfK81QplYSVIWmES8JF4aKS2qHp6SVuwyVi8GMYx7z0Me/nqR2oIwm5+SvIWzMzqaSSB1FK7ltbnZkjm9Jbb6S27LIWKEIWCFvIWKFvvNJLnH8dBeWWuQQTuyRgmJdhvgxyuktuwSP+j/uH+xCKSktsXLEYNkaY4CSk6cc1eVEWZm7DZOEb8ipH+sJI8R0lt6BCxQsFs3wnYnfmtE1LCbEUyZmSh1uWQowkhDbK11MnW32Gu+MMhYSJCp7EkbreDQ9mMLbltx4Tuvm3LsmvHJRGK7IvLJwsJMdTyIa/wAta+N3FWrasqHV2HvozCkVK2ZwtuW3FhG4hCFjfCxL2IW91TjDZdDZJGuClCVkVVu7F/dDwgYxjHohkrblFiPia2rFt3pLeBsNMbqRL0MhHTu2LaJqYngiSNOUqYxLsWFhAmLQhC4EIhEqNqxbYtp6C2zDJXGtghHVjIkWJp3baZretYRSTUZaTrHV2UCp/wAqil/sWWwmjKybareK6C21HFvp6tE79sO+PW8ZWEIhlJSdBNZ2JzMqr7HyIqX6HTSNMlGT5IJeMIln/mSvE9HgL6eri98LHU8UKB3ko+KlyhfM4SKlSJ1WOosyMw0hoY3ThKEq8HJCJwj40vFdBbioWzcto6uHbDvhYu8aSmBIpf6KV+h1din4+5RmLMvUP4yoqG6MIQ38hCFoskX2rc/o4yFs3LaOrjwiHs9R+P5MwqqBUfI0VU/7EITRl4dthpjHsLd6fCplJSUlJSU7ttFyEPY/YvkHQNSxP9jX+xocYZt623YSYhcK2PTwLF9Dwe8+LDJWGajB1WH/AHRKIZIiqpHyIqoJMwv6PftwYWjpLbvSW37YdRcqZVSVDZY6dE4RrY8WPfhkosTSL43BTQpE/wBacxlQ5HhPc+NlCKaRLchiRm4tjpLbvSW37YdRcymbBvDpwtjBOtjxY9+NDjPSNCdzLbS6kX1tkbdrku5CL8XpLbVuH0lhobGydFvBQ8V8lLgXx1uiofxVSdMErQlsJovsMtjm7EcbpLbViVwrFhMQvDSiGQsW1KKmoZRTTc/IhZYILztyRgyOEvJR4OSMIcn5FB+OokyuCaiCduMUSiHplmVbbH49C8NBJAvkRlZSUiYioYyoY9EEoh6Mxl7E9x4R5JeTkZnRUVFZWNlQ1+xr94JaIeqC1zMyEZiNyeMheMjioXBTuhuyGlfCO5PYkVJmMu9YY/4VDPkPkPlPkPkgqop8TbaQ+SuEkNCq7n8I/wAiewqUOtyZSd9IS/RT/Cn+DwZUVQZ6Y8lB8b7Cfbx+cdHYkyK3pdixNSOnhQTzU++EehwyddixNaOnhx4CPQ+nUi4qkVKpMqppgYyoqKmJ996CedJHoNiVqY8JwQtFPAgnnSR6UuPBPOn0CNaxfIgnlMeLwYyPXoJ5KEJFKFgxkkewTsrBDwY8KUJb8kEeLnGCfGxtJFIhkCGVcKcIwt4KNLZHin7Whe/vhrzbH9AL6ReLWljEL217CRGC10lPuSIG/fIwbwS9XQuc8ELBsjjx7HGDY8EiePJHryFg3yV7I3on19e7r3ydlfQq5NuJBHpSe8uAsbcJL0eNpby8C/Vl9JoWEfQa91X/AEVH2jPNfv0YJ/d6EL6EXjI9YX0GvoRfQi+jkR/wDP0AvqK/0Bf6AuW+gLfQFve7EaLfetvqD//Z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974085" y="1636150"/>
            <a:ext cx="1371600" cy="1371600"/>
          </a:xfrm>
          <a:prstGeom prst="ellipse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4654045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Evaluating the effectiveness of psychosocial support and interventions in addressing the psychological reactions of elderly patients to chronic diseases.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6877920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Adapting disease management approaches to meet psychological needs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7152240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8" name="Image 3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AECAwQFBgcI/8QAGQEBAQEBAQEAAAAAAAAAAAAAAAECAwQF/9oADAMBAAIQAxAAAADwHq4SGAxgSAYIIxysKYQ6EBjqUOpDkYwHSFKUgEAhiGIYAMQwZFAGoMKcgOmAxsgxq0kMBo1YQxipoAAwGAAggoA0KYNMGRYyoAAAABjJWSRkkFVOxCAQhQKUAB5Tl6GAxgBIYI0FcNWgMKBEkYyVSGjiREFKQhQWBGUAApgAAMYACEOhWA5GFMdKHTQRjBZDGSQGOGOgkJGAwAYIh00QCmpUAy1EGkkZUADEMYxo6aSR0xUARABEVcjtQAeU5ehjACQhjGjgJAOgaIAJQ6lUiUAAIQiIgCUAKEIAC1ogVyFFjUGAwGMYRKwBGrAAtY2GrGjGSJQ6YwRhUoB3IqUBAFEFaCMSgLEQBAAx0Q0dSQJDpohUgCVUgAEAUPKcvQwJAMBwI4dA6Y0AAcAwqZKHQIjCIgJQLCUEFKAQhCVREVpIlBDRjpjqZIkkklUhpIYx2mUtYFkojQJjGMkNGOpQwsEFAQBRErQgoUFKCAAAYWMEayZYDV2CK1BBAqFqAACh5Tl6AkMBoAOGAx2SgGCgrAcOpRIVREqFIlCIAIhELa5YRXNQI5sVSkIBAAIKwAY0ElTqSTssssstq2y2yxJpKpK4dywGSGMkkx1KHZIEBAAAIBgAAqEA1EEBqIDJDAdiGKhSQCWNioHKWMF8ly9EhjBGEMBgOhJQxgqBAB0wiNRVREKWStrKpqmWGbXEZUpBD0ZNLdSaWJKpJIZJREoREQWBCK5aljKACOyzUnVyX6zfqXpZcTJEiRIIdTJJIkkqYIAEFAgGAxAsQQAFARoKDRjoGAklQqghUWJQcFAjynL0tGrkBjCmCA4BjAFYgAdKIkRUliV5UTVObVnUWlIyzU02Xs36l9lqWpKpVIkSZkrGjUHSQEIEVqgajJUtMZ5aJrNLmmqWhJSWal+pp1jTZossSyxxIayZkTJ3MgAAGAhgAgEIQAAASAYwsYxgArBSAQgohgAHk+foBjlGWNXQCMcMSSUABKgsIisSKwlqlzTVObHOmXazruNe5qubrLIts0VqjUl6aFvixLZJtSJK0YICpSwIs1LXVSV1TVEUW02V1Ei1VGbNxzWHO8ctMTq+zTrGvWdNlySJEkmTsmzJQAHRBQACgAVKGAhiGAwpgkhgAWKVoKhERw6QBHk8elo4BjCmMYQWShDoAISxsSogsIqmsudU4ouqzdvG2406lya63pujWbMtEWxaWLZE82dsyUSGjVhCCkJIESKw1IJGyEQ0qszmezLqZTLpnIJWuWa52d8vG8U0606zs1z2WaEmlhK5sLB0QDoQUgEACAAEAwAACpI0FYwAAAiISiSAAPIc/TJmUojV0DRysLAYDAQSxFZCagVW5ues2NSOhvPR6c9sarjp10Y6BqzdGc6c25b2rs21LYlmzurLSRiRWlRgHTCHY1eagqJFIxC5gtdlKV6lNldlVzmrLZi0x3OVa6y3XM574mN427rjbvG6zUzYTq1mdMIaAlACwASkACoCAAHQkhjHYAgAShFUICQAB47n6pMslDHYxq4dCMAJQEbURiNVLTLjxqrGulvHU6Y33PSTrR0szYuuNObpmtObbm2pO2F1UlLNFU3NNlRXqRIgIdAIEhyyiwnNWy2l0tq2pdndrSZqIWUs02UalFlGsZqw6zgsyWVW4pvhc98WdLNZ6Fz0Li+rWbCVNJAhKBQEAhKWCoAAAGCSGOwQAAaILFCVASAQHhefpsWaTSRKGOpQ6aMBkoRG1EIqloXFm2L2946Nx1mexHRjdLs53UuvOtGdT2ySZtZy6mTWabnPZlmsy0LVZApqtYRFIAhUiUsi2rC0uS6W80F9zqwuWct81ozb5q+avoiiynUz3Oe5zXOW5wamHUz6ZZfOZ6cHPTVc9TeNjNyTqSMkAISgICtQgCUFQADQSStHYKwABACKVBUlEUoeS4+qioEYZOydWEklEqYJJXJGhYxXVMuLOr7O9rn1E7CdPLpS75duN7c6tucVY7nmbxzK5luG3KZZa7BSmjAABAFGWMAUGCuyQDAkXJtjXJtjcbV04unO9c1qzu1abjNrOW4zamW5w6zg1KNTDm+Rz359vWvPoXFpKyY5JCpqBICtBCEASgWAASJXIrAAAAEKFQSCCwNXn9fKlyW5azmdKiFFlqWEiRIchQsIrlzrA9JrHWuOpl05epi9KXoZ3fNczfPg6zwtONbz6hAFMIlUpHUomRKSlayhYoiTTR2WJJZ1NLYsJ6jQGCSGrJJI0x0Dox1MuhnWzHTXN2S5rzybxmTHvODecVkLPMZ6eXb6usb2LalEkkKmpIAFoIUKkIBqkBkiVy1YAMCIAIiOHYAB9B8/p0mOOY1ya5LWMyVkTPVKRETsmSldgVZuau9c9u46snSxeqvUxvo41z9TxnXHnK590rCEskrlymeWozrRLAis00FqCiIVoIEUsCBWQCmkluL2dNmmzQmpNdXXKR00Y5dadSa6+Z2ufTbjroms9xj1jHvODWMO8wOE14x06156rLEkSuQakEAqKUqAiBEYiQxkrGSAAAAIiSM0ErkADHw9euTqHWOlG9K45mryl5Jz1ymastmdah2XJVmxs9VrHYmepNdfLqY1omvD7eS3ii1K0qzefLiawFNSkvNdm2zenQs2E7mJCZLHTsnEhwEqayJUlhFK1LnyzxnuqJqmXmrlq5N1zvs2M9KzRcg7JRol7Mvf59O3y6uMesYd4xbzishrPDXx7fUvO2pkrJBBAAhUKhCIoAojVkklUhiAYCACCRmnYwAZ5nl6bIutvi+NMb06p1Tos2S4beWcleU1z6ws1azQtqesY66dfOuvm8M8Pq5aDNLzJrmrlW023PRuOhrPQZ12X2MmiiCKgSCJWhBrRAFENXRDi2y5JqAECzKWudHLa5q4ZrAumzq3PWuOtErJWTXp5en49u5y7Y98cW84rnJvNes+PawrdczJWMkADIwQhUliRGIBkx2TGAwAAAREjK7JDADyXPvKaaMnLZVkX23yaY2ZdSuodKNacu3wlcPUyk09dcdaOrNeXXgWwXlZvIm8psTq659i46dzbrLQEMEaK0ksRiBClYoUFjVgNpoEgWEV3SlkSAayNbNuiVxWUtciXjzXOm8J1k7Ws9y5sYsOpz6ep49bpMXTOG4o1nn7eImtGszJWMkMAIwQqVsYiIQwGTHU0YAADABCISuyQwA8jz9Dh1IYI5ZLNJralq3SaIuA59YKoIHrLjrs8qa5LXEz04c0J3NY7l59G4nqNEgjJDR0JWQSCUxSznKFrSBGbrpQyIia3l9mhbktLavW0nbMlnQZ4hUxrYbrJBbll5E15+b5SxPQWemmNtzaei49Otm4dZy6zRqeA0dzYsqYxEgIgRRTUSIgGAyRKyRIaAKQBTiKIgsqkAAeS5+hw6kAI5RHThkrJrMlARWtK7YnRZ6zPHxvg47c/Tv759+8dGsuHcplo1aEQqq3PM5XPOmRca0lkkmJkba46FyWZp1kZVgKaUsleszZlLMlWxNCX6updK6Ju1b4lCMlNZ1qNdNc8cGb85Ncle/HrdZ6DPV567OWSyjefnuoWTV02WqWYhARRTUSIgGMCRJJVIYxBIAOVVEgrsmAAeS5+hw6kiGMFaBKCpEhgJATSSaGd+Wx19Lrn3d8brloXLZJHTliUGWI74YbxzZ3mnShuFRl9PrwYGtFz2Weexom6zK3mbzNUzakbWq56NzxJ1ruYywbtN6ZIjUWbLbl1my3oy65q+tEpq0xUWm9bbQ58vl864Weno7PZMb46MnP1PB7k0lTAkrCCClUSMqIiACQDJWTJQxDFQPIpVEgrSYAB5Ln6HDsZIFBMyUJQUxjGrRI1SLO/KY6e36efp65O1zJZIbLitcq5YWvPDfDDGTPbJOyWKWJ3r5+zry9ab7GO+qdLCyamApabM9Qknc42BvxV12Ljn28+88DVJVLBYrJdKSqksTedU3tya1NXWhmga1m21xnl4GN8lfZ2dqPP658LUlTUJANkmgIKVRIyxIjJDEBOyZKASMVoEDJdRIDJgAHkufoIlTGMEBjhhTGNZIACWS+W59va9fPsvN2OyTEgBc0uOWV447w56c7Pqiu28r49DnXfrqTOuK6vm9NxJuly5N83Rnpya4Obw755ZYM5F5LpJcxtnXpTO5dktssLc9zzjha5YLqRhlzKkurpMdtb7uU66GtNMpitrcu2pZlM35HPT1Vx53WY3JTCVw9GEEFAoRC1CGMlUYCdkxgCCkAhwVGq5XZMAA8lz9BEqYAy1Yxwx0DGMEYLhzrqsdTfJ2OpsNGC5ZulnPeHHmalzTXaPcTPRWk4DPCrHcdTfLNnr1Jn3U3xtcLDozrzJzubw28JK2oCV2ZWsk2k3Xny5p01mmiXqS97OunJa1j08rvlxDGjW+46B0Z26LtFNJoprTEV60t7WfN8VNdzU59wDFYwpqxQ4AEK1CAkNEqJ2TGCA5QBAERqtXZMAEeS5+hjiVNABjGrkKYxjGrZDLjfpOnnVjqY2ZTLK1wS4Lxz3mXn6KdvV8unMPI658vTLNwCWSb+nDpR6S86Wc60S1kFqu8806rzSxSpWk2OnrHUufFY9fPztNSV3MiTNiaq6rn6fO+3jpzt8/NdPPztZyTd+d6J6u1ZpIGgtsS5pelNdHN501x645HRgNJEgsYxgMAGgMZK1RZZIYDggoAQESpZWSEMR5Pn6GOJWADGMBw6CQwJKMiWL0Ncb2ZXUklJbJqTk1ypcl5d28/ac+3j7OBrnzJ0ob0udhoHZVJRZKurrjGyqaonTNNqGrsGZLaZJdBejS7WehrnfHMyJY6kZuuag2AqlKuZ6snrsdNVeT6eXhvU8999z0LNyQJW3IFObvXr535o51shRBYECBAjUbSBEFAQx2TTXYVYk8igAAAEBEoWZKxSqRHlc+hq0kADGCMaykKYxq0ECiztXjrskspNDN65LMkvFXqOPveXT5P058idFVsrubrz6d532YE6TnO3mzcGas9OpZyG8s6JNSQQs6KJOddXyQHLqua61s6WdcgQXE1ojTZAxt5Wpt3Tdya7j2XLpBrw+7bdTTp2aEQiyjNqrq40prq53tzXKqqKimymqKzlBQVVGyorimq1rudmucasJQ0JVQgArVChFFrJJFUQl81nsyRIAGMSMkrkdMY1aJMiX3MU9Bc3pumY2UKVWnKl97ynienHzNZ29jl0GtlxUUsXXN2s8rPTNnolVhErbGSywvNEliCpmu1rQyS1qidnQTssd45V53Z1C3Nb53O6m9tVHLne3PWZfZ6R5/Vc/V4jcot3WbkQxRaQtrk2unLq+Ls22atyvW8uLksmrlmTCFbEgUpyNY4XTnmqdOGgIFBCIwiJQ07FEFgsF4WdskrHDoRqIwGSh0xgZGZkLNCaJn0+uYlN0DSxLE7WM+cY4e8dqXCvKs5k3svLu65cfO8l1emqTtTXUXbnV06JFZGxMXSyBZDku0zTKm3NrUpvGms9zTfPXVNzxM+juy8dZtYFg3pMc7Kda2rbn2E4+mzfJdNWGoVBKLZRcVzzJbbXLYTJyyqSErJk1ZMaTzqVMJc1xk3M5KpQgACNRgqEqKyiVVGWCxIy8ibEksgVyJGOmMCRKCmZUdyi1LU6SCa7nRUk0Jomc5Xc+x5b8vrn4DVyroZ1a5b2Mh15r0+eurNxMcnUw6zljJZSNYLEtNmufoc62zXBvPGutOM1Yupgtvi3We3jp2s1S06wk5vTjoduGnBz3zlzUZ3USa7GuPucPPbXWqWFoW5WkbOGVLBb1mSJyu5YliTlkNAcpTHYLGIVTUyUBEUIVQWJAhLWtSxIiEqXlZ2MyWQDAYQ6aMBjlosVy2Zl5uZDGTOhc9xznVWWnc0pzEpY5E1gMqXsdq8PZ8vVybnzXThQVzeeoywXVN6TpVtTQCUJy0ErL6cUGGalZSrSRv1iMxjXRZ2Mdb9c47z1OfbhWYGss1mbbo5r6NljKNQulI7WSiqzCUs0NxBrQlhJWAiJNZDEMAAQEYqqVSERIxFYEJYLWQILFUiVCVHLztpJAYwVjCJUDRlZVczSRoTWzaYVklidK5kVp6W5rsyggJmTOVCY+gcfV889PzOLN5GjOu7XWvfp56bCmZymFmpMdzWZ2cxNY2Wm6US+13AljNV1kZsm4Z6Z2ubZUaJO/J7DHTjbz5nWFOt016iWLWKmsqnnViVWYLMSC3JBqpalurRElYCIklmMTIoIAVESpZWBGWBCILWsFisESpUilVqkikK52ejJEkEFBjGMEkRKamzJNCamdSc9pJYWp3Lz5E36G58/NTs3Wa2bEsTTJ2ictudYLz89vz63Xo3VS81y5bHOms9lrCWVRK5b0oancxnTBNhrS+861plqasuegjaJrZc9Rsm+LLmY9BMfQeXr8F38s2tDdKpXAFuWBM9zmaqkgsjTrMZaVi3rS0koIgSWSADVBBUSMQ0qlZAhLBYEJY2oQhSixsRCKVzzWOatsaSGMBoDGA0bVLFljS1nazqMS1yystToMb5NOteblVOWaWWbWfVZw9Tm0ktl6Q864t48PXJWDWtAhWWapWNV5tKxIAgsVrSxLzXcqUauFVkDei50LdLobidKXRlg0qpZ0AkbMunPiuCtVlcuSarWI7NzDtomnLt1JyjSSBJZI1BCIkaWUCu2mVELYyxIiUFCtjESK1LlzchU1I0yQpkrCHTFDpjkYJElZKyxnUzuZyNVKE0tufS5xJfM3YSGTTrXn3XLz11jalLsuNCWXOZnltVzRed5rubmM7UrKmlIxq5pW2TUpbmyxyyJ1NJyzWaDWRz49oVZ11LNy6JZJFqsgzn0oikVAySMukqazLXECS6tYrlztaF10ShUWKwIiIxGoLXFawtrliISoQhSxI1TNZYyzVJZGmtNk0lXIxp6SHIxqSOglBY4Vzbc2WWM9u4xzWZqAyyT0TE64ltMNZFiekvKFzw5qtrsHauOCzz7ETZtGk7IxUUARbhE6UWXN1dBduemudLmq0mjqlM+bRLlrNZWlFlhA6RaoKlJFYoCKx1CUR2yRkpbStM4morNmdlDVc3qudCxWonmulESC11CWtYLGowhLEQiMRWlck1llqLTWzoqdk6lFiW3Pl8dpEoaFrAYxyMLLri24tTdJ2NY8/N1tIsPRMQk490CRmq59I48ZrBdaZfVJzjh2JmbMELYlrJaCLXGdE6ylksVjLUJmuxDslILJZSzSZbE9WJBaVyzU1iXF1kgGIYDWUVpGgZIZcVFE1WsmbLEZp0kaSS0rJQgVxBa1isSIhKkSxIS0rlmskVly6bNFzYsiaW2aGLmdJ24+S8/UySOnTyNGMY0vvPRcNLmfY3l5adK26WhPSM0xyVWpKGm6zuOHAaob9CnUzry25nEhKUCskSZkgiLHKt1FcooNQULUSzknri7irPoYK4KIVjGThrTbLJllTSdAAAFsklopASJkiqWlUOyxKloasluWmaRFayCqWJGgisVUkCmayNZZa4us11eTuZEy1LNZJO+597Ltctdhbca/LnT0NJWsaADQqRq1jQ52XLs6jO9z4Oesrqpe8kDjyzsBp0rjr3zcFXPR6+XkpxNSKkFAAhZKGy1B3N14VZ7oFGgSiAKDuZTN+vLRPWDlVjUBAYyUtdrUSZIckidMAQJF61yVWhKNRQUlYNSsbOabLuMtbccorGkqRLEiQlqayRlmoF5qsussSSWrouNDNlz149JzvFnT6LiOBk1VH5X16pIxjGA7Gum89OsWMzuby5L7nLNE10rLJeGsrJIGtjtb8nP359HL2+hnXydlFRlFBoDp3KiSMYx3nt15cOfWCbctyUKLJEsmZsRrTryZp7CZcrBXcpRRGRmyhRZoyUNGSJDsSsZaly5YjWvKcuTWYW1wqkQWpuqaom4qhKiJCKprG1mlglxrq0subC1m6zRcbJO9J3ubtY3fLI8N037rHMlBUS/mbp6ERERkiqsSyToa5W3Mrm9JzRV8lSdE0V56aCVk2ZJdeenXm7yyz6vMEUFAVoyQWNmbCuiHbKNGvLK8s89KRSijUZtqVNztvOqai1u15cWfU1EaFOVK5oQJF9ZmoyyqSSAnIwWVkpC0GM2lUVR0Dm0VAgAFTVc1inWLUYhVM1kms0sC5NVl1WpKy8tYuZ6J6PGe7jXZysljQEoviemvcYyWACl/K2vTKJWTJpJZkizWLdc7EuublipFqQs6qcaapVWTZvYkaLj1zHFb49qWMMShNGSRLO8xBoWUNNfTxUtrO4OkJprFolApII7JM67wzTuZ2ajRq5QB0wNElM1AekiSBIaOVox1IBjNhcYZK6StIBELYtUzWTPTA65Jcs1A0Jpstq1JpdZey09BJ6DE72NdLNlBaIWGaC3DN8R017jGC0AD8y67xEsSKojmlnR3yvuLKuZksVF1zOeqRGdpF7nYzcdHXNMFxTdUZ6mdFCMAGkkdxXNJoJIL0d/P5WfeTTAFBgOQqSSsC/XGrPWM20KkSAFaNHa4JAFY9SSSHKIxkidADGXJ0ZeWlVrEIrITUGsc3xc9qJvUlus3JMuudLOmO7M+gzrn537rOVCAkAwACOsua8RvfuMZVAQH5t69gQDRgQLrzuubEtBWXx6Czns8NtFK0FrPXk7+s8q88jNjErnPnvlm3RKiRJNV5VWtlNKWSpGm/fi5fP6KFShK0kW3MSMtlxbvkpq+4sms+dwtVk5oGMYCacarKJDVEkkokOJWySVSGACAckzorzyqgiVrXLBcs3hm4t2VqZ0M7k9BnPf567eV0068bd+yco509QJZoAAAtRS+J3r3GMDQEgfm3r2BU4LHKWRTpaxOTVYyo2HqpNqed3jzE6KaIz2a16tz1rgc+GZglg1FquUSQXFjNrFV6qTOpJXbYyV0bw5mPYDJLJJDsbKqKkACZ0a4153K1I1sQBptORXTXXCZpGkqkk1mkqYwJBDCopEYGqKKiBUtE1BYN4M7nXqM47+XoMb6mRYpqVyDl8drp7ByAAAAAAAmvE7vt8QAIK/NnXq4VOGFiN1x0mUXXOca+nk9HLztZ8ZWGVK0sTMszdcdy5VnHjJNQVStGjskSZLYxEzzVtzpuJpQtlxXNCzCapVEJa6nZECERVHQ1x5efQ2rEmzYkVpbZbJOnFtbCLMkdjGSJJKgYxwwAiKgsLmZLWU25c6VuebzZ1K37f59ZbM1QsFcSTfGuPJXXsXNNCAAAAASjfitz22Mikgpb+cOvQBCUpBZ3HK2ydkSmNte2xL18DqZKvZ0WdvO+bcc26wTTTQdG4xs5JoIrGSymjECskmUvub2LCy85VnzuCztjCVrFYyxVGFrWwJKza5c2ehVNVEqJJCacqCywc6aLxtuZIxylRGjGSGMkMYCLUvXtS7pcUSa6p8tuqVva9ZMTnRWGiiJz662sRh416vm6eaQUUAAKBAvitvbYyrQAPzr027UOHYpbrnsXkVamda5fSSepk4epw9c7Uur0XLrol8505cvTmzVGdRGFljMrIy1rbYpItAASTIvQvGyqpvY40W1zYMTSUAAVLhl6N5SLLjZceh5+uMVFaV1VbWQIZuS3C0SWTey8s9xOps21MQiVPJjqUTXQmzN2rpW46GdaKnmsrqFz8i3Q9Vz6dezl3UUQUGA9JrCsgczUsxrr8r6rnp2ggaGQIF8Vt7bGVaAB+cuvSREEaqOncdW83SKYtX3cmOzz+uOktrfz33s9BOD0xwtc+jNcU57VqULRK0ZNK1c0WNJIDQsncSmkvR15udnu1jTlSpQLBRCXG1vcpVK50MfUvP7bFaiAArZFdnmz0lz5bPf0lw0ikZIEahZEJC3lx2yyrpC15qpBKIUs2dlWhc/INXpJ9O4dJ56eD9GK0iK0KrOzcyLDEcuSdn0/y9S6kgCgDkUvjOk9piqwBRPzr16EFCEqr0d5SZnFdRs9Pl25rm6xG5wM06z6bn06Gd8uzyvXh6PPXMnjDdrLiprnTUVsZtsgs0jDsYwXKzrskCbLwyTuxEoLFA0FbSVpha6Lm1nc6WfqHD12qKIUKSAI689L6KTG2pvVrhIFABGQp5vE1ntyrUYSgAKBWIkkCNnyvrPUYnueO78+nxHXjxOsQLaltX3KWCYZcC7pn6d59losmQTQEjXxe57TFVgCifDu1qi6yCqM7XevEIoLYnoWVJn1NBE5Fno8XpzXmNczfOmdOPnvssr1wom+XN6LO4nFlzpbZGIymoxKpYXF5NGaLzpbQ2RUs0goA2lHPa6Oucs2Vmu4+neb2WqrRl0QCAkecT0ZW3lnXZfO1AABkGSXiancgpkYdAAA5WIilR4jvy9Jh6Pj1tx35O3gu/ILjDL1tyaC55nM1w5vsZfUeENGrASAgl8Zqe0yFJGRt/P3XV1lQ5ZXMk9JedRC2w6KdTCZmuEzmV6m2WdVJFrx2e0jo3FGuPLnaKe5Y5dvIjKTsMlaqQpUZTSl9gaLioUsgEOlBZK1w457fVvIVpfc/TvP67IVSUAAAaecX0iI5s79G8mgAAgsGXLwtY7s2WEpYAAASmkUsW1nWvXPDc93j2147wa+berhSaF4h6TWSWBQzhm+Xb7flPYcztasCKAKZeL6TvZvLXnaQslHzXegAUOg5ei1iiVROuxc6cGtVmW5pt0TOixHMuvP56tZL0XPj0jq65d9OBM5Z0rrXcZZuiWVSIyxMU1pub7llzMFQldgjlQASpmGa6152I60J9K8/qsVLIEBCUR2cI7krMWe23XFXKgAAAa8LWe7modSsUsYYUEpc7NFYGu5mw3jm659Tn03cu9k6eD9PDkUWcZfT3KMNaJfOTQfW+E2BNNGZ15Ncq3LQnH29ZznUk6QwPzz16CCiM7DHZ1jEuiJM9iXTGeqmcmlR0GLzjN8TPVWyGbXPnVo1y67Hrs3HXn14q6bnFNWE0paiC4M3RV9zJNFlMsoElYyKypJCUV1zs76uuM6ss2SfRvN61QmK5mu1qyaiA7ODZ3MRnOnp6WuKuEEAAA14Wsd2aKIlKVFABRFaE5DXr+Por1jL14ZWLbvo8elue3mO3HynXOVch6C5yxiWC8lfV5e64zka1yysRoTpy9Y0Iprxu57TEGi5Aa/PXWgodM7t5dO45+da2bK6hOIFVY7Kzpscx0402LFRJx2bnHcZGPWaxzLw7s7aWvCSF040WVrRKhnLzvZqX3EpbkgSGy7QQQAJUc1vr3jOyRpj3/L0+Z68Vc8a42TfpOfbtZ7PIFc8Gu9iFYc+noa4xuCCgUOgJeHrPcCUyldBFEjpAmXHXbjpvm1Zj6eamRazu59bc9+dvHz/ANPHntSj0aQxqtarILzqtj23F1rmxVaCHktQmvH6nscJaKGB+eutACpR6C8t1zzs3ZZZZ1ZLFWbjrNpSzWvLnQVpzay3Pbzrfjd++F2+XpipnjspeBL6DU6s1wJMN1TNX3Nsc6bsqy5lFxFC1oRIVAIwVSYZvp75TRl538bz6Tt4F8+qdO5nr3efbRnYCcG57uaVhz6OheUdcyiAIAHbwbnuwKEpoEkUdA4ny9AbZsjP044mK94yzXRx30R889XHk12cNubfbzbYSRpKJ6PGPR52KqAEAS+Q09jiMKAPgnWsiSIHdvHZc8ua33MjqySl0S8uqNSiMt1jm4LwbjnanSvPvY6a+ffXvzx6cbWN0u2px4+b3Xl6trkMxapmsq0M8uddll95tbJYgkqc1JIUpJU4KRz89OlrjOyxL1783hZx3NJUz1s69jy9s4As4id7NVcqejpuJcrUIKIBgvCue5mlgqgGIehDifPuTWyWJj3yw65Xmuavz0om/F+rhZEcpNWry7IkVFvudMnquO/O7dKZ68XKhUpfIaexxmNrpqHwXpAAGnbvPTcc5rclidKOpm5muamfV58tNcxrzus9zXLmSZpfVzerHbZeVfXzUs0Z1O3eUJbefZlgd2dq2cZC68zNaEnrKysluUGEOghYkVREnNzvp65ll0OyhGWVOIF8el5+nqTpZDTjp280rmz0b3N3mgozSwoCXhaz3s1WCqADNZlrGlKdvn31410J0k0HH35ejLGy2dInje/OmCXVdc5KKhdEwG650cuvGlO3O9nTL3Ma7cqDN8lt7DBWF00D4L0gTAadjXPc5ZVdqy9Bm9FcC89c1cZqGp4pNOucUhnpCa9jeeya0y5+nkzM3pTOl+sxLWernW+3sNDXOTOeezvbVtzWEuqXSzUta1RJSyTNyQsZzm99wDQTnXFp0SyXAuiyrNvmurnpdnpm1nfnUFpx21JR05AlGVSRQLzK6uZGmjUGXmo1zVKa+XonN7ZtImeZvz7ZqNzfnvh1y4HSYqUtlvOshUaM2xlaz6vh2+b7z1+mNiTLU9Ry6apRrySeuzDWpIAfBekYFidO8rLns3nUnOnSUekmtUuFrAYzltR6Y8lcZpeox1Ly8rj1eus6KaZqjfmnfO2sytYkZbU7a1p0HTO0zhZ1vttuaspS2bzwLzLyulk6QzvVOvay06512Rrny7blwSrWOPcCdSa6U1qawpZLXZ6rl6L89OHc9/OpRyddd1xJzYICoIqJw7O5jT1ErlAsYAZjVy62zpqm2RY53Tz7s7qmZ3pztceXrpzqFz2UWQtSOXXcV410868p0nQ1nbchqj1XHrNoPJM+uzDW5JBQ+E9MgRZZ6G8s2uexzvSl0lm9bOrpvO1ybODdVzVWueLfLHL6C8c7XNz06us9WbuxuXTxK+ep0qZm1Q6NOmnWy0TVFutuia4Na1ssoycec6Tmam7fmU3BKZvTjv8AQuHXouebfGioM6pcVsars4FzZcepx0jjOa5vvR1KOhjt2s9+Gz32hObO225kwkAI2gAcS47mdu5BqggAFos1cu103olVkGce+GvO4WZ2eX0543fDbXVCQIUErd956+Hbyurs3z06l1jjs4ne5di1Hkrn1spTFKHwvryUqW1O5c364RvKtbZrVLfnWudKmufXlHSmXKzPp5ucdu8JunBnbpJ6dKs9unrwyvDk2WJROqnT00UuLqLPZz6bL1wnm13VNJZtJ5joy780mRqnHWMuudPp3Hp6jHbidfBXc5XLdOtNuKqNTzOsdCTuZXLVJx9cvS49fd5+kUrg6nfzY2c/PXdJLXMGLSMoA04dz3JuSACyAHXD1nDqdbj03zdsuuaLnNecrMt5ZNYza1hnpztUWVpHSMDWi5zYnsMdPm/Sda56OsC3TPoOe+hjq6R5K59bKBKroZ+G9eKEsi2Xvb8+68spnXpSwzu7PSxqivNzfOawM5enmsueteddnn8enfNe41zx467bw9FfJyriFzxZ6OpLuc89aWbYzNd/Pq51vDtuqctWazy2fXz+H0NWmXr8/NvzXWapv6hyno865nTy1OXN1y6+fRK3LZVZ5jfLUnYxrNeenPXpPTux1slRn3y5l1mnCxrXn0dqdJXmpVZISoBnEuO3nTAACWiznanmt53y2x3OXXtZ3gvOOsteTvx6LMGo898L00xTbGooKrrfOMcdM8ZerQzrQNrPpuXWc2Uo8pc+smikCh8N6cBQsvPSmm53XnjlgvSTfncs9LpqteBdcFcS5+vz8jXe1nDnWDPZTf0bfCrHaqtGvB23Hm6xxp36+damC5wOfdd+Ex6PPopdPLN21dFyaJfEzvxbZOi1wRGzqR9Q5Zvp3ipyyp1naVmHXPOxks1NdPO7JvMlFxtnXpY7ZtZ+dd/JPF06l8vYx6oyzzuqdKk9dczUHAcaztZroABxxenPx/Tnfnp0c7yXEOnL33l9umZSYtZ8v6PDK23Mnj1c/XWGd1WRFAtlmlz6nLt4jWuprGvWbrkjtZnb592qojydz6yaKAVHwzpwFaTskzt1joTMmM7Vy6pdGel86OOXb5lrEvS6eDzV10rnXccjHfmTr9MvG+duc1O+H0F82fXPgTvKXvHOcdc33J2w3n0p25k35a71W6o6iyl8dcWdPPMqawy0XOlv3/DsWWXlBi03zWW88F5pMep187zMXme2lZs+p5/Q52s+C3xyrZXXy9pn0eavO7PdZ6Qk9ZrOqUAF4tx3M6EAENfJdOXC1ndnpvm/O9OXbk2Z167j2izgrwHo8fo0guWdcc9EVnK5ADXc5cvQ46eI6a6mue9l1ez3+W9+eoIDyaesomhAI+G9uKGrZmbLm7WOmxy5q5LF3S7M9p5uO3zq81rm9PLlZ2WNOfjtnuvoV5dzO+FO3X34cmvJnuc07VmmOkxumt7ORO5j2QPG70HQXVnfMl8vUuvjtZkaE6ubua6XL1Us6dcc1xSdNq6WlMbMBXFWuGG5lNrWN2e8J0nO3kdZdWp7vn3ul8vuGeujG7F7Fx3ZBoBeI59xogBQzs+E68ozW7PS/U4OsdU56/ROG72vN75+X6ce/c5yrPap2xS6okMlW5i3HXHjWTti5nXqFbpj0HDsprNbnszR53eejNViljoSeG3yQ1bLNJr3m+c8a9FLGU11M9JZ3VLwLeW1ks4WuQaxsXWds9lN+ax2lrji357bzlcPOtTNl5a1GbjZm7p6fJO7s6C256YJfMam3p89npsXpy1zJLa6WOjvHKZjY1rupJlc611NTwLfL78mDetuelM30XXPrE17WOnRmuYx89dutNdXG9ep0k9DIlAji6x22iBXAvk98uPrDXZnrTqcy5pqmX23PXpM353047dZ12VLlz3i3SX5FrL5Is+v5d/n2pp689yW2OunmYefeaXS3rol87rPtMmorCPifXkrIoJEmdbWK5LrJpJzvrpZ1DPaU3x15V1rjxOsX74aJNM11bOyaJvnZ6xuedrhLXNswS2O5eGNnpSX2Rk6mfo+SW6zQ10874zXl0u6eH0N49TM149C1xnnpiOq70uRLkra3VZNilmNzna50zfbwzHOo696sLXYmOvnfZl85vz7XTwU7ap07WbrOrZ3YYgji6x22nIllm4dTwnTi1ul3XfGSVzy2yvSTG3M83p6RM9JrPnrnW/NdoNNjNOdd3n18d157LOhrLq6Z7fLrs59noxIHlNY9djalNBVHxrrxREV51AvUudCb7nkzPQ1y2M3zNKvHowXfMnbUcRno3n1LLVZJmtebOmgza4Z7iqk1rzd18l7OpIXnunfPPVxZbbEegz0wZ6eJXndPH39+P1WWrOrMdMWsZLernsrnLcyOu6ZbiUZbnAlC4Zd1cqdMk6Wt+stomelL0NY598/Mt6efZ5tefnp25N7XXZTmWosmuVqdOAEZybMFwNamoHHpVTLI9knDvOw3ZVtVt5G4LplBrazqvPZw7+W1dfTnps12BrmO7y9F2ehaCUjy+uPqp0TSHCPj3XggIXFJaxoOiPTQzmcurfMHZmuS1xJ6Kp6deUmdVzpixZxVqYLOa1ozcW+desWFxKaTjqvld56HSrPolevLlEqWzOvTzXP1zw7829j0XL0as6sa4mvPNZXUDKncM7MGct5yvTExKTa6XN4yydLZum685eXE1yW/PuuOTjv9E5+/A1xs77eZ0F79zqQVgcW47WdFhbkTwe+QWrsmucuXeczSXRm+vcvJ2ehjHN325WsrWlZKZFarnJl6vn0+e7dPeOillgdPM7PH1F0CURTXmOnD1OdKaFFD4/185DQ1mElk53F7V27vZ5rG++e+8+rmya8TPTfPRqzZs9Q0ZWrOaRm3ONZVFVzl1i+yQELnPOdLn0XW26I57aKYvZ7eOnkN5v35+043yatTTnT591bRZbEzsTOW8c1yNa7vzrh26xrsmvOsbp08/vfoMenyzFdUXNjWxr2vLtzGhe1mwPQWWCJBHH1z7ONvUS+X1y4uuSt053ua4lmK2manXr5jlpdZBZNuWhqhdMrUh1r1iHHrA5+5frPS1FJZHYy3c/WK1QIL5nfH0+dRm2AHyHr53BZKzQ5WTNsmN11bTTpOfKY3783VzN035p0yz0Tx3lc9qNuNNQCuuZZhshZVrDsYipI3NkStaZ5ebOjk03OxnvY6+Ox309fEdfJ0c313H1ZdZ8VrPobapbZL5mVxbeWG8+g9GVfL64duWV4md6XTy07VuvsMeiEtazEthOhK5enCO7YAA45OufXmwq1nwm/LZcKa0Y7XrxN5wtpronr7z85LtOU1vmqFqakWyjQXXF1m/h28hubLjXqa0daWety7357CsQAvm+nH03PUWwAX5L18oA0uYtZFzNzt33E2dTGO47TzbJU1infj59k7jfm9jNktVlC54zpk0ErsesOVpGyNAishJyJ0uZ69zYmzOuZx9+7XDg+r5FkdGawt0Z36dYLKJ3HOTrJcvPWrU8rnUC9m1nI3jnfqZ369qObWWELLVdajEdKNZ1bDJ2IF5e+fV57ded3y4W/NoZi6dTn24m8Z7nM3XN+uS2SFeea0NWZ1bdYDUMc0JqucM16rl08B0z0bjpFuiTos9Lj6W6krEgC+c6cPS43FoIWEvyrpwAJJErHKws33F9zpZmlF5dhy2yua83PXCUi2az1mWFRNUmssitdcteokgZ0y6jsgWZnKut8x06JNCdLPotSi+SVkh1mTPNdC65lzTXDnXsuRbCFp5DHSpRGSjNOndmvRXNmNQszUjeXabpOGd1dV58Trz9ly7ykJReVrn1Iz2eP3xjedi6Ju3PTk65q8896xmvYTLmvKNWXWtqObK2gvCG1JNdzXjpmzc3XFqdHRyNOtGrl6m0gGJSPPdOHo50WdI876vHn6cPKeT2MVjIywAlKWTTdvDmN1jmctz2U6zGSdefO3MzqmWq3HNRsmBONBE0Z1pW6tTLSKgycZK1oXOXWXeWzOtTpW4FzZKVnSdqObVR5+dO9eaEFz4/PbMl6dBMLWKdd2b0l6SeajVrIdNdVnpTys13NY4vbz47foXK9fPZSkcm4s1z49zzrzmt0uhvn2UOaXI6dxO0vms3PrpqzU1rXEXklJWXpKzpcenjtN3TGpNaPVvY6Wbdj1qAAC0jg749/HQUs8x6vDzevn4/h+kJEZEiAwGTudmsNjfE6xsWJdLravz1581kMrcIsSywlkkCRe1OW+S9apY5rWzOr6r6cy85VWzcmlrHrnG5cOq0glhGqWeDOnbuBZLTc+JzaZNFxjauz3V1OW6WyOG30enGmPXnDmvf3Pjpvbc8rU9Jrxamepnt0G8kmTWOXriTdk1GtubQuLUkznmsl36uYxsYHWp21y2NaExLqVwolWxOTNevxvwW89C46FWDs2M3zV+fVKZGgEYRwd8u9noSuvL+vwcjr5ud4PplRHARqI4YwSzWdLJc7DazyUFS65qU1gmuU1mzrUdCycTArKVYATsvzrXz1by6zxt3Or0cHvngS2N5jsWsxsjcWDSZVZnTizp2LzlNQtquPEZzgnW+Y6Jpdu5OklxS9S559cDWNK9lPNTp75zztc25WuI8+lmTIRrYuWXXe0lizbNYms9yFM0Wd5ilmmeiF6bsasWhIVeA8200Vxsa3tZN4suejoI46V5+GxuyPV7u2diJSg5eLrHcmkrPK+zwcvfDD4fpAhylkSMMBjQR6aLiTNx1pOYWUTWea1lM1xJrA1rNskqcJYLXNYYyDq6y5LEjy6Ll39Fmej9Pnv1mqEnI3yo1lJal5NEQsoThTp2LicU21WcrF9Vz79WbtUlildUxTVaZLnm7eamtup6W89ssN4zM8WcNd5uSJQu/WnNW3TGcnPbXcZSdlEt+p2HNS4p6apr0MZjLVhMlLJb0rlx53mrVrlfWzQJs9Kc/kPL0Z8ujudC49H1nS1WSjnr1s7RZXmO3j4G+E/F9QAYCIQwHTGjI3Oi5mkk60Cciai010J2+fSU6cHUymqyUX5slIqXJNYGucZYijXDjdU17u8vRd+GopjDrHn9Wu5dnak72ZKVxYtM3rJSxpSTmpyoKiRFQBamSyNlC/NtPS3nnmuxc9bfPzk5YL59QRQt91snUtipXPzvTZQjquZ1107eTnpBrVNduKJOfpqhk1ZceZzv1seWt6m+exLdQXVMzmfifH0zXSxuZ39eXtesvWqsx05VErfM9fPyt4j4voADAiRh04aCuxjSMT1m+5dXydSMhgunG7HT6Dw7PnqdmmaeZAouqUqWsiFJaYzrGVyTa5fbjX1457ejFstqbIuGGbYRoCVWVjqFkljEaSZ6nFZElbymerZVHzSdetrn4+dPsXTzXanOufMThpSVUta00ztCEufSia0azSVJvknrPGz2y5677jpy7ZIaZDXDqayiZ81x1+pM8Ctm8bUejN8xz8vifH2dBOleTudOsXWa9Z9d1zkmuVOeq5w53yt75vTPc8nqYqBkSIDhkrGMBiRWaUdjTSnRK4zzXtPP39Ly7wt81rHL1MVlZXUIiKohERSxVLCKs6v3jpdOVcvUK0gtqXkCK7SMjWQrKiVmaXUShVSla3ETm2a7LQl8LN8ddVz9M6cK7M1eCxy3sZ2rZN2r0ddIxBcMbKr0qIyVVnz19NzU6eQuvQL2mMtZl2E0kTMM14PHX3zlPadxoJDTqM8TN+X57Z5rSzalRtvPq3Fdx0e2+ZjIzXFScudvSuzgotckIjUsnQSsYwGA7JI0mkqI1p7/h27PLpPPTwvbHJ1K0rshbXECIhCEACWC1xRjXd1izWdkdFMa5DUbCBUmlaZdCWLbJVc4yFaWrI467LMg9K2ehRIrcieTa9trlfUTlM+Szy13FUt812N26brqool3VTpTGKarbyzefLu7x5rO/as67nNb4zPT2mueplrI4nPem6pmej0xckxljPTufO46fMOfbRqa7hlhdZK4Vu/pmjFUpYywjnrJRAkQiAxjpySpgMCRNCoIFiXWel579f5+u7O/mffOWyJEiVFZGkIUqpAABKSUy9OzQz0y63JGQri6ulF1iOevLlga0lqU6kYJcdcPOt1nV3z7tzaTiurqlYCgXwWcu8dczYXNdC9JLErXQZ6x6VZtDSa8tnpjx09fvh55fqLGe5zteDnb3GuXQZCbXjMXuXGSdO5vnegMvubWPNY9Hx7z+rVc9TWCpRquJJzG/T+jl5rhu8mzWu1nt9LJRHKWRiIDHTiVjGAEicgFrpTKq+52Sej5dOY6c5YkSsqIVFqKEqECCgEktsmnGzrfHTubjPpzyEZlqVAlTUEisk1alllppSWrzeenHQ6cvUXnOqpYWTRLCoRRGW50x0Oa9MetK2ebTqUWoiVVnms5GXlzfKnTrXnXZ7+86Ipzr547e/3x3oGTOsNbGced9feLkQydzWxx+Xo+S8fS9TpMwNCbNZ5U6Yl9j6PN5jh2vRpfcyPSdJIBwUEAh04lYxgCEs9SaApWsrGliVrqy0TVc1GarKKrIrEUoIQwAASyzp6xmOTNatTZcKW2yxZRYSBYxWtctJnXKY5cUuA2l9nLlpX1G+WzWZlbVEnSuNNxclq6I1ZvpufXib58zUplWrWY4jbQtYysrlqXCvpGercCxm/m2en0rfC0DzeN+jufPN9+4nZNEMyWdac+Rz9Hxzl6djN1kkdRt5md0ntPR5fGef07bz2WW3MD1HSADGABI7XctZCGjCJVNBVASppKWMqRmuajnddZyKxIyxAQgAAGFnXuOncZa5M119TRBRY4UQKraM3OuVcsZV5eN4JYW9TWbLnz/Ht3O3n1abEkiJlZ0ZnbZsNCaE6Wd9TDwnXjFroN56iTMi0VngKihpLgl99ecQA4Gd+h1gA8ry7eq6cPK8/R6npwkjpEzRc9DOedjr+f8Al69jPVub2czXm3WMTPcejycTj1purGbZiyz03UAMajNxIkjGNGMSuwJxVURysZEBASllKlqK2jLKuBUbkRWsJbCSSqRtY7m+dNvGzrdWLO8BmiVktIpFUsSuK1qjk46cznq/c9P05dDXPlTfoOvm3rcXxtNEtsThkprfmdFm6TDWM52s0b6YDUZjMU21xBa1pK1lHsEiFiQGBzs7ynd1z8jy9HruvBo6IkSs3zO3Ovzhx9TlF03N1Jrl5sJfa+ry+X8/e9JXGqRavpuuAQ4lSiypjRjscrRjAZJIVESyhkSCtBWBNGSXTLHOvn2elE19T1zbPEm/mnPqVIlUiyJ2KyVz06501ijr2X1ruatGlyXJcWJbc6dZ13NqOylLq50m+2K6Uc10M7txZyTPTc7ukQIK5eH0zZNeD7zVGczVXLUsaoi5eTNdSz0+YrCxAAzx/Lv7PpwjXNzvizXrNcp2BMVWM9ePhvn9fms9GbNYrayr2bzwY17j1ePzfm9V1kLAR6ntzBDADQWIwGMcjtdMlJKsyIUshkCpQkMaSJJIsb14viM9eLnX1LpzizWeZz05xgzvg404stt1L9ZcipBL0d49Zvn0dctus3Qra5JLBI0rAEilelK1xJLF6EumXZmzxvRJ1czq5y1FEFcvC6Y7fPfzz0M9meqCqWCwtqiBy5r2kzu1IoCAF58tWddnXNBZRNecm4y2p6jeJXMq1Zz2eG65vGmKXFbhKF5s3o9Hm43n9NdzzJrmt3OfrPRyAAFRtZ0StGAyVgoAJEy0iQyMQWkQyYVKKpvFNZM1RyZ0zJ63XN2byac+b+f8O2OUA06atYVVS7rPRduPr9cdmoM0NaEgVpTVBGkgItLCyEqmuPnXqtYsPQc5ZAkS1Laoiu2RKXnWdjO8m8+Tu8lUFUsKraUQOxJ2pamYaAgBcedY17t5RtdihDKZrzk6es3xaSO9zz2ucM7VOFqA868b3x7LjoARE+IduqpyIV0F7NqMlDVhYwQUSNQUSazRS1FCokkkFlnRNVrWtcQI1FEJUKoEZYypOnrHf3y23NyxszVnioVVRosZCNdzJYJRNZpca5Ws01japWvk9z38/RuBI0SiQQHFZG1EVqaWdbC2s8kVoWtYywIx6lNUtOswAiIkSjyuOu/WerpegyAM8Tz7+46+cCtsz6bzzTOiZJATTXxXfPteMAFDX4R6OqHKrBWXJbcyRwVKAdCxisqthDqa2TMbc8uaWq2SWI16cWZtUtNtUV1WRpCAIdTSayk6e+e/pzmIa3JcOIxnM01nTmzWFrBnWJqkisidkzu5fR5i3UqSCVFG5SldzRZltzwlgQmoNVTVEk6vS6t6bGcy1NQkUd86mVVlWgUrlN6MIxN8uMw5pkVit7PqOnIkdOTv4nc5CaYAC+J7PbcMloCJr8/d+ipyliGupm9GAAAyIKileeInU6UTzrTJsXp5dWOpLyLni6ZZc9tEVVXSiIAAyVTJl2ufpNY6NzFBpIpfMZ6eXz0wS1y1QNIFQmZLbqWXHYufcs7c3TLpNeWmXUacrywVZtTAnO05Ws87U5a8us9SWMsSUbrnclS0r1o9NmVVVrMTO1hk6ty1aCoAGMRjNlkgiRpudkzqubMp43bLZL5Po9rxWU80UPzT27AAGrI0s3IwGCNUjBZDMkvUk7sehjvY1vlvlxTXPSm5q1OLpyqxGOs0tJVURCAYyVWlhdcel3z6NwiIHzzh6vM56kJIAohVtkizUu3nTc7LLGbi6S+y+y6zRlpTVm6prVm7prZjWma0JoW7KrWcm88fpji9cYtM8lE1nVS1y86bvPoMzVFNzHTPLz46+suViEMAACI0nRAJLkNYw7l6apNBy7evDiWTLI+I590qsSwmXM7rNJNmRMlE6mSJFhrze3jfc57vzeEYLMupRZqudIyJiXltcuufblKIqIWoBU0mTLVsTRcel3y6NyqieU49/nvHu6t0LJkrGkyNTqdk7LbNVl7OguLpL7i9NSa5dct8t2bZNTpksnINbJenLtvPi9Mc7pmO8VpRbnjkZ68Wdop77OYxRZCyhrny9jWGAxBQAwEA8gCGluV6eOuoBUiyy6ZusuL2b7PN57WRNJROp1qSyWUCuxZpTBGtsu/F9Hz6efl5Ops1lEbCI1Ezy5DFbzVwLmmqrILASg0AqaTLy003Ho+nLoazGKc35fz9VMC1AOC0snVjNtl1mizVZempLUui41SajVF625sokNZQ0dFEazXIakaw6zp1xkwNCch18Bn0eo3w6Od256UMwrOuCXsbyIxQxBRBQADgIxEsWaeerz86TSwsqxZ3IAG9iUSGOpFss4lAAx0kBywlvWxeOZJdEu0sZpM9ZJc0tOrSZrMM1hmsON5eemTJ2WVOydW2XJqrVqarjub511ys64Od8maaTWdltXWXWXJaW3NhbFlXSXGiNEmo0RoiyamklY5ZWOWVl7Bak13ITIVkqS75zy7zXY7M8181x395241c+mrn0o1Kyiaw2dm5AEAAohawQhiERJFh4prLbXEFjKhk5J1I9HeUiQxysdk4ahIIZfL1cXq4ufV8j0mewq/KtrJLniFQJSWitiUrklymZaJaZa1riEVrGILGEPS2yzWbtS+y25uttLUtS0sSaWl5cX5XVfJYtg8pUEiRGyFisaa7nTZYjljlYtwSx1Iw5roY6dfl0GaNZw9OfK7cud1x4/n17+8Tzvdy602wuapdGufTTDbjSIAVmtd8tUdCNEIpKGsWpBSzFrnXVaxapTOtObRN1S1noXORNQcMkOHTGSX0HO9nnu6NGdaTO15zefP9ccmyrUjKpZFq2yQK5ca55aVrWvKu2sgQiGgjJltTSaTssqZYTSQ1cA0kEJpAkpG1KpJJHUyVk7JppNlzoq2FRII6ZIszdeNb89Ohz67c6mqZr1zqmadM+pwO/m8D010bm06fPoitqLPd1yvTm6nDqilnUQsuOqB6/wA6bTBSKq4ut8yvQ3nRZRZmtwC1K4rIrC2nj0msh5MZIdSBXJ0pfRcd3NX4aGryebJsWmzl6nJ1nm7586zn1nK4jSURCV2ziZNLJbBq0UitgioAZIEY5XZIlUiRNbEaCxQQoEy1NR5rR1KpRJLc3VLrm9mNbM3ZnrrllNACZjcQuKdSkp1mizm9eXguubSBdVWdcXHT0nTl6LXCRU1y459KaiKy0qi0+h4lmNMeTWRzV+da39WmGJInE6ujzldU20VQnmZ2kThyuhGMZIctMvoM66WV2bfLfJszbWk1KamoMBVmTHZkMus5LMmplrNZQlNUlYgVWEyBQNBSnAAxoK0ZKpRIdNZxYW1fLdJoW+NGbqzq9rRi3rol0TTUAQIrCFcgkz6xnspsz6mffPHvNep5NYsmrUYc6lbfvnsvJrKUKhNQgqUVE095Ju5pDhjiJ4jXX6Dzy5QI4vfPW46KViEfNunRkpWMBkkCWaVhm85rk6a9I6GHYxdWbKjNYE22spZBa5QEKedK5QUEEqKkjbXEKREisZCgVgkpp2NZyySSzknU4sLVcENWAlYBYKICCyKCFgRQQsjMws5nXGPUpsr1mnULQ8+sZEkLaZbKz3LRkyyLAtrBIFSzTtncznZFkOVwq8Tvf0HjHKURyOuepys5pWEB8t77lE1YwhjgoGuCXNNQiNsjWdmTtTPUl3Yzbk2nNSSNs1USV2hKV2qAkrDIHY2gAGAkapGqscpSRygAAUsilRBcixRjEkWXY1Qh2LJUXMLnNWe5y7zk3nNZXqJqQwGNeSREgsCJNJIhU5WiaVJmCi2F7OqTebctEWyxTyGte55yUpIrrm9Mb8W3NKBHyzrtyzp5AUQwoBccuWahLCkKI0hlxuk6Fm/LoRty1mrMuseRa816qJSK1jhNOnkwHQhnTEiGGhDBSUFYMu6GVKodA2QVjlKEVkdKoz2UVn0y3OfUz1n0jY0ZMsqRKJjAa5azQEicsKghJZbKIkajCqNKRDWwsZsWyLk0rZAnMa9fzzOUFHP23SWZpQonynp0dSzWADtBkRFRizqsiqpCVCkJSgVEgSJFy6mdUumTTWiLk0RaW5li2EkmSSUrRkwtYiSAqJUi1YizI2xKyta6ruaysqqrUpqiyogpqCNZMyGTGSJDJszakTGkkx24bIF+bZLas4NREYiTogpCiFIQywkkhkxqhDl9ZyzbAIxamssxosYL8n6bZKVgArURiJEzrkazrfErIwKIKQUARAKIYWErAAHQA0kMY0atGMKcFNAauwCRoWMB0U4lDppK1w7JEolZJWklmyySzRxKpDJs2NSKzk1w7rzUvqunHZlpl1Z1eWZr0EhCJ0QqBQkVqGSGSAYERlsnqOc05oRMemlm7OgID5N16unmgWJYiiK1mYzTWS3nLyMa6B07jatwWCIVrEogoCNCVoU5QAuRWjUGADoGMBohkhhTGy0YxrIaNmSunTSRIZJZw7JEkmMkkiRJYycu6zLk3jDvOLHanKFne1y3yXy6pdktsSoK5qLNlEAqQCABkiQxDESNMno+c05qWNmXUvktxoqVB8j6dXk1BVGWJErWqXMlV1zVyS8nluC3WTq2zWms2JqsdhQogCtAYBDBCgaMAJKUwGADRgSQHaxssYIyStGy7ZULNGSRklkkiRJGVzWCXmTeUy1n26Fx6XXDlazzc9cmOlVmm57zFxdGqa1xdDoICi2mIQAIBwx1IYCGXJuzO1ldjRZBKNLpbcFa0D5H06uBoFECNsSEtK1WUHPmufNYMaozSrCdSsdQyRaaIusvs1JorRqSJWAwAIKY2SVjpjCmAwBGjWVhKxssKYwJI7JDtlI6JEtOblayRizvNLnWi2Gs6dTXrE9SUOr5nob5cudKSuXWdW40SWFqaY0zVxMREiWDgoFCHQSGNqUFCCWJtjfl0MJoEaptsLMVgB8i6dCVyoaQuokRSVW1LSc+a5s1lzqjNphKxpZUqlY6kklUVRXKiUTLCxLCyrEsssqxLSZOydTJDskEOwAYgIpFYLGILWVFWbWtctZCWFlaxslZbZdqXWT1l6jhjtaFgMtkjrJV505m5JRaXliXRpmrVaIQiUOkIBgSJNMJlw7SxmtN+WzM05sodkapJpZNtHKHyHp1CWalbMLUsJUkVhZTNYVwrkzaVqzaZapYSCtJU6nViOkjC1hBY1aEqiIlQgEIcIAABgA6Yxkh3LqROpXM6lYxIwpgSGFhQNBJ2tmNNNNdFns3PQkqTACzi40ySJzVxYMREhEx0Q7WgPOnqNQUFMklqb5ndlqktleaVCyupk8pK5UfIenVhKKIgIqoSoqrLLmM60LTLTLTFctcrUKEhK0lQrSQ6LJQ1dgIYwsFBw0dCsBoWiEMKIYUDR2ADpqXIEFCMLWkgpIDsssuS9Nla2daeqkSZUyVnGtpoktIDiy6nEhkYRKnNCFrGys1qgFBpKySa46EztyuSUSBqCQqZKSUoC/Id9mOV0oAEoIiVy11StMtRWla1lbVUV205OIrVFUtOUKAGCsaMdOgBjGA0B0BTAEFaAwogoSQgtaNEAUwZnbbZMuudCabNFXJck2bLZppTszKM5SImWFjTK4dWRZmzUFpEeQLQHAACEKpJKSyzenRzNMTiUNWsbmCtJzTHAfH99gkskeTpKhKARIEFhEYhbAgV1XEFiQI1CWEsFriuIFZGWKxiMIQKkFAsLSRgAUwgsYWOUp2McSskOpWTSyywssusuL7LEtqySyppZU4sklZMlU4uTTcixhkixZEojpWGUlnLLRkRAIBDgogAQU0kl50mN2ZozqaOVjqNkICybaMD5FrsAIYDURqAIgRlgREqEEIiK2BAiQWIkSoQljEBCIkQhCCVIlKILAdNAlLKmTJJKyVTJpKycTJ2SSaTJEqmSRkklUiSTJEyZOS2rBiJEyUFRSNtQRKJyy1WIiIAyQ6AoECJJLJNbPRk3pbjU0YwWFRklUokEB8l16GMAASpEAAsWUqEpLESqEFgACVAIiiUVCEEFEJEMVoMchQoMYDGzKmOHa0BoJILWjSVMkSiVkiSSJE6lEiQ0kSR1IkMmTicFRKtIlcImSWSsREAEIBgAIIxkjYz05Nhdgxq0CKRVk7ZSAHya+hjBRHmrUBACoEiApRUREIAAQCAYACiIAGIFEQUAIEagwAY0BgOmNGSRkkksrGMZIaMCQyQyRIlTHMyWRZFltkk5UV2VWVaQIwqlEibQAhCBBEDQMByKyRZW1jpSbMrGpZjoAjEaZJZDgPk17hIFcA6EQArEiBZRZAQqFREERUsIQAAUKQAFiVACCkO5FaNWhTGOBGrCxjABjQJA02WMZKmgMZICRIkSqcTS2WwuidOAqqiyiyqoyK0yKkSakAiDICiAK1YTIpTSyt7HSk15TalI5UAWQqUTGOEvye9wY1YIwUQGqQAaWy6c20hZVUCJUqSKoQUAFrzCgYgQBRBQQDZasQwHRDGhQMYiSjIMBgMYySSHUiQEycTLSwtLc2xLJXqRKjPZm1KSAhCEskm00EQmoowRtAwQQGSLLNydGZ15TSYroCFQy86kMYHyV6GSAag0FaAK2RQcl8a5rQSRVWRSsgsCJEjSEJUiGKkojEgooyhqIwUAAGNGO0GjQGADGOxjlZIkk4lUyZOLCwmWRZLOpxKmhVKU1lsz1TYpUIiJZVKSUooKooIxNA0cjoAZbW5jopqysWUNkAiooTpw8g+T31A0aCtBWojGiGBIuzNa64tGAhVEhESNRIESIkVqIwqVgqhIUgABgAwABjGjGMayAY0kFspJEiROJ1KLCcSqZOJkiQwRhUNSmzPWcoKiNFRhQASJA0hIkFEGgbLG0I0ZbZtZ6Ca5LVlKQAhSCWQ6atPk+fWJIEYIKwGjGIY4sk1LqLomTJAMiAiIliiqIhEQRCVKkEQgAYhgMBgMYxkgJU4CQErJStJE1ZIZNZRNCmkgpoWKiIaJKapsoqjNqI0UoUJGrJA1ETKUUQUGMaCMkWWbWd9mzMsidrgZGkFyNPJkqE+T59jlaA7GMEBgMYEiRdGirsrSyJkiQDGCkpSkLEFqkKICICAVEIYAMYwCmA4dSgGAwGBIBjGMYxjQsKEKLEipWIildVVQUlSpBpZIiCtJiaiIQAyKEkY2mgkiyzYzvs1xcShoAiaQEklmuU1Pk+fY0lAMB3LVgjGAEhlkWWWxZLYWE4kTGStlKEqUyxgqSSkFJGJREAwGADBWiGMAGAArBEMBiAdgAIUBYWArCxoqEEVQqpKSidKhICzpCAYwaiREMAAYxo0YyytjO+51ZXrNlqsnrMYFdrRkpRPk+fayUgNWgSsStGjGAx04mkiyWRMmkomsyaSVw1khUoCQxiGMAAYAAwVoAADoAQDEACQEIAQClSBCmhY6aSuVbJBEKyNVlJVnVSwUEoLIBWCQVKgAYhstRZI0ZbZq1jdGtnRlNWBIiICSsaCfKMe5kpGAxgMLmQx0QDpwwJK2ZjJxImrSUSGSVsyaZIYDGAEghjoHAhawEAwuQBCAQgpAIAqMA7ECFMEnqTR2SskjBGKoLWUlWdVLFUIQZrErEkRKgVDAY0aNWjJ1r1jbJsZvi2URqwEBJSCmfKMesGSgV2McjBJUxqDQAB0I4cpZIkMlDqUMdMlKxoxqx3IOGBJRAYSuwAYCUFYxWkKxQyNgIQCHQKmMGWTuZ2WVMlcyGjAjUYrtqKpqrKKoBClLQBZsRKoQ6AgqQxjkdTudWsbY1miZtGShgoAxElD5Pj2SRgNXIwJWCSAkrBAFBACMBjGOQqUFSAkpDsdPNYUMyJKgpwBDGgMVFhKCRitISOkqEhKIaFhDCgZJJ2TssstssSSOxjlKRAgUrVlXdRzUCIQNCgs2IlUIADWXKySg7Gk006xsjaXs2E4kAwJSiCskv/xAAmEAABBAICAgMBAQEBAQAAAAABAgMEBQARBhIQExQVIDAWB0BQ/9oACAEBAAECAP6DB+xgwYAB41/8MHBgOA+B5Hk/+LX9dDxoHyR/QAD+A/GtfgYPOvO82Vb3vf8A7B5GAjyP46/Otf8AgAGDwM14151/bWD8DxrX6AH53ve9/nedt7343m973vxv9jB5HgEHewR+h+tZrNZr+mtYPIwfzH9R+Bmv4DB42Tsneb873vt27+z2+73/ACflfJ+V8v5fy/liX8sSxKEkSA8HQ4FhWx+B+Bg8gjyPA/8AKB+da/kcHnX7H6A/iPHYq7dt73vfYrLpfVKVLMoyS+XSvv23vt27du3bt27hftDofTJTMTNTNTLTJDwcCtgg4CDgwEEYP/LrX5A/mfGsH8dfgfzBKid73vZWp1UlUoyS7v8AAQIya8VYqBTClFKKX6X6X6T6Q0hpDSmoVWKglnW97Cw8mSiY3NTLQ+HAofkYMGDBgweNazWta151/HX/AIwP46/lvZUSTsqU6qQt8r8aRGRWIqEVKYCI4QGwyGBGEURPh/C+F8L4Xw/ifF+P6Cz06rZMJVSuiVQrpVwi3tLiX25TcxEpDyVg+ARgKSMH71+da/8Ao7J2SVreckKXgDUVqpbq24wQlhEJurbpG6JFG3RppU1CasVorvr/AIHwPgfA+vNcaw1RqF06qZVKulXULrFQDE9BaXFcqnqF2jchHEvNyG5bctDyVYCMBBB/+WP1oAfz2SSVLdcfJShmExVNw0tNw2apmkapWqpuAiGISYIgphiKmIIaYYhfC+D8H4Ig/BVBMIwzEMUxviqiGIYaoTlc5UuUrlQ5XKhlhTLlW/x1+nU2h5qSzLbkJWCMGAj/ANI/8wGsHnX8CSVLdeUpDUetYhIZZgR6ZioZr24jcJENENuGiGmGIYjpYDYR11nb2h4PB32BW8GdfV6DFMQw1Q1RFRVRFRlxVwXax6pdrTFKHoMrjsqmJakMy2n0rBSUkf8AmGAAfyOJ/II/A8DwP5EqK3HnkNxa1iMzEj1casZgtxW4iIqIzUIQ0tAF9Vgu1XcrujcrtTPMr29+297Cu/sTJE5Nmi3Tbpt02qZ6JIV1LJiGI5FVGXGXGdgvVr1cuOWpFXO408yzIYltOpUkg+ANfrX8h/4w6HErCwoEEEEfxOKLi33YkGPDYixKyPCYiNRWo7cZqIhlS3LFds7brsDMXZLu18gPIzyY8nPJDfm7Nx9p9n9mLQW4uU3qeQp5Mnk6eTo5Ki+btG5KVpdbnN2bdmmWFltcVyIthcZ2M7Dfr3IamZMCx4ypEeUxIbUgjwP4a1/Ef+NyCuKWdhwOhwKCwQQcB8HDisWZDtfAYjxIMeLHjMRmY7MZqKVOWj9hInyeQv8AJV8iduHJG8AGa/sPyFNy2rprkjXJWbxqah5mciyblFK47kVcdyO5GehOxVMzqyyoI8iLIQsHAR/LX7H9SB+ZXHXK1ytcrlwVQixoOJdCwoKCt7OEqx1UKLHjxYrDMZiOwzHajLdftZ1zL5ZIvFvb/AAR1Geshcg2K7c333/3/wB8L0Xguhbi0FimUlwDWaweRgLM9nkLHIGLFmS1YNyC2uKtlyM7GeiraWzd8cGRJCCMGD/xJweda1+x+WLzo/xt/iMnjL9U5WO1jlcuEYpQFpdDncKOKx0QI0VhhmOxHZYZZZsrmx5bMuifIDjzlub1d+u8NqbD5DdYONf5X/Mf5r/Omg+g+i+jNOaswyO/sCw6ia3bN3qOQo5EzcNverr4HiPPj8hjXLEtqYUOR3GHGH462im7oekdxJGAf+IYP/Cia1Pi8gjcqY5Iia/SSOKSeKSqZyucrnK9cFcVSGVEKyM3DajNR2ozEZmXLveavyvAQ++7fO3rsrokNx2a5moZqmYwXoxTW/U/VisFd8D4AgiD8MRvUWlRTUmhc4sviK+Hr4e5xh+DtmSzds8lZ5IxK9eDxGkxeQ19uy+604y8y8w4zq/pYpbKSMGDNfwH7GAfzH5S6l9EhEtM1udFt2OTscoZuFwn+MyeJSeOu1j9cYi0LFaiK3GREaYRccwmTd5JnPchfsAlCGaZji7PGWqZuGAM2VGR8n5Hv93t93u9/wAj5Py/mfO+w+yFkiWlQ8a6+lGPRX+OyOIv8YeqVJYnMcpi8iZJCcGQrar5ApLzTzLrK0FHJ65opwYPG9fs/oYMH8icGD8jAQrul4Pokty2prFhG5DG5Qxf97GitmHkrTX5HyKA/dXqiclX0mySiNXRuMRuPNRgkDYWDnr9AYA8A9/d7vf8j5AkfI9vft26mKawV3xQkSBYpt2ZJGdTGfgSeNSeNv0yMh8jh8nZIwZXXMG0dQ826gptYjOJwYPGv4EfkYMH8j4GD9jyMBCkupfRJEpuYJz0191zFAZXvMvWE5Zm3smRHjw+ORadDYGbwJAHglTxkmUueuyVbquDcG3+0VNMwSzYi0TatXIuGrP7JNgie3KEkSUuYQ5AEAH7FFuleFL1bO4pM429HjuQeWwLIY2qtu3EvIUh1LqE+BgO9/2GJ/oP0MH5GA4CCFBft9pWcUCmnlPP2tm+iPCgcajxB+ANAYXlS3JhnPWDk95zbbHr2lvpW1cuuZV8ogoKPSuIlG0zUWBsI075LE1qa3MTORKSrFo+rDQsYs4DJMCdxGfQFuv5HW2aDX2BU4lYdIHgfxP8Bif6D9j+YPg+NajM29s05GqWI/6GLeVLekun2PLemuFbrYkRlR6+ubq5sNqNJX6Xa9UExiwmI1XW4DBaLRbivPXAkmXiVtSW7Vi2j2CJzcoeH4SYybKPIzU2jn8VXGo+WpVXS1m1fAGDzr8HyfwPIAwfyOHB+x/XfnVjOjNVNP515cdcklx5HzBMlWq1BRLEeupU1TFBHoxRDjyeMjjY40rjC+KK4aOFL4ieCNcHvaA8Ff4c/wAbXVqhKimP0BYYcSZLbseTEdDCJbUjw7BS/GnjBkmDacTYdgy4b/JpgAwfxPg4R4A8ADAP4nDg/Ywf134axZrYA8j8PSVLea+e7NfkIaMZilg/8+h/80Z40ZX+wZ5eu2FtInSX4DsptqOp75PyrMptBdTrGFyhrn7X/Q0c3+2NSvg8vgEziwgeqTBKMRKhXTV2EdmpiVY/GRkOw0nFMyYVPYuJ/wDCPIxPjXnWvJw4P2M3+R/K9foK0DwB5kPsx5FpJQuQIlPxSBwARZXOJnP5PJXJ4dBqI9pZ/dRbiVcN2K+RTb5yWp9TzE16W6PjssWFRv3CU3PbtonLIn/QmuUqgSuE2PFpNcppuO04y9FtQnTUoHH4zciNISZtd3ss3vfbtvt37dt7/gMT/RWD/wAYweRnxyQoAAeX15KnMtyDRcGEC0/6DYclelLOkgONOt2fGbCZLXM+wctCVYXe5c6EBIQUQ7Bb9nXlASkYMCkLZlwb+v54izn8GXVSmEILkGTHlFoFt7DimYM9J5FW1bJf9/v+R8kSA+HfYHO/cL7d+3YK3gwfzOKxObwnyP0PAP4B8Aw1MOaweI7G5xnOtt0dI1Av+dor5UfcZBlS65iskMhQYhJcjmA7AUyFFwM+lMI1acBbmKUiFGDj/wAkrLHwlwjHTFEEREstmtuYHMnqC244+0wAYsjFNpWhRx1ECa0pTKYfwDXmuNea8wTBMQxvT0wr9ofEgSESE4MH8zisTm977YP2P5EtJjyMGDI0ZyQTLEtNBV21jcXhW84xPKGY7Dy55RGo33pdqixMpqHPbWhLaWlIEdu1cty20n0NsmKG2JkV6W6mrk0CUtSVY/TqjGUmYl1C4z1Rye84xIjANmK540lasWK6XyNqtPo+qPHFcWVxVfFV8XXxxdAunVXmCa5VYqsVXGvMIN4P5nFFJJKioqwfy3+BhK1NPMrjPDI0WRJ3jiJjH/O4nL5bsdpl2HXUC6Zc2wkRqM3D89TSG1ANhpURMVqH9e3UCo+k+kNWIIhGL8f1NRIjMGe7OXcJ5PH5DeyW8afTMkU/VKkFLtFdToD8XUD8jCFmfZtyUShLTMRPbtU3SL5PIUciHIU8g+4+UUGvNEvjFhTOpwfveb2SshXYrKyvB+d/kfglxzBiRGfr0Pv78Msra4zP57VQmzxd28sr/wBrEdEiVKQ2zGj1EbhrH/PUcIFJo2x5L/r0cu/2I5iOXDlpvTyL7II+h/x7/FXoppV2K5cWI7xaXVIhrT7vlup9mR18bteUNvxoTfkYPFjjLpxK0rDgcDvuD4fS+JAkCQJIkiV8oy3H3Dg/W9kklSlrX3LhWVdsBB/YwZsHw86hOISBAhybKPLGDI8ZbxxpPstbmTIUtmMH+7eVXGmOEe1znMrm/wB0mZImuTErjFSmlsZW37/Ml2JWR728bPzmLx+3puT/AOo2eIPVar1PLb6wfRpTqI+mkVrXKVNIGEeGwnHlSXDiVAjBgweCdghXYK3279+5Uo7Hje99ioq7lwr7qPYnebwfxGD8PvNIUUJQmBFnzMTkebCYekZEhuSn1nJ9QYYjoh1VKipseZyQ0xIKnfYIzdMzxNjhzfDUcPHEDxlWFlMBxhNWqsVGZgmM/Ejttp7oWzLicstOQ1UaTxiTGcgP1LJdUw1xmlsH8PjQRj0gyHUELDahg/Q/hvCcB2ST2KisrKysrKt73vZzY/G95vAQcGOuNpJQEIixpsrEhIqYFpZMWEZiXO8a9YYepIPGoka2sX5JLDcaki8dYp0NrtneVu81c5SvlZ5Eq9Yn/bi2auk8iav/AL9VqJiFuVDkNTrVS/xtxHsamVXIYtjyHjLqBYR6esgzrHsAEhsNOLkTCrbTjiCCGVD9D+Oydg9isrLhcLhWVk7zfgkkrwHYO83sflSgCUhlCUvuKIwYkSVxovSVKZlNWDbgwCLCZiOXVdItaByki8dENdhNshKmttxcSC4ZiX1oWtpycsthmLUIadx/C63IjWTqmmY01Fs7UTuPfE4zAQp+tYry/nXQxS12Tdk+pRUv2B1p5aVAFpY8nwj+HYkkq7FZWVlZUTv8lRWt52Y5NJSc3ve/G9g7J0A2lABWcTiBVxzBm2SlYMGIyO9BgSL9Toxp1idN5K9yFxwtsICS4tpyu+uLSmVs+vNnCz60rZej2q5yXW4pgswilEZmMcYsFMxZwsVLIzeyt+U4n1BtpbzChvaVsuqQoNLQrwfCPxvZPYqKlLKysrKid/jZUpxT701c04iMiGSDsHe972CDtakgYAwlltxZwZtvOK1l3cYPAxOVNQZU6w9jbqJLNq7bOh/j5q02hvmZ4deV7V509QY9Hp+EzANb9YKsVQqhVpr0RPWrJrTSJrLEWPCbAWFElRW5JVKK/A8DEOOtKQWvS21i0kMrHk4k+CSSoqK1LLilE7Jzeb32K1vuzlzCG4rcRMYAYog7B3ve8BBJQkYhCEw2ZchR2MSKCjt717wPDbdfS2V4tzKyhWbC02MThlszDIUwaddM3FI+eq1FwizRMhlK4qgXVh1U83K+QucoXy1fLDfqfnNtsonCX8syhJU/vZOijB4HlBdaI1iSQ4hBZXhJKT2JKysrKysrKic3m+xUXFyXZ65emorcNMcFKRHShDCik7B3vYVvt2GDG0ZWQb8DFHE5QUl5dg7GDI0ZtmwsVLgwYlPZcjLinEOKcUvaFhzfaOHXhME35pkKS5ARUGiFH9CKFujFMKkV4jpX80zjYPPw1LGNlJ/SV+tTesBwYhTqCCMQVJcCCy4okhXcrKysrK+2972VdlLckOTlyy21EaiJYBCBGQ23GTCYiQ+MKKSFdu2977dgUpbQMaRUibJw4MoaW+us2CMrIDsx57dPxybcy5e99t7wYCDvsh3t+B42SnBjZfHkHfbB4SuQM2ClYWD+AUOqYI8oJxxJHlxKcSSoq7lwrK+xO99irsXFyHJ65RabiNQ0tBQaSwAllTMGqicTicWYijFKSQQfG8BGNpbHZArcflIw4c49S392M3gNPVzJ76osWBU3HIe3bf4GDxvx683ve973gze5PjWv0nPbokYMGApUFfhCkuOMeBiUKBSU4lRxxIIWVlZV27dtlRWXFyHZ6pQaaiNxA0nAwmO2wiv+tgcXg8Q5HXdfwcB7BfbsFdgphKMGJxGe0Pp8UNPfXe0kHIDEyyWqnpZU+ZN34HkeDgwYPAycjNYkGF+EICNrQARoICegHjQBJwYCDgOApVh8svKZUgZBXPj4QR4cADo7b8Ekla33Z65QbbitwwhADCGUtNxo0CFxaJxSPC3nLsB/Hq+P8b4pjFj1dGkIGANJwYgZUVl/b72kg4zkdNXQXHI99u283seEhaCR4TjQmrUFLThCXc2Clx50AYyc1rsFFe94DtxBwYMB8jwFBWvCVNvSIqC894UMHjRxzCorLq5Ds9Uv1txG4gQkCOhpLaI8Gnh8LhcXaZ8nBnLf0HhIEgSRKEkSQ+kgJCE68NrGS7Vac23gGRkQq25u9HN7Cuyc32wYMK+wIyvQ86ZKn+/t7du2yQRgyGThwHYPbe/IkEfgeB+Ad+Y016GcPkgA4rHxJC33Z65YZZhoipSlIZQyhgsQeLw+Ew6JJOAfrln6+KYfwzB+B8H4aY7SQkBA818WUEkrW4HGj7WWoUt+Zpxk+OoR00Gw2EKd9mw57O9ae3bt27d+3bZKVd+0Nbit72CD43vYzWsHgZryMACNHzGfWh5r8LxZewmxjNRERUoS2lhtlEZiFC4nC4bOgE+B/Hlv61mteXCwkBCAnr0iQUQLiH1LbrCUJylphKn1yUpKclZsKLofDwkMqW+FKIzp6yx09Zb6awYMCOpxvOyVRXJ8dbBTvsP0MTifwPAASEgfoYhaH5MfyrHMJeS8Etojtx0xYdVB4bC4kxG8XOHD/Pln9W22I/qabWCIMKJAXFmIeQE9XE1kSbaQQ+mZF1isJOaCA0GlqW2YzmAY2Ey7SV8n5HvDozqGvV6PR6vV0CZLKVrkB5TyJLbwc777BVWZTWDAAlODB4BBHkYfHbu1KUjRCgonFB7KoQuPwuFQuOpGj+Lj+vLP2fyrITKENI0vGkVDUZi4mTpfgYYTjOQ5jD7qJTBJwDQzacThUTk4Rg2JTzaJKEwEREtLQUFtTHxjC+OWSz6PRcxBGCUOe5OLQXxKS+Hg6w+qUMGb7BXYK7AghW99tka6oCAWVIWhSdLxxFQY8x+9VyX/AEw5OOUI5Wi3bduP68r/AF06dOnXSG2W1htC8VlaxWR7KVPkdGa/6+u4ipqTFITjL4sXnyOhTjbfr15TljkUBIYZRNcQcSFEqSvZwjrCT6/WGJkbp0B12S529G/al4O1qQ4lQT09fq9YQEBsI6BARrr6ihttpiLVfSyuMscPFaMKaSE05mvDiJoUgYBEux/PleH8hYUVhWbrW46SCF+KCCpyXLYr244Zo6q0ekxXEyWlI8BSVFSiEIJVvxoZYiM0XSqrRKUnCoKI1rxrVckNBtLUwM8KPBDwQ8EPBTwk8PPFl8bd43Hr110VuXF9AQnEnr06BASE9QkNtQWqVjj/APmWuNM1fVkueHAMcb4DW8mh9+5c9neSrRZVHkoj2VbyMH+HKv4HB4OQUN40k4RAjRGLRaUGUlFZCdU81OcccZormTGHR5nNgdvwlshIlY0emqoEa6hJTr816NAJx1MHB+t7SeCeOX17DhbMUwDWGp+m+k+i+il1ya1MVI3vzvTeL8nKqtqIFxDVhVsq3Vsdw+mS8oxu6CP4cr/evGgI7RjuNrWDQQVqfyKw9BaXDLaLiyWayFd2Sw0yUO4sjELAKENkY2FBGWmNIwYz4PhCevRxr0KRoZXDqMSCiD/EZwbxaN1i/wCNj5H7ThBzS8jR+ANDEZyOITmlmGnw8qZKbnRXAn+HK8P5VS/TJpV0wpRFYbcBKhHjCMVfNTNbcjmA6ty1ZTCfuUSt9ZD7jlfBTSzoKMSpXkDWS1MubSruMHg4MSve810rUdRgDZhfgflOcI8PprM1+xlh5H8jks8Wh1aE4jORRPDSbdxlPhRuBnFowP8ADlWD8KKXhYOSGpS5sEoD2NjK9tWLzTrUhEVKFLdiG1uFLaxvJbyihFfXO3Uh4AoCThTveWZinwrBgPcr7b2DsApqkjNetlEP+IzhHhQrlfwGWHlP8X3EqcMSHTmEU5KTYMpCckrwY85EF46M4DCT/HlZe5LJ5yeZ7HEvwcqkOZKLQGRU486MXIektjv7LCxWoY3jLjy0pqKue07HUhsFt5vEqwpy0yLg8KHjYzr6ykZsZurcSsZ0jiL/ABOcOze2W/42H7H4lKXLo4bzQEJENScGcmYbx9xgYDKXt91tFXDweNPzZHLZXPDyT62xoWeERqBKNj9UqFZYEY2FHGXg8tK8RhyysCfCSlst5xiXAj2Ue1qmQ7IWppAjuMJKstUxAAkOJ6dOgaLYRojqE5VeBiVRTEL8tEl+9TcIc/HDvwr+Ayx/lJcgSuK06ESUNBLLOJxOcsYbyxXEBx+Qxk+WZHCK+VZv8yd539kKBjgkfiMeFvOVYfI/SRRpyccjB1Cm0OFC1EtmxtcOJPZCobEzENuVDGQpz7rxUywysbcWEKi2yYh0hDoACdAdepAGtFNQ2lksJZheJjDcaSqDFqZQPnh/l1Ln8bHwPwcHl1FHEo04oNpRjyGzl2w3kw1jJbOKwlwO09ZTQuONNb2fzyvF/nWtAJFOEZKJxgsn1MvPB5Ry0f8ABybZ1DwyK/YGultPyG7Bn4jpoJk+smVyh0Q0pNmhhHrbS4OusGa8a11KKzBnTUbHrlGWM1QgJQYKvPD/ADKacwfoYMsPOvCsH4qRS+XQlUuzZ5NCurDHkFNKwc9CicJwZRva14H45Xh/IV2JCimtxOOk4zjaFBYeL2d7A4t2fbtponAprHsiD3M3DM1bU0Vy5EuYlmteqZMD33MqE8HQsnxpI1rWtbysAAwGOA7IWllMbtQPNp88SxGHLX+Vhg8D9HDlVlNnYrksKqEU8ZnrZIlNuIxpFo5hPiKmPItLCDzCLyViT+OVYf4gQMczosQy22TLDgWmS5KVNnSpcFqa8h9AAwLE1xLb0Gys3qrFV7CkRJUKYt5V40xH+OqO0yI3xfjCIIXwDD+KYvxvRWshkMuR2UrcZkIMhMVpDtTbCYHArioAIuCPGv1P/RLli7fr5RJv4CKVoJw4x4R4WqcjeRBIdP4ZRw1j/pM4IjpbVAvB55VhwYT+Gw6gNwsdantLLaqfGRNx3FFbU8KKmy/HiqbiYss5JHqW2gQ0Lahqi3aJgcyGZuXeRc6uhnGkFovreLwc7oUUdOkBrp09fr7qlMIU25DTCC2kRqIccooJojQyKuRB+D8b1E+35fz/ALSVPNgJHUwBRp4u1xxqobRONWanyc0rEkYtU9vqBKWcPlhN1LgRopxCRkcVPnlWKwftIZjxhCNxHexlMfCZeOYpSzZEYtyFSvyncqFu4wJUSPKblPLbWt1klMGKytqa02WLZiKx6XSwJ1m7N97b/wBgb2uvC02yWusBvoElOLKcbehVqqpyJ6GciugcMweLtxnxve973ud4GbI1rzOFWmrw+F4vD4WuM9MWopL7hw+YyYzHPbakhMjxHTHb8cqxWD9oylQylOS5EtFUlpzu+LVPzQ/YT7mBRJdjSLWBx6vxktqfdOSQQ8l0toiVEaodqUNKLhtm4xUpaQm6LyYllLvkcolXFO2lpEKRH9EWEuEppwdXMYTXMFTmRLWTCi1iYLQ4bmxl1jIP8LHyPB/G5hgmvB8LJCCcsl0i7AnHFEnylIHBGOTyTkZOJTWM+eVYT+NeEDisiXFQZhCoqYmIxeWCZyIhsccMRxhkv2NpxhEHGFV5sajUQP40iugy7KC6iTDlqaccuX2MKFHd841K+Y4tUZcSiQ1nrmJcyO+UPsvNFD2VLNquEuSZDFOTgwnhuFSVXCkq8D9WH8Bky/sZrU2NEE9DpOfIdkWEijU8tRUfxFRemyVQZpIyMipbHnlOK/JIGklp1Fk3NlvTHmT8lhZddclMoFzkZMV2XYLjPigkUqCiMqK9MqkVysootq+EIbuRDkh2Q1ZhpZXtB5Gr1xotlJNx8rjy0rakynLhUZDJ6vNuRVMwV27NaptIbYaCpLzNjQLaW2w4+0M7Bz8z8A/MmXbWsZ0ZfiktlJdgB+JKUpD771cVKUST+GkUTH/SJ7DEZPiKhlseeU4r+DYYYTCiR5keQKt4BvEFSbZp8XQiMv41NaE6JWroVWIQ58i9XIbcyhfnsIkB+7QyqnVIN6606xjSRC5e0YqGVNFj08aQcTKccXJYZjlxxc9cmW5WwEuKk2kp56plKTYh8t2IsEzq8ybhuYtalsr/ABPwDWta1yJC1RksZcWfurZqjkzHbOpxS1qClFRPllL73EIzrmR0YlMBrB55Riv0DiSCDUu2BD8DI8hh1Pi4bsEWKOHNS2qtibJs1g0BvGm8aF0HaxzErafniNWRY/10GFNbucbTHbMBL9s6mSBbsJgJYoirB4CIjbuBbyNuhK2nrF2JIupVaY7t7IspUXJjXE4ziX0sn2bgyPxPzf4GcqkpxkIE/JNdxSYS4q+Ww5DW64t355sEueY6LJnl9jx2MgeIiKlH45T+iQMGHI5Sp9TSYzjICgrLJMppgRJMlyGX5MyYE8Ods0NZUJfkqx7ApsotYhhz4CFuJduy0qoTbSVqu1i1aluKisVtR/m3YoxEeU6iUh5pqQ0uLErpQejPOgSXEVos7VyXHYrWuP8AHaoyVznZSSwKdz8Ts3vfifKlKZQ3jyw7b2lRaQJ6zzOZEZkLeMggOBLQTpAGcTY/6GMip8RkR8VPXdr5O5y+5vDzc8sNyVCt8jO0VQEeSC8iuEN1aCXg4iKi7gyFRUopWKubA4UtvGhMIUHc6UrshiMtiYiyXIrxfhhqpNwl7L5SIzDNKzUS3LGS3EnOMy3Hm4yYaFuIdkuoQG4SV119JZnm/qi4/wDYMTKyFbTKoqqbAs5Eyhw/if8AkZyOeVMZGFk7BVKc7cHxa7GXRs9xjqnlRx5YTZS6Cuel4wnABH/yCOGI4anirVByOHgX56FPUJxlaS4mVFr11xnR46w8VzEzCtMuGypT7FGzx+vjF6Yh7CgMlG467TBcRZUaWwJirgqVXOWTL2cicgWFU9yYrFXBktOll55UywZfSQ5HU+uRIZsfnt3El1S/ZQItXaihh00iRaSZeQ4Dhbxg8eR+J/5t5hONBkTHZDSs1VXU69bQwFOOLSXVoScGDGwyxzO+q4jQ8RU1yfA8A8nxRzfgjRBUcAiKWiKElTcNZkPRWWpbclEZD1BGoWY4a9SESsadAdUt4KS01GqXVQDBrYXypsi4JJXWSJsPlTVaK430SifU09KW9DxS310oeBaDTqpDS1piNokRTHYgVtc5xyPUQZ1m/KevBAq6/ErKGHvuPuzei+fufvxdi2+0tJvUJQ3Yy4aX3Dik0lPPkVMeY6yl1cnIyPLCBnBmr6TkNPiGIqM3vxyfFZve9+NLGmkMrbMd64jQXGzIRFaso8h9wRUoDTaGg16HGPjdUZMabjhhCMZkqdTjT5X3ulJL7kCUiVaxGaYV9ZNRFfg2TMauVIcScgoaVLx3CpURVdEg9FMMIEmTNk8lmWMSSq+lLmTORv1cZqIUwU5vt2mkHe7SWfDKSq/hu4S2IzN1IaAwYvDjhbR5YTdOzkUXhhHhhCc7eN75LhPjf4KQ2Q22yoirceZalRple9dIltpxot4wgNJTi0KbnspRNitMhIGLBaKo6ewVeq9wxpttq+lRpcCSm1csId9J5PIkNHuwltcvHJbTzsoyzIetZylotFwV2YhRZsT60U8ekkov2KtgtsBseRk3B4Gcmlpb6st16HHnVdhnF4F7Lp4MuRFD7hLCPKQBVMf9HnNNsJHhlMNO9/jkmHN+N+U43jUcNvrbWcfDaoZShC7KA22jGzDIAzWLFk2MWTmtaeaZb9Aza13S4xZQG6PL4xIiLzjFqnksu3unytS2zEXGesFpCGlredh2C6gViId3ZUZXjwGOAZGC1S0MgGtR+BkzBgyXIUo42hOXRk4rECqhz3ocSykpAxOS1sJ8xkqVwhmU/kJHiEIid78bzkWKP6HhGA938iugxpFlGZeiSE46qwZPivcQcW85YquJFj7ipptTAZ9BY9IcKy6o3eQxHZUKp7nLPHnIrCobAVWJpypKH8hLYlN2H28iUl518yGbJVy5Lce4qsuSCkuqLkdaFOBC1KqEb2PG5eAjOSzEAYnKsOKWooOcaiS0SHi7CQ+sBOAeWxdp5HKomxjCfEVDeb3ve93+KVvanvd5GLO/MZ7K+bYQY0iLICXoz7LeKWiU8spLYabS3m3EBeFpQde2SrxeZUM6IipdUwj4AhCH8N5nqiLLXkRfgkZMze9hbi+JZ75yy8qX8iK/GxOIlFNlZt8zaczeTMGPyX3U4VFNytwjH1RWA9KclSehMVuauMjy2nKBr/oUkBkeEhtPje977XuE73JkyrPNDwrwPKFNLVldOnwGHodkw/PM6ASsrc+Z84SBLblizdsYc4paZaQp1UdNd9WaqdRIYJdSwvtGUpYcClLUGFzJvV5UDCFAJULF8LjsPU86Mo1E4Wc6yNtKsPtDItpsMk3D8l2NV1E/x2mrTZ2FhgMRDC3HU5KyQ5x6Ohd1JYxnCWUyloT5YS+9wphTmQ0+IiGfG978buMWfErJy9eBhBH4acSoGvnzYKFoWXoM6ZFVj2HNhoMBkslltCsZm/KTJcX7i4y4X3vBSlv48dD7QaAOKHQsuJUmE0E9cWbVUJiJKefekoj/AAGolpHLFsqA3GRaS4K7BHNpMGM2uPKi333Avpc+Y6gArKFILi1OOuEx5DpdDGOKeaUtseQEDkI5HKo2xjCfEJKX83vxvdzivMxUxzwfJ/IxtYO4M5+GrPcDHmOsPNyGTkN8KS4HS4rFL+b8vumY3aomhxKmJKK1dcUdo6VL9qngv2pdcW6pxyC52SpbhXa4Vx1/CZ49D44rj441FpnYFxBqok2RFi1K0wrOufa97KjighTSmCg7aFmptxSgX1x0VSnFKDQr2Jjb4jYMAGMoynVz99IQPLSeQ3dXyGLZhz2BfftaYpz2Bc4uI/JGDyM0laF5GkASosKDPZaeQ7LrpMJaIsxL3t9hWsqS80tSZ6LJD4d+yb5ZT3iXW5MhtTTmKAS0C0htWLxTcIeHMGRaWFQMq+cZxnqsV2qrg3D1fHqr2dWsVan1RHr2vcrWkqU0XMivwvBxtycH1ODH0t5W4luRI2lLplKaAwDGRPl/80iWjwEVPhoaelrkQrlXJYPIUy/lCbJeW+JAftXWVjyPCvwMT5BbcGAxbWTVBGbYk1NfK4dO4sxXfWJpRxz/ADB4sviznGJHG3qhcEILzsJNZxiz9ylQ37alco/rhGpWTVN0rdGKNnigovpTRfQN1H1/wPgGuNd9d9f8P41lKgsW1bMt4LvLbjiMWdGvkRHhiccRCDA1pwtF1Abw5ChurnzQKxGPF3E4MAGDObyuLsUxGRx4hJtHomPw2yh6rxVlEnOJUiRYtzjNuHmXvI8HyMGD8FLbw8RpXzJlV1Ca2VEkelFOmD71SlWC7U2xufuhdG2W8qrPGxwwcMs62C7ILTjTyJTMoPGQiX7A77O5cL4fMhLqnPZ7XH+4ccWXowJWOTRKp9l6tYXlxAjVK4vwvro8U4QcdNShzFY4Y8OTYzLGAH3ePNsl0+ABgwZyGRyN+sjgDzDTzNfVl+viRS0+7lc4mQ8+zO+Wm3t57dkPwMV+R4HkpSUK1kOwEl+pQzxyvQmS/Lu37dc4yzIL/v8Af7y/8r5Rk/KVONnAny8iOpCx2RKbkPBmYHlLQ/3XgUtSXEP4VOYy6oPidKioK98wa5PK4PVKV2sFVrvcPB2Ok+CZio7a80tp2RBRV8YvI107wuW+V4jNADBl3O4bG5evGh5ZTz9E2FDq48MssYxIMgTKhxqUiUpS1yIHkeF/ofkZ1C0r0Mhy6aHpJuLRSioqUoqK+/fv27dt9lEpWmFKyG+pDiHS2thx6K0Qt3I74V0WhWEsWDlmjkyH5d9OuqtruXjIsWYfB62vexscllRWm1uhlptsglxcZghTa3VrKJNjVcjkzp73G4CjMMSTAcweLpFBx6Y7jQ8NBGf9LnI5OxyZF8b9d+L1d2rkNXZ/et3Ytm7VmaPI8LweBgwfpODwUDEvJFNyOFZgS0lW9kqJJPbe973vwUbizUKiSnC60iSu8i8oTaofWiUqTytHJmuWPT3J6ELq10kxmE3GpAyiOGXloX7e2lLuJrZj5IRXMoSEOoERWOPqUtB8XeQ8W43igcsBEVRnwkRUVCePHSR4ihqR/wBdzTTEOMwqTETkuK/nGlpsIb0WWpbDmDwPCvA8DB5HlODyMUhKW5DL9bb27h8EqUST43ve9+WscZeYhTmparNdvMmRpaQ4G3VSFOl3aXEWgtU2CJapL6JquM8haeyXLZJkfMM/7N6djMJnjX+Mk0qWkpeUt1DSgpTmEHLSJWxbJfGoj6smCsVSo8W8vi0KevizCRrw8/Rj/sWIcjqXIejRFLRbTQ9xDPZHdeC2hI8jwf5pwfgeE4oRbFU9WHFFZJwneb/ILS0omwnItUVw/q01IqRVJhCL8Yw1VyqdVEugcoXaV6rU7AVMW9FbXVXBsFWZnPWLMtEpMtM1qe3eUcjkj5Wt0R3X3JzgeisoVhBxOOZxOFmnE1LUVrxzNaU81eaZQPN8iga/64xGQh9Qfixl/LsHxnEAyIyFMtOoa8D8BPTp1CAnr069EpCdaAAGAqweOxK8V4P53m9732gOFARAyKnrgzZWZC5y7pfIXOSucke5DM5BKs462a+xW1b1UVNc2kO+9KZVQ1RNUDVMitTGra62spUuOttEp5mA8FlPheHJKnERkenWJyprfMIjLI4nygN5WM8/YCmFmRGetit1GdOD4cbQwmU0lP40MbweBmsA1mh4P5Ob3sKDiiWvjmJJC7MWgSSuUmeJgkiQHq+Q3JMhiYbl/mb3OBzL70TSrppQOEqXaoUuHFgRl17XBoMRFKmqZrGWkBOaGJRGqWagw3qFziD1BKaXkhbilFRcwE4sWSuKNOH9cgtOH1uTycGDwnAqM9MYMZ1tUmK1IyQy/FSvhaxYw1uYlthr87Sd78b/AAk7P4GLwHfgeU40Z0aehoAb5g1rQIeEpFgbXssLL8M1cGQvlBmqsEvoipokcXTxNHFW6FqJoCTgckEyG3PeiajARiBWxfOssMvYJLhWV4rwQ44iZbO8OQf0MYHi/p6rkbTngE4FVbvPGQFCqkSZqMjPQ43F2EBBbe95d/JxloMBgMhkMhkNBoNJZLR/K87dgrB4BBaUFcrFa4Xfa8JfEXOJT6UyRKQ8ktLkqbW7YMzYFHG4YxRMt+GlaIzWdS4ZZnuIbjBtuChtNemA1VQ6n9WOa5LEcWsqw4cOK8W7NHTKHk+L9/iMXwMmwneGeiNy1CvEF765fE3eAr/5iv8A5K9/x4/8mH/IKziw/wCdf4W24n9VBgfjZMZwO+wLDgc9ns7+z2uOqO0+V4TsEL9nscW+nRkWEOJATbpuUzA/b3VjY+Yi21TltYxRQOKV1frHWsebXJXZKtvnd/QmAiCmK4iKH5wxtCcRei9N9/oG7s2jtyL8XgupVii1tEv17gVisPg4oVtUMX+rmLw2bg/AyZE4q7gxCq+QMOAa1oDlBBweFDt27FXYFtQcDns9ns9ns9nsDhcKuzZ3iiTgwAhGEKCsOEkk9t4UGL8H6r6Sl4uzxtuBpS1z1233X2rs1ERFS9BEY4S5NXdOcnc5YvkrlmlxihrMNl9mbX7c2/2wuPulW5tTbfbLs2blq8VdpluNqxXk5VKxY8HG14MsoEDljU4DXgBiSSCMr34q/wBcq/Gs3sEq2C0AgJ69evXWlYVLf+X8tuYJxnuT12CrNFoLL7CGshYVhxWEk7J3sEEEGqltSvR9UmkRWpYUkpllm6XyaZyl7lj3IXLAyO4wYM43xiJwQ8NPDjxBXE18bVRKpl1riDJMszDMVNXNS8l9EhE+NaFLiCfHH3cc8y10jw8y6dfDDwgcV+k+MuHGqSd7BrJf65X+vZ7vZ7fcH2H/AJPyflfK+T8n5Xyfke51S190r9ndEBHFWOCRv+bsf82Y/wCdX9QtLmLKipRVvt23sEFJBRlFhPndtyyVyBUsvlW99u3cOIWl2magcvRz1HPkc9b5y3zNvlSL1L4imC5Tv8WkcJf4K/wGRw12gND9b6CW5TVwl1Ti5PGphxeHxPzjGDB+97ltbzeQX4csSxYptBbptOTv+9KvPu9vu9vsC2T27du3be/AxWBmHxqFwqFwiJxpFT6n+TL5weWG7tC628hwLKiSV9u/fsFJKVAtGh/G+U8k7FZWXAvYSIoipaShoJS2pK0qQpJRiA2htpthpDUlqzbukXbdn8dcN+BO46/ULhLgqrnKhmC+iQioc04D4n5xjBg/iQMHlSmHbeWi/RfN3aLKzP2An/Yi0RcfEEFNamtTVoqmKcUopBSCkFKmnFSKoVia1inr62NTvy5POF8jdAp24oe9xemrfdfeedW6pwud+/fuFhQWkpLWUR323zi52lAi/GDXUDuAMDgWhTbqEoZQ0hCEoDSWw0EAFKgsLSv2IdZt4lypL7bjRhrr11rtbOivtsR21rw+J+cY87/ojE40h5rYUFplJs0XSL5F43bvR22AyGg0lDQ3sK7du3bsFRlJMSbOv01yVez2e32qfcsXbh+1esXJi31LK+3bt27BQUlSFJLJpVd+8yZOk7LxPcLKgkNpYTGREbhIhtsISjENoYbhNwW4iI4bCQnQGDzHrWS5IccdcQfGuQsOzqiBEUrFeJx4xg/e973vZVtrARnNHEzxYpnpmpkBzfh1KEBHUABJB8jxvNdkSy7JrDYMckZsy+qQ7KW+pxZVjpex4PAvieLJNoLUWgskz25jT6CyK+U/yeZzW35DiUJZTHRDTARXpgIhojpZSwiOiIiEivagNw0MJQAMBwYMGAJhlhLzTqmApyQtbDC4S89/vsnkR3XoSlFfidnGcA/iE9OmgE4AjJkEwDFLXXr0Cg+JbmIweRgze9g+I8SPQR6m4on2CtMpNg62uj/zxri43LIMUwHK1ytXWuViq1VYqqNSak1JqjWfWfWiubgCsRVisRWIrEVqa5MBMIQkwEVqKxFYivRCRHDIQE4MGAqf+f8AYpnMlAwn0toD5e9ndLcWlZhqbW1IrpMCU6UqdhnF+JSaav8AhSEKf+R8gSTOiuiGWmq74RgLrXK5xjWGIpgx1RFwF1i6hVUa4w14kZrWgAM0Ahuvp20NpShAmV87h0zj7kYtdfaJKLAWin1x3KBfF1cZNAahUAxyFSPsBZizFgmcJaZIkiQHxITI+T8z54tPuPvv9J/qP9WOVDkgvBafKB9AqhQjjCeJM8abrUJD5f8Ad7AvuChLFaxRs1DbWHDi8cxYvIBS2tl5t5RJWGW8mMvjZVtONqhWSpLfgJCejsKwrE58FdcurXVSIqoRjFkslheJ/IwDWAUZCkKbUhSSM2Mfhv8AFn+EP8Mf44/XGOY5Y9XTOwcD4liemyFr9p88yu/X44h/AED4HwRC+EIoYCN+8TBY/Z/Z/P8AnfO+Z8oP+0OdwoYAlLcdFU1QNcaa481VIb8kkqWpxTq3HHZD7rafCHbSVFkQX/lfLcfmYc2opIVKXWusr2CCCDyVFBJbHQtem2ZEUwlQF1q6o4nB+h4GIlQrhMlElMlqS04D3DwWPOnK5zji+IO8Kd4Svha+JL40aFdUqH8cx/jfH+P8f44Y9Ho+P8f0fH+P8f44jCMIwjhgRwwGUxUVyKhFCjjaOLo4mjiiOLt8eRTNwwPz23vsS84t5Tq3nJLjuOJAKHMWlmMHROE4TTIJxWAEuGIYEhJ8bBeRRUuuugLJKE9OnqLJwYD+B5GScDka1YumJ7L8N0OBzYAUHPaHgvf41469VNmGaw05oDxz/Mnix4n/AJL/ACX+S/yQ4n/k/wDKjiw4x/nBQCjTTitTFSjX8t9u3ftvCdlXZbkqYuSp4vlfhbPoMcxnK5pkwhDEQRERfj/GMYR3GPjtx4TzEltQwABw1czXjU9LWa1rricH53sHJJJPhL7FxD5bF5czeMye4cDgXmxm+4dDnt94fD3uDncHfjf9N73nbv37+z2e329+/bvhOA77dlvOWTl05fOXK5hkdh5GEqBT16EJAT6i30CdeVhICWw04xJbkJcSt7IDA/EsNfk4n8bze99pQOHN4cJxK0TGORM8zY5wxzNvk7d03LDgV39vf2+zuFDN7TmtYPAzfbt37A7A67zZO99t9+/fv37lSnlTl3C79fJV8lcv12hkdwcGDwPI8SJGwQAlTfqCEgIKCjqUlOuqUhKQnE426iQiVIlRMbPg5Ixr87B3232BBJ7d3CvD52T/AACw+3YN37fK0cyb5ujm6Oao5oOXjlKeSjkQvRdC2+zFiLATflmT8r5nzPm/O+xNmbf7o3ZvzyE8mPKjy1fLTy48sPKV8iXcmd7u/cYMGDBg8ADE4PA8yrN2yQ8lYKcHlQT51rqRrQAHgHffuVsZHIOEvhk/jYPnfYq79lLckOyPnNPH+O94D5HgfjfYK7h0PfI+SJXy/l/L+X8n5Pyfke/3B32dt+B5GaAGDBgODwMGDB4GDBgweHpUrk07kMNcJ1DjbrakkeNrKDvyTvwMHkYDm8ZyKU+FY7jP52D27duxVsqU444tcl19cp2JdMXTUrzv9b/9IwfkeRg8DyCCMHkYPAwYMGOPyeVf6OS7Ja7OuR0VuJKCytCkne3C3/IHwPIxIjtxPKscxr9A7zZUSVla1qKskqdVKxtaXNtzGrxvkLNqhz9j+Y/mPAwYMHgfkYMBGDB+ARgzu5Nf5Q9zpzljk74VY2VznpToKlwIrSEYjGcaweXMbIO9/kfsY2iO2wPCsXjf6B3sknZKirFY5kkOF8aSpKgoKxTQZRIbt08ib5I3eoskvhW/4DyP4j9D8DARgwDO3vctHeTO8zd50vmC7laBTt1qEjBm4i35zjryO0OvabSEBONY2U+V4j9b8D9tIYQyhryrFYjB+Ng/o4QoLEhDyVJWwQM2FJWF9gR4UksGL8QNh5M9N0ORDkqeTJ5KORjkIvxeC5FuLQWInif84TvnfO+w+y+0Nyb0355IeUHlR5crmB5ieVnkKrYySz9ampTWoiISPAze+/b2IJaMgrj1LUQICEJQhKG0tgeVYj8bzWtD8bxOMtsoaS3g8KxWDB/I4RrFJWl5LrS2VIUhbBbwHYUFhwL7b2Dvexm9lPpMf4vxPh/C+D8D4H1/1/1/1/13131/131/1wrhX/B+EInxktjN72Fb7bBB7du4V2RhBdTJS3D4xF4y3X2ACQlKW20N9UYgeNqweNZrWh+R5aDCGkJAzeKxWJweN7/etaIWlxtxlTKmFRlx1MlosJi/AcY2Fd/YFhfcLCt9u3YHe97B3ve97ze95ve9g73vt27b7du3YK7A539weQkQGqlqvbYhtNlZWqUQkNpabb0SnEkeNEAa1+Bm/I8JxgMJQBgzeHFYPO9hQOa1rzohQUlaFNqaLSmS0qOYqoqoyQcLS4xZ65vv3Cu3YK79+/fv37d+/fv27du3bt379+3fuF9tg9u/cOewLSEsCC3VIq2q5EVLCWA0Gw3GQlS1qKwEJQlISUlKUpCcGbPnfje972TgON5HS0EYPwc2CCDgOAhYV2H6OEFJQUFssllTBZLRaLRYMYxjEVDMQxDDMQwzF+N8f0+vrrXje99u3btve9+OoQGgyIwiJgprhXIrkVyICIiIiYqY4ZDSWg0Gg2GwhKGkgnOvrS0GggA4cGJIP53m/wBjAWQxjYR+Sdggg7zXXr11vfbe80RogjWtdevT1Fgx/QWCz6fV6vR8cxvi/EMMw/h/D+H8L4Xwvg/C+D8H4HwPr/gCAIArxXiB9eIAgiEIaYgipjiOGAyGg0Gw2EBISEhAbS2loNJbQgeU4APJJ8DE5vwTve973ve97BGR8j4jAd/kfz1rrrNk7Pgp69evXr166KenTp6/V6vT6fV6vV6vV6vT6fT6fR6PR6PR8f0BkNeoN+vp069QgJ0BoAAIDYbDQaDYbCOoAAwYMGDwAAlIThwklRGAg77dt73ve95vyMTkfI+J8A72fIwfoH+Ota69CjrrX4323+Na1rWa1rNZrNa1rqE9OvXp06BsNhv1hsICOugNeNDB4GDyAAAlIQlsICTisUSSfAIIO/5bzYLeMYxiMB87wkEYD27eB53+9AAJZLRaKOvXqB169evTp06ev1+vp09fr9fr9fr6ev1hvp09fUJ1rr1661oADwPA8D+AAwBKUpS2ltDQb6KCscKlE+QQQreyd73v9jGsYxkoI/O9ggg7weB53/FGNp9SmlM+n1Fstlso661rWtZrWa1rWvGv2MHnWta8D8AAeBgwAICEoDaWgyhlLSW0thPUhZWVKUfO8BGD87/exjeR8YxBB/G8BH4BB8b/ABvN+E43jYA6epTRZLHpUz6S0WvX06dOvTrrWtZrWa8a1rXgYM1rxrWtBIT16hAQEBsNBoMhsNJaDSWktJQEBITo4rFlwrxZw5vwCCPO83vxv8DG8YxjEn8a8DNg/wDgGNlpSCnNdOvrLXq9XpLJZ9JZ9Po9Pp9fqLRa9fq9Xr9fr6dAjp0DfrDfr6ev1+v1Bv1+oMhoM+oM+pLQbDYbDQbDYbSgIAA1m8KlFRWVYfJ/AIwnN7zfne/AxvGCyUlJ/gP4b/gMSWlNqQsEeBmiOnXp6y2Wi16i2WQyWSz6fT6Qz6vSGw0GvT6fSWvSGfUGQ0GvUGvV6vWGvX6g36wgNhsI6hIToDwPG99irssrK8UT+xgP9NjGizjBbP435GDN+R4B/knEqQsKC0rCuwO8HjRHXr06dOhR6+nr6ev1dPUWvX6/V6gj1Br1+sN+v19OnTr16dQNdcA87JB327BXYq3vairF4rD+Dh/JO9+N/geAW8ZxnGiM3vfjYI8b/wDACkpUlQWhwOewOBaV9gre+28HgYM0BgGhhAAGuutZrWs1oZrXgeB+Ae3buVlYX379+3bt23s4SrHMVh8b/Z8735BBHgY2WSyWsGA5vyPA/A/Y/gCFBQUFhaVhYcSvv7AsOBffv37dgoK3sq7bB323vAd5sEKJBKu3bv37d+/fv7OwX7O/fv37hQIUDve/KsVisP7GbP43vyMGA4MTjJZLZSfA/Qze/wCIwYPyCCD2BCgsL9gWHPZ7A57A4HfZ39ns7+zv3K/Z39nfuHPZ379vZ37hZc9hc7BfsLhc9ns9ns9vsCyvv39nbsFYDv8ABKsUVYr9g7P634BGDwMTjJZKCkpO/wAg7H5HkfgEH9b7BXYKCuwX3KwsOBQc79+/f2+wL9gcDgX7fZ7AsOewudw4V+zv3K/Z39ns7lff2ez2dwv2d+4X37BQIIwYM342SSrFEk5v8D8k5veb3g8ApxotFtSSk4M3v8D+Q/lvNg5vfbt37dgrt3Cwvv2Dnf2dg5379+4X7Ar2ezulff2d+5X7O5X379+/ft7O/cK7BSSCCCkgg+D5OHF4cP4PjY/BP8040Wi2UlJ2DgO83g8f/8QAWRAAAQMCAwMGCAoHBwIEBQIHAQACAwQREiExBUFREBMiMmFxIEJSgZGhscEGFDAzQ2Jyc5LRIyZAU4Ky4SQlNERQVJMVY1VgwvAHFidFo4PS8WR0gISi4v/aAAgBAQADPwD/APunCCCamjemJqCagmhNTEzim8U3imcUzimcU3imlNTUEP8AzGE0Jqbx5CnJ6fxR4o8eQo+H2rtR4o8U7incU4J43pw38nEpvFAoJqH/AJZCATQuCcU4o+AU45BpU7tInKpd9GVUnUKbe5oTzq8I75PUUP3ib+89Sb+99SZ+99Sb+99S4S+pO3ShS7nsVQNCxVXkBVY+hKqWawv9Ckb1mOHmRR5SEU5EcgJQI1QKB/8AKQQCARKdx8CWTqMJVQ/xLd6d48gChGriVTt8S/eVC3qxNR3NCfwKedyepCpFKpE9SKRP4FP4FSBSKRSJ43J3BHe1Ru68TD5lSO1gaqN3iuHcVAepKWqTxHtcqtujL9xVRH1o3jzKQHQpzUQiN6I5Gprt6H/k0JrVwTnch3BTS9RhUrs5HBqhZ1iXFQs6sTUdwT3eKVI7cpXatUp1YnakAIcVGoVD5CiH0ai8gKPyAmeQEzyAmeQEze0KPyQmeQFH5AUR1YFD5AUPkqHgm8j+AUg8RSDxCnA9VPG5PCdvAUL744mlUr9GlqYeo/0hVDc2i6niNnMKezIghFqIKKBQKB/8kgIk5IlOceiLqWTQXTRnI7zBRM0YD35pxyAT3J7joU4oAXKhbq1Mbo1cAncEeCPBHggNVwC+qfQifEKfujTv3frCd+79ad+79YT/AN16wn/uk/8Adp/7tO/dlHyHehfVPoQQQ5RvTeCidq1QnchuTwpG6tThuTmprsntv3hUsurLdyabmNwKqYNxspY9WlEI8jSgf/ItkEXJz+wcU9wu7IcSoo92IpzhYBSPOTU4gEhMamN0aFl1Qs9EANAgELA4Lp25lgj2BAakqMbrqPyAg3RAaeA0eM1N3vCj8tvpTPKb6Uw+OE3i30ochRQOqZvY30KJ3iBRndbuKbucV2gp3kgojVhQ3gBdJEIHIhMJsWqNx0tyOadE9pKI3KCW+OIXO8ZKKS5iKqqYkgEhSRGz2kIjkDv/ACHbkfKU4i7shxKjj6jbu4lSSFE5kWQCAGiysrtGiC3CMlHV1gmDUkpgFg0LKwUUZIfI0Kmacn4u4KJvVY5yPiwjzlSfUapd0oClf9MVMdJJD5ypXaiQ95Kkd4jlJ5BUnkKT9361J+79ak/dJ/7tSX6jk8DqOUrdA9qmH0j1O36Ryn3uB7wpN7WFcYvWojqx6gO8jvCgdpI1A5hA6hMdqwJvilEaWKLTmw8mqBGl0wjqphzCeNAnNyIKIBuMlTTggxhpPAJ7LvgPoU9KbSNNhvRG9dqDm/6b28t/2CyuU+Z2Jwy4JkRGQJT5CgLEhYQAGoIC1gsgnaBpcvLNu5Mbo0JrBd7gBxKpmaPLz9VO8SG3a4qXQzsZ2NRkGbppPYnDxGt+05RNJx1UTVQt61YXdjQtnDRsryqbRtJfvciOpSRhVW6KNqrzvYFtA/TehoW0T/mXqvP+akVdvqpfSq7/AHUv4lXf7qb8ZVd/upfxFV/+6l9KrxpUvW0B9OVXjWQHvaFWbxGVL48DCo/HpPQ5UR68Dwtmu3yMWz36VTR3qnf1KiN3cQintNxcHiCpmDOU+fNSg9KzgmHrRkdxuoHfSBp+tkg4XBBCY7VoTDm02TgNLhC2YsgV2Jp1agb4UWk5IjcoKgHnWC/FayUhU1NJhmaWq29Bw/0sg6IjcnjQp7dQiOUIfKWTpX43j+iwjBGFoSgALBaZchRebBvn3Jjc3ZuTI2XcQ1qhblE10p7NFUHWRkPYNVDESZHl3a96pozlKO5guozpE+T7TlU/RRxsVfLrO7zZKaTryOd3lHj+0OGhVRF1JXjzqvj0mJ+1mqsdeON6iPzsBH2SqF+kro/tBQyZRTRv7nAFOZmMTe1pUjT18XY5A9eM94UEmTXi6a7IgFMPYi0E6hBBdiBvZEKyhq43CWMOJU1GTJTAvZvG9FpsUDqr/wCk1kNzJSvtxbmPUhwzRRCPkohObontRGoQO/5M1E2Nwyv0UA0MYMkGjTkyC0VrZLQm4HBRU8d3uDWp7rinZhHlv/L81SQZ1VVzrtw1WraaH8R9wVbNrLhHBuSklJL3uPeUfBJRTB1pAFAdHlx7LJv7mY9zT+SY3WN4+0cPtVMzrvjb3zN/NUI1qYf+Zq2cz/MMPcb+5UG57z3NVD/3fwqi4S/hVFwl9Covr+hUXF/4VReW78Kov3ioj9MAqM6TtVMdJ2elRu6sjD3FdvgjwCquA/o53jsuqtgtKyOXvFiqd+UjHx9xuFTTC0c7H9hOEp8RFnOb2E5I+OzztUU3Ud5t6a4WIWpatbi3ICuCLTmE17SCmykzQ2ZL6j3qWmmMUzSx7TmCgRYn/SdnTeOY/thUVcz6Co7rOWz5dI3xfYcfeiQTBO13Y8EKuZ/li8cWEOTo3YZYnMPBzSCtcl9VEbkRuTmqVoTxqEFffyX5S5zWDUlBkQAGqAAy5chkgBchYOk7rexU1GwnnWdrich+ZTA8mAGZ+57/AHBV9ZfnZyBwCJNyb+AVDECZZWN7yqFmswd3Kn8RjitzIiqg9VrR3m/5KsceuwdzL+1V+6qkb9khnsVfNl8Znf2c853qutpz6UVTL3QvcttP02LWeaketu7ti1nngW3N+yKr/iW3Brs2dbaGtDN6vzW2f9lL6R+a2xvopfxD81tjdQz+orbI/wDttT/xLa3/AIbU/wDAVtQa7Oqf+B35KvZ1qOcd8B/JTt60Tm98aI1DfOAhwYuweYlOGj5G/wASqWdSqlCrm6VN/tNVa3XmnqT6WjB7iqM5SwSMWzJPp8H22kKll+aqondzwnIjUeDVwfNTvA4XyUzTaeJj+1uRVFOADIYncJB71K1oLHCRnff1qJ+TjgdwKa8Zrycwrq+oQWEoEcRwUVZHjZk8dV6loql0M7cLgsbP9II0KIIKrItKl/c84h61KBaWON4/CVRSZSCSM/iCoKtuEVETwfFd+RWzpr4qYN7WEtUD/mJ3s7Hi6rGdQMl7nKeC/PU72DiW5IbhykJwUjU4usRy85WNHJkrkLsQ4Kj2ZAZq2Vsbdw3k9gUlTihoGYI1NUPxTSOee08rnKmpRepqGM7L5qkZ8xHJN6gqyT5mOOAfiKq5vnaqQjgMgm6nMonJo9AT36ua37R9wufUgdTK/wC7h97iPYnnq7OqH9skoaPU33qpGmzKIdspfJ7XWW1ovmjs6D7qiZf+Vbe37blZ2RxBq2uevt6v/Gqp/wA9tWvf3zlRu689S/vmKo97HO73u/NUW6Bio/8AaxKk/wBtF+FUm6mi/AqT/bRfhVKPoI1TfuW+tQbm27nOHvQb1JJm90rvzUu6sqx3TuU/++qT3uB9oT39eVj/ALynjd7lC/rwUT++jb7lQv12dR/wGRnvWznf5WVn3dT+YVFulrIvwP8AyTfo9o/8sDm+wlVwzgq6OTumLPaAtvx6UZm+6e1/sK2hS/4ugmi7XxFqZ5HoKki+ZqJou5y2hHpUiQcJAFM35+ja/tYVs1+UokhPaFR1XzFVE/sxJ24A9yI15Z6Y3glczuKlaA2qjDxxGRVPN8zP/A/JNly0dwQdy5Ky4qOtgL2Cz29Q8CnxSOikFnsNiP8ASCCiDqiistSjxKmhtzUz4+xjiFVtyc5kn22+8KJ/z0JHaxy2fNpUBp4PFlQVrcRhhlHlN/MKhk+axxesKYXMMkb+/olVsXWpX97Ri9iOYsiNyLH6Ig8l64IIIJoZic4NaNSdAFFSgwbLAkfvmOg7lPWzOlqZXSPO93ISqOluJ524vIbmU7Skpv4pFXVHztS4DyWdH2IDcnvNmNJPYq+bSB4+0LKd3zsjGKlb85I5/cAFQxj5nF3klU8fUhY3+FAaADlDRdxA71C3WVnpUe4k9wKbuZIf4CjuhlPo/NSbqd/pb+am3U587gpv9v6ZAp91OPxqf/aj/kU/+1//ACBT/wC0PmkCk30sn4mo76Wb1fmmjWCf8P8AVQ72TD/9Iqk3ve3vjd+Sov8AcsHfl7VSv6lTEf4wmu6rgfAadQCo/ICewWZNKzueVHUA8/FBP2zQNcfcVsyb/Ixs7YZXM9RuFS/QzVEfY9jZPYQVVxE8zPC/zlh9YC2nECZKOV4G9rMY9Lbpgdhc3C4eYhVtP8xWSgcCcQ9arYxapgjnHEZFbLnNpS+B31xkop2Y6aZkreLXXRZqOWrpbDHzjBo16p58Mcx5p/1vzTZGrceWyyOLNp1C5ioZVs+y/u3FXH+h5eGQiiEURvWaIOqc12JriDxCrI22FQ5w4Oz9qf8ASwsd9nJUUnXLolRVwz5mceYlbMMJe5xphxx5etU8M2Gnn55vHBhQz5A2vZflhpIHTTuwsap6880y8dONGD3oXQa0ue4NYNSToqaEllKw1D+OjVW1QIlmwMPiR5BAdVpVZU5xQuI4nIKR/wA/KO5gVDEM48Z+ubqKIWjY1o7BblAGqG4Ep+5npKlPjNb5k46yu81gmHUuPe4qIaRt9CaNByAIcQmjeEziFGN6j4qPio+Ki4hReUFCd6i4tTOLUzygmHgqd98UTD3hUZ+gZ7FC35uSaP7Ergpx1K+f+Oz/AGraTepUQyfbit7CtoM61JDJ2slLfaE9vz1DUN7WgPHtVFo974zwkjIUEwvDNG/7LgeUHVQk3wAHiMimztLXvxjhKwSD1qld/k2d8EhjPoNwmM+anlhPCoiuPxN/JVkYJbGJ2DV0DhJ6hmPOE6F+OGV8T+LDYralNlI5lUzg/VbNnyqWvpZO3NvpCZNGJKaVkrDoWm6IOYtyVVBZrXY4/IeqbaTbMOCXyHLI3HINeT4xQyRne0j8kcOf+h5fJlFEFEb0eKPFEb0eKfJ13uNtLlXVyeQteHDUG6EsLXBMhbjk0UlZL0hha3JrRoFqSbAZkncoYXllG0TyaYtGhT1bsVVKX8G7gpZn4IIy48GhSPzqH4OxuZVJT5tiBPF2ZQaPAK4ocOUBMbvum8Chwso26ytChaM5faod2Nx7GlDdG5H92Px/0Tt0Y/GU8u0bh4BxVVi6Mxt2Kr3zOHeAqn/c+r+iqG/5lvo/oqn96094Cn3lp8yOrw09xsmbgPTZB78IYDlc2dp6lE3rEjuN7KLc8ph0lb7ETmAHBN3tKj3kjvCY7Rw5ARYi4VJL14GebJc3/h6qoh7BJcegrakXUnhnHCSPCfUqpn+I2fJ3wuDvVkqFxwvlMLuEzCxMe27HteOLTfka4WcLhUk+b4mg8VFPd8T7OKrqbRmNqkjyljIUtLLjpJ3wP4tOqqoLR7SgEzP3rMiqHaIvSTtLvIdk5EIsdiabEIkCGrzG5/5oObdpBB0I5bxOWCqlaNz3e3/UjyEIoq/gc1LzLjkdEZdD0dyp6BlpCXSEZRt1Kr9p0vxuulFHs8noYvpPsN1efUpJ5Cylje4cXJuT6x2I8BooadgbGxoA4D5GNupR8Vg7yss5PwppNmsLu1xsiL2e22/A05d5KccIikMjiLuG4J7r86/zBOz6bs+1F5zNuJKY3IuuOxMDcmA9pXOPsA0EohPr2yvEjYxGASXKOLJtTE+2oa1yEEjrSXaRwTbEhtz2gJjiSQblN7U3tRd1Spow0vY5odoSCAVbVMYMy49gT2i3tXFpWRwAgp0ozqOaePLJsfyVc3Oxe3iGhw9IUrr87GGhurjlZRnqzAdzk/XE1wQ8Zh7woneNbvQOh5GPGGRjXDtCpcRfE10L/KieWlV8GcFWJB5M7b+sZqoi/wAZRPt5cBDx6NVS1OUM7C7yDk70HlpaoETQtcoJQTSvLTwcq+iucBw8RosD7vvTvBycAcN+7d3hV9BgjrbVMR6pcdfsvVHtFhNLJ0xrG7Jw829WKkpjgd0ojqOCZIwPYbtPJ0HIPqZXDRzyfX/reOccG5lfEgYafpVBHmYpJavnGtFTMTq8Ymg9x18+XYVVVs4qtqzPlf8AXO5RQMDY2AD5BjNSieo0d5Qxhrnl7naMbmT3AJ8YvO5lP9R5xPP8I0/iIU8xtAxx7XAH1aKNl+dnMrxq1mdvcmhx5prSPT6bhSSjHM84d1/cEAMMenFPlka1uZcbKi2dG2mbC2Wci73OKe4lwYGN4BMnlPOXDGjO2qo2aUjHHi5zj71FHV4oYubuNBoCtmOZjqqKQvGpjlsHeayx9CCAQQg3DGe8nVOdq0om+EKQHRPuQGp25pUz3ABhJKnheJHubE9huATncdilq6BkzTdjTikYPEdkL+dY2YmO7wnDUcg4I0s3ONjikythlYHj0FRPAxbMogeLGFnsKY97jG0w5XycVLKMEsjpG8Hm6F7tBb3FWBtI9p46qrb81Pj7D+RVSz56AH1KF2uJhWMXZKH968tvoKifvt38tPU/PQtceO9VVPnSVj7bo5em1SxZVtK5o8uLpN/NQ1DMcErZB2HkB1VDWg4o+aed7FV0gldSHHE7N4a3E132mKopXtlgY6GS/QbjJDj/ANt/uOaY94ptq5PGQl3/AMQQLQ5pDmkXBBuCjE7A7OM+pA6IUuzZ5d+Gw/1xuy6Ddz8miqdp1XNRYnXN3X9pUNBGCRjm4+AfAZHqc+Cc/TohAvwRsdLIdGsFyhHf49UYP+xT2c/znQKRkJFJEyiiOsl7Pd3v1PcFRxS2JMrybFz74R28SqhxdHYRgZFjcgpJ3ukksLklBmTB53IuzKfK8NjFyVKJmTOIZhIPFc7UvmkN3vN+5SP0geR2MU8ceBlEQO0AKq3UrfS1TnWGLzkJ28QhDe9g7mKLfMPwf1VMdZfQxUJ1mWz36VSov92oRHggqxFxIZmfWmHSrYpo74KmKzhZwINiFLsPaxhecUThdp4tW0yxr4WRSscLgsetqs1oZFXxdelmHexTMJBbZPaDdituTuCe3RHeE2aIkSWk3MtqFJDG047tIyR0LGO7woTvdGe7EFM3KN4kb9R1z6ChPlzrAeEgwn8lVRNDmtdhOhBuCnsNntB9Sjk0NjwPLBI/nADFL+8jOE+pV1Nrhq4/wv8AyKp6h/Nhxjl3xyDC7+vJZU9U14kFnP6zgAQ/7TTk5UNSCXyGil0ZNm+E8Ad7Vtj4H1IpdpwF9E/qFpu09rHe4qCspm1NJKJInekdhG4rEzAUJZxSMN2xm7u//W2gl7zZrBclVW3dqOig6h9TRxUOzqcRQ/xOOrj8hbox+lXO9zjuCigbj2jMWDUQM6579zVLKHRUTG0kHjYTqPrO1KhpxanaJH+W4ewfmpqh+OV5ceJKc4ZNunvLbNzDc7KrqX4Y4nyP4NaSVtafWmLBxkIasGdXVRhfB+hynrblfBqi6kYf6T7VsuDKmpVBUHCAIe0i6q43lr8PYQMiOIVS4LaUrAynviJ0AFytuUhxziRreIdcI7QiymlbI3J4EnrCqGTWPOd9iQnYJJJS8sjb2jNMjjDpXYnu6jL+soW3H1Icbd5BTzGaqjc4xnrs8g/kqgaSuVSzSd/4ipaxrGzzvdhHQLnXstq0UDY4ap+CLo4TnYLarNSH97AqrSaljVBPlV7OY5fBOs+doMHcy3sXwSq/mqsxFUc/+B2jDItotzjDJFtGkF5KV6miNzEQsYDXNuHdcaX7R2p0Jvqx2bXAZFEFWUzdXF3eqmDJj3eYqKqaOfgY928jIqmmzhkMb/Jf+aqac8QPOCmv6wsgdDyQzttNGHhVtH8xJ8ZhH0cp6Q7nfmoKl2DOObfFJk7+vJ3WOoI1CkZA6GCFlXRvFpaCbq/wE6dydsSV+1/g9KZaDFapppb4oTweOHAqLaFKKijfZwyLXaxu4FOEjg/rb/8AUc/kjBsssZ15nYfNvTdnUAxfPyZyH3ebkt4WrGJ84e7E2KFnXlecgo6a7Nl3xaGc9Y93khSBolfe7j6VLNFHCbNjYLCwt7NU95yF1tPaWcFM8s46D0nJGGMfH6hkQ4MXwS2VlK9k8g73+zJUVGzBQUTWtGhdZgVfLlFLg7GAKun+dkee1zyVVXHOl7QRcAgi4XP0EcYkbjFy3Fv3EKVriHAgg2IORBUtbWxwx3GLVRbKhjghYJJg0dY3AC2nUazsiZ3BoVRTVIdLMHgggP1A71XTwGFlHjbIMntOIEdinon/AOHpo39r8/UVWAAvNOOHEqSTWXGRusAEXvLi4klErI5lS0z8cT8JVJUZy0wY7jCbepU1zzZI7XBSvzjAk+yqkVEdo3XJt1TvRpqYy55EYwb9EG2E9xumb5B6UGm4kCLXA42nvTxfFh8xUrD1lXwZMqpgBwcqwfPhky2FX5VtCAeLV8G9oD+y1YhJ0DlI+F3xSSKaMqtpHnHC4BTU5tIwjkkkxc2CS0XNgTkhbDILfWapWsu12Ng1PBAWbMLDiFDOMTSO8KaE3abhB3WQIuOSKoZhlbe2YO8KqospL1UHH6Rv5qGqiEkD8TUQn1EvxzZzmRbQALXY+pO3ex43p2xq87T2bGY4Q8R1lE/WAnceLDucop2xV9KbwVAuOw8gQQQQQQQQ/wBR+Nbfo2OzjgYZSPP+dlYeHgj7SmgF8hsxubiNVLVhrD0IWk4GA5D8+9GSQMCdPLaFpwaN7lX19pKkfFoeL9V8FvgzlVOE9SNzum78ITmAx0ELIRxfm5V9eSZpnv8AtnL0aKok1l13Ap9zjuSiUAbnEB2BO3PPDMr+xjiHHPvH9FcCDaEAkDBZsgdheB3537iCqClxuie447ZyAAt9aZJO+aeqiD3nQOJ9gVCAWiWWR/BrbD1lUzH2DZR3uH5ItaWQc6xp1bj1PcFIW36g7Xge9YQS5wdbUh17ehR63FvtphdbE38Sh4t9KxOOEBWN8OXHNHFoNbIkkDK3lZL4s8PeSSDbXLTcQg7oyODXjqyag9/5qwEcjWuBjwlhcADxGtswpKSa4Y7m33w3HqRTkeQpyI3qVmjyq2ldeKd7e5yrGWZVsZOxfBrbLAKlggkKjnYZtlzxzBVux6jG+AsdmOm3IqKa742iN5d1NQB2FSwS3iJa+9kyeMktbHKPFGQd+XsUjDYFY8npjxcZdoUkRyNwmu5XMl56mcYpt5GjuwjehO7mZW83OPF3O+yVY3CNXTHaNCwGugYedjIuJ4t7HBRv2DNFSEuge0z0webljh1oyeI9dwU/yPWn72lcWlDgU1N4oHegd/8AqbIq2SeQ2aIQL/xFGcc4cgdBw8F878EYvxPBRUotFgll3yEZDuB9pRL2q8L4mnhiR5tncqjaDzFDGSXegBbG+CVKJ60iWfVg3/whV9bjiorwQcI/eVtCrgMrCHu1LA8FyqKV9p4nsP1hyFpMj4w5rdQ42B79CU17yG0VOB2Mt704U1LNAzEalpOFvikGxbx4HzraNPKyc0wZbMGcBrT+KwQYSXyw4iblsbsfsy9as0hhNyVPiBETnW3YVXNhwRwWHHCAfWqp7yTkd+YVWbEN9YVW3UD8QUwFyR6QpwLCSw4BymIsZif4lIUd7wFUyPvFDJJwLWEraLI3PfSztY0XJMZAAUhcAHnzlVUQLsRsN+qvGb4C473aju3KSonJMdiSbBrVVFwBhewG9nW4Ku5nmKgPaNY3cCNya6nlklYC9wFjkLEa2A4ph1ixKlf14HC+8HcqYmzJC0nc4IO6pZJ6EG9anA9IUe8Pb57+5RO+kKPiSX7xZShTMT2aAhVtFJiilc0qOdgi2pTsmYtkbZiL9kTCOTXAVW0TSJ4yODk5uvGyLZQi03CtZrtDpyC9xkU5muYQdyCQAO3G4I3JznczUnp+JJud39qLMwcwv+j/AArfBGAKSt/Twjc141ag4cpR4LsR4IjcU/iVIPGKlGjypxvUw4KXgE8atTt7SuIcm7zZMJ64V2/6MGtJJsE+rqWMaMich71Gal1NFbCxuR4nf4HPNL5DgiGrj7BxTTGYaZuCEa8XHiVZElpCIqHA6PCftKqiiYFSfBLZQp6axqXN/wDbip62pfI443uOckgxHzDQKSabFK8uOt3G6lxDPLctosBDKqYDeMZsqio6UztfGNmqlYA6SR73eTGPeVGcqTZZl+2XP9lgtpsjLBURUMZ1bDZh8+DNQyu/S1E1Q85AMFr+d35KYxmQwRUsYF8VSSXej8wFs+lZhY9878s8PNtv3BOncAyJscY0a3RTRxjAA3tU07w0y2udSbBRBgEu1qYfZkJ9gTI6x8cVSJ4wcpQDmrHovDstycSuYbidZ0h0HBSyG7ineUFtWFgjj2jUNawAANmNgFtSVjmS19S8EWN5ijxClIALjhzWLq67wpNDkwm2LcFUTDKbnQwDJrsVh2KsgfjjEjXDeAQp3vBeSXHUEkE5WuD3JlNPinibNGQHWf36j0LZ81IPitLJFKW2JLrtJTKtuKjEo4tfbLz7uwkLaFLnJTyYeNlWwOwtMkfZfVTkYZ6eKQHU2wn1LZkpF2SU7r+OLt/ELexNwulo3l8YJzacVh2kKtbCJI/0zDwsfSNQpGkiWFRHIgtURFwQoiM8K5p4fFI5jhoQVjZzG0gJo+KgrYfjmyiHs1LE+CXMEWPLzkfaOUg3arjkxa5hF5EMzuno13H+qxUFLU/S007S09hy/JbCZSsY9jcdsy8FbBk/dekhbFk0e3zTKgk6j5PMQVAdJ5POxDdUemNTeLNGVVjQRnucq0f5f0OCqxrSPUzdaaUfwFW6zC3vCYmlDkIT+CI1aiIm9w+VyWf7OACSUZ3cGhCBry3rkYW+9Ojla9moTZ48bfOOHI0RfGKo4Idw3vPBOmcPEjbkxg0HLianSt6PWGnajFC6aUWeWp9Xt6rbL5ZCyIAOJOxgDVGM/p7Cyra0B9JQks/fTDCzzE5LZlHntLaomkGsNG2//wDsbBUUGVDs5n3lQTI4+bq+pVkk5iNSZWA6R9TzWyVgJtpyCniOjTm89wVNQDm9m04Y8fSus56qat7nPebnzrFNgxXKseI9qJOfI46C5T2usVJuYpjIP0ZtvVS7MtUxBxHNOsRizOmSkLyMYKeAnDxE9mfNlPbe7U92oTh1Q32KceMXdxJVQ/qh/eAVI5gjfa4OX2uB7/aoqcMjnoaadm6QxWf6RvCp5IHup6LBFcDHA1ryL+xYakTWdLYWBdYWHcFDFcvpWHKx4lbLxgmjIcDfoFbKr6a8cQY7saAfVqqmkJfR1NvsutfvCmhk5xjubkOpGXqTJxavgEotbEzJyjkZj2fKJR5DsnhOgxMkBB4FC1wruFipIvpD3Equ2cS8tL48gTq1UXwjoTPRkR1I1UtLO6GZpa9qIeum/u8G/IGNLnGwG9QVWwXMJPOuc3z2IN/VyG6I3o+UpG6PI7iVUN0nk/EVVj6d5VSPH9QVR9T8KfvijKG+H0OUW+J3pBVE/J8TvwArZEnWhj88S2LJ4kPratjSbox3S/1WzJOo938LwVTu6k7x3gFUtLiBrQ53khmftQa35bNZfstgjK+w6qDG9vJYJ0D8TdDqOKhfTCtmJ5kmzW73HgnzyYndzWjRo4DwHzPwxgkqnpXh1hLJx1aD71zW0um64myunwbbkqGfNTnF596mqAaWKkNS93VDBdw46JtLEJ9v10Gz4d0QsZCtlUT8OxNmieYaVNYcbu8DQKtrZD8crJJf+2w2aqiSQCKOzvqC5TqipAazHIdRfFcqn2XB/ZgJJ9Xy6iPsAO++9SzVGJ7i9khBOI8ck5kpDhpcEJzs2DeqiSS7GOLzw1W1p/8AJkdrwGqs1mlhjVBBnV7SjavgpB87tLGvgbBrK+TzOXwSiyZQSv8AN+ZWwIzeLY/47LZQ02TD+NqofE2dAP4woBpQwpm6hYoTrs8LZuklAAtlPYHsoA/7Fl8HH5SbNP4AvghJ16V7PM5fAyfSYs/Gvg3N8xtMDveFEX46TakUi2kNHiXK2TlNHAYay0RdYPB1xWOGTuNrFbXpME9Mx5BGT4yq0Eivp45+POM6XpFls6WBzJaF8TiOtG+49BT6ipbFFd73aCy2pEy7Ysd+BW0Ka5kpZW/wLa7aMPNI98GesV1mdY38E8YdLgahCpiENZ0rCzZPGb/TsUlPI5htxa4b1IW5EA8QFncqRkgdGS031bkpaasbmoXiGZzA5kgKAu6A42jXiEWsLjv8Mc0GXsSboxXY8YmHUIeKbjcUUUfkTuKKKK7U63XIRN1e6z+TCCF1l+yl7i1uiwMuUXOurckZiNZWHDTMNgBrI7gFPJUc8SGgDC2MdUN4Jk7eDuHK6a+Ya0auOgTI4zDTXDDq7e5B4IKkZKGxhziTlbVU1Xsb4ttzBi7+kpNkwupth0rKSA5c83N7u8lVFVWu+MvdI45lznXunutGzJo3D3qBsfOTy2z6mpUIZgiiFnZWJ18wTKejdNHFzc8jyywGQAAxW78Q3oyPxMZhv1rG+L0qu2iGiGneRxOigpgJdrV0US+C+zGP5lj6ss1Otu3cFFCCKCgijW2JfpsA4MAVXVTAVVVK9p+uSg+ZzZJcD92LIFOa8te1zXd6Dtw7wUDqXjK6M02B3jXAPAosJF7pp0vfhdPxXwHuTtmsEbqOnktvwWciYzfZsaoqo2fTmN3GE+4oNecD+4nJMqNnTSPeOdjF+0gm1kSnOF1GGkveUWk4HOPboq2A9Cokb3OKqtoOj55wc9nUc5VVFSiCQNc2M2Afq0KgnwiuodR2OXwV2gLB5g9IVPK/ndm10b+GfvC27R3cHPkaPIN1tOmkLZSCdCHjNPHzlKw9z1BtF7XspWxPHjB1yVY4txV324oPomMPWByUnNCRtnM3kbu8IFAG4cMk6WqYxgu5xAAQihpKa/TY25Rxl27wbZlDemxMLnnJPlkLz5hwQeO1Fp+RKKKKKKKKKJ5M/lz+xmxYzzoAYii4reuKZNjlqCWUsWb3DU8GjtKNRKMg2NgwxxjRgRJRbmDZFuUuY4jVCeA1BdaAauXOARxjBENG8klRc3wRjV7lBSgsoxifvkKkkfjMhxHXtRcC1+i5y7qYDuXNtDXMsRutZFpeCCWuuCvomEOjOYduuFVbReIIwXZ4lsT4NQCbabxNPuiW0Km8GyIDFDoBGy5sts1kuOWGoLzveDc+lVtLPjczM6gkG6OMmWDA7g0EBRcHg7wmkgsa/LtVRM/9HFK8ng262rKwMFO/BuD8relbSk8QBV7NZU4s6cqgHXm9LVRhptOQpactfSTg9+SMs7y5gm8otFh6kx8RYQ5sZOmInNMp3xzxPkYQQQck+sdjlqC8nz6IMjmjfOWaAgjUaptPpmXDoO3KYS4iL9+SmlfgFmEi7cThY+dTlrXNjeQ42BwlVNLIGVEMjHHQOba6dK+0bbm2iliwmaN2AjA4vHEe3QqxfG9ptZ2m423K+kg7lPCQWPIPEFbVg1nc4fXzTtrQxtmhjEjNHgKiqAW1E4gfuLm3BUkcfOxQRVbOLCfYCFSxl7JqWWNw1DH+4gqje+8FSWO4SsPtF1UZviAlZmbxnEp6eU4CWbiE18pexmBp3e1OkfZqZs6D/qW0TgsLsanV1Y+d+QOg4DwAVbkZCMzc8BqjMSJc27gNyLe46FEG4VxiCtyZfsOf+g4RYalbz51i7keR1TOI2EAAXe86NA1JTXMZDAC2ni6g3uO9x7T4ArKnpnDCzOR3AJ1RO2OmJipoMomj2qUENkGPu1UEEbZq9+BzhdkByee8KSoGBo5uIaMHLdEZhMlBbK0EFYyTAfMVUS1DWshcO3QKPZOxZPiIY+UdZ6q5ap722Y8nrYQXek5qskceeqpXd7yU3V+J3qUskzXRsc63i2up5hcw812u6KhHXJf2BU7OrTM73ZlU8bekQba55BUEH09My3/cHuWzYv8AOM80RKox1Oef3MAUjojKKJ5Zxc8qrPUpGNW0X5tEY/gW0naztHcwKenxYSL9uaqMOHK1raLyo4/wKKOJ4AaHO3hipblz4xmqABgdF1OxbKec6YXOp5oLYz2/NlndGtlPJ/S+kFUbw5rJwbjDk++V72sVG+zonEEb8AVXFG5rCHMIzG9Ry7O+MSPYZGjC6N19RYE+dvsVBXxtkpqgwPeL4H5i/etowDFCOdZxiN1VQvImjJA1BTm/NnoesKVh1xKaB4IeWKj2zCIdpQMef3zEaOHn6d3OwHQ72qelbz7CWgG1wjU5VMbZe14s706r4268TJGt4PWz9isEko56pHVbwU1Y+8h6I0boByEoob1fRNjyebIm4jyCJJJ5ARhfoVhPYrKxV8j+yjwyfkAPlsLboudcq+XIXIve2OJpc9xwgDeUyCD4pAcQ1lePHP5BXPgDZ+xGUrcpqjpScQFNWVDYadhfI7cFQ/B2M4yyq2mR/DGp6yd01Q8ve5TRaPJHApjuu0tKY8XY4HlmqXWiYTxPBUWzmh1XLjfwUDgYhBaLTWxTIL8wccJ1jOrVBX46ilwvxZmPRMieWyQYTwKDyC+njYOLwqCiH6aVgVAzKMh577KveCKIwxDuufWtrtkxyS899WQ3b6FVVbi6rmkdwa0ZDuGgUGKxbLJ3usqSPoijjd2uk/qotWx2v5DA9QMdZ0sl+DmKnt/iH/g991SPlAMjc/Ge02HvVC2MkVcJdlkzF+SosI/Slx39ArZgdeXnnt4BoFgtmOhApGSh98zJa1lEc2kJhKqak2ippCPKLSB6VsqnLo6kzTyt/cFob5ib39CpXygUsM4buxPDvcE+CUsdG5h4SCxXFjVgtZz4wd8ZUoabVb3WGkkYd70ye7yY8LiBK1gcARxTqe4jls3VnaCqqE3BumzgMrqcSLZ1eCYCGO3NzBVRTE830mp8UcYIDnuFz2J0lVG+WXC0ahiZNRTROhIgDT196fO8h5DGKjpADgD3p2GzOg1XzKAQ4KyDRdxA7SVCzQFxCZNdhJiO5w96fjIl1VkRyBNdGWuWE29fIQVib+w5/LAIJoTG6lOdlG30/LF7uxWFhyXNggxtl8Thv9PI38DT7yPUt3LmhU18UZ0LrnuGaqdubalEOUbTYybmBUux4DQbGIdLpLUoucXOJJOZJ8Ag3BVTcNZ0+AOaEFKKnbBbTs8neVAGGCgIjYMr6FF/SJLieR7Ddji0jQg2KqHC5bicPG0KhpIQal7Mjra9k2ta8U1VHKSMgHBpCcZ3c6Hi+oJzUhj5wNkLd5IyCmkfhhxFx0sCqmHKVt3A9XIlOeDjpfaFSyZvie0qkfvkChiN453NcqlptHWOI4FxVRq+KCTvYLrjRM81woQM6R34yof9q78ZUH+2cP4/6KmcLOhk8zlSWyMw9Chacnv9CAFscigZcugLzxLv6KSkzpQ6PjZ5RlkfJIzGX5ku3qJ5IfTd1v8A+CppmEthN26giyjD7YHgnQFuqDH5sOWX5hPwc04izDiZfVzc7j8u0BQuYHB5sRcKPdjPnQiHXYz7TgmlhYZRK1QznE5mI9hUtLBzNOxkbRpkpvicjHSXe8jP2p7tT4LW6lZERO89lK83M3pCk4tKk4BEsEUzMTd3EdyewX6zToQnjceQKxuCmyMwnlIcsQ/YM/lAgE1qe82Y0qWS9yiUT8qdAsI5bNuhCwVEoyPUB8Y/knSPc95JLjc8lyrLepp53VZIip2AgvKjjiOztkARUo6z98nhVO0ZsMLOgOs86BbO2G0x0QFTV75ToO5T1cpkqZC9y4KQO6Gqmj6+dtzgmsuTCChPq8tHDco5wQ7BI0jQ5qllzjJid9UratNEfi9aZWN8R+aq6UGOtost7ojZUMuUgkjHB8f5XVLJ0YKmHuxBOT3yBu5tk4atBTHm7wVHxcmHRxTfKX10fLCfoSCg8ux6DgovrepRdqiUaj7Ao7KMDqkpjHXazNAEXcARa2aaDcHXhdMnYAWuy3rBO+KYAEmzMJ/95Fc2QMdgdbFGU3ja5/buWADG7zNQZbDkuKCbxUflhAaEIt0apDfci7UnwrNLDm0q+iGYITPJTEGPuCVdquLqxvyXFx+0AINTGjVPceg1SydZxRO7kaFE1PPUjt2n5XeeTeUC5Qx9ez5A3ER4sY4n3BOqZnOce4cArDwPjTDWVzuZoY8y7TFZfGLUtEOZoY8msbvCu4nj4BdqbKKKD45tZ5p6caM0e9Pmh+K0Tfi1INGM1d3o5i/JVVgD33ii4nU9wWy9hssAHz+l3n4Kesfujj3NYgEDvsmtzvfzJ4yY4W7GgKaK+F2qa8Wlha5UcwIfDZbKkBOLCe4qKJ7TR10kXEMctpCEBswMpzaXi4IW3IvoIJe0LaEXzuyyfsOv+ajb87RTM/g/qtn+NzjO9i2c7/NAd7HD3KgkNhXQDvcQtm6y7RpfNM1bO/8AEKb/AJ2fmtliAYq2mxnM2nZ+a2buq6f/AJ2/mqBjmYamAg3v+lC2aHC9VTi/GZq2UzWtpP8AlYtjt/z9N+MLYzf89F5gStjt/wAy490Tls0dRs7/AOAD2lRk2hoJnnv/ACBW1Jc4NkHveHf0XwhnFsMcQPY0KUMjlnFpgAHWNwm2iksDIwlsjXjFmO/io9HjCVB5aYepmnngpOKe/U8t9eQgaeGDk4+B0lZegqywOVjhOjtOXPwByDwT4YCA3po0Kld1QpJM3OKJ3LimNUYyAuexSv6rMI4lfvHEpreq1SP0b8oXHk3u8wRUtbUiOMec6DtUGzYI9m02tg+d+953XWZKJPK2eI1+0HCKhjzzyxp1e8QQDmqOLJkfITv5ZKidsUTHSSONg0Kj2EA+ow1W0N0Y6sRU9bOZqiQudu4DsCJKqK6Xm6ZmLidze9UGyIfjNfKxzxoX+4Kaa8dGDDF5fjn8kU5+pUAYccJc7jiTHHJmEcAmHiE3ddRBubLnvXksXE58hMpPAf0T45sLSDhGFSDc1HexpTDrEFA7WG62fJ16Vn4Atkyf5dg7gtkSEjm7X+uQtksYLtf+MrY53HzyLY//ALkWydGA/jWymEnMEi2b1sf/ANyFbHHiX/jK2Q3SBi2YwZU8X4FRxizYGDuYomizGFNGkaduYApJ2YbC+5Pjlc58YMThhdn6PRZDJwNw4XuRyAfIFuWoTZOpk5Fhs7wujYreOTPk3HRajku2yJZnqNVl4I+TATGpoBAN1K/JoUknXcUToFxCYzVN0Y0nuUjxmMCaes4uTW9UKR+jckB1z5gi5wZDGXE6AC5W06j6AQt4y/J3VlbNwzWadI9rGi5cbKLZ0dneIwyyHjoAPSU+rq5J5Dd8ji4rJZ8jJ2HaG0iI6CLPPLGnbRkEUI5qjjyZH4NRtCpENNHiO87mjiVTbGgNJs0h9SRaWq9zUS4km5OpKJT57TV94oTozRxVFsqE0uz2Ne8bm9UKasmMtQ8vdyBBBDwRyYBcbznwKJNzvz8MjwCJGkbiniXpi1+U+HIH3jfhMuRO6/b32QEzw1tmuONvn15SjyDwSFukGIJrhiiPmRGvgbluPgWVxdXVnItOPhqrtvyDkKKPhgIBMGTTdSyHIWHEqSTrOK7OSNmq/dsJUjtSGBMvcjF3oAWaFI/qtKfHUwskFmv1U09hS0znniAqySxqHsgb+IrZsGcofO765sFBTMw08LIxwY23yd8kAEG5lHkZC8yv61sljoKqQZXLG/zcuZQqg6tryGUEWpOWO3uTtpPEEH6KijyYweDNtOctZZkLM5ZXaMChpqV2z9kgsp9HzePL/RFrrKesnENNGXvKodiQCqr5WvnG/cO4bypq28VNeGDT6z1ZH5QiLFkRa/r5LeEUeQooOwOxXuOW3htOTwcJyNkGBsU8jXGMkYgM3NOvflmEWuIO4+EQgfBLdCmSjDLkdzk5guM28R4BmgxjUarcfAseSxVlhvHw6vd8kAg1NGhJU0uTR6U9+b3ErsXFRs1sico2XUjuu7CmDdcp7uo0qZ2tgn7iHdgVbPpSkDjJkmszq6j+CIe8qmo/hnsqCBloyIyfxlWGQAHhHk7fCyxFb+S6DczyXoXsI1eD6AeV20Z3SznmqOHOSRCrtRUQEdBDk1oyx+D8ZqQxzxGwZve7RoUb6VtDs9pio2a360h4lBjcRVTtSW/UhHXlctn/AAegdS0AElRv7/rFT10xlqZC87uAVtPlboQwMYDmT7OQndyFxsBcqqDMRgkDdb4T4JIvoOJXQc4Obkgr0LHi2Sz1CsbXHI43TjoCiOsCPBGMB3d3D/8AinWDXts6Ponu3e8eYfIHwnRni3go6i7oTZ+9pTmOIcLEcmGYMObXZFczLlofCu1dFXjxDrN8MAaoDUpgyFyVK/qiyfJ1nFHkjZ2lPPUj85Tj13JrdAnFcVJKcEELpHcGi5W0Zc5GshbxeVTRZ1Ur5TwGQVLSf4enYw8bZo7+T9e9l/ds/nPhReUEzcQgd45Cnp6cNyL5AFoNw5bDlvTH7XJJtOr5tpwxNzkk3NCidCNl7MyoYsiR9IfCs09qzxI1A+N7RfzFKzMA5XCZHF8T2SOagGWNuRPcsWbuQ+GXGzRdNazr3fwCbgAGu8+A11WzBmA66MlWIwR0AGoxvIyuDqM05xzKBOYKtm3RPFwHGxGiCCG8XCia++C44EqOUA43NsLYbZBMOsg5C7Z0rbDv5O0II7nJw0JCcesSfAKxagJz7SWFnDpk99ifTb0rMj5K/gOabtNlHUAR1PW3PUkHa06OWF7XbwmzwWcrHwNyuCFY2Qa+x0KwSlp0JuEOUDUpg0zU0mTRYdqfIem4uRKA1UTN1+5Pd1I8PesXXeT3Jjeq0IkriqyrI+LUj5B5VsvSqp+dVPHCODRiK2ZTddhndxeooWYYY2MbwYAPC/XrZn3TP53eF2o8UUeKPIN4Cj4IEXAtdWHIVly2jICuUxlA3ZmzbiDWeXQylAZDlz5XSuDWjESbKl2TTCs2qRj8SJVO034Pm4BpGPes7nMo8luW6C4cllqSEOQ8gfMeAUfPyWGWJDHiwNTnkklHineWfkQ4yNedR8oBTPZIMr3xjUDejzUb7h2IdbiRkf2B8QwP6cZ1BTZWc9SHE3ezeFbwc1Zy6YWRKxxhw1ag0ZlMA6JJUsnUGEJ8pu4krsQaLlRt0F+5SHRoaO1A9Ykq3VanO7E4VUMTcw/UAZraE+bKVwHGXorfW1X8MI95WzKPOKla53lP6SsLAAAcPkf162Z90z+d3hRHxFDwUSj4lcHp40d61MFMHZ2st3Dlt4DqmoEbRcHXsCbC90UMmKxsX8VgbYclnEIIIJ8xsxhJ4NF0+g6TcIPa3NTVk/O1DjKe33BREaW7lldpv2IIFBBNC3NRKcjvTW6Z5WzRPJZFFCKmlmOrWkq/yIVgidwRVp89LK0rh2/KFkZLBZpz82h9ytxPg28Eo+DJBJiYe8KLaAL4rMn3t3FPjfheLEeDmrWXR71a4KL5LjRW3Jo1TBk0Yj2KQ8GhDeS5Hc1HenSEMijc93AC62lPrCIG8ZFSszq53yngwYQqah/+IeyoaWPAwwh3rd8r+vOzPuWfzu+W6N+QlFHhyS1UzYoWFz3HIBYb7NpJOqAa2pG7gwKNjAYGNayIWw9iCBQLbjVEck20prNsyAdeU6BMgvQfB2LTKatcpIXYzO+dzs3PdqSjnicO5ZZlDiEDYjXen7k5HwOhzkgsN3ajITlYcFDh6YLT6bqLLCmcVEd+abucjYkFFmx5G6F5ARTk5ORR5GYL7+0oB1nPCbucovHLvMqTc2Q95UOIk3w7lAyUFzWEApraw8wWYHAEZ6EqSN2Fwz3WOqLTYhWK+q35AvgI1LRiA7N4RaLA93hFHkHyBY7E02IUVbGIqohrx1Xp8EmF/mI0PgZ8gMduS9054BaQAU2+d3FO3NsuJVRU5UtM+XtDSq2TOpkjgH4itmwZzY5z9Y2CgpmYaeFkYHkNty//AFG2T2U7f5n/ACv677N+6Z/OflTLNYedAm24apoQayxQGXIZnBo1cnUETKalt/1Cpb0nEXELOKgo6D4tBkwG5J1cTqTxJWZJsmiZ4Ybtvly9LsUU84+MyiKFubiT6go6pg2fQfoKBuTnDV6hZStZTNwxgab79vasYIRhdcDI8o3obuQJp1ATL9VMOQjQsGNAICxuJYD3aqzSXytB4alMhALwS2+rSo3RB7XPzGQLU/cpB0nk4QniUEDLgsMEbL9Zxd4DzoCpD4h9Cl/d+lSeSPSpPqp58ZqPlsX/AHmL/vR+lf8AeZ6VmP0rPSjGWXcw3buKmYQWuIIU0gaJCXBul0BfE0HL0Jl8m4W991EARgxd6YMeIXuMuxNQPIEEHVrY3aPyvwKNPUyROGbHerlP7Bii5mobjZuO8Kx8C7iOQOjPEcgke6E5kHJV9UQIqR4HFzcI9JTta2p/hjWy6TNtMJHcZOkgxoawWA4eF/8AUfZfZTj+Z/yv677M+6Z/OflcMON3WfmsDFjkvwWp5MUgXxctqTGXuGUTB47joEKZj3SOElTMcUsnHgBfcNyipIbSHpu0apahxxZN3NHgOklEcfTc4aBOxmOXJrTbCDqQraJ8Drgpk7LjXeEJGlrgjCbnqnTlCCahuRKw53Q358v6AfbC/QRm1+iEBc4QhOQGxhjGjJqZi6oQmcA4XDRkmOaXXDQFBc3cT/CotA1veQiGjm8yeAtZTcXDzqYjV4P2lOfGd6VJexeR3uRGszT3PumAkOcbDtVPpiz+0oLZPKh/eJuTmvug+npXte12RGSkGjyFUMNmyO9Kqt9nd4R8eNveMk14yxNUzfmyHqVhs6IBO8hO8go+QUeCdZ7W6uG/iDkhVshdm6Tmum62pBsrjQoBBBBDkCCCCCHJiR5Dy3F2orIo3urotKuCnw7Ua+I4XCzmngQclHNQxVZc1jJGgnEbWKoYsg50v2Ao/EpXnvcAv/5P/wDL/RD/AGZ/5P6KIdekeO54WzzNHFI2ZjpNLtBCoJNKkN+2C1Ryi8b2PHFpuv8A6j7N+4b/ADP+V/XfZv3Lf5z4RRTkUeQyzNYN5sgXdwVslgj7StyzXOzNbxOaGEVDm7rQjcG8fP7EykpjO4X4DiVJV1DppX4iUX5NFyiReT0BRHxU17BPVSmKLgRmuZMscD9TaWUdnit95TSLxixA0GiIJB5HxOxMdmFG6LEcpOCM3WKsnYb2ThuPI+Q2CI1yQGQ8H+zD7YVqWMX8UIu0BQ1eVGZWtbYklc1VyhhGWVyEcDrkHk3kXWfVRKLLkcl+UGep+17ymncEzgE10eAcbp0eyobDCWutrrkVJ5Y9KcDqCnAblxaFYWDQratTH5PaUzVgBTG5FqYPEURNsIUY0AvuKjY+Zpzc2bCBxY4H2ED0prcioym7kEEOQooooorjyEo7gnDUK4RemvjDlC/NrCVNNlEWRji5Urc6meSTsaMIVHR0k5pYGMPNOz1Jy4lF7O0LpWTqzbcFMLjnHYVKGGnmJDoXEFnA7/BDmrDVUf2j7Wogog3BsRoUTtOmrnve+WCwGI6tBJsqSc4Xkwv4P09KuPk/122b9y3+c+EEOQIJqvK+TgrNusciz7uS7kZM3Doav7uHnTY2lzsgBmU7aENTT8enGO7cnTWkkOGPS/FBjy1rbDkbhFVOLjxG+9GoDoIiQxpIkeP5R7zuRa3oDojIACyzRxYgnMNnAhEK4uEeQlvAIEZE6IrCET4R+LD7YTWU8fOCxDRktzE46lF1Y225F1RKQci8ogIrJdq7R4AQQdU1X2ve7kHBNRfRuGIkBwUM9LFJ8cIxsDupxCj3V3piT/ErIvwFVW6op/S5V26Wm/G78ltPcID3Sraw0hYe6Rq2yz/J+h7PzW1tH7PlW1Gf5Gp80RVTUMxwUssrNMTGEi6qmZuglaPsFYNpBrmZzwYTfcWnUdtmhOFXNdnjndZW1BCKc1XKCPFORRRR5C7QEqok6lPM7uYVtB2lMR3kBVZ65iZ57lYwOdqgO5io29d8jvUqKEWZAO8klNb1WgC1rALoro8mKJ7dxaQVZ/YVndGTa5rDpA31lfF9pNrGdSfJ/egE3impqbxQm2jTMZmBf1kIXTCcwvJT46p47lW0nzM72t4aj0FTy1cUFUyMseQ0PAIIPyX66bN+6H85+UMUQJGThdDmrtN1YOfwVmd/IZ6kN3alCmpgzfq7vTnN5phA3m6e6fDHrvIQxujfwydwWS5+a7h+jGZRmeaeB+ANAxub4g4DtP8AU8DCIBFhAjbk0KOmaTI5GtmDYo8zoBqmxWkns93DcFGSYWNBI1csQItohwWrm8hV0fBLuqLqxssRsE2niDzI29xayMkLHG+bRryBBhe83yG5Em/yZbU1XePa7kKzCPMuX92Uv3LfZ8lb4On793IyWpoawM6cbwH/AGCcJ/mRlgY4kOOHM9u9Ru68bHd7QVTHWmhI7YwqF2tFT/8AEFs860NN/wAYWzT/AJGBbM30cfrC2X/tG+l35rZn+1HpP5rZn+1b6XfmqOL4S0FPHABFIxxeFQNGVJD52qlZ1KaIdzAg3qtAR8K4XSsujyZFZEcCp9rSsgpgC8dYnQDiVFsyhZTQ573O3uPFCu2bLFq4DE3vCcwlrhmFryFEtcjzrXu1Y31nP3pw0JTwgNQucmc7igyvnma83ecwnwvbIB1Tce1XAO4i/wAj+uuzfuR/Ofky5waNSbIBlrKw6Di1SsaGYrg5p2hagSuaAlePrju3KwJKDmEuQjhzGbs3LnamQx73FPglMUgOEepXpxFSkYn5ufrYJkEIjZkBqTqTxPFR0cYvm92jVNW1flF2ijpItA6Q6uQp4TDEf0h1Pkp0s1hm4lCOMNGq4pkYuUC4kC3INCECrusFYZoIYLIb03GbFNBV4WAb3IshjY4G4aAe8DkCDIJ3dluQE8CiNQi++EA2TMsRsU1z7NcmgDC65vZO3Fp86c02KPJ/a6sF3jD2lFFdIIujfnov7tpfuW+z5L+4H/fu5OcprYcVwWkHQggj22WOhYS1rb9KzQQBcA+0n5L9btm/dP8Af8nY3Cu08lmOP1SfUudkqGDXmy4ebNFhnmOj+gOUQTtkYLC5Yfa31G3m5bmybFCS42aAgIMflm/Lhj7TkE+la0hlw7fwQBONupvcKOoeI2nN5sAeJKwsaN4Fvkf112b9yP5/CJzhmY8KpJ0WD/EStjUmsT2yNVRhxOwtajDXsYSHbwQrRqwRdIihNK1mAXJsixlonANGQVS0alwHnTn5OjBAOgUZNnNLSo2sdJiFhc+a91NW1rng4Y73d+S+LHLqlAtxA3CdXVeJm7JGKnxMGYUsELo2m7+KLpgSA4k6uzTXsBwjEN9hyNiy1ci9xJUlbMWtyaOsVTYC0gjg7epaSbA7PeCFhVtESeTIokIrNNih505lp6PesULNOqPZyDEgIHNG88lyiEOA5MGgHKEEE745WfaHtciOQK8Up7l/d1L9032fJf3Cfv3e7kDoTe4AIN+4oYHxtbk2xxYrl+uZ+S/W7Zv3T/f8tainPCN3sQn2pO8g4GNw+cplPQw801rWss7L1rLk+MUcg1JZl9puY9/LvRDY4uOZCwRNbwFuXnKkjcxWoB9se/kNTt+lG5hxnzZq/wAj+uezvum/znwQ0XcQANSdApGZte70qptbnXKR56TipoupI4Kd/XeSi+oDjrZYYR3LoNV7lZoC8nAZd6LchlZBsZJ1ITRERvOiZzbneNhsCmxwPxgOGE6C2+ybFO6Nos3m2uVk9sZDDYHUJrahpd3KGghLIrPn4bh3p0jy95uSV+kCJYVzAwjruCJJJTpJAxgJJNgAmUGzLv1AxPKcMfNQAcCSpZyXyPxOsrlORBzQPJZX5D8T/iHvX9mi+w32cv6BqCsbhcU3cOQIIIIFBWrawjyh7XI7xdNOoXAqzHK1BTfdN9nyX9xv+/d7uS4sdCgKmojDAzC8jSwPDPj8l+t2zvun+/5Tmukb4Qg9gcw4mnMEb0XU72uAd4rr+gqKjjMcLMDSbq+zmg9Zjnsd3hxV4ADqzonkLqd9usMx3hCnr5oh1Q67e45hXPJz20Ljyg0cvNRF3oRwlx1KGOOEHTpO93JaOprn/ds9/wAkG/C/Zz3kBojb/OVsaDWuYfsAv9i2fH8xDLL32aFtOry2bQ4vsRukK+GlfpHNEztLIvyK2zVm9dtKIfilPhYpwO4LLvNkGtvwVmBZrm6YDifeES7XRF/RReNAQMkQX+SAPbZCaklNrYbj1hEVjxwhasLdMlcpsF2Qm8nsRe4ucbk8nTCwcCeBUjpn871gbFF5DW5lTVFURBM1kkdjjLiLHsW0WUwgqJGSMePEN3H3oC4a6x4FFt7r9KFiBFlhuCUVZB6I5P7J/GPer0sX2G+zltGBynkujuKcER4F6yry0d73IJpXAp2B4OYyX9gp/um+z5If9Eybb9K7lLNpvHOl2I5tLsma5Abr6qzj8j+t+zeyF/v+TeGgRGziVCzY8k0uHQtLWm5LuA7VXyU7HsnMUXaNVzePeCFdoXNz10fCfEO5zQUBK9nlAOHLzVTHJ3x+jRb1zcD3dlgr1Ufa4cpmqBG3RvtTYoi5xs1ouU6ed8rtXFOke1jAS9xsAN5Tdn7MgpR4jLO7TqfBpab/ABFTFF9t4C2NBpVGU8I2kqmGVNRvk+28BfCWuyodnFo4iAn1lfDHaHz9UIGdstvUxTUe26SiqqrG6pDS57BpdxC2UzOd9TP2Pkt7AFsil+Y2fB3vbjPpKDWhrQABuA+QBmv3lXe0LqN4lZK7wO1c3ECdzh6iFG6Myl7cAF7rG8iFm8hz3J5nc1mUbRfTXVWtbcG+1f2Wb7a/tT/uWrIIR3ig62jiiSSdeWzgnPpnPbm4bk58ptq43QhbZhu49YoU1Q4FgLX7yhc1D5BJORm4bkNqVTIsmQw3D3tAuTwupaVu57Nzx71+nAKawFrMyN6LzdysLkISaCxT4ifaEU0o/FP4x71/ZIvsN9nJddHLkHkrg1HgjbIFHtRG5yB1BXBHkHxysI8r3u5SFdj/ADL+wwdkbfYoKcAyyWxEAWzKgkiMjJWFgzJuqKIhrCZTcA2sAFRPtaX32CY8XY4OHYfB/uU/enl5rb0kheME0bXYd923Cs4j5H9cNnfcP9/yRip5HjVrSfQhUU5qpAA1jfXqUyrpn19YMfOvJYxNY0NaLAZABXYrtI4FEV9UBvZGf5h7lglYe23m5b00ruGGT3FdALJrPOr1kX2grC5Ngp2gtp6KoldxDA0D8RF1WROLn7OnP8cf/wC5TywGIUFYwE9ImLF/KSoQcLpBG7hICw+tCq2oax9jFTetx0VDSX+NVcERG58gBWxYupM+f7DD7TZGQ4KDZxee13uC+GFd/hqMwN7Ygz+dfCitzrNpBjOBmJ9QyUWtXXyP7I2BvtJWxINaZ854yvJVJSf4Wlhh+xGAjyfrhsz7sfzn5LNZPPYv0pPAK9TEFkrzNTpoQzyiL+fNNFOGyn9G05uJyK6TGwtwRG+61+4L4vGYwbk6k65BOwOPd7V+hnB1xBATvufoW3JVwYabzv8AyVzmsjyAalDF1fSpyWva1pZ9VNgeY4hbfdOfI1oBOI2TmbLiiprc4wlzx5RKrWVOGz2OGu5QMhERHNOaBkd5ULqaSz2OBad4TXTFzGYPqroAmN4uNU3FikOW4cVvFiiNMk5xNysSdgxNTo6U38oL+yw/Yb7ECukPAcnJ3FOBTllmEOCbyA1ld9v3uTru06IucwnxhpeLBwuFI5pcG3a3UhZPHcpDs1nNOwu5tufZZObO4NlaXDpOwk2Gd9SjDSySPmY3o5CRx8+W/gnGXE1zhvs1xcGDNAYeemLS8Y2gAk2vqLb/ADcVDGM3vzbaxuQEC248D+5D96eWNm2IZizRhY7fcEghdI93yP64bO+5f7/kmyRuY4XDgQUfiIik6jCf4isOyIANwPtPJdtuKwyFpX98VDf+wz2uWArE0EcgmpCOIcz0j+i6ARdM7syTpa5gaNM0GaXvx8BsjcMjQ8cHC4VE+5ZGYHHfC7D6tFs5k/8Ab31Lo9z43iw7xa/nBWwomCSGiilB0c8mT2qKBmCCJkbdzWNDfkP1x2d90P5yun8jmsNO89yviV62MLIBWeTwF1eBryL3tYcck57WgHoMJJc7QcSoefcyEFxt0pTcq8nmOfnVonAAaj2hZTd7fan4zGD0S1t+23LkoqYFrLPk9QU1XtTDKSS9jiAe66sVIwdF5Cxhkwyc8Z94RFTG6oaHBvjDVRytxRODgudF72duKl508A3IhqHMMkfJk7VoCtUOa4ZXNkRLzMmcT1Sz3/RYCfGZkVJTG7XB7D5iiiSrBHmgFjonB2mJoQ+LQgC4wN9nJZ4urkfIFdiHkphVqur7x7XJpQQGlwjd/Ai5U4DIacYS0BoJzByT6eojfPEccZv0OGl9c1FNAY4WZkjJ7LpgBLH4mm+RFk17Wlz/ANKHAAHp3B0IGWmZ1QaG2Fw4Yg4WAy7PVxPFY6YOsATmbHf7b+B/c7vvT7By/wB500obm3V1xpnuKs8/I/rhs77l/v8Ak7Up+0V/dUPn9pWXJhmY7ibJrdtVTiQGtp2XP8Tls+MdOsiv2G/sWz44WtvI8jgxUlY7AznGOO57CFajceBHtXNzys8l7gnyOJDS6/AIwQvme0h7sgOARJzKY2kMr733LPwCchqU6CdsAPQdqPkf1y2b90P5yrm/gjyAh5AV9QEPICBJsrUru9WjcVirmEcR7VmEScrZiyL2wxh2DHmfqtGaftBxjh/RUce+3WUVPAY4G96JxBu8O9qHMv42RL5RcZhq/Tju5GRML5HBrRvKdLdlPdjOO8q7g52feMv6p1PtmCfcHZnvBCLpHFx1PIXUQPByyueCdEQ9jiwjepGi0wa9vFQTjW19zsroOYbDTcdEW1kwO5xRBjfa3vIUMQGM7lNUy85hsw9VOkAxuADt/BSfGxTMkGM6E6KupB04324jMKVrbPYPOnCidZgF3ApvxGDE035tvsTO0JjnZeAeQeAUeRorawB28XHDN3LuIuukSgaYOs2Msj6xINwcvUhNGH89HI1uTbAD29pXOAmGVmDVxeRkeGoumv6T5WxttvcSQeFgmx1BdC/GwXtiGHfrrkrVbIT808EHvQYPPc+BbY57ZT7AhvVkwVdG5+uKw9S0+yPkf1x2b9y/3rL5HIr+ynvQ/wClQ9x9pQR8Rt1VTDKUM7lTTVY+MvfIebBzK2dFpSRu+2MXtUcQLI42MaDo0WQIIIRk2dOxupbkmmsldqHOBTWWAAVhZGSQNGpQaBCzRvg3eSdymHwi2ZR0xGOZ7pJuyJoN/ScIUGy6CWqqeoxpPoBKfW0kdU2gYyKXNgMxvb0KmkOGeF8PaOmPz9ShqI8cErZGcWm/g/rjs/7ofzn5P+y/xIilPAuVqqH61j61+lVn38lGqrBBezGsGM9iaCGRdGNlg1o17l0DnuyG4ZrpkdjlibbioGkczZudnC996xOaexRUgs7pP3NClqn3kdkNGjQKh2XsqOsmfHPWzXwQ2uY7HUqOWd87o2QNc4lsMWjATeyxTNtkAQbL9IR2rCW9yvRvC5imDyL2OnFYwWTxtLD5ORUkErsD8tx8oFPtkSM7WUzLjUN3ElQ1M/ONYWvI6QGic9zI8rNNwnzRB8TsRAuWlOjFmEqJsW8F4BdY7017WyQOPOi2p1sVPUH4uGkYLGQcFga1r83WUZpHOLRfnAohTRAM+jb7AmHxU0EWCa51twCYo0xNTSNUOKwo8QnDeE7iE5AbRq7j/wB4nIIrAQA9rhxCc191IcsbiNA0KRkEjA1jg62IuGaqMADWdDFewabXVVNIWCI9DItbmAT6VCyU/HBIGWOmShgkDoXvDgSdANDkufjPxmRjeBJVK42FTD+MKI6SsP8AEE06OBRGyND84fYEeQsFM+5A5yxPmv7lkO7UafI2+GWzPun+/wAINFzYDiSqKPr1cIPDGFs2P6cv+wwlU2kFNLIfMFtIwOMGyyO11yq6ahidHMyEauu3EURsqEvcSSE0cgVttPad8OX4uTpkcgxBvlAoNnP2iFieTuHIGNfK7INRfM5x8HAwetGq2ntPbGrMQo4PsszefO5PrZYNjUr7Pq5ua7mNzefT/ImRMbHEMMbAGsHABZl6dFKJYXOikHjMNitGV4twlGnn4eB+uNB90P5/kGF4DzZt87JrXkRuxN4kWTg1rjo45K1N5yidkNlGf6UtPoC5qqoO2BntK/TORDSe0IOgqJPpXPHoAQMoPksLieJK9h9qz9PtKthTS9+WeI+1Ph2c6VmoYcKkleSSXOJzJKY/AWsDcLQHuOhPYmxXEWZOrzqqmulwQRukdv4DtJRp6h8cwONji0gHeDnmg+GOTi0H1InATwV43Di0priyIyBpAuAdCn+SU59G0nrMdYDsN06N5aW53GRCL5i0auBRykbbDa5TbjDq11z3JkcmF8JyyxNctn1njGKXtFk2RoLDcEchfz0pNy+Q+gFXqPMh8Sd2PCvSQH/tt9g5LWXTOd7BPkdZguooG4qiUX3NGpTfo2NA4nMqTyypT47vSpvKKkObs1xV2IDchwQFbVHD/XpOQ4JqagjFOXZGxIIQlA6NhvF73RdEOZfG/AMibk2GdwCocGO1gRhzuBkPWVCC0MxPtYvI0CY04oHmRzAXOA7MgE9rbE37bdvcnzvtj7b4A6/HTszTamESCrBHZEPzTf8Ad/8A4ghtChMxlwWeW2ATjkKyQen81VB4Me1J237T+aq4JYnTbSnnjc+3NOJz6J7StqSvD6WuZFHgbhZiNhkvhANK6M/+/sr4RbqmI+j/APavhI3SSM+dn5L4TDdEfwL4TD/LxO/B+a+EbdaCM+j3FfCAf/bGFbd37IW0X7fo5nbPLZ2MIZFn0tc18ISLM2Wxq+FD9KWJv4fzXwmfrLDH+Fbffm/aTGd39Aq+T5/a0h7rn3qn1mqZ3rZ0erJH971s+PSjiJ+sMXtTIwRGxjBwa2y/sb+8IGhBHEr+66f7A8Bo2s12/A5p85BHvWSvIOQnagbuEaxTTHg8rA3tPJzdO2IanXwcUovoE6i2RPNHnJbBGOLzkAm7A+DEFMzM00IH25Dr6XEobS+FVfX3xw0Y+KwHifHd7fxcmFgHITL3JxoWh24kDu5f1v2d90P5/kRZCXZbTwec1hhcL3s5MdsvBIQAZjkd/RRklppGaxxtu3eBcq07u9YwQ3MlwRhpGR36Ts3D2+pENlI35BXkw7s1hLXOItZNe4Bj2usM7FfpX/aPtX9wPNt1vXZQxB7R0yPQSnym3oCldA6qnwNgYWkh5LcQVLSunh2RG6UEgxC12tv9XPGe9OfK58vXLiTfLNGXZsJO5trdxsiWsceOmXJM+V8jWlwBFsKkhhZHgbdhJB35/kp2vLnSF5drizTp58b83OOa5ifE5h0IIWOERgEC5KMbw4DTcUHvxMd5iqcxvYx4MjwQMTbFSxyDB0QNwRkmJlJAtcYTbQXUrGDXMX1K15wm9uJWKB+EkgPF8+9SCkhs+4wN48ApB4ywWxu8ya5ziNNAU2jjEVFGZJXD0LaD5SXmPEdcbm+9bSb4tP8AjZ+a2sG3FI13ctpRiz9nH1qSP52he30/kqetqmQBj2Pfpyfo9bkIjkw11X3n+ZyKKtkrIc68nO90C4kC1ii8MwtybqXOv0uI0O5TPtKGO1uS82CkLQ1uE7gMQRpZRzsNhkcN7glOqX3ZIx8mgAGV87jtFs81SwVcTpoy0Zk4bgB2nHcoZYA6nIMfJ/c7/vj7ByDcjCyB9mlpmDXFxthBBzBX9nj8nAAOUooooor9b9nfcu9/gX8K9MR2hYNmR+f2lf3bT/djwLVzjwDT6bhZKzwgyNzjo0Ernto49xjB9QKwVNRfQuKubqzrnci+QnwbMvxQ2p8L6Ck1hor1s3eMox6TdDZuxnvGrGF/8XVZ6yjs7Y8FM/5y2OT7RzKvKOWzO1y5mBsfAcv637O+6H8/yOqM+x6qPV0cmIIgTjgQiKAkbpR7CrSUT8jeIB3HVwTZAXsvdps7zED8laVzy3TQ8ChJU3Z1MPRQeGjcTfzAok4gb5FEUzTuBXxYmPmg7PVc8577WuUP+nGleLtvkd+uiFNQUBghYcQzkY65eXdmuVuFlOK9whiEhMbr3bcNHEnxbcUx/PCpkfVzs6bImO/RBxvuaDuAOoTaBjmxtglqLBr44xihFgc8V7k6KtrojUy4KSkGs85whUcIkp6CeSaJhH6R7bY3HWw3BXjecINhfNXaSiZhZrXDABY6KF4ZjeWvvY3GIW4qIPHNOvlnlZFxxjz/AJq8rjzgDmuQMnRNwBa6xKqqLGGBzhx0CqYnteXxhw+unh0kgbuyaMxmnxNkJZYGM7vMrRXEZKJYLxnJutlajc9vEXCPxOEYvEHsCIZrmi9zTbUZkhANHapZdsxQMfP8yCGw5m9zuuFV09RjbPKZGk9KduE303lVkFi6n504cAwYfcCqqlmEboLAgOs5hjPqDTZTc6574z3B5990Ky4lmlN92E+9xUTNu7OMdTFKZHAkR36HYbgK5sEWwiW2Q17iublICLjYC5UEVTK58hJfua29syUHg8y8O4N0PoKLXLprMKzyEXab0ygpRPKLyu+bZ71U1bi7EXdhNh5gpoRjwkZkA6DJE/oKrpxHUHUIR1IaMbmOGJpYLkhPkqMBkeeldju21xf0hVcb7sc+1jk129OEbcZu62a/uZ/3p9g5X8zBgbe8wuLX4q0LG8AB8j+t2zfunfJfoPOEG7LYSbANKwUMAOoYOW4IV6uX7tp9ZVwrSjvQZs2oO/myiZ5QdWtDfUEDUykcTyWFvBLnABWFkJKKs2wddoznB90y7Ge8obZ+FVJTDOGMmqlH1GXbGOSwLuPJcgLFUsG5nSPm8D9cNnfdD+f5GxKEW0nwnSZuXaR/S6+K7QqY9xZiCPxF9tMY9hVmQO7Db0lCPaM+LJj5CD3XRgZUAm1j+akjEkbxhcMvMABdBwJbYi9gvYVjpHjzhFzMTdQrscEAy5ysD7F/1HZ5rZ5REylwRRxB1yW+7eSd+ijZXtfI+UMzxc0bO0Kr9rkinZ8UpdHyveQ3+N56y2XsWIupIf8AqdSNZ5mWiYexu9V205cdZO5/Bu4dwQLZydWubYEanNY4ZbjrNKsMJUDsbKmHHGQAXNNnN7QnQME8LxLTP6rx70EBVR7wXAHuORX6Z3eQsblTUVI2urxix/NReV2lVdYTd+GLc1uQC5ucG9ibg9oIIU9LIDHI4KPaUJilAZMcsY0J7U6NxbINBbIrAw4n5BAROaDk4j3r+zRAa4R7FqSUBYcEDi16Jsms25BjawjmPpH4Rq7eEyIuDCWOuTiZWEIm0j5JjckYjMyWypZSAx4JOplpvZhumPnLIzSygbwOb9uEpxkcxuzXkt1ETnH81FF8JKIMgmifjFxL7sgv0ib/ANOePqlAuB+qE2loucd1ng99uHnU5la02a11rdWyDtQAPLbki9pxj9IzrHiFZ1igDccQv0rkJqyGMmwe4NKJrnNY4WjOFreACbJR4x0JG9EnUOvncjsTjC2F7WOEjyecG4qanm/SsLS3iLL43QwA6xTWB7LXz5bAlW2RJ96fYEALmwHbkg4XY4HuN08CnEeK2PMNtcixWJodpdoPyP63bN+6d7/kY2zmCiZzzgbOk0aFVTU14ZCJcrJjNhPgqXBk4gebE5Oy1Clp4GOo5SGloJifmEYjarhMX1xm1MlbijcHDiOS9RIeMbfaUyIMDjmbAWT+cfbVrm296MuyHk6uABPeV+mq5PrhYj4fSLuCldQto6bKprpW0sXYX6nzNuotlbAFNTWjY2NsEfY0DXzNBXxoVm1XCxrZTgHCJuTQiTYINYG8mKW/BWifJ5RsO4eB+t1B9yP51n4N/AdFOyVhs5huEax5dOM8BCjFDGS0EtkILXNFjkLe9Ur2RANGI3cD3lRXwMBBvc+gD3LnaMPGeJmfaQpJXluAdI4cdra6BTtzLGYLZAd/YjexYeHFMLLYXLm55I+BQbK4BEQKkFJmZDUg5ANGED23VPDX46mFsrQLtYSQ3FuvbcjUiNkl6ogdCDqQRdwafZbvKldG59fP8XjLDaIMsfMwWAzA1tfVNbM8R4sAJwlwsfPZGKrdGBcyNNjwssVMCiydzPJNk5r7s1uEKeZkUoBgqei5vArBtKSAPDczhxbxqE6lPxid8YETgcOMEkjTQq8nnQqa+GIjJzul3I1Ne8l1owcLewBSS9Vlo2NvfcB2psdfFTt8Yi7jbeuYELogwNtmLA2KDHl4bhMjswNNLI1dDc/OREMJ7ChgIOajZGXYQAMleJgbphCAaRe7l010H65uKttmAGcQXp9SL36TkS2wqInNPBsaqJIB/aSwWsAYiRbzKooZGRY2TNc3FcsLd6mfCIjEAwEkAE2F9dVs/jOLizrRtt7VD/8AM1AIXvc3GNW2WF6B2a830YVp3Bf2dnkjD/Lkg54LXAneLWQEDxoCON804Yif3WffZF0tg03Uwz5p9h2FWkdlfNGmqWSZXY8Ye8FMf/bISSybpdgPAqZs+GO4MnRzHFVbJG4Bj6dw0jFchRVFI+nmiJAfnZ3Vv71FS0oFNGAwGxuc+0lEsDnNAa7TpFQQQmWZ5bGLAuF8lSzsLaeqa92E2biz7F8Q2PNjeHPZeQsUldKJKqZud7NJ0shGXSRzglpyMYNx2XCNZTRNnaccMlzuuLFHmmE+SPZyNGpA7ymE2a9pPAOF/C/W7Zv3Tvf4cNMAZSQCbZBRDZv6CQXmy7QN6aXBobhaEC9jfOg/YgLtWlpCjnPxGSzZ4mNtweLIOBuLgpgfjp3ugfxZp6FWQZTRc83y49fQoqiaUs1DQCDlxTxMHN6pqMgUJXSPZpjHqKJpYWHIlwK5qgrH7y73K/Ll4GCIBfH/AIaGY5w7Jhy++l/JieYWbNpjeeciBne/rehqjpqeOCIWZGwNb3AK8l+HLaO9s3IQwtYNwt5/A/Wyg+6/9a6Z+QjLby4rDyVSVD8DJXteepiF8SlpZsZcxzBkSjUxSgOtzZDiOI3qSDmi62pFx3omVObQu3lj7+ZNjMbm9SWRpAPfp61eK3Ake1Xwkb/yKDsOWocFacOHjBc3Ug8UDTNP1kXxSyAEgN1st6MFGz/p0QpI8IDql+T3P32Ov4c7KaeWX4jBJL4zp3ixZbU+S3vPpRpnsJmbMXtuSy5F+FzqsG0ITxeB6cliomlGGvOHIEApxBNzdPfHEHHQrOiqCA4yRAkFGSoxc2yMWxFvPNQErrCwDihBtaF7tL2KEe1nRu6pk9IUdHEHuaOmcLmajCMiPTdObXGUuxnEHB2l87psuy2yRklmPGCdwI0REd+BCEj6mMavbiWbg7LIklO5lo0u5EQRBp8QexXeXHcg94u8N7wU9jLXDsyUZNrUzR+595RbqAO8K28BEnrE+tOGrQuLArfCGiJb44V3lOEDo9xWIpskXNyx3yw34jcmc8SXuEe4pgYXWIw7ycRJXOA2dkL3ThdrOiE9uYNt+IHNMnBe6wl3/WWOB007sMI7NVFDTANjNiTq/rEdip2Tm8DGdoVTSwMlpBDzMmsjW28yMNFDNILluYBGryDme4WTquk6ZGK1nAakcbcUBzWd2pr6Gra/qFht6EGPIxYh6wVKx3z5t2qB2b3uFt2ACw7xr3lUxjwY89QQSE6VrpOk251NyDop4J3RlxLAnVEYka5yOKxRbM0tNiCi+BjjqWgnwf1t2b907w8dHI24bZ7ST5kC/K+EaX4LVy6JPEoCKShkGuFzHe5GOtE8JILcOYPYm11IJW2DtHW5LJkOzn1BYMbQSHbwShNG+Nhu5mKTGVMNnA9IvOTc77ymy1sMcjDngsBkBfMFCLZzmDLE/wBV1cHwsTxfQKOnp5ZpjaKNpe49gF0aD4MCrrBglqy6tn7MWY9DcIT9qfDGepfpQNPmlk19Ay5MMd+PIXGwQfUxjc3M+bwf1q2f91/61n4JuO7ltaxsQi1wc3IhXF73XNVo4SNLD51iglNruY9rh7PaU7mSL/VI4g3RNNOAPP6Vjr+YsLOaCw8HAJrsUbm2mDrmy6i6LexxV2BwGjj681ZmMLnNnk8BdQVNLUwT7xoATrcLDiu5pO+yZPDCeZlq5AbOa7oRRjtPrNy0KAB0dRUmdsL+hDS2ZEG3zF7Wz7LqadgeadkEAcbBrSACe05nzlFjwWnMG4KxUjiNC647jmFlBNxBB5CcDRxtZNNTR0eNrTHEGlztFCXYRX0tw2+b7LBUSN1zKtmNQhtOlYL2rIQLX8cKWSpe6VuF51FrITQh8lQIzphcFA+jdRumfIC04rACw1Wz/o5pPUmRAyU8t3YC0ghTsLmyte0N0HFPbze+5KcIo8LPEbme5ONmjVxsjELtzAIvuUQ1eEW/CaneBL804WiFzqVBLVWvPHCG6OhB6W/sUErmiO0kdzitSsuck2CCF1HBIHm+MzUzWjzcVtaSMSCgxxnR4pRb2KtfhApLlzrC1MMz6E87cpg6NgGPdGAVnyl7sIIzTJq22MCNmQA1NlgLmMdcAoszG7IhEPKIjsV0kWU9HTsduxntJuR6kH4edcRqQdUaaJkRDCNQ/DmUHxSwvzje38JGYKcZTFGXYImAABOoatjZH2eQMbCCMivmonbi4juQ+KcyzrPdfzBQQS2ka4lwuQ2yNdKW08DiGtL3EvAs0IUc5hksSLXLH8QDbRCp2iZXRXjiaSQcxwQiDRobEoSSEuaNdU2OGzUdQVikb3oPa6K2cZt4P63bO+6d4d6zmWuuAAXd/IWRDiVhaGjcuerZJdWhPpNnTTuew4mgkEEELDK1m5+R5LRu7kItiSgnXC0elEvmda4eQ1GDZzAACA0eixQYxrmWLsXrDUSyNp0HsA/qmMLmmKTI6gBQHUub3tTJBdjgfAtHc6lHaFTQ7HGldOBL9yzpPTKLZcmLJgjMj/sN/Nxa1Pg2QySf5+pcZ5T2uWJ4CytyXkvwVmPk4mw8H9aqD7r/ANfhYuXJdG/uRdH3ZItwkahMlgmLR0Xw4vOOkR6lilLPLFh36hGMvZuOvrRO0m4cjx7m39ybI+KrAwhxDXjgV6nLon7ZWOmNu8eZY4Hhc5SvjKk2RXvs7TLfmDmNLJkjnFl8ydRZPmojDNVNZTMdfBfUnfhGp71R0t/i7DK4ggueA3M78I0sdNFLWS4pXE2ya3QN7ANAETuKx7K4lpwrnNkP4xOutFTwPNXUvyiPRbvc7cjV1D53EGR5uRfRNJJGR4EoOeHA2JRBzyUjZAYsWL6uqlwhk7WS28tuajq2mZ0QjAcGghxzJ77qkZPgiicxwuLPfmpamfDCzM6ptBFzYwulOp4BNqaCVkgDixt2oN0Db59y/RMF79EexB1aC7xQSixrYWeNm5YYUxm2ad0zJZGCLSJ+E68VSGLAx9bG7eTNi94WzZAGyy1RvvLGu9pVBMGtLpS0E2/RhvsJQ5l7aUyC/F1ltZpjfA2cBhuAqlldFUCI3bICdFKwOcWnXkJi5x5DWcdSe4IRsJYTZugWObHfM6I1DS4nMZJjiWyHUmx7U+MvFhfS9s7J1sROFCpmku8taNE+KrcHAsAAt5gAEWw88zEWXseLSnyEF5JsLC6MdHJM44Q84Gi3W3n0ZelSSQ0xY8kEC9jlcEj2WTawiR05ZNJc6Kp2btQUrrTPB5vFfcSmzY5SQ0vOFvnVdVVRdBHM1lteavf1LaLLCIyscAG4iQOiqiWTBLIQ/wAx96GzdnFnjy2c49m5CWWcDNoOBmVr2333i5VMHuHPRkg2PTCEU7YnaObcHzlAi6vOzvRNXIeLz4P627O+6d7/AAm0dG+Z27q9pTpZece65dqeJuryALFM1vBYIXneAsEsbBmXvF9+SmkpXQPLHAkAnDwUlDPHIWh4adFBtCmE0B7CDqCr4Rxd/VNbFFSD7TkXyMjAJNvQSjDPFTgYmsHS4Wtb2BYpmAE2a0nzk3Qa77IA9GZVo29yEkmEAJjRYBAceTE6ysLIVW2do7V1ZDaig9sh9Kik+JbLj+f2lMDOeEMea4ZDcFd5J3ctor+UmQUzGvexpAubusqJl8dXAP4wtlM1rYlshn+ZLu5hWzG6CVypq/asFXH0REwNwk653XkU0fnfiW1Jf8NR/hhcV8Kpco6CoH/+Lb2hfDKXSKZvniavhdNk+Qs+3VD3HwMiEcKs8t4i/IxlNLFJrhcG/wAQIRs1w1CaYfjLCLPzPemSVtO/MXIBPE6IQzFr84nizh70WiT034hXx97SrxW4OPrWFzmnciyvfEdHBF9KKhmTosn9rf6IMcGglwAVRVTspqUOdJK4Naxu8nQKtO0fiT4TFPexEmQb2lPf1JIjJzgjwFwGfsso6WAH41G+YuIdHEQQAN9wsJqYu4psrJYTo9pasLiDuNl/Zwd7Tl50QbonrIOsAQEXtOQNtTZYK+mLtHnAfPkpH7RfTtF3h5aO0qpgpJmGwjZ09Wk3BspXg3YHPYOi8M0VRFYMAiAJOEZDNCc87vf1hwKuyS+gYboEIxQMEnXDQCsVS8adFETxOGhbZWjTm7WpSyZ0JLOuy4Iz7FWOYTFtmORuEE45D71tXcKaftMcUnuKbDsySq2xR04DTaJjIQwuPmU04knsylo49ebYAqiuqDDC4xx34nIdpCmgdbnsZG8OKflDUOLmHeTcgoiYWAHTwuA9RXOyEbhkOwXWOmkacja48yeylzdgL9LZmwWCO7t6u7se0Ed+l/SEZYHMcN2SIxEhSStxkiNnighOew0cha82LoX9oF7KeZ4NOyK4bYg2Id3gHVS48Z2ax7h5D7D2qokqSyeER81k2PQNCEcRikjD2XuM7Fvd32RjiDKWEMI8ZzsRRqNpc47PAC5CO93Bre0hQgG72qKadkUbwXvdYDNGV7ZnjqHTeTwQgpy0EhxyceAz4dxQbs2N7rEOJk/LO6c6qZjqYTieLgHrXPoKxbYaPJY33ldFXmvwBV5MXEn2nwf1t2d9073+Fz9Z8XYbxw+tyDmLCS7gMlYuIF3DIqzGsHG5QkrZak5tiFm9+5YpbXyagG27br+zVTu1qbHjmebMjbmU6s2jNO7QHT2BXlY52vWPcE2WqkmcToUCXP13lYn/AGj7TcrCFcl/gauXxHZs9VqY29BvlOOTR6V/0rYNHRHORjLyHi85u9a/6x8LtqbT1ggtRU3c3rHkwxjiczyXNgnzM5mF4Y4tsHcE9+cu1vRD/VUv0tfUu7sIWyRq+qf3zfkFsVv+VL/tSvPvWxo9NnQeduL2qmg+EuzmwwxsaY72YwAddBpswAJ3Hw3FhcBloiL99kWvBQOYXTRpww6tkYHArnYJaV+p6nehDXBjyQOPA8fMnQVLjboOOJh1yWOgGMXwHCe7cVHZ+eVhr2FMfjbcWc2+vYUBLiG9CnnbVEZNBumviJ1ZI2/mIXMYHl5eXOc097XFpXNWcwMBtdvFp4qprJScUsjzube577KrmsXtbEO05qlZYyvfKfQFFTSnmWNYLbguZna6+RNigyvlto44gr0zx2X9GafiyFyc8gpSAcOoTmC5sj5S6Dy02cx2K65+CDatN9JlJbVkgVQ2FjMsbTfHbMp79jT1UvXL42XFhexJTaiWngOcczQx7dzXadts81lzWZIefTpZCi2aIBlNKLvPAJwgxAjI7yi45oR1Yv4+Sx0YeNWG/mXRRh2jTPETZOgcnNvvQcCX0EIA8azh71THAwUsjcY0a9/5hPYYIoWkwRRjPUX3os+C0ODPHJdyeKQVEYBDjnax7NFUgNxscGXy6NrlczUlriHEIOp2yE5hoY7zHJCOYk5537wVzsABbrbEEKkgeQC2/rWHPcBdYgLDREy2uBcEDzhZNu7eohjAlDb2s03G5GXaMJYf0cDCSewAp7H5OsQqswyRmV4bbXEUXyFzjcqxPJakqZjxDQjNVNixtY1rS48SqGp2bDPUzSc7I25DSAAqNleX0dy1oABL8VjvUOz6UHIWFmAmwRfjFJPMWPGIgu3lczsuSNuscBa0X1OGwT4dsUgnFnXLhmDYAHgud21O7g/D6Mlkg2CV/AL9Gz7Pg2+F2zvune/wRQ0Ekg+cOTO9FxLibk8nR7Bmg2IcTmjNVOEZvuCZQwNgY8P8ZzhxWV+JWHNN2ZRGEQF7i65OKwXx7ZNmROiJPSzvcBF72R73OuU2moHW1kOBvdvQDHi2bs0BHZvjZ+vILpuPBY32Qa23gWYAv+pfCjZez9YoCa2fuZkwfjX/AEfZNYYf8TzQZD94/IIUGzIKXexvSPFx1KLpAOXFN3ZrOR/mHhfrPs7si/8AWs/kHNZhBOHWwNgrlG6xMsVib2hCt2W+n1nhu9ndvCMU4c3IhMleJRo8eg70/mBTzNDmdu66aT8VZC1gFgTdSMDiWnIkITPAYcL7ZtOnmKwHCW2Oe++hQlhdG4XBV6CMbwLejJSz180jpWsie/ENSfR3qjjzkxSn65y9AUcTMEcbWN4MFhy4M0DTPdrldGZgx9ZmXI6KMEAA5DcFK7V7WonrSEoyOs1Nia6xJJFlU01K+ZjBLCThljOY86oa446OpEEh+hm9zlW02xxAY3F7pySBmLBnEKohmEs4MTAQbusNCoNnueWDn5ySQDdoCfUSY36lWo/4k3m4y14cMDc+0gEoNFzl2ptVTkXxPDbd4Tm35ppIG7epXy07mMxANIKEb2ufJLDZ1zgb/UKV9SwMlLgc2l9hf0uVQRDWkXbIxuJ9rAO4ISUstLK27TmGjVTQQu5mZxifaz2aW7RuVQHWfKXW0N0573Em5N7p4oHl7etYN79VIwYHN5xo0zzCa3NgkaTkQRuTnVRZbrXCEbXMzxaacE5viYAdwJQe0uhN7at3+r3IG4fcdrQi9pLZ2i+8h1z6AhT0higJc+QDG/s1ACqHnEI3HuCqW0b4PiYxHR+HPiQqtutPJ+Eqo3wSfgKrpjZlLMf4CpoNlshcAJTdzwueqnVM8wwFoFmdw3lUUEbCyIzO4yG9goADBTyRSyRi5bEQcI8yfU1bSyKOVos0GQEgJlFO9s76eNxksGjQjsBBTqnZVSyBoMrgGtCqKGqdWVVhFDE6zbomUvdqTcokgJ4oi0auVRR0gdSUxnebDDYlbX37JP4HraY12O70PW0R/wDZ3+hyrBAJHbKlxXzZ0vyU8u26SpNBIJI2Ec0b3fr2Ku3bHk8+L8ltM9TZLvQ5bX3bK9TltvdswfhP5qaukaKohhjuMDdAU3ykw7yuq3ecyhBSlg65yRL3THRui5xxPFXeBwCBYbqCDZhmr4g55GLptvgQklIDQwOPVbkANAEZHmQDpEhrL8SmumLYs4owGs9585uU03cWNV3EldVrSckS8k3y8DE/uVzZCaLaW236VkxjgP8A2Y8gfOcRX/VfhZBF9FS3qn95yj5Lkv8ANynCXcSsEA4nPwv1o2f9z/61n8gMKJNgEb4kRIbaBAp1JWNmYeqbpge2pgFoJ8x9U7ws+bOh0ParXcAMwAbjUC6L3CYG3E+/uITXQtJsXjJwJuChTTCRoHNvzHYsU/NXcC0nIrNf2bucVqsSaENwXYiE8Pey12EZFFjnA66K7O1EyEg2Gqa5ly8lMCA0HJNQVDpIvm39ZuoKoqo4y0wuPkZhMY20NY8M+oCFFGWvwOlkaNZHZX42RfKZZDifxRKtQnd0vcV0GD6jfYFfotUlNMHsKjnp2SzgsLhcOGdrFQVeDDWRsIvm4NN/xJhGF89C/vjaPYooX2lpqDCNC2Ut8/WyVFT0wpnti5p/iNkxhbNMpkpzG04r2D8KZMefo5TFKNQqgzD4xTsc55sHGMAu9GqZDHztQBB7ShNUNZGMDGjIEoJr5WMOhcFTMqHRgNDhw9GqxTyzEXtnZXgjtbX/AN+1OZIXM3AYhwOqjqQBIA2Qm2MDI96GMseC2xQifzZcy/fZNjYDhDh3hPEZD8F/K0JRacYMeHxukLW9KBLngQANzsXt0VM1rQJYOJF758MkyEk2Ly3gLKeTnoqGBuGPrFxx+fCFX1mVXO97Boy9m+gZKeje17LR3JIcGn0KtYCxnNtuPI496lkLpqh7n3NwSTmU2KmjlnDgXu3C6Ddjlm+dwaO7X3IuACwTNDkOda0INpxylFfrTs77p3vRV+T4lQSSg9O1md5VySeTE8cBmVzcbnnUoQVUEI+fwAzfbJ08wQiiETdwzVgt/FSz1LIoATK45WT6bZ0VM6QvlLbSP42TqmqwRi7ibBMo6VxacwDHF2nxneYZecrPCgyMDeViktuai+QntsEGsA8C0faVLFsx0dLnVVT200H235BQbF+C8VDAcMUUQgb3AZn0AlGaCp2g8WfWzF/cwGzRyYYgOOfL0GMG+3h3+FFD9yf5/kbhObfQLCBbfkBwWEAb9XHgFZxaUHAhNnhkoJzZj82O8l24p9NO6N4s5psiGFwPTGdsrHNBwLH5O4t4X0I35IMsy97ZDO6vQ9TFhcLHsOSe6Z7xrvXOQgnX3oNjHaumgWhAaq3JdqsrVRd5QQXPRZHNvsXNAAHwMWXFFruibHgjzzATcYPcsEQHL/YXXNhcFDmoyzO7G+zk6KL9htk8lxB9KkgrIRFIW9DP0lSYDKWh4A1MLSdFFNV8++SWNpFyGRtdbLhdTSPa3rsZnZ4bYp80mOWnaH8Y3FqNHdr4HyM4F/8ARUxfGRHOx1/LQc52PG7vzV5SQLZFOeMjcLp31sfWmGpLmS9B7bnENBojTSB8brNdpYoykB+5Fsl4sriykgAiGHGNSGhY653OOvmc1zO2nmUgRTAEX4EKRssbGBgDBZwDRqnsgc10ThoMVxYlBr3txNdiIALTcFCg2JHTaSy9J6MlfEzFrI32hPALmBzj2Kto6h8phe/HbqjCQQe9bUlnc+KB5DzeznaetbYIA5jDb6wW2JNQB2mRbSfEIHvgZHbQNufTqmSUtMx9jicHDzNcucpKd2uGT2j+i5sAlAzxnsWOqF1hjA8H9Z9n9kTvA52qFOw5Ra/aKJ7ByEWHHNMdNJVzf4ajGLvduTpqmarmN3uPr/oEXOLsSxcghgNVKP0knU7G/wBSuemkLTqcLe4IxQh+k0wuPqN3uQnqiY/mmZRjs/M6rGS4oaox05OjnK8nY3wMTrKwX/UvhtAw5w7LiM7+2V/RZ6Bcpz4mbOgf05yIB/F1j5mpkMLIoxZjGhrRwAWOQDlxSAWV5e4eH+s9F9wf5vkmlubc1Y4jYcCmgWAWCpuNAAFiF0WEPbqENqUPPNzqYW9Pi9vFYDhcrSgm2XYPb5kY3s6V43XzGo4hc5A+CXeNfeE+mnOPQ6O4q0Tnbrq7Hs84VtVdg8EaI2Y/cDY8hbmECUOVsrC13q3Ix5OeX56FMOeG548ridV/dsm/MK9LD9232BYnrChNRz0p7wpYqyNjXYMVwQGg5ghV82zY5YcZpxGXDBMBYbxbcpo7GGWTGNCXA7reSqWhrTUVWNxwEYct62HKM4MvsBfBqQHFS/hZZUT9oD4g0tguMIcgTmFZzyBow+sgLm4blB0rb5C+avVSwgghjja40TbhoY0Ea4ES6wQo4udk+dPUbw7VfO6Pxh5bqHn2qnraVlLXuwFgtHKN3YRvVUXYqW0zNzone5bUlylhmPa/IetU2zWfGK+ZjnDRjc06vq3yHuCx7XgHB110ih0O7kAe4AbzyDnhcXTjNDHqGtL+4uNh7HIPoc/FeD7R70GtX6IP4MKxzk+F+stD907lbS0sszvFGQ4lGad73G5JJKu1XeiR0b4nmzQhTU8Oyos3Ah854vP5KwAZm0C1+J5RWVrYh1L3cexMpaCQjLLAwcN3qC595qqhpMLDZrfLPBfF4TBf9PKAZuwbmoueGN86DI7WXOS/VGZV5MPBWj7T4GZcmtaXPcGsaLkncAhDsCba84wSbRlfVHsj0jH4QnbS+Fs88mlEz/8ALJr6G5cnWf5hy9Nx4Cys0u4m3h3+E9H9w72rP5F5b0fUFJvPpK4ub6UL5G91hyKyT6SobJEbWUcjPjtL807rs8hy5twB0TWdGUXYQCDr50Q39IcL2WLDuIUT4TDUM/RA5jUxu/JMZTEMsLZ2sc89eCsQfTyeLdZckTOvKxv2nBUTdaqLzG6otBKXdzSoZoy1rXIHRqxAghB8uBxtfQp7HlpTynJ6LQS5DRMQTbAhozC/u2T7bUTSwfdM/lC5ttzqeQU9W1x00d3IwV0FTFq+7gnv+DeCMDDge32qqgDT8WpZCG2zvmCLZ5qolnM3MwMub4GXDU5lLzf/AE2lc7TGXvv7VMcsIB44/wCiqBK0ktyIOqjJOfqXOSEDs95KwgNCjbcyOtZNG3KsB2LL3oAnHEx7dzXJsbf0FLEx/FSTSF73kkoq0z8/GPJPF1JSFVnWcqSZ15HkqzyUX7Yx+SxxXSKwlg34ArmyHOOQQJcRwWOaZ40xhg7mi3txK9FL2WPrHIPiDTxy9d1kZPC/WOj7Ine/lBwUzNB0nK3eUBGnE4Bq/MngFHE2faE3zVI3oDi7cE6aZ75DeSU4nlEX5vTjxWLvW5fF6B1Q+4fP1b8E2rl6bsMEPWcmUEAmmaGubcQQnxU573zym7j6yUbF53rxQuagOLXescx7T4IaxPqaSHZsBtNtGdtMOxp658zQVDszYJZkyBjMIbwY0f0AT27NE0/z9S8zy97tPVbkwRNHLhhHE5lARgDw/wBZqP7h3t8BjTbE30pngkeCC3CVcI0shDhjifk9nEIQ4Z6d/OU0mbHe5FnRdm1B7ebd3tt7QUQWseznYrHNt7hR1EJwO01A4dyLce9oNro4BdFmbVOW/Ov/ABFPdfE9xQTTqFYoYQmEaXITN+Sv0o8yEZ4GOtZwyKubYw0/WU/iYHj6jgp2Zvie0cS02RLCB4HQZ3If9Mk+2Peg6mhedGRst34eS4QBDrXsoZWhkrGyBmmJoKiENo2gM4AWVL9dU+5zh5lFufb+FR/vPUomG2PNcLo09K0yD9I8+gIOmNtAi1l1f4R1zRrZ2d7+ME/s9ITgiUURVSA+UfAs1ElWqp38I/egTqFgqg0ZnC32LmBiJ6W4IlxzCKEFHLO/PD0gONv6lc3RwNJBO831OpRfTTAeQfYULpz6Cma3V5sFDsWiAxATkXYCnvnsIhhebMCbLC2Ruj2gjwP1ipPune/kbDiLnWAF06epfK7eeS5sdAnQU4J+clO5CnpqfZrPowJZ+1x0CdgsOs8XPYE19g/QaIN6oRqKlrBpqU+YMZG0MsLWHBQ0cAkn0HzbNCTvcpa+qxP36DgEC9rBo1Bka5wmV+g0CsyyFsR7vADn8nx/4bSz6w7IgwD76X8mL45V02yWaTvDH/YHSegsUrRy4n2GpWgHyF/hHS/cO9pWfK9k9RZxAa7IZcSqiN4EclgGjcN4+Swm6D23HJzF4ZxzlM/rM947UYLSRHnIH5skCMZwuOS5o/pswdCoJ7ub1tbg2UcUrHEB4eCJG7iBvWGM1NMcUbtQi7LDZTMdZjRZS2vknbwtck8tuApt7CpQcWFwKm3sCfqxmF4UsxPQA7CbKaZxAaB3uzCkjaDIwPHBRE4opXxHgohds0OP6zhcqmkGKGJh4g5H2oP1p2Adrre9MOtO38f9VDgaMDgQNz1QTwGKeWcAkEhlrqhpIGsjgeYwMlBugb+L8rpurRbsusJWWqvCRwKOI3tyHiE4DIhAm7ioqd4eG4ncXIyvLjvyQDyXlEgr9adoef8AmWYFwtBcZBErDkv7ZOzUCQ2yHFMO+ykqCGwDnHHQNzU1NCJayWKnadBIeke4BPpmQvJDo5m4mOHJHSSuE4JY/XCVTc51XWJsL2QhZJNLll3k9imnnDpJohFrbHZNhZDZl3PbiPTPEhB07sMAMdhYElOkDKYRANiAc4Xd1yct/EoQVey4Wu0ku63b0feVnqoRjDi0mM24ZhNioNntebauI7gFLtCEPa4h0ZDb6lxuT3Cyq3VTAYd2pAsMwL5FU+CCjix2DMnnMeABt+mJ3RO96ia+RsxwFm/sQqi/micGTeXnH4j1bpku0i+Y/oaVpe7zJ800k0vWkcXu9wRL3HUnRERMsRdx3IveMRuQrQvncNcgoKaN+O2MZuA3cAL6qSocHE9Y5IRjGddAEBcoyvsDle2uqwNJxE3tbgB2BY5OxYWAeBvTKeCSeU2jiY57+4C6ND8FBWVmU9c99bP/ABZj1AJ1f8KK2qfn8XZzTftuJc/kzLuXFNfcM10r/IfrFTdlM5dPlBnqvte8omcgjQD2fJlhQcOQwB0M7edpn9ZnvHAoRjn6c87TP6rtCDwI3KwsdE76M3CmkGGRzncA5xK+KZTPBY7xFBb4xG4CJ6h8tvr/ACVMNZGgdx/JUN85m/hP5Kg/fN/CVB4rx6Co/Lb6CmbpB603ygfMUzeQmxnItRe0EajQhSR9CYYu1QOzNh3KJ1g0guTg7QBTN0cQpZNJyzuAUzAB8YJd9fRXyqAWX8ZmiEYDnC7NQ9ml02RnRkLr66O9oVm3O4a2H5qF9rPwknyckP3jVzcRbjBvwUpneQ/Ik2Ug8dSDxk/in7ynErD1kMSFkR8Jq8ng72hHFuV3INarm6I2jOWsbYSHQ33o1Rk6bcbQCGOObs9yno3ukgmfDJgcAWqWWQule5zjqSbkqSaCGJ+kIIap5GB0UTnNO8BVOvNH0hTyvIGFz26jEFVy0YZHBI4g52F1NDOznIH7xZzCPaheluMhELD+JyMlYHA2wZr+z07JM3udzjz2aN96M21ybHDGbNB7EHtxBO/6/VwsuS+dwb/E4o/9UhpmaRRD1lPc172HMZm/9EWQQukfjlbxJ00JTIHiSHopwfhqMzbcFR81j50KN0jg3qhCesiqGttgjdvUjp3EAhp3HNZAcFnbihoNUIKO/Yua2b1gXzuxyDg0aA959iys06prRhaWkEZLE8ncNFifbeSuYo4aWjsZngAO3N7VYydK+E2vxXPVYY22QXPS3HVborDA3rL4pQveSBK7ojfhuU1rCGkEj1LHPnp4F1ZoCNXHRbIYbP2lUshJ4MBBeoqHYs2jYmtsBwa0En1CyezZjHy/PVDjPJ3uP5W5MEQ7c+W0ZJUbJhE5wDyLgX8Ior9YKf8A/p3e0rpcv6aq+1xHEoOqXkHf8oWFAi45JKR5Azidk9hzDgoamI1OziXAdeHxmfmnNOWRUm97vSiSnRAxuGKJ2rUHjHAbt9YV2kOCMZ5NI36jqn3IohFA6jkseB4hSMFnkPb2qB/FhXkPB7ip2eOSOBVspY7jiFSS/SYTwdkm4LG0jOzUI4CYXh7eCay7XABpGbCqdxM8DiAd2tlPzbRC8PsLa2KqYMpWP7MQKL3NObURRl188RUhebOFrlOGrmo8Wp17h6fxT+xdU9iOR4hFo0QPwjr8gNfaF2cpR+PTbgXu9qLJLguadMkSH7yquWotTUUssfFkJPuW2HsAj2XODxe3D7VtWKhZHzAxjUF7ePetuYMoIv8AlC+EUc2OKmhYePPNW13svXQsa/S0b2FfCCG7RBKRuDACbKrjno21EUkcj49Hi1uk5AVDWss7Eet2cU1kE1Qzog9Tu0ag+XGNG55omEdzfYEJfhqXgZMtKT2hgt61V122J6kR42Pd0MxoBYeoJtDTsZUQtEhza69iU0xgtdiJFyudYWk3J9Sx9oYLX96AZcOH5Kz7G7na29yf8WldISXhjk177Ddnc6q5KwglB8zQdLi/dqgyJrD1Os431tuTnwhzzcydI+4DzWWKQncFYE+hYI1ZwcesfUFacyD6ONx9SLWi2q5mifKevJ0GdoKFPB2n1lazPsT4qbNG2N/VLgXJkUWCNoY3gFk53gXdc6DkNf8A/Exm+DZkL+7FofXIjNFTbNYc6qRsXm1chuFm7hwCu8DwAyBoTINvyRAvux4Z0Owfmqkz4GSPeCLHHbrIznqkjy26IEXXau1dqPFX29B9wf5lnyBD41U3sLv95QdMSJWXcfK+VMZ7EH6cktPKJIXljxvVLtfUimrT+CT8ipqSYxTsLHJ9VjcDhjYQHO1UED2thkL3HrZiydG64JUMwtIA13EfkrsJFnNOhCfHcgXCLTdG2CX8X5ppGRuggUE1yFkbEsUjOLSp2anF3ph+cYR2jNQydSQdxyKfGbscWnsKqoHl7JLPUZkwbShLHD6SP3hQPzp52TN4B2fnGoQLGvjN2kXCDxhfmFTkXMbQOLciEI6F3NnG0uJBWB5c0Nug5xJcM0wDrFAEEPQNiDYIAIWCxNGvBDU3TR8JNogE3OK/4h4GYCr9o7SnEtZ8WpWOzJJcbcAF8HqXM0zquXe+fP1aKipxalpmQj6kYb7E36yZwcmDcUztUfByG5ripyLQxZqXa0rZKtwDmggbrAqphfVRUjDNgbYltgQHe+ykhqRAyJ7SwjGJWW9RT5aVj3FrMbVZ+EkEtA07E2AVk++ctiYR5IaLpslxG+5Taswuc8h0YwWC+KSBwmDmg6A7xqCE1sZIBDzmBqi5l877wN4RcyRulkYiHDhdGbZtRIdWxmydzRe7O9wDyAsGdijEC9nWtZSSyta4POI5uIWAWbuyCNtQQFYBvAIvkaNwVgsFHM877M95QdMZJDhaNBwHFNnqzlaKIWAHqCM0wG9xsEGMa0aAWU3xqwa0RADM6n1q71hjA8/gWamUFDPVyZthYX2420HnNgnsoa+tnzmmkEZd3dN3pL0K74aE6spICf435fy8l3k8uKVoQuBuyTK6eWqEsDHPmLy59tXOO49+awVnNMcZgbtxRktxk7xbt8yrQxrYpssmgHePcewLagl6Ejn6dSEYTbUJlSImSWbO+wtuTrJ6DW3cLITbZp3f9n/1hC9gQSrusgN4QE85OhegJ2G7i2+/wsvkDGbjRB45Q+MQbRZz8O4+M1PMT59mzc/CdQ3Jw7wiX4NHK3JJFdoN2nUHQqLaTHva8BzdWEKKbQ4HKro39TnW8Y81OwkcxN52FVLhlA5VbzZsXrC2g7Smee5hW1N1DKtq/wCwl9S2pv2bOtob9mVR7oyVVM6+y65nb8WesB6bKiM/XjI9oUYv+nse2ymi+bqchu1UhFpGg9oBCZI8kSa8QiDibKAVKyEUtZKHv3HisL7jRc5TEhWkdDJo7RGtzp5+YnG4k4HfktvxaxTP7YnB4W3mZmlrP+Fy263P4tVeenctszzYJ6V7WW1fEWgKtd+7/EqkRYHOjxXuDcqcEh88duy6Gjqj0MVBFWTVWOcyzdbMW9FlRcZfSFRcJPxKgO5/41s/yJPxqjiBwNeL/XKp/wDufiUH1/SFBxf6QoOMnpH5Kn4yekKkGoee9yof3V+9xVCw2MDT5yqMZ8y30lNpqd9OxgLdbNGo0A85yRgp7PN5XkvkPFxVHtWlZDWxh2A3Y7e0qSHaLqaKHCYpDG7HxBsrV8LWnN5wptHOKZli5mVkTSPqpNXZe8oyDnIn4JW5A8QdQVJSvxPcSyUl2TdT2lCTR4Tm4nG2A5DJBpJYcN0HNwkhxG8FYdnVg+qsNOBy4WqWeueA4BsZtpqr3uboDU8mJx4KWrfhjFgNXHQDiSo4YBDAbsZm6TS5KthjabFxsBxQYwNHnXOVoPkAn8uQK8iy8H+zUtA3Wd+OT7Lf6r4n8D6UEBr5YzKf4yT7CF8YNdX/AO5qXYPsNyHIBHfeeW8rncEKbY9dUaczTSPHeGm3rUT5YonESguIwl2AEHi7cfyXNNY2Jxmkc4huA4tOCwxuLJWmQuJeBZtiOPdZPYML5GMYBic5hxAXtoO/QgKGSdgdhtMbksccbe++qoqaNpxBxtbiQVT1GMRsaS2926FOlLujCL2sAbIt2pADgJEe7TrhNgvhcx9ut2IFwBaACMioh1y0cE0VMxa4A4wsUjQ3msYOEdEe3j4WXyJ1ac1ufkVfkmpZRJBIWEcFQbSFq2P4vP8AvYxk7vCnp284200J0kjNxyy0VS2aI5jUcQmVlMyaPqu9IKfPlCzTVx0Ueszy8qjhF+ZZ3uzUbRZgyCtqWtHaVGNZh5gohlzjiouL/wASjGhKYmKif87C13fYrYMwIn2dSv8AtU7HL4Hy67NpW90WD2L4HSaUsHmnkHvXwYfnFD6KorZOsONv8am2dKWm74tzle7DoUWTXGoQngB3hOaMJKLXKN/C6j4BBo0UZNr2QtcWITQmlBBNCDhkUG66Jkgu0hEHlcHLFHdELpAoMjL35NAuSjVV75X5tif33fbT+EcnSaeBQj+GdTweWy+kAn1pkEk9fPlDRxFx7ScgFJtTbbp588Uhe4L4rs6GHxmtu/7W/k/6js19OCA/rNKlpXDpMcPP+Sly6t+06qTPCWXPaqjUOj9KfHSTxvc28gFiEMIA4IcmvAZr9C+R2rlnyYY3FU8TA+qkLjqImaoCPALMj3RM95R0GZ9QTp6/nJDfBmmsa97zZrRcp79nPqS2z5iSwdgyCOAucMPpFz5+S8o7/AseR21PhHMyHfIKWHuBsSO9xTNm/BmrwaQQYGfyBfFtm08HkRi/fqfWSswFa3LaG/lFGL4F7ScM3vayMDve1VENUQ6MxPdcgvj0tnpZc1RFoPWkF32uRlfT0565ptVQzQmZjpGG7Tjw487+92ZspmSCOWQNBzGCI8LWFhclWjjETjGwkDqBot3+7UIlz82OhJOhtkd/FRQ1cZbI9wa0G7OsTY6g6qnLS6+QGK7rJj61j4ntd+iHVN7dIoPma+UFzXDMa3RwOe1roYmjotJv35ovL4seeKwAaiJb4CSd+5Ay43FowiwsLWt2eFl8kCnRnLNqa/PQo8lTROvBIQDq3cVsyv8An4zSTeXGLt9CmiZzsVp4fLjNwnE2Aup6eldzxIjk0Ygxga0KOnhMkrgAE36PP2KZ3jEKR/jFPPjJx1KPFHijxR4o8V28hTuJUzerI4Krabtnf3Epkk2mB+9o07wg6zhvCMUnYg/MIhFuiLzgJ6Q0KucLj3FObonxEAm4QeLtORRw3Cxm2jkQVdtwixyxNTo33aVzgztflyKDHkO0KuV1U51ooyCQ7CAd7z+SZTQNjab21PE7yggUf/maJ7AS6WnYB2nE4L4pRwbGhfd9xLUu4vOjfMEZ68Sub0GdJyDQSg4XCw7OqT/2n/ylPwG8gdutdSlhvI6+5TZtdIcXEFSXF3u1sRdOMJB1kcAOWwKPMFg60hw/muapmtWZVzYIDC6R2huGjijazbMav+qbXi2fFLzeMFxeRuAuqR8Ub5nGWQOeMN7YwMr911S0M0cFLAI7MLj23NvcnljYWnXpH3J8+yJIZNYHhoPYVnZZL9OByW5Ts3YtVVtNnsZaP7Zyb61z/wAKqBt8TInc7+EYlz7KCg/3VSC8cWMFyrkneSrv8C0bW8ApT8EsEAJe+oj95W05oGsZHI52r3Oy4cdNL9u9V8AlfLBNht1Bo+xGRtuVWHwvfRytlAu7ouwkg5Gwtn3nM6qqdRuJYS6xYGta4C3G/HIcO3NVcVomhwgvk5wu48Tbdp/VdDAxoYC4c5jtmcrW7M/zuntbGwSRPjdm0vAa5ltbm/sPFO567JRaxZiLs3E8Ri0yTCC6FznNsc3G+YCkgALXMxZFliLBY2YngNsRiIdfFf2d6mvjiMVpGE5ixNt19b+5RSnDJGCxjDjecyRlpw96AidUUpc+IWxMd1xu8+f7G5mouEx3Zyz00mKGVzD2FMmpYqueJnPOF8m2HfZZIBpJ3BSVtU6xwxg2a1E6lBcEUUUUUUUfAuORzH42mxCbVUn128lrByD2XCIKLTduRQkYHhBwwPR3J8Rscwr9yLTcJs7cLspPaiwpkregc+CLNVaQhFjsQULTaVbLw/PYStkyvLDK+LtezJUctnMq4Tfg8KKKvbTQsZJpjcT7FSwWa2dvOydTs7SsYFVKzACLQsdqG8T2lMG8KMJo0CnmhE1NTslq2AiIvIGC+/NVstSZq+pju4lz8y4qDZ1KIYBYbzvJV22Cs1Mg2W9jnWM3QTogWPIYCLoF9t2pITsfihpzs0IvnAaRqAMkA+NrfEbc9509/KGtJdkFJPKJ5RYeIOA4rcNFbNya3qAd5RdnYntKF7k3Kj2bPz0QAqQMnjrBVEVa8xyOZJJ4+K9+9S10r6icgvcAMuxY69+E6ZehO2dsotkAEkjsZVySi2ineNWxuPoCnEzP0z/xFGema86+BR7T2pTbLr5XspIozUz4HWPksF1snZda+u2ZXTTiRhjEU1iWXIN7iyNX8MWM1bRUpP8AE/k38odKAslJQfByCWHBcztFn/YeqlgwuhgsR5BUhjsYYQd9gV03hrI8Lb21GinibcwRm7Q4DGeF0+DLmiSD5dh2J4hdJzRIDsHX9eibG+0rDfm8RAcoWln6HGJG3BxL4818rWYcF96D9aYFzrWuAclDJDf4oMDQDcRjzKlLQ404sThBEQOfBbPkswU7C77jMrZ/+0Y/fYMGfhZfLA9ikYLjMcN6Ydcit4KnomiKcc7DoOIVJXNHMSjF5ByKuCEYqqWM6scQUUfl8QUlM/nI/OFFUMyOe8ItKGGzkHK4NkyjkcJzaN3tTcZ5ine8DeVAXhkrC1UU3kqlkyY71ppBLZAU2mZzj3hvBTjJkQNt79Si44i3AU7Jtg9VExD2iKLi0qdg6ZjDeLblQ1Nj8Zxng029Sp5BZ4cR9sqkZchh87imjaAYMmaWCYJec8UlRVNayulIMYHRjAuO9N3vJKZ3pg0YEGWZE1nOuuG9nagxoaCcgBnyEooRxufIQ1rRcuOgCdtTaJeDaBuTL8ONlYi7WuJFjiQeLcyAewFRg9PXConWeCS9p0WbnW1NvMMkXIsYwBuJzig5+ObpEaN3JrR03hNGUbfOU+UkC54k6LDqcR9XKRXyK9bAOMjfahDTF3khGSrAGeaLIQN+/k/u2q+5f7F/arDcFejd2O5SSAEdp7V2rtEZsMwij+y1Fkr/AEI1NVtSvP01Tgb3MHJZg5bucUXVoiYbtvY9pX6t0o3fGh/I9F0hDWa5BqcIxK9lmfX1I/LXNdCpilYI2wsJMYucRysLqnFnPYzcW85fIZ5jjxtpohLVNhAxvD8IJdbeNxyA7PanTtEFO8xscCMLd44E6kqdgpp4RFIyboYj1rHX2nS+hsuYldBzzRFazmYQ3Dv9KY6CcRkFgsBxGSqnw82ZwBgALnEZtFuj26aKaKIRmYxyZNJLbFvDM8FGy7DzZaTewYbGzcnDgUHztwCwuCHk2JNtNeKYJXxQ4WOtgHkg9mtgSPCy/YGu1CezqOTm5PCB6j8JVfAwXdzrOD8/WhPtCScNwCTO37DfJXbYhOhqeg8xu8VwUuIMqMnHQjQpgPSKjYNHlEA4YvSU+pADy1o4I08b2tscSsbta643hqYXElt3cb2KmiN4XyA9jyq22U9QPOqnV8r3faCf5TU4m4wnzKRmfNt9akaLPiJ7ioj1mvb/AAqlfrK3z/1UZb0Hm31XIuFhI4IGpY69yVzGzzhycRYedUkFE2jrXiKRmj3aEKGdt43te06FpuE0G2JwKjp2Ec7aU9Ua71HnLKJDM/UBum+2ZTNzPSQEG6BnnJKcP3Y8x/NP8tnoCdMCyR4e06tNiETkyNo7AwKun+age7+BbWm67GR9r3/kp35yVUPoJT9kVBjMjZMTQQQLIhoCACbjB4CwTjkMgnOOMtxD62QTBqA4+pZ+BzrxMxuMjVqLtqBzWERx3OatFg85XxnbUIIu1rsZ7h/Wyu8t3DkvQVP3T/YViqXHtRbQXO88vxDY1ZVg2dFESz7Ryb6yF8V+DtMDrIOcPnzHqTaLZ1VUg2wRF3ntl60YPg7S8XgyH+I39izVuUUeznzHXd2nci6eNx1ALie9fqzSkf7wfyPWBrZWOd0RhxWtbsCkLja73SHDfUi+Vx26hPjgZBEXPs67w62fC2ZuL37VEJHGHG57r2w31O4cbZgqQ6gNcWkCM6m4ABt2cVLFSML2QQuqOo5jAObyG++/f6yqlgZS5wxtYDYZYiRrfepKr9JPI55Yeu44jplr3IMpKotZgs7S+mXFG7J5XNdgAwhoFrW3gH19ynJE+JjsN83WNr7z+dtydEI5LAF1nNuw5cNdeKfKJrG3NDIC7r9x7wTwXQDcLA/yRm3dpuHHfp+0XFiLrCegSFNT5FuJvYoqsgDJ4vl4GfyuGQFYkJW5tJ7tU5gOETGx0yQqYZTIwgtfhs5GSwiDBxLgSpDrKwd0a8qof/CLKHe+R3e8qlH0YPeoG6RNCYNGgJnAJjtwUbutG0qnd9CxU50ZZQoC+B7gnjSS5U0WeJvpspYnYW1B8z7qXGZJnl2WQKfUANBIaE8KaF94nvjdxaS1VcdKxskznv8AKcblPfOJnRh8g0cVUOVTxU8bSS/cVdoxtZe29gQtuHc1qI3+xO050/iKnYbslkHaCVXM0qCft2Kq6qmdLVAWJ6BATH7ULN7AGoDii92Fo8wW91gqeny1dx1T5CQyMuUwgdIQAQL2R5pj31ExLxc4X4RfuRYTeWR4Ogeb2PgNAkfuZqhI9xQgpJ6x4zk6DO4LeeTFBK3iwj0hPbV4XtLScxcLmaaOPgOU1I2bsmPr1k2J/Y1qaxgY0Wa0WA4AJw2VDQw5y1swYE2CJsTOpG0MHcBYLPwJJKOnEYJjEg5wjduCvG+TuaFj+BIfviqmH1OChDWCdxLXZvDTc23digjpcNPHHiaTdzteAuTppeyrZaIhkR5vGGAN6rcha/pPZqp3mHmS4c4A0kEvsRa9svP6UyWeWZjc23LXyEDTTLIEj37yvjTZpqkAMb1LtxBuYGW7q5AWT6uqADo3tvZha0Nv2nf6VGyNxBxOdkbDII/9NrOlcAd/ipzpLMD3E5EDO66DozGX5DMmxHADvF0GmGEhzyXkdLqvz8U+nszTYp3TNuWAC7edvbtOl8lZ94Q9geA+8hAGW/038Mooooooooooo/I9IHeDcFYm3HJl8vjjHEGxTS1DnnjsVqusb/3VfEhytGrgoh4wUI1Kp2a+sqkZ4zVTj+jU3xInlTHqQgKudpgCrRI1jpy0v4ABVQhc91RI+xGWMptREJHuOet3KIsDgbhOo9myTRsaSy2umZsquVzrCMWF+qVNXUInmcbk7rAKm8a5txKgjFmBoTDocrkKO9gb9ylkF44JX9zCVX1gaGQOYQdXWCreODvf/RTjOSot6T+SY3rzuPcB71Azyj3kqEC3NtPeFz78RGGIalCgpcELS5xFhh8UcVPJK5znzHedG3V2PdY3uOsc9EIovrEAuKwssOsUwBslRmToE1kVmAABYmFvELHTlh6zFZXGIchZA9zetoO9CCjiiHC5Tp5GxMF3yvsPOUynp4qdgsGNA5bFSioDqhlmwno33+ANq/D6sqtYNnMEMffp7cfIaz/4ibOpfEpITL57F3ub4N3JpcWSZseC13nQhpWM3jVGf4B7R4x4H+h4KeXCwLzpZ180YHwmIi7jdwADrEHu7PQU6mlLIalrnE6PyyGQz3i18kWseaeU434cNmgYOwDUaW1zTZ6Bhp2R3a1rsmHQDO2W7v71IQGOccI0CLrt4pwLwOlh1sv7BVqlGxyOYAmxNEbmdI3tmddD6iFL8SjEDDJq7EMVxoSOB3HRY4HSyua+Z9yL5uuD701jRIHYyeoWDz5/lwKfE5z3NEoe3SwwlovcgDcPV4eXIE1NTU1MTU1BZfJEIolPOjgqjiPSqv8A9uCqKUB0zXAHRMY6xeQoz9J7VW2v8Vm/AVVN1p5h/AUY+uCz7QsoyesFGUwpiYmiXBfrKPAMRUTZHPL7BUo2lWYZmHE8WzGeSpKNl5nCztM7LZ0ej2Km0Z/IU+eURxYnOdwYql/02FVUgv8AGH2PAqR2bpHnvcr8gQQTRqUJGtfGQS1TuYYze3BV78oKaZ4Pkxly2rHEGigmw/XGH2lbRq6OWGSljAkaW5zD3XW0W61VM3zu/JHZ9D8Wc9rzECC5uhOqhNi6aX1fkqOMXdjsOL1RRDowNJ4uz9qjYDgjY3uFkOA8AkqomzcMDeLlDHqcThxGXoU2DC2pwjgI0Zb4qx34P6qOUlxrX/gRo66OjiqOcMwxAuFrKWnPNTtIe2wQdXsaeIusaOHkwvxhA3c3QrUHkxvjZqL3PmQGLsaAhNthhOjASFeVxPht2RsaapuBN1IRxeU7Z+w2umFp6k86/jnpyCg/+JNJVT5Q1kPNYu22FW8DfyFr7HQpu0NkVdH+/hdH6QQntc7C8hzPNnv99+5CKU4LNsLhwPaNCe1Oa6F+FjMI3WPFPmp5sMAOF18d+k0WJF+GmqfDVAVT+Zhl3Mitl6L7yfPdUtUXyukxvlzjFw21jmDYW0ARoyDNmSQQ3CRiHHNR8y5gYBI4ix93pT30Na51tQntGEvlaCwNcQczaxAvwyyTKqFzJBJdrLN5tvbr7PORayc+ZjXvIde7S2zukT2dqaJZqdz7nm8Jwsth45b9M7cVPT1WGecSQhgxC+LQXAtnxFr/ALRl4OfgDChV0j4t+re9Fkgv3FYjYanJBrQ0bhbk574NVP1C1/rWQ5HDRxHnUzdJXj+IqpGk8n4lWMILah4I7ltCTJ9ZN5n2Ukvzkjn33uJKwRedCr2aC5wxMtdMkaRa3aE/c9UWzI2vliaZBo7LEVSg9CgDvR7LFNcBI9scYcAQ1tsu/tUOmJSy/NU80n2GErakvUoJh9sBvtW2JdWxRfakv7LqtdnNXRN+ywuTPpq+Z32WgLZreuZ5ftyflZbKj0omd7iXe0qnh+agiZ3MAQ4DknAa+HPD1m8VzkbX4S0kaHcg3nieBUcY6ThknTvEkn6ONubGbyeJUbdXhQl4AcPBZBSsJaDIcyfC/WWg+wfehV0RkYP00WY7RwV9rMbxF+TUcpGmm9DVuiO4JjW2bBhPEOQDpLm2mStVtP8A2XH0kLM+H/8ANXwrfO/PZezjhYN0juWPbWzTA84ZW5xP4FS0Eo2Z8JGGCdmTKjVrx2qOZgfC9sjDo5huD3EcuSsrYT2LGMJT9m/CzaNEzKLnjKO53SCeQetfhY5qSJln2s8aZX19IT4at0zbWY3EbnQKSsiYyd/zTcLDx0A9QTgQQSzUXVI+DDNhbHhGQaRjtf8ANNqa1zY3XY3MA6kX3dqZDFXMgfjY2x9W9U76QMcyAloBOE5AWs4H62QN7rmdl8zSuDyw3toCd/sy7Co3RhrXxWaBdzR1Sd+fr3b1GYS+IMB0IbmXADI8bjtU2UBDHPay5D8muy819CR4eNienp6cnJyciiirNJ8LLkHh2cgooq94Y8Z2cW8LoSbQgZ5UzR6XBC5QUU8D4ZW443gtc3iFRSXdBPLEeBzUjOpVp1BAZZ6tjQOIXALsTX7wO/JA5gjkJwBPjddjiFNEQMLHXVVUSYWBjQNXW0T9r7RDDO/i5xYLMC2NABjZLOeL5PystlQZR0MP8Yx/zXVLE8xxQxMc0AkNaBkeQAIvbj8V3V7Rx8IqJvWlYO8qBgvjv3AqE9UOQn6RhKGrw9o+rZbOv05HX+s4qlABbE0jiRdMYLMaB3BVuopnkKu/2kirn/QYRxc4JsJD53h7ho0aeH+s1D9j3nkdQbXFSxv6IOv5ig4XbmD4V9Qgny14ghF3zFgHeQEzZOk75nkYSSLBdI9/gZ8jqX4PV8zMnNhIHe7JMpfgxRBmsjOdf2l3gUlfDzVbAyZnB25RQPMuydpVNC9fDKgzjqaevZwk19x9aME4g27QSUDzpJqxNewPY4OY4XDgbgjk6K5qdp3XWzq57zXUNLUP1DpYGvOHhmCvg3L19hUHmp2BfBOXXYkH8Be32FfBJ+lBLF3TvXwa1ZNXx90zPe1bJ0i2nWDvDCjDE9lNtgEP3SUv9VtSB4fTbXgVf8Hqp+zquWCWeqbeMxE9ozuAvhbDpRRPG8c+xfCeOIsfso97Hsf71t+OVgh2PtGVjW68wVtuDKXZdcPtwP8AeFMZyZzzTWjR4w37ACOOXh2j5ByDkCCHLdvLccuXLblO5TnqStb/AAX962k6+Cvaz/8ASC24zqV8T+9g/JfCIf5iA+Yfktr1sxmnZG59gLgtC2jSVkU3xYu5t4fhxDOxuqnWSlt3SfmEb2dA8fxBMI+cCafHCpdmwEvdjlPVibqVU7RqTLUvv5LRo0cB4GZYTkcwumsOANOaq5Mo4Xv+y262tWPv8RnA4mIhV1g1zG07N5ebn0BQbOpuZg35vedXHlc+WKSM4XsP4mnUcjJYi2R1mHXOypmfTMVKzxye5qhJtGxziqh/zdIR33/oq950Yy/d/VVbr46nD9n/ANhX+cmeVCNzj3uKhByiZ5wsMEmFoAEbtO5WhZ9kKipm3nqoWd7wjUTtazMuNgubjawaNbbkAFhT6fX/AKIfuD+NAf5c/jQ305/Gg/6C38SduiHpRiNjCPSU4/QtR/ct/Gj+5H4ihLtqlnw2DGprh1LfxKLaEGAtsRvT6VxY4WZu32WBX8EHUBRuqmbQlzcGARt4Za8mfhOrtiVtKzN8sRDe8ZhMq/g1Tj6WmHMyDhbT1eHT19JJTVcYkif6u0cCp9nbVrNg1L8YhdeEngc/WOTUKyuxj/Jyd3fIW+GOyvsN/mPIeUHUA8o5DyWHg9vyOR+R6PyB5B5ITHCzmNPmCpTrTQn+AKhdrSRfgC2edaRnrWzf9sPxuWx5+dM1MTgI8dy2LD1KCL+K7vaqOH5qkgZ3RhW0QaLveB9o2VKzWoj8xv7FSN0c9/c1MOUdO96q3fN0XpBW0uafIWYGsaXHIaBV08bXvriGvAIwgpry7HUSOLTYqCCupGAF7JMWIOPYoGaQxjuYFYZLeSqWLr1EY/iC2fH9MX/YaVSNJDIXv73Bv5qX6KnhHpK2g/JsoZ9lgVZL16qUg6jEVNKcDOclduaM1X1M4NQBEzeS73BQ0shkku91rDTJQ+S9M3RlN/dH8S4RH8SuM4j+JcIj+JPGkbvxKXyT+NSeR61J+7Cm8ketTqYuxA2I0IVQNKkhVm6Rj1K9uGeAOBUTyWYbNOgJvZEZsNx4WLZkJHAj18mfLYIPYHDQ8tbsfa0u2NisE0M2dVSLZFWLPqBSzb45xh9eio5heGsp5PsTNPvROYHgEmwTK74fVlVBnDG1sQcNHFvgc1JZ2h1V4sJ1Zl5t3h/rlsz7Df5z4XaEEOPIEESiijwRRRRR5CNyA3FN4FNTADkmDxE3yF9QI+QE9ujGqTyGqbg1T/VRlpg52pJ/YG0kE7i3ESW2F7cVtOpZjpqaEM8on8ytsP69ZDF2Mb/RTP8An9pTPHAZe9UYzdzjz2uVEzSBp7ySqdvVgjHaGhC9rckfxSeN7mjFG4ZkakFbNhooBJOMYibiAuSDZUMWMxRyPub7mqKSSKQQsaY7kXffUW3KpPUeB3M/Mqtk1mk/Fb2KeXN7r95JUh8chF2pv4G0fhDUllIzDCzrzO0CZSw4GQP7Tz64RyA/ftPuUm7nvxsKqhoZfwA+xyrB47/PC5VzN7fO1w9yr2nSI9z/AMwtojSmxdz2lV7NaOfzMupYvnIZG97CFGDvUXEqPiVEN5UfByB4ocVfQqRmjiO4qQHOx7woicMgwesKOcXicO8aJzNfAxUkke9j/UfBMdFO8atjcfQCjUbHpZnWxSRhxtxPgbNrSTV0cTydXWsVsJ+lM9ndKVs0ZwVNXF3SKqi/w2366P8Ajd+a+EMfzPwilf8AeL4YM6m0oH98TPyXwrrmGCs2hDDA/J5hYA4jzBQ7Jr6WCDJhjNydS7wCF0A5x0yd3eH+umzfsM/nPhAIIIIIIIIIeGCgWkrpHwa6p/w9HPL2sjJW2pNaURfeStatqTayxfwB7/YFWHrzyeaID2uTNJZpfxj3NWzWdf2uPvCptlVgpaQWYIw5ZfL/AKIr+wn7Xg5EnIDeVT0xMVCRK/e8ZhVtSSXTSfit6gpHG5Uh8colHlCCF1xY4+pOPUib/MpXvkkrBaICwaWBtz6FW7PpGU1HDSxQs0a2NbU3sgKrN9HAU7V9D6JVAevRSDueFs86wTj0fmtlv1kkb3sK2VLpVx/xAj2hbNmF2yUz+5zSqZ2bY2j7JIUZ0e9vnv7VDJ12xSfeQgqgk6+zqY9rbsWy3/5WeL7t91R6R1ksXZIwf0VSBeGeJ62lBrA4/YzU7SQ8lpU4ddszgq1mjwVVs1YHKZvWicnwuu1z2FSaSYZB6Co5Yw9guCmg6FRg5kjzJhr3Qh+cjPWPB/u2q+5f/KV+r1D9wPk8dRA8asJ9fgmKW1+i7Ip8nOBr3ANJMdnEdHcqkaSk9+aqRrhPeFIOvGD3GyZ40RCgO53qUcvwu2dIzTA3+cqEjKVnpTSLgg93gO4opyKcnI8UeKPFHiinIopycinFpUskmFjHvcdzRdbVqdYBAOMpt6tVpz9U97vIhYqRutGX9s8ip6fqMhi+6iHtVMOtik+2fyVHRxl7xDEPKcA0ekrYdNlJtODuYcf8t1srSliq6n7EX5kKvkypdiSd8r7e5fCObJtPRQev3qtnnEtfKyWXDa7AAAEfl/0Tu9f2E/a8AWJOgTq+V9JRvtSN1I+lP5IIDlvoCn9ye7IH0ZqU6h3ny9qA68jB57+xU4ObnO7m29pUegge77biAgNIoW/w4j61OWZGT+EWHqRGpJRRRRsinFPTr5lC6LDdri09hsqlulTN+MqsZ9KHfaaFOPnImO7iR+ai+khkHa2xCo5cuea08H9E+tU8gxNa0fZyVrlknmcopsqmNh3AuGXpUAGJrMHa3NOjvhs4LLNibbNijduULtWhfFwWs0JvZZchg2tTScHgHuOXg/3dVfcv/lK/V6h+5Hv+Tv4OgGpTonhzdWlGibHUxgup5eB6jtbJv11H5ajOksZVxow+ZSVW16SpZHlGBe3YSUPIKZvaUBo57fOnt0nepwfnGO+0PyUvklSu0apTuUqkTzwROrkN7k3yyo+JUShUHBU/khU/kBQeQ1QeQFCReQABB12UcIYBq4e8qBmcxxngMgqDZsGKomgp2dpDVs8EsoIKiufxYzC1fCKqyp6Omo2cXnG5bZqf8ZtyYdkAweyyoCcU3Ozv4yyEqhhFo6WId4usIs2wHYEUVifc8E2yagggT8n0D3q1E7v8A0kA2bAbSztvL2M4edO4J7sm59gzUtruDh3i3tQGrm+d1/YohvJ7hZM3RE/acfdZEaMjb5gpD1pz5rqPeSVENyA0FuTsUgFmuITinWTkQjyHVEoo3RRRRRXlC4RjN4XviP1HWHoVZHk8xzjfiGEqCpIjdeN7ssEnuIQLLHSyBJFk3FYjIppTCNEE7c1GJ5aQrEhPlmayIXcsUTHHUtuVccv921X3L/5Sv1foPufz/YLvc70cjKmmlopsmTCzT5LtxT4J3wyCz43FpHK4dUkKobpM/wBKq2/TX7wCqoatid3go/SUzT3OsqY9enkHcQVQP1L2d7PyuhwTcKYmpvBBANyCCHIPCBfmgqSDZplxYWxNu/ito192UD2UkHl5OefyVOZTNU46mY6vlcXIMGFjQ1vAZI8gQTW6uTGb15DUXa6q/FXvmr6FE/KdAq1G7v5Y6KjlqZurG2/fwCFbWzVUkT5JJXXJe78k4dRkTO4fmpCLOnPcCmdpQ3NHnTuNk46uJRTinFFO4LiE0aqMJoGTQr5ABFX5QOCA4K3yNTP4mBvlPVFs5xHOmoqNCIhe35KqqSMbRDF5ANy7vKAuSsV7Ic23iQOQIIGhE4GcTvUqd85YH3ddczs6SqkHSkFmdyvAOw2XRPLfZ1V9y/8AlK/uCg+5Hv8ACPIeHKOQcQhydHlMVbS1EJAM8dpGdrd6lHWY0ryoyojqHKE6usojo8Jp0IQPgDCh4GQHyTonq+qDwRiI7jZTXMlLK0ngeifSFtOg/wATHIWDfIzEPxhU7/nWuZ3HGFSzZRVEbjwxWPIU5ON80T4JN7KYdSRw7iVVs1kkVSPpPSAqgeSfMpN8bSuMPrUW+NwVP9Yd4VN+89RVMfp2ecqF2k0Z7nhX0REb7jgqemoiaieOIX8dwC2TD/mecPCNpKijA+LURffQvfZVe1omRSsZFG04sLN5T3eMeS+4ok5BOJTuRoUYTRuVtAjwTjuKefFKeRonpw1CCa1W3fIOcbNBJ7BdVDhcxlo4vNgoYxeorIGdgOMqgGUUdTVH6rMLVW6U1JBSt8p93uT5f8XVTT31ZfC30BQQNwxta0DxWInNrSE529PmkDGhSsb0SCpI+uxwQQTXbLqQRcGM5KCQve5rTLjIusNBHANQAF1mrLl/u6q+5f8AylW2DQfcj5Qq3g55qeoqHzyyue9xubqYKcasunjrMcgNWkJpXBSjR7vSpxo5SjUBZlZD5Seo+ZjJHHQInOeXzMVNFYtiHec0+rZz9KP0rRmzylLDIWvaY3jVpFlIxPac+TZ9ULz00Tjxw2PpGa2bNkx8sXc+49d1Oz/B7SA7DdnsW34tHsnHeD7bFbThv8Z2a89rQ4fmoJMpI3xO9KpSfn2jvNvaonZsnYe5wV9JAVJxBT07NHPJZdVA+KmeSmJqO5xT/LU24hTqo4BVPBVjdHlvcSpnZucSU6+YKPBcQh5K+quxHgiNGqQ7lJwT+Cdw5GBRjUKMbkwaAJo3eD2H0KOPrvDe82VKP8xF+MKl3TM8xv7Ex5tG2R/c38054uWEdi/7F/tOPuspx1IoWd7QfbdVJyfWlo4MVOc5ZJZT2lUrOpAD2nNHxQAEd703eXOK3saLqWZ1gC48AFLJnKRGPWoYI8MbUUSon54cJ4hSw5tu9q5qllfwCjNcJywYg69hkEJGCxurTHu5OlyYqOdvGNw9RXMbKpI/Iia30BdC65sldy7AuwchDrBlxxTZ8tCiRcEINnbET0ijq9N4Jh3Jp0JCe3TNGPUIDkeDbCuLUPJTDqAmHcFGdwTNycOo8qcaOuqhurQVmVl8k6R4YwEuOgCiYMdR038NwTQAABYIKwQDVS1zC2phY/gd4Wpop/4ZFtGn69K8jjGMXsRaSLEFOGhUoUjU8bypWDJ7gnEWeQ77QBVJL87Swnubb2LZMoIfS2+y4rYMugni+zKtnfQ7Rq4/4wVMPmNuz+e/5rbLfmtsMf8AbBXwjZpU0sno/JfCZv8AloJPOPzXwjGuyGv7j/Vbab19hT/wgqtj6+w6tv8AC78lb53ZtUz+BUfj087e9i2WdcY72LZJ+mI743LZH+6A/gd+S2Qdaxnoctk/7yJbJ/3kP4lsr/eQfjC2Xuraf/kC2X/vqb/lC2X/AL+m/wCULZf+/pf+ULZY1r6X/kC2SNa+n/GtjjWvgWxR/nofX+S2KP8APR/gf+S2KNKz0RP/ACWxf37z3QuWyd3xl3dCqI9Slrnd0P8AVNPU2XtF3dEqx/zWwNov9XuW239T4NVX8b/6L4Tu6mwAz7cy+FrtNmUUfe//AP6Xwtfv2dEvhQ7XatJH9iEfkttP+e+ELx93EApj8/t2vf3PVB9NV1svfKtjw6Qvf3vK2bF1KVnrVMzqQRjuaFbqiyPFO8orv5D2InenONmguPYLqrk0hIH1slMc5ntb3Zqmj1Dn96ZG3DG0NHYPCBC52ll5oZuCGJYYwsMgKY4ZFDEbcmON7Rq5pHqWCFjODQujZAotcUUUeQtzCw2ZIhJteItPAIFgJG7kampqilBxAJ9Ox0rSDGNexBwBaQQd4TXtaSNQE2+iB5HQyhvFSDcnjxSiNRyA8mXyTPjTyesBlyDkHg09QLVEEcn223WyptIDEeLHKPWCrI7HsW0GZxvglW1IRd9E/wDh6XsU8JtNA+Mjy2kILgnDenhSBP4FPCkCeN5Ug8YqUb1IN6fxROoCid1omHvaFSu69LAe+Nq2cetQU3/E38lsl2uzaX/hatinXZlJ/wADVsLfsyl/4Qvg/wD+GU/miC+Du/ZUH4F8HP8AwqD8C+Dn/hcH4F8Hf/CoPwr4O/8AhNN+BfB/dsql/wCILYQ02VSf8TVsUabMpP8AhatljSgpf+Fv5KgGlHTgfdN/JUo0giHcwJoGTWp3FP0xFO8pP4p/lFO4lOKcncU7incUTvRRKKkebMY532RdVsnVp3+cWVc7VrGd7k/6SoA+yLqmb13yPVFFpTtP2s/amRizGho7B4QCHFdqugAi91gv0ru9dDkcN6wULxDIRIQMwc1XFwPxt4JOjnX9qkMrGTOxHebWQQTSECb+CEQ0YUTVRl+oIugYx4Rl+DVewfui70ZpoqRTl4Dj9U68FeJlwQcIyPIEEPjsKaRfCmncm8Ew7kPlHU9USOKilsJDYobtOQW5MTVwRGRQQPg0cuctLC/vjBWyZNaNnmJC2S/QSs7nqkPzVTKO8Ap/iVjT3x2Vd4k9OVtcaQxv7pAtrs/yJPcWlbUbrs+fzRkqsZ16Gcd8TlIDYxuHePAPIUUUV2r6y7V9ZfWXajxR4rtXb4I5JHdVjj3AqrdpSzHujKrnaUc34Ctou0pHraR1gt3uCrjrzQ/iU/jzRhN8eq9EapB15pStns1Y93e8rZ7NKZnnuVTR9SCNvcwBAfJgGyHIwDMryQU5+/k/Sv7+QFFoyWMEAtsdQU58gfgwta7IEIx1RPBOTkVjb4NliRbUNPag+FoJ8ITQSROzZI0tPcck5lds6rfvqHMcOBb4INZEuiOQIcEOA+U/SOTmG7TZTRZYk12TwR2hRvPRlBRO9XjIJ0QQWSATgjvF1bVjkzigR8iDyNd1gD2EKleSXU8R72BUDtaGnPfE1bNOtBB+ALZR1oolsk60TPSVsc60Y/G5bH/2x/G5bI/cP/5StkfuZP8AlK2T5Ev/AClbJ8iT8ZWyfIl/5Ctk/u5P+QrZP7qT/lK2T+5f/wApWyP3Dv8Akctkf7Y/8jlsn/aD8bvzWyhpRM9a2YP8lEtnDSig/AFQt0pIR3RhQDSGMdzQmt0Hyo5Ty28AAXJsFHicA7F3Ika4e05IaGQu+yvJYO85lOcTiN+W8ju/lumP1ARZEI2uu1ul9y6RNygggreBbkKIddOZZXYgR4BZE941YC4KoG04hiOAzYy3tJz8EGsYv0Y7v2C0ruWye1VMGj3qWEAPa13qVDJ86x7D2WcFs2bSrjHY+7faoZQDFIx44tIPKOQFBb8XoKPllPG9O+qnbwERq1DyXJnE+cFN4pvlBNOhCbxCv+yhBDim+UEOKCC7Dyu4o/INYLvcGjiSqRnWnZfgFSt0xP7gvIY0facpn6S/gCe/MkuP1jdSEWvYdgsidTfwQBcrMoooojkBPKQjw+RLeQIWQKHMSX8koDaMRtkHDwbztXQH7BZ9+PyDxo9ynjN2yLacHUqpfxraLevgf3sR+mpWHuJaqF/XhezucCtlyayuZ3sWzZOrWxfxOt7VTSZR1Eb/ALLwUDpco8ChvTU1N4ppTeCbvFkzsTOAQ4385WuvpK7T6Sj5RTvK9QT/ACz6AneWU/8AeH0BP4p/FPT+IT0/iE7QlO8sp3llHyiV2uXf6SgUDuK4XHK1N4oIIIIJjdXtHebKkZ1qmL8aoW61DT3XVE3TG9RDqQk97lLngjY1Vb9Hhvc1Vb9Z5PSpHalPvclE/JBwLGZjefAur8lkEEPkrDkLeSx1V4HgHUWVqtnesTB4H6YLoD5UIILGLIg/LPGj3elSjR5VVH1JXDuNltFmlTL+MrajPp3HvAK2hvwHvjCnHXgiPmKbvpm+kql30p/GqA6wyrZp1Ey2W7fN+BbLOsrh3sK2adKn0tK2edKxnoIVCdK2NUZ0q4vxKlOlXF+MKm/3UX4wqf8A3UX4woTpURnucEw/St9ITN0oTf3g9KZ+8CZvkb+IKP8Aes/EFDvmZ+IKnGtTF+MKlGtVF+MKjGtXF+JUO+sjVAP821bOH+Z9RWzm/TPPcxbPGj5T/AqEfvfQFSbo3qDdTnzvXCBTbo41VnQsVc/6YqsfrPJ+Iqof1pHHvN1IdSncU7jyZfLUlI/BJK0y+Q03KfNcNOFnBX5R4GX7AUUSv07T2q8I8D9KugPkwijyAIcjQbP04hRzC8Tw79nKKdxKk3PKk8sqTyyphpIVP+9cp/3hU/llT+Wp/wB4VP8AvCpt71N5ZU3lqbyypd7ypPLKk8sp/lFOPjFHijyD9op6Zt6iZkf2jmVSRZQMfMfwhVtRcB/NM4R5Jx2zUvJJBCxRdysfAy5cll+xfpQv0I8C710flrcl1YWRwJ8dQ10Ty0gZEGyq2NAkIlHbqoH5StdH6woJvmpWn/yDDC0ulkYwdpstjUxINWJHcIhiKrqrLZuyZMO6SqOAejVbWlF6zaHNg/R0wwj8WqhihJY3pHV5N3HznksCublIPXvd/fw83tJRs5xWfh9FZfsJuv0ouv0VvA6Sy+XNyskcavGVi72rLlqYvmp3jvNwqtmT42SjsyKp/popI1QzdSdncTZMfmxwPcf9Wa3VwVLELyTsb3my2PT9esYfsZqg0pYZ5ytrT3+K7PEI4yuW3Kr5/aPNDhCFG92KofJUO4yvJUcVQBHG1ncLINZmgSrs1TnuDI2lzjuC5t4ETg+fy26M7jvPbu3JxIQY0BvyHRWX7CSbo3Cs3wOmtP2HNFpRBu1X6pz4IjI8o5I36sCw5xyPZ3FV8fUq3H7S2nHkWskUzfnqQqmPXje1UL/pbd6o5OrOz8QUTxdrwU0+MP8ARgNSFG0XLwFRxdedg73BbKi1qWFbNZ1C9/cxR/Q0r1tSb5ih9pXwhn4RLa9R/iNovHY1xUZN555ZCqNmkIPeSUyMWYxrR2C3gYJwU2xzUlTNggY+R2tmC6ji/wAXOHPH0UBxHzu0HrU9QwsijFPAdWN8bvOpWHNyDBYD5Ho/sNzmgdQrELLwOksh+wnNHk3tTm5PF1wPmKI5R4LSLFoKiOrAot1wrdWQhVLPm6p4PeQtpN0qXHvd+a2q3x8XoW0masB8xVUOvAj40BUW+F6pt8b1RnXGFQHWQ/hK2cfpfUVs/wDfhUB/zDPSFQ/7mP8AGFRHSdn4gqTdOz0ql/fs/EqX9830qm/es9Kpv3rfSqb9630qm3zM9KpRrM30qj/fs/EFRDWoj/EFQDWpj/EFs4f5li2aNahq2YPpvUVs0aSH8BVANMZ/gVJujlKi8SCRP3Ux/Gq5/UpfaVth3Ugt/AVt6Ti1bdkydUuH8QC2pJ85XO/5SpX/ADtU5yhHWkeVSjVhd3uVM0ZQM84ums6rWt7hb5F8jsMTHPdwaLlPj/xMsVP2Pdd34Rc+pUsXUifUu4zHA38LTf1hVtZEYxZkB8VgDGega+e6t0i0uG5xGSaztPLcfIZfsFzyWVh4Of7ADyXuOQq3IDpknt7RwKtqCFfQhEfJ9vgNOrR6FGfo2+hQ/uwoPI9ah4H0qHtUXFyi4vUflOUfluTP3hTf3hTf3p9Cb+9PoTf3h9Cb+8KZ+8Kj8tyi8t6h8t6h4vVP9c+dU/kk+dUw+j9ZVOPomqAfRM9CjGkbPwhDcOQfKvebMaXdwWHryRs+08ezVU41kfIeDGWHpKubQUjO+Ql59wW06kYC54jPig4G+gWVQ/J5t2Mb7yooeuADxd0z+Spoc8GM8XroCw+Uy/adP2C/hFEbuRp1aodGzvj+0zL0hTn5p0M32CL+jIqWE2lhfGu23eiiNR4Q/wBCPhE6XKI61h3myZvkb5rn2KIb3u/hsr9SH8bvyVU/qMDR9VnvKqZcpZHH7b7po6zvQFC09S/eUG6AN7grVDD2roLLkuBydi7EFYfJD5TP5cfsXYgdyFkUb6KeMWjle0cA42Tz85HFJ9plvWLKF3WpyPsPt7bqLxHSt7wnDR104HREbl2Hk7f2keCeUcR6UPKQ4lDg4p26MqZ2kY9Cqjxb3WCqH9dx85XFyZvuVE3xLpg0aAghy9itKFksldX8A+EOH7DnyDky8LIeEeQfJBBBDwCEeQHUIFBDkKK7EeHIUU5PUnFSKTgFJwCf5IT+CdwTkeBR4FHgUUeQ8CncCjwKPBO8lP8AJT/JUnBSqU71Kd6kO8p51JRPHkHBNHiK3ihdi4oDkHhBBBAFFGyKJQQQ/asvkMh8iUeQIfJhBBAoFDlIR4Ls5AUECguxdi7OTsXYjwR4BHgjwXZycQvqocF2LsXYuxdi7F2LsQ4IDcm8EOCbwQ4IcEOCtuXYuzkCCHgFFOR5Amof6Rl8uUfAHgnwwhyBDkHIOQco5ByBBBBNTUEEEEEE3whylFFEo8gQQQQ/8ghBDlKKKPhBBBBNTU1NQTUE1NQTUE1D5Eooooooo8gQQQQQ/YezkHgbv9XPIUfACCCCCCCCHy4QQQQ5AhyBDwB+zdiN0OTLlP7P0v2/JBAo8hGoCuSfAIR/088pXELK4RQ0QHKPAP7Rn/oIumlcEFnkNUATlydngHCUUeQooo/tBR8A8pXYjyZ8h4IogjK64obgrcgt4Z5M/wBo0H+gg6oBCytbS3rCv5ih4O5cBdBWOiyRRxZbwuKPglHkO/kPIUVxR5DyHkIPKEOQLXTkPDk1W8hFZJtuUcg/0PNaI/t/9OQfI9i4cgWSuLHkGh5AVwsshcBXBVxfkHaFplda8menJ6CuI5cswrHRX8EDVcBycEb3IQ5AOQd6HIEEPkAih+2buQ/t2S08AceQct1wWfIF2IIIcg4HwN4FkFkguxZ3VyghyFBAdy4C9+QBBDkFkEOQDkHJZD5Pj/5BssxyFC61WnJu5Ty62OXggeHvQtyW38g8AIDwhvQ8AeCPAHJxPJx5Sd4/0Yftp8EIZcluxDwRdDkvYjwQhcAWKG9cVwWeiHg525Arcg5e48oQQ8Dt5NUEOXtQ+Sy/bMv9Fz5TdW8DO1+TPsQPLYa8mWavqhcBDfyZoK6y15PMgh4PFC/L28uYWvhBC6GfJ6lvPydh+25/6LY8eQ+AMPL2hcDZZ8bq9wtEc7FduYXaVoSVqAeSwNyuKy3cuWavvRWueq7lrndBXugt1+TddX/ryDkvv5Ry7uQf6RpyZj/RsuTI8h5OKPJmiCc0VnmEVu5Ozk1XZojuKKurBFFFcbLiUUeUorNEgIjksNV51dW+Q3/6r//EACIRAAICAwEBAQEBAQEBAAAAAAERABICECAwQBNQA2BwgP/aAAgBAgEBAgD/AObR/wAA7Wbdm22/+qbdrWtZttttttu1rWta3/QN2b2q0rWlaUpSlKUpSiS3azbf/LWs3FWqqkvjSpWlKqMZNg/8gS9DEY1UEXLbbbbs7WbbfSVaVrHYEH/iyWhiMVEtN2drWdrWjbjemwW27Wtaz4RxrGCD/wAOS6jCvDdrWta3S5Xg7Ws7WdrNguI41QP/AApMAUbs223pVrWtagVrpJJKqrWtKpadmDa4INnoisf9YehIFdM6OmDAK1GKVapJeCqoklEkq1Wna1gRkC4qwH++ZiOWcnFUYpR7HzqqVVWtVG5a1nCE/wC+IeHoYr1bbbbbbbb8lEjjVMFjIEFwgfzG238RINQIBtxtvaSSSUSXTbdn4Ig4HGMQEF/zUott+I6xxWmS3wklAEkkkgEkkqqqqlw7PlHFMEF/0EltuN+AxWnZ6SSH3pJab4IOExPB/opJRQeLbiqAB/IXD2f81BwP6SiS6UtFUD6nH6N8Lb2cRpj+8crAAfMPN8pJeS0xojQg/uEwYweLAXKgCS8ly9PSXilHCIP7h0B5JWOXACJvf9P0ve973ve4yuD6r0cH90elnt3dfz/OlapaAS0DFSlKu9nol8LzEH9swD0UvKVlhtVrVVrHyuHFSsGdvcgQH/hRBMi69ODTb8hohRcOfnUZjIj1G3G+Uv7AydektAKq81DtLtVGQz9VHw3tt/1bAeCTtZ+o5Sj8Msccj5HWWrO9r3s229v+lnMBtbEJfivVLyI81pVrWta1rWqjbH9LMYx2b6Bt+l7StaU/Ola1qoxnaNx+IJmH2If0jFXo5folQafI2+Xo41l7VRG1oTD/AIp+drjADS5bb2lpcuHHDHI2S4JH/GPwtlBpdJJJbbfC5blccyXpQf8AHPbiymJs/vPkl/Ldvob6YHCA6Xo35r+k3FX6B6LSTtylEvB/2XZxLgfKPBR9PSS1Z2tZvTb/ALTcS/iExeYhje1WlapJJL7B8zel0k7/ACvwMr6D0H9duJdO2Wbh+oRKIfWf6TekuUrH/UH6CeQIS/YfzR8LcXSBOZzZ1hCe0klB8JPwCH1H8xtxLhS36HNrjDptuzbEHwj4cIS/Mfym9Jc2P+hy8cOkkkkvgGh8OPmNj+SYAltSxzB8zMP6J8xsQ/zbn/Q5EwTH0Mw+UfZl5rZ0/wCOTc5PnH1w+M6x+sQxep8H/BVaUpSig9DMPjPCUEI2/dD+k7XsCNEnwIqcfIzD4jBpayIg0fkHwE2ta9rWdhkTH6Nttt8AY6zP+ZHgNHDLDwMw+IwcZQwQRiHyHiPTH4ATAdtttgg+Ah0JjBMiTiRyOj5YfGI9HQiMH8DGD1EMGhtdD2xmMz0ZgfLLwEMwg+B8nWPA5X04+59R7APKGGf5+eUHjhtv41HBB7mD3HufUQewMMMxPZ3n5YCowq78j4hteZ+DGDxexDwPEbGj2zkCNZA6xOh0eHFWtXjk9LofKjseB+DHpVrVbHI8Rs6HIhmeRmMbyh1hy2wcygKR2tERh5jR+8we46HB4EOzMehozHxMEyJ0I9HWEG2+Mi/DCDyGj7AHQ9jB7jmvB4EOzMOhBoQ+B1lDowaAOBwwmOieyPDCDyHmestD2MHuPIw7EOzMeHwOlpQw7xN7HWOn4ZmDGvOEHkPVAGMwwQeuUHi+R5kbMGjB7qqqjD4CDyzO0RvCDyHmANPZg5HiYPsYORjMx9naz0YdjkQeLgg4y3hD4j0x2uBB6mDgCn5/n+dCHseFrPRgmUSg8Hwk2tGHgcjxzIgg2YTrDxEHoCe8fBt7POMQJz/Q55GAiCN8naljlMvUeQhh7Ey4HA0SOcod4eQ9B0NDQOxCYlHDyI2dLIDQg7zOO2TBBMux0PAQAAiLaWIy4HAmUA5PGEHiPEcDkQ8DZg6HImWX7D/cf7XZMqIOWJlMeDBBKkLa9xjoTPCAo4iAQ+OZGhow84QeA8hxjDMYdCHgbMHJgh5MpQYVrljscICE7EImOhowgAwepmA3iEQ4IItHwGxozKA7wg9z3jDMIYdmDWMfJhhIJ5w22yeh0lDFjtHQhg0PTHgR5BIemcEEHGR28dOPzOjzjDBCdnQg7WWzo7xj0IcrfDjoCEjWXgIeceAIjCJ/mPPMjoxJVxCUb+EdCHQ4XgNmDeUMXD7dsS3xllBBMvAdAbHGcEHmYJiOCSb2s8fcdDY0tnY8T0YIDMNHJ+SrHoQwwGLR2ORyORwRiPPOCDk9Y+g8FsbfI8zs7x1ico/NxuPSEGjBobrWtajFJAN6HwnQ0NmDnGHhfNZvQ032fDLFCCPZg8xEMagZDRjg7bESRg5HmJkcQINDR6Mxh7HI+QeZ2djSqcargcKJQAmO1m9H0HI+HKDQ4PI1jD6DxPyDRg2YcschMsaDHkcDdrNksna8xtbx9B0CAOT3jD6jwOzyloHTfJg2YQAPZtt/ENjgwfDnMYNiGGHvGHhfOlw3p8GDhCDKzf14Y04GhBswfFlBwNHoRY7EGOOHyttttkR2bbs2IDtLzEPklxjBGRpxLgcnzEBgg5PhjsTGY+Y+IbSA07DIHTYjfmIfEdjlIfOJlMYOj4Y7ExmPoPFLxelU4HCWxy+EQ7s7Ngg8pfAIfU+BIIFa7ESWMHiOR8jtZzLCmJB2PYnxbeh8Qh9R4EvHO2MOFKVSWMHxLhE3YNr3vezs7WvZ4HYLta1r3ve973t5iXBMGxG/Jv0OseRMucZYHSSw+k45RsmJKta102CDjk9LhJcKJeAgiEePCVfJGDY7EOhyJlyDBBpu2OYzg+Z5HQFKVXCrSlKVx+ocPEfA7EiGDwJ0OjK0qgNPCA6dvnyyJgHk+TAfZ8Pa0lQD4TEIYPECDrI/r+v6Xvf9f0wyOVrW+dZYZYCA/Ao+W9pJVrWoBggCXg/UwQdDZg0O/wDTQgG0sPsWjiviSSSVapbbs9HQPkzlcZfCINkiGDozM8DRgmHzrY+oRLyS0xsERtvhUMxHqNmDjKCZHozPkcYcA/E4dD5xw/NkkiDEi2ArwtNwkAj4QN46PZmXjhyPrekkum3oQRsm5ztbsTLQxEX5YYpd2ta98SD8WRw1l4HwBwjesflPoejG9N2B1WksOFWlBitN7UPBPOMxy8AfTIYl8mHY4Ewi2P4J0Y9qhDbEEMEJBGFKr2bJtaxPWMEx8BDoHnKYc1T2YYkklP8AI/yFxlkTsQbrQDlKLTjccS/P8vz/AC/P8/z/AC/L86fnj5jrKYcuEY8ZDv8Ay235rycfwJVrUYVr5ttttygGntuPT0l0YIO0Mm+MeDDG+P8AKCP+eZj0+Ha9m29HIf6D/T9P0/S1rWdnG3pt+6rWta1XBC5/y+1u17nMZe4g6OVnZ7cBiRw/P8/y/P8AOq07jP8ASz1Wq09PofDX86fnSn+YrpfK7/pYmKtR8I4Myyce1UABReCSONUk2MhmDEq12YINj4gW3BCK1p+aAS0kkttt5ZWlRivmHGZiVUkPNeSrWoggLbe8uR87bbZ+A6IqBytJe42YewEqrtttt8tyqXQGXI+d/Ek9Jepjta973vZuA2uSkgKpLlttt+ClarZyGYyiUEyg4HxgJfI7WGbccS8q1pSlKUpSoCGKW23Zxtt8qtK0pWPqx/0sJYZ45vRh4G0kkttvY5Va1XozlCdPH/S7Glykttt2s7Ws7Nu1rWta1rWfS27PS0zkcz/qc9jYmJ2RyOUgFBtwFsFv4TwNLTv+o/0u/RJRJJJJJVqkkvV2/T9f1vZ9DjEaGjrEELT6IWkhBoF2BGVrWt6EJVR8bWve973va1ntcvluON2bvf8AT9P1/X9L2fglBsQYrkwep6EJPA4b+BHS0PV6dr2ve9/0ve973ve97Ws3yvgAGNa18W22234iLjCHa+IitSEolEl2ovoW15KtfzpRfM32+BMvlQ5VaVrWtdJRfwgFWgwpQYVQ/iJHk/w0lWtK0rWta0pSlUklX86VrWtafn+f50pSoxrX3cAX15cCH+EvR7cS6fD+oDH7cuBD7vZgL/vqNwA4QwfaeBD8ZgO22/69/wBGqDECGAwfaeBD8Rh4elVO172f8d2v+n63dfyouG1/EPxHS223tKiUbte9/wBL3ve1rWta1rWta36fp+n6fr+v6/r+l4q0oMKVj8V/BH3gx+aVa0pSlKUpWtK0pT86UpSlKgfKwf7aSS23H8r7fzGP/gFVJKLbbbbe309Ph6bcb09pf8cklVKtaqtapJcJeaSSSS0/6I/pJJJKJJKL/wCOj/4Af/WW/Af+Rj/h2/VJf+WIf8Mtr/il/wDDy/8AHh/O/8QAKBEAAgEDBQABBQADAQAAAAAAAAERAhAhIDBAUGAxEiJBUXADYaCA/9oACAECAQM/AP8Agan3z6Zbys/7A9h+tX93njv/AMQwT7+T6fCR7+Cf4W9haI3F6lIb33rpEP003QkIqZVekpKSnbRSK1SKz9lBTeB+ci1bE/kRSNDehCFtoWhKyEVFVPyU8GfFJfBU9jHNpKqfg/Z+iBfndjw30odTwJD/AB0zP2foqo+SmryX0n1EfHPWlbP73WVFQ9Suh2Y+1lbKRPST8H0/O4rPbZUMfezopQioqKyplX7Kv2K6P9n+ytFZUVKyshCGLanyLHr+kkYylFPCbtIxj/JS/QpLI6uahEXT0x5iWL6R9C/wTonzEkC6PH9fZAhfwBXY7oW8/PLiIQhC1LwCEJe8jQ/cIVp95Ix9FPPx26QrT/OIXeMdkK2O+hbi7BLTkx7dLQv4G/KoXRQTk/OyxrpJ61C6OVBmNlCI8VjqIJI8tjbx1ePFY6bJgxvQjO4+9x4NFIu7x0kMWuVuIWmlCRPgMdLOjG+hal6jHKz4rHQPi4M8qOwxzIs+BjYzyYJ8ljchWkjTni47xCEIQroXLhE8/HMYxj471IQhCFdCuhXwZ8gx2wY7+X0kcpWwYtng55GOLie6aGMb5D5EO6IHG5PUY4cCYhCXIQuP9SId5ZC0Y7zGxnmRyJV5fKQhC65CFxmRycb+d5FIhdfLs/4ctnHJxy89mu+hEv0LGO7HyMeCRSIjxWe0ZVx30s7+exyY77HAzofjZI52eBm6F42OdC4OeWu2nnY4Oeqd54i3s+egnivuJ6GLIpKRCEIQhC6ePGzZiEMYxjGMe2+ZJHoI8LBIxjGMd8EO6FyI8zJFkLVgzZFJTyJs13EdT9vOTER289T9vh54GOp+zw8WndlkcXBLtng/b28CEx7TZUNDdvp4E8bJJG7FvsfcIVItTtArO0cHBnhzogndm32Pr41tDGybLgK6Fs4Znh41Mjd+19M9iCdbHuPbYx7EWjg44uGY7GkpELQuC50IQhdHndy+xQhaFwIstCEIXPYxj3svw61Ozs9C6SbIV4Q5s+Y9EdCtpCFsMfR0lOhCFvoXSz0Eke/gb8exj0IQhCshc1jGPXF52scN9E9xC0sYx89CGPXJBHdpiFtsYxj2kIQhC3HZjHtoQhWb8A7PlLZXEVmPq8GenWhXYxjGMYxjGMYxjGIQhCEIQhXdn1sLTgz07HZ3qKioqKioqKioqKhlRUVDKioYxjGMY+5wZ5TWpCF2bH71CELyCELcdntuyF6dcZC5eDPukNjEvcIQ2N6X4Jj1sfFQtLHsoRTao/yMrfyT8i8gxlRVoQrrdQikpFZCuxlZWVFV0U2dl5lCELfQhCEL+0vYXuGP/tZ//8QAJREAAgICAwEBAQADAQEBAAAAAREAAhASAyAwE0BQBBRgcAWA/9oACAEDAQECAP0v/wDFY/6Za666rVLXXXXXWLxH/PgaioGuuqSSSSyoktddddV/zyWuoHR7bbbb77777777bb7777PK11NdV4D/AI4VSw9t9t9tn0bjw23s8N7b77i4s4tdUR/yAArHttts+jeEkosJJJdHG49txcX2iNUv+JEWqmxu8N9klhKLTTTTXVJaqCuuqS67C4u0Qj/w4EZts+4C1101WqWdm2wXjWLQ0FVlJddq8m4hC/4QCGz7IDVIR7b7b7bbbbPO222222+++++4s5roa6ohIhYFq8kNV5D+uIzY9gAFHtttEtVhKLxS7bfQXbSNSFFFNheEeI/rCEt9BXWPZpar8b6PwB3FpoaELXO1bmEfyX+M4MGQBWG/utdElqlrqkl5twXF9ka6rVKVuJYfyFG4/Y9aiG0A6pa6pJR7Ntt7NvKSWmuuqWG8N1vujVnClbMj+SlhtvseloOghMAiASWHttvvvvtvvvts23ttttvv9PoOTffbC10116uthY1MSwCf5Tyllt9x1cAAUe2+++zfiPwvccg5BfZI10UcBrdW6GVJ/kj0YPQwdRUAQ23+m2E3ts23hsFttxttgvwAe2ws1rqsVvtg/wBAdW35azbc3cbeHl7vD22wsuPGz2bcbb6sWFtoamqgPYfkH8QQ4pVO1nHts+pv9WozbZt35a8oLbe2xE11WHtvs3h9XvtEawHByPyD+NWqtY2cb6u3MeUUHGJqYLCx5N963ggtvvs96GbCwsYkmMvdsHD6MWBIWDD/AG61lrx7dEibXN/jx/4wza1+WtvhX/H/ANYf4n+p/rf6/wDr/wCv/r/H/WP+MP8AGNRxmbC2+4uz0A2YsCDgF5YtEjD/AGhi1sPKAduS0rwiu25tr89GP8n/AGh/kfY8tr8RtUAmIV001n0+w5xy6ji+MBjOCNPpW/QF4GTD/boOS2VkCxNgZ9Nzwsc23zPEay1L2+n0PLQ/QEV1SlTuTthfLQD7/TX4GoOzMrKwdQXgGEf2n3EJMvaorTU2gqOhBmyHH89ABFlQGHjEpcWFm0tNNRzb34tAVx4XgMLXVJJLxf8AHMPcRWmi2N6w5ezjJB3FwcGAt5obWggBgIuLb7i4utDWnIaW4aeYy223hKJLXXVfxyfG0YrKCwZu3tuAOL5aSuGS2eje20MFtxaJizBBmutOUcdbvwBEGAEotdfBmGD+McLs+IWtWxsLbE7TfUUEBw229ttjbbZvbbZvYX2YtkGuTUl4PgLRtvbbbYWcb6GGD+SYOhxxm9RXQgcQqSRUEsnT4DjHEmeQ8/2+/wBTz/7H1+wLPGeIcdgazeCCMhCUshLUIvAe7y3G8Nttt7P+UlGS8MHUQkhytPgZv9jj56LJlQ0kMaAGIcn3Q/xTx/WnNtU7UO4sDccngD4vqui/mEdlhm2o4rf5JsIsJzX5fPVYbYw3hzRV5OW/FxjihNTKzao/kL+DYgLslrU3ssaDjFZ9Dffbdxxa66pJ7QVii+ZNOTk4OOIGpH8dfwmOiWDhus5OLSvCK25BzbsgZWqwIgTdxQxVCgiAdQYKQBZbeUsCD+EhUV/Ae5NfB9BbexvgQFCMF4111FdVp8zxjj0NUkoOpHmOh/gpJPb0OWe9gAOjsXhHBEFyTT5fPDBbBBBBHcBYOBlDDeW+ojfQfrSUbf4HCQOhg6mEwVAODg41Ue2+0000+fz0FKhGAKAYWBhDq/wj9AgCjb6beZwTDauBkkDoTBUCPGpArqtUgOacdRTTUBvf6fT625qcu+++2AFgfoEH5EkI3123a8zCYYZUZJA6GGCoCBgHVdLCo8uQcB8h+kH8ICjcPTY2I1gAPkSc3ggyYB0ta16ERH2Fo33MuOD+GcV9UlG8Nm2+7FdfY9SNRkAQ5ta1hKBe1jTAILfQ22dC22243+QwdRgeAgCjeXsbmwiQiMA6tttsw9B1GTm0sOKg8jBbJHLOCMYBQGCABBLDpqAol+2vQDVRuHD22iS6mV6papIBHqMHsY4YKiLwOR0/yTTjFBXXSLCOeWDC8F+oQRarDeSXNVh9jB1b22bZNoOx6kRGWwTXkHZwkBLPMAMrspy1p/FEGKkl4e2zgGvkYJaV9T4A4bhOSNaw4SSsdYOjoR3blopeUsLfwxBgYe22FGPQwQweh7iGCDuYMjozYmNwYJI4ONLDjw3GTQpRqDsf0DAghxprB0HqIZXoPA+B6NuJQdHhoBSsMJAtKHfdgt9nOKwKSgAGqWNUvyjIhjby3GPIYtB527HAwzZjAOEQBG431rLRu8rgFwBdL5dMDKUBiQlofV4eQNVCM1HYxtiLwEMHmfB7NVBOAeqGEB2uQAOacYMS73jcqNQDFhLClYfVa6pa6rDMMrKS0PY9HW3gIYPM9BDg5MrBETEIcDxeGY3yGvR9rZMEp4q8A4pyVIiSS1FSNUu4yYZUAkEdD1JEHQdBLQdx0PglBASdqVcfd5EQ6WHR7C22b5OK+VoJQ2EXYZS6jqYYxKQ9TBkDVeAloOu2222z6qNsyuDNawUuBFDGDF3WNR1IA6XgwcU8rYEt4j3tLmsE45yDwr5iGAdUBFbucJQQ4rUQy0qMrD7AHsl3vBgwyviYcPxHq8WErKQjwGHgdzBF4WwMmDwFYMGKEm27wD1Et4vrydR1WT+MdwK0IhlYIMHLfg4smPxtgedR0MsXewhxaAYbxWHIy335OtYbC+4s8noIfy8fGBcKCVgl+iSAhgPgCZXoO18DyA6o4tQytiQQSct1lsj05MEg4MNTKSpeDBmkv4DzMpXjxYIAmuOSDxGQOohg8rYHiB0JrERghRDDw5SWg9XeHAggvLEykErkwYVJfwHmZxzjyQIbV5By38kMDsJaDytgeNehta1MWlsPAj2dYDFSXi9b9GCThVOGYM8cvF2EPZ5MpKBu1fiaVgB6DIyTTwEv52jfgMPYTSsqby0QwRWGKADNIfe3UFxuppfbLfFOTwEPbZ4XGKUwYQq4OR3tABDgFjN/J3glT3GTbWEyktLRgu0qYC3msOX1URzbs8iKViGFxjk7jFosPOusEpknIyOoghglj1pm0Hi7Yqe4hBgB5AAZSWl44DK4MrAQcVhyzc3PNXk+w5AYck5MOa11ggtQk4dZeJdiR0fUSmbQ5dbdRgQziBFjkSgxaDxtDkZGVLAGxBrXeVxykQR1yaoVgirD0MF/kOAf4/zpWGuDZ4OFBivIa1rrBFKy/wCQTjhhjdYJc8UHie1YM2g6ttmWwOlcDN8ukVrDHMDUQmmdhbelk6w9DDT58YcpDNbS0bwcVlzxyw04hrDK5pLfhONhatRdx72va3DB3JoLZODKQ5tB4q+RgQYEGLS5EQIhAxz1WKSsvYAG44zW0HR/4/GP/n2/+Vzf4P8Ar/DSGxnJKEDVSxoeWUlQqTa1zf6bA8Vj5DtYm2LTj5ERsCbC23DB1EdpSCGHIlYc2g8LFm8GRBBgZ5LUlgqkwysMtOQypra82ZgnECaQ5Erf/Y/2Lcv0+28tDEK1hJt9HSu4tc2tx2E5MIyp44b1PYQwdr4ri8rBYEkgAY4pXqIYYYB0rAMCWg87QZEqevJKG8EpgykMsLz5U6aVmtKSkPS8cBxUCGHFYRDm0F+S9LG3FK25CBqZx1hnHk9BD3tiuLRVhjvEAZTw48HpacXUysWHk4MMUMEr0EfLxVqYKVrDKY5Raa0yTBaotKWGK5tXU42pQVEtCWC0amorYakIAVpa0qDZ0qyOPJ6CHsYYIIYYCBi5zTuYKw9LSg2bZgESXU4IyIOpmsFiXKmXGpoIzCTFvvxSsMrm52lb8XIOS1q3sbT56jG1rUMrT5XFaSgOBKUuawnj6DIh6mEyuDDBgQk5pWvcCW6iqwlbskuoloYDW4vB0tBEoAIYS4BYE2tSC1IIMDNq3oD/AJJfBS1RGZuChKy0FhZ7VrUCKVhqzauK5PQQ5GCcDsycCV7mVglj04+15XwOThER7i9L0tgxLoIZYJCGGaacVEhkY25SuenFElEqA4BMAwhUSsNEQbWuBkYM2222JcYJIwMGDJiyMjAhghwetB1tK+RIMOLg4GKAQ9EtUMHCUvVGVpSirDkQm4rWl5ahFagJVjtAYTK4dSCbG1uU3rahAAgwQolElYwYEcGbRQQdBkykMt1rKivW0Hc4JjyZasqTKWrD5HqYZrXNIsVgpbjj3pzbxZZvWbG4tflJZtx1MI+fy+XzAg7iHBhlixaDAyTgeVIB14x2tBBgnqc1GTLRUgnHY+a6GagY4xaHFJTj5OPTjt9rWqOhnIAKAhL4DiFa0qIAsrxOTCZWCWwOo8SRCB1tOMdrwQZA6EAKoODi1SBjiJ6AvqYQkklDOOXwZU8Z5Za+wsCLRY0WoBGnzPF8a8VakDI8EsCHNycUlQSCDCfMymD1M4+wloMsHxOFLVQgNbGDq8iLRdqS+aQXhpoKarpYLBleohg8rHehEGDDHcwCsscUFsDzMr3rB1GLQZtY8nkemqVI8CJRJAPCWuuqShrgS/VLF+hlcPahGBgwFsZMVjWwzaG5tBgS2AKS+K+Yhh6mcXhaDBnJD5nocISpcEHgI2MJaaGoxqhDXTTtfIloCTKyggzfBjrDgQmxF68v1+28EUHQZEoPKsMPUzjh72ggxyS34FgivotYwRathLC1AEvK3S0rBCBUBYRyMggmWhyqSnSowIJeCCUEHiIIepgoq8m2wMZgOOSH1XYZBB8VrrrKWBtDEoY+9oOlaUol1SIqDkQmx616VEGBDigA8QD2OFqagEi+++wOz5IR7LqM1iUWq1SAWEKAa3EUWuuprpp8vnp89NNBVLuc6KlTNb1I6VC1i6LWtfKsMPUyuAbYtBHi1ttrg/gXQHFTUpLL22yxkm1F0S815kCHFgkoAAsHIwBShiPjXFuplM2wcEAiGAwDX84lMGNtxtvZvbYEWtX3cfkDWXtgy0GR0HXWtXKyw7gQQ9VWUvblNxYmGaiapOp/PSoAhP4AT+TXuzaxwZbIg8AABXVCEwBHoJa3U4pX4nh+I4vn8/mOPQV111X563rZH8a7JZRGdtnDDZvolDNTgFLwrD1ri3QwQ9TBOHJs48WAqe4/JrK3fuIYC4Y2DG+2umqWLV6ONtafMcOvkISIc0hhzWWlIepgnD2VakckUX60Pxgu3VxuN7bbOI4EVqpJEYbF6y3YeBzXrUWPGD2rOHBwDEBLwQ4MJ/mWyfBJLUVFBVGVmtrbZbcS1ENoPQ9BCc2wOxlZx9DKdOWAw4t+xt7CziWUklaIV1qNPn89fCsbsRyfe3Jvts+zM1FF5CHwqLmDwrNopXDnNEc2/hjpWJJJakQB7LRKbbb7/X6bPI9zK+Z8FilrVXamTBXBPJ0R/e80wci30B6GDChvbk3Ngeww0sLAC7DFu4yYPCgv0BF3oRgytvp9Ry/b7Dl35js622Nv3ADNYTElWoHQwR7G5OBH2b6Cudt9999/pvuLm29T4PvQ37g3GUIAQlHyBvC/Q/wPbba/IeTduJKN4S1FPn89NXvezi1110000FddNFH77a6pLB6GVwetsJZHg2+ySSSSS/BeIZeQNRTT5/PTVdDXT5/P56pJJLUV1UWq6CHqIegt9N929ieoMIAglvIZSSiSXRQZcWq9zD1AFNddV1UZLe/0F99mlrpontttts8GqiPUS/4LAw2FxbYWsQfzuIBCkJ33fuZaDpSmF1bcPZQZb22bmqIm24vvt3rLfhI001UEc233e2222222++zbbwABGbbbfkMt0pWNttxdD3fiwdrYOG3UiEg5Et+NzVaaaaaaAtvsu4m20P5zLYMqAMpZbbeXhJLxMcMt0pi5p0Et+OsSSX4XhxuLxEEGElrrrrrrCDUU+VaON7Nt/ie227worU0MJqcVhzWX/Hts+i90klABh+Ay3ttvttts9tttm/yPbfffearqq8esRoaiAiU62ttttttttts9tm8CGEgvbfcX3229ABkRGmkfdg7bPC1SSiSSSU111100011SWHts4apKPOo4xwjjUMOSLVxWNwwnyGHh9Hlv8AgjBa10PGaJYfg8vbbbbbZ7bbbbbbbbbOP00+XyHCOEU1ySS3hk9BBLnxGB2qbZWUvdt4EezeNdNNNNNNdVEvR+K1Wuvz+Xy+Xy+Xz0FV12e2xJybEvqI7RAYXZZWH0PVeYwujONgQXs331111WumuumuuumuuumuumumuorqvJvbbZt7bbG2z2fYQdl4LKXU9X5jqljbZ7PD2F9tttttttm23slHEAksNttt7bbb7m+2+Nm3sbb7bbP8qXvX8A7rC11UeH3bjbYMe3ZuNttvpsbbNvbbbZ4X/FpLVeDB2223322222bbbb6Nj8hi/pAIQ/oS/lLKAPYfnHUQQ+wzWGqX8w+yy4tUTUiDByP0j8oyOq1S/jn2Wo4xxax2tBWgwf2j9A8lrpol2X71r8/n8vj8tX9N3kwABRn9g9W/IeCWG9m4lpppppppprrrrrrrrrprqtPn8/n8/n8/n89NFHtvvu3F4sn9o/oNtvbZttvZt7bN7bNv8AJs/4Q/S2/wCWl7Nslxfxh+ltttvokkvzJLwe2zb/AJY/gt7NtsFtv8zbbbbbeXh/gH6R+gYfo8ttt7N7PbbbbbbbbbbbbZvZv/kB+N5cbfdv/uHlv++f7z/4E/8AgreRg/oPVv2GD/yA/wDAX/3Qh/5p/wAgf8u3/wAKP5L9m/cfiH5D+If1X4D/AMBH7n/4G8//xAAwEQACAQMDAwQCAgEDBQAAAAAAARECECEgMEASMVADIkFgMlFhsRNScKEjQpCw8P/aAAgBAwEDPwD/AMoi/wBgH9tf3dj8HFp+sIV54yFvyJ/VWOzurIWwhanZj4DJtH0ifGoWzFpI+jdPjXebPVFpI+hxxkIQhCELjQInXBPjn4pjGMYxjGOz1IW/OuPpS30Ky50CZHm3wmPhvW9CFwmhP6s7oXBWl/U5FTvQSSPQ9HSdWtPS9t6otP0WTpE9tJCHOWVViVkxIr9TJ8Wf7KqitbKRIrMd4+qSQSPZgjsdTgrqXcopyU04ukUlVOCp5krfwV/oaHegoKV8i/Z/JPyNHSVr4Kl8WehaY+ndKJez0k9rOr8hK0jXYrfYq+T013Z6S7Ioo7IqqK2VFfY9X03KQ66clVFWCFoXyIRHYa7M9Vdmep8iXdHpP4/s9J/P9n+llRVR3Q6rIVpEh/U4J72S7iOv8Rv8yik/0lbG/wAmU/IqX7R/obWCBtlSY6kVU3nQyO4kIn4KiqyfwfsqX4s9Vd2UVfkj0n2f9jfYi0WX0mFtpLIh1np0f/MaOrVmzTydQ0MZBOuEdRF0IQhaIZUu56df5D+BruKz+pL1GUemsjZQIXxoV0KSBCd4srLRFlaplSHpgTKUJ9iqnsVLuin1PwK6HkX1CXJ1uD/HTAqlkwIpEhuyKh/LJEKRb1BTZlQ9DWpkZG8MpeUJ45LH5aK5M5JcGBrsMYmIfZHqP5KadKs7oQhCEKysroRI9EdtKr7H+N4Kal7dx3f0CUdLt+jp7kiZSrSIR/NvVZUL9np/NX/B6J6SKP1/yUr4H+h/o/ga+BP4KH8Hov4/s9F/B6T+T038/wBn6qPU+EM9RdipfkxzhCq7sjtZkEo6SbyKkhfTosn3FOLt9h3qr7FK/M9P4Ql2RW+438jE7LS38kfJ+mT8kMdkx/sa+Spn+PuUv8kek8pi/wC09WgqXwO0InVj6pAir1K8FPoua+5ImJisxjQxsY9DtB/OxNqkVodeBUjHTZPRPckj6TG07P06BNy2U6HZUiGMqKrpiFpYx2TM6ESVen+JTV+Y6dEHV2tP0mXZvag6ytjKKWUolCYhjsx2dnoRUVCEK6ehGCWYIc/T4W7BPYqVkxQUzZq6FsSVFQx/sep3VP1CdudEWpZTUV/sruhDHqdmP67G29SEir9lR+0IoZTdjGPcX0+dydhju9OBXZWVlZUVlZUiqsZUVlYx+dQxsngTvxvSzGlj0toawIQ/Pt6EuUqSbTwJrM7c0QRjzztJHFzswrSxKz3/AHmdC2I9RrziGIQzHgOjC3HphELROpoaPaR6i809eDHOnhQiFoWxghr6DjU+U+D1Vxtu8rymPExvtD09Xq7dXwVjHBjyKtjdx4d7KgipsY7oQha2x2Yxuz8HUyodnd29u7jw62oKiodkIQtaYvEsq2PbvY47fIapJp28Gb50IWvJK5kojjYMciOPFJNO3gzd9Q4HtzwVtSiWZMcXBjx8sxwPZtZvkwIV0IfCi07uNrHKnizUQuB7NrOlCsxCvizHvyjO3nbxtY34H4b2bvtMbWN6OVjUrK0LfkS8N7N32mNnBjhTxceAizTJ5ODOj26HpwZvjjJ2jkqzHzIvKE+Vgzo9u1m8rbxtsjiK78LHLwZvLtOmdGd3G3J7bYMnvYyRrwWOIuXhGdUa8Gd3G57dEVsRAnt44+N7Gzgh645WSadGb42sGNlWXSQrNiRR83xtRt45GR1djpWzjw+d3Gw9D6SFZFJjdlkLaxyOruJE6od8WgnVm86FwpshWh6UIQtSFpej27OTOzLJRC4WdzNkhDbU8POlCQhIT4EElJTbO7gUbXt2ZqM8THHlWQqR7TGIjZTUFLqkpaEni2D2mLvVKgimCSGLsfI7YPdx8mBJaoqPaY2oJW1ji4tgSJFpgdsXqKhonZY0NaMHstgyY0+4hxaWNZOvAlbBnexttEaIPcYMbMsnbxspkbsoS0QyUTTaLYIZFR1KTMEW6iNMFFXc9N9mSsMp9B4IyMatFpWuHA0jBVJgim6Fu4MaZI0woPki2ZIbZgztQic7eNloT28Gbwr5PaSiGQryxdR0KCHJJBGqO5SlgqRU/kdXdiQxvbnIngo+BjSG6bsY0N7eDGmNWSVFkQmSm742JdoRL2sb+NUoh2yNvIlbN4qglwIhEEjbE0KO5S33IpMasXqY7Pci2BRAvTcmD2k2xu43/bBC28yTVOy7438a+oi1VQqe9s3iqT3SNEIkgU2pa7Cb7DppJWqVZorRUVNFS3ZIQ2dRNUEuCFaSNzG/7jO3FJidOTGyhcSCCdiNMjRI1qhH8COmgdR1mLSiMEZ2KhxJW3CRAyLR3G+18GDGzjl4MRplmLu+OPFpEtUC0QxIhCbPcJLVKIVv0JenghXwTknF8Eu0FcZGVJRA1mLK7byR2IR1MwTSY2cbU8HJ7tM68cOFu51JlUFaeWZJWwip+5Ca6WVfBV8kvQ+ozqVlqg6jHhZZCMbuOJjg4GO0kbK7M9N5Guw/nV79yO50nXbq1oQhWUCEInaxt5J3sb82gglmOPk915pJR0jK12KvkgdWmUdLvizVcsTrwMRGCMjshC3ca4XCjJNU6cbGTG5K1zaeNk915pJQyqkdH5Hps9J9tUE3wKTqyyXNJUu7EdSk+LLgY1xwopMbuTHBki8Mlbc7WT3aMHcanQtMLWhCVscLG5PDlkLYxdC3pvDJW3BOzk92iCWKBC145Eol7ULRFo3Ma5ZC2MXY/G42vYt6NhyKLTvwJ7ebY38ctj4uNr/prjKCWRdEol7bfNx4pXjexoxdzgepasCGx6fYNceFsVFSsvIO8kbuNUCYhbeNhJQKNyFtTtSK0acXY457s9cC1IQha0LfxbqUmY1y1phcnBnaxeTHiWuA+F0KDM3WjPiMaJXjZ5uNa3Y3M7EkFKKRCEK8rQ+VHkYXDxu4IWvqEIYx6OnmxZPy8DfIzryZ8O0NeYjn5Pds+76Wtp2TfGjJgxsZ1xb3+VxwYOp26XZ7SMEvi5IptFGxD2feZ8ix6JskJbSEUsppFBL3VfHDm0MlbEa5s+pD8ktTY9CFoYx2pfhelEu0PZlaIvCKnUhrx060K0Xe+/CxallL0xZ6EJmUKLIXgEIVsC0yRrRTadh2Qtcb2ODjYQlrQtMryTHZ77uiLInwM2qKtDMbmDHk0hWfCe0+Wx2QhErdx4F+OpKRWYx8PPDY9GBCsuUvHu60oXhJKkVan5aPpC5Ec6SPsS3kLW7MYxkip5aEUiHojRBHNXglxELwDELVN1ox4JcZj20IQhamMYxjGMYxj2EIQhC2ELQxjf0NcFjsxjHpY+SxjtAkJeEz5BjHuMd2MehjHdlRVpQta4Ur6AhCFoQhCEIQhCEIQhCshCEIW+9C+gsfJV0IQhC4T+nIVmMew9pj4j2H9UQtDGMY9DHdjGMYxj30LiY+poQhal/s2xjGKkT+8MbGJCV5H9CQtD8ItDGVFRValFAlZ/UEIQhaGMYx7rGOz00lJSUiQhjGVfcX/wCjG//Z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197960" y="1636150"/>
            <a:ext cx="1371600" cy="1371600"/>
          </a:xfrm>
          <a:prstGeom prst="ellipse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77920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necessity of tailoring disease management strategies to accommodate the psychological needs of aging individuals.</a:t>
            </a:r>
            <a:endParaRPr lang="en-US" sz="15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resilience and its impact on disease management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77176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2896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Identifying the factors that contribute to psychological resilience and their significance in disease management among older adults.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22896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Factors contributing to psychological resilience in aging populations</a:t>
            </a:r>
            <a:endParaRPr lang="en-US" sz="1500" dirty="0"/>
          </a:p>
        </p:txBody>
      </p:sp>
      <p:pic>
        <p:nvPicPr>
          <p:cNvPr id="6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45" y="976670"/>
            <a:ext cx="1910182" cy="10972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406019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451739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Evaluating the role of resilience-based interventions in enhancing disease management outcomes and psychological well-being in aging individuals.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451739" y="272143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Resilience-based interventions for improved disease outcomes</a:t>
            </a:r>
            <a:endParaRPr lang="en-US" sz="1500" dirty="0"/>
          </a:p>
        </p:txBody>
      </p:sp>
      <p:pic>
        <p:nvPicPr>
          <p:cNvPr id="10" name="Image 1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488" y="1624155"/>
            <a:ext cx="1910182" cy="109728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4634861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680581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adaptive coping strategies that promote psychological resilience and positively impact the management of chronic diseases in older adults.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680581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coping strategies in chronic disease management</a:t>
            </a:r>
            <a:endParaRPr lang="en-US" sz="1500" dirty="0"/>
          </a:p>
        </p:txBody>
      </p:sp>
      <p:pic>
        <p:nvPicPr>
          <p:cNvPr id="14" name="Image 2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31" y="976670"/>
            <a:ext cx="1910182" cy="1097280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863704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909424" y="2721187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empowerment and disease self-management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909424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Analyzing the relationship between psychological empowerment and its influence on the self-management of chronic diseases in aging populations.</a:t>
            </a:r>
            <a:endParaRPr lang="en-US" sz="1500" dirty="0"/>
          </a:p>
        </p:txBody>
      </p:sp>
      <p:pic>
        <p:nvPicPr>
          <p:cNvPr id="18" name="Image 3" descr="data:image/jpeg;base64,/9j/4AAQSkZJRgABAQAAAQABAAD/2wBDAAYEBQYFBAYGBQYHBwYIChAKCgkJChQODwwQFxQYGBcUFhYaHSUfGhsjHBYWICwgIyYnKSopGR8tMC0oMCUoKSj/2wBDAQcHBwoIChMKChMoGhYaKCgoKCgoKCgoKCgoKCgoKCgoKCgoKCgoKCgoKCgoKCgoKCgoKCgoKCgoKCgoKCgoKCj/wgARCALQBP4DASIAAhEBAxEB/8QAHQAAAAcBAQEAAAAAAAAAAAAAAAECAwQFBgcICf/EABsBAAIDAQEBAAAAAAAAAAAAAAIDAAEEBQYH/9oADAMBAAIQAxAAAAD0aQGzmmALAgBKBkcpQAGgAJCNJXQSpNwgARAjFQwSpSSMXTZmmoZKTBIGRQgAQgjKQEBKBGUgAEFBLTIQMpRACQAC6SDKCQMpAACoiMSkGBcAAlJAFwACUkASAASAASAASERNWL4SuQgBRAASAyEsGClmAJAAJCBiQjCoRk4gSbbdbsWY8mOSocebFamMxIZMI6HmSFCXCKmgtJQ1BUsOodhOyGJANk2FZbp1E08wJuFHXccdbbqQ8Tr8boycxhzIkHV2tTbsGrcZS0XmybuOgENk2aStwkplmoNyLv8AL3yj0EqqdWxyqKpqz0Qya2LhoGpKGmUyaePRwM2hzLT2Ev7Zy2sky9dHpLjoc/10AOF1jAEAACQlASgCVVJAEoAC4RGmoQAOwAJAAVRSVAqShxMoEBVEAJSQCOGAUEgBIAZSiAEEkqTLNKkwQRiQgBcIlJggjKQAAhIASEQK6MApRAC4QMSkgxIQAkAAkEB3EsyHc4uI/l9Jbo9OG2K8zUSa5/mztF0UZW6XrsARg8BQuJCioiMzq0KAuOJQYkGltWCGHmCWxFkx2Z2Y77DFIZdaIEoURRAUq4SyVLUsnIZyG3wa/Y1tmrS004iiSkyKKCRJW4/XZJ2bmUOxhStNcVNqdV0Y1sFLZlI62hyySTTtWhKikU2k7s7WktQK2RVrS0rzPXyW1WfTE0JlIiuFBAssQlymUDPoMJAkZJK7W/FIh+gwAwPBgrEwCgqIHcNJlKBmmUDISiIyqJCklYAFwACQACoCUmxSRiQgYqkBxJCkAFZAxBIjKQESpREBVJIxcIAoIAEgSoroiMSiAF0QAukhRSiSoXSQBcAAkIEqUkASwlWYJEDOyKXTxmYjaCyOTWrWFqLDBsVp1FFOUQZduwp6Rf6/lDYafQ83zZdL395Pn21DfNMBbyAKRCmH6iW3USR2HmWKjRpURiWGnmDUho0mASBdGRAo6aF1HHWnYTr8d4WyZ8CenQykNXaiSLo0ki6g5XUZZubnsKfEteksYNkV06XCZTaFKlshaaNtqSzCS28mXHTIRRMWMB4bKfAsUaNLgtrzYCNgjep+4vOPLahsyz6kgxLJLhWKQaRtKVCj+goAxsWkC6IAXRmQkUkygqIxQkQEoEZXA24VEkAFQAFwACoFJVKbBpsQAVQwR3SAAUAAukgCUlRFIAZQUhSZCIyggASAAXEgylEDKxIGV0ABKQZHcIGV0QBSAApARxrGNhdNntHLpad2IXOTLbtLF+6bur2MHaEOjK57o8AkYZjRZ28tbHmIoITbrYGlxsoeo3PGxWn0u/5s1i9vV59ZYq3GgN0aGHmTVHjSYrEx2ltMU0lxshQRi4SVpu1qSu4txl6jXJjPCyXY1dmrRGbOOQuE0Vi4hCbGHmdFmWZ8JFdi0Gss6e0KVraAwXEpTIoiRDNJJhIMIlkQbq0SIixKVaVdyl8TI6fLkLdtW31yqx0lvPrZKQVMjrsdzY4uItti0NvOFKpjoGOS73uAObqBkcoyBXS0gXYAEBQI5QJRCKQpJQgChJUDqkAA4ABUIwJAkzsUAylEZHKSAZUkAXCJQqkkYuAjKCSVJkIjKUABKAAuESkygRkVAjEEgBIgwV0aVFISVJuAASmqK4pG40Jflsz0me6ZaqfwPQ9LxMSq0qr9sNRAdEeNNhGqFW2MFuXP0Ooq7Rng9AEUFJSDI4SirdWwqX6IsKazz9h5s26aTKmjFmNIjmttlTZrbSpFiSFAqSaTKlrQqWpxC6Nx1h2jk21NYq0RY6mCpaGksB1DbcGPmb7N2GGiORF3srKjtmjWiIpgSUMiR0MpkeJlMjyWkVbqUNy3HYjolO0GdvEuz1Lb1LFh1msE4qFpRrSlxF3vMZoM+a5buvwNFJiPzSqt2GL6ewPThGXE6YAEgAEoGBYgAXRmQlKCQImk0FAAIZgFQpBkcAAkAAkJSVVTaXEFRkYGkgEVAAFAEiCACkMjKUEKTKIlFKIASgALgSbNi6RlcAAqiAF0lKiKgQEgSopRACWKe4Ta6ezrrAlW1tHsuf3HFmrN0MlhOztPwcguJ3P+hxNZWxJevJX10moZlYpZlPFIiGxVIbUgHzjr00UqO8/L7hb47RL32TcYha6wlolmybNgGFIKE2psxSlQuEaE3b64yrko2VVco48gSekxZItYjyIRCpDaCFxpLV1Hzl9m6LExZUZZ6O4prRgUqEEdLbJFRwMIkklFKXJVETUlJjpkffguUVvdUV4ttJS3NEa11NrTAaSQFaVNqZl3cc0ORpsZ1jMrbmpOtrirL2tS4xXuYAcXqAKK4RmJRGDgJMFcUCFURkLsJUmQACWYBUISZFQBHcAMqgAFwkLEFJmKjYNJ0ABdJAEEEp2WyT7VRoGqxInSltlOSNwUrSaq0FMdkRIhTwcgAqIwS5Gwp2XHJ9qxSALogYlJAEuPAt4RoGoxri3dIVhb/B2rqO62rS+UeTV5nifonhnQ4GcY7XwTfxVVbKHYyaUgWk2aRYEmVGRgoR3tAJfVNLwWVTO3J5nfWWvZxyZNmxnAU0Sc42VaVOdVJeCkXd2MqtlXc9UZUuXIrH5c+XWCjfjFHlOIZbKnWmYtWrO2UYSxMfZ3qmY20prly88CaMTQE1ATYq1thNGSAUhhIlm604JWF7n9EtkfH7jLMCBAmNjKsMITskpZFXNnUT5BPJQeg0LVI7UCKh/0DJQ5+owBIRGUi0A5RGkVRg0yGALoAKkQFpoglRWCSMrolEqiNLyZbQMWCVmurbDjtFDbnQiWkAMBJKRBU9HOFIYJuUbrBwZJNnRzktpA4qFJbnhPoaZnOwgSqMkmmrdeYephzIU5bUVtnWkLQAbmIyOQgBKBGJdaza1rEG4w5YzrrLITp6DGxWgydHH22oBo59jNPiet56kqLKGeWE3MaFkdD7AtIgYsIgKsEQsgCEswkQpK4pkL0d4XGVJKE69Hcun1MvXUmdXOWU5cFcuwEVd29HbhVciHHg1JBVRp0enrrhEgXd1OrtlPLOaTMVOBX+f0G3BnWwkwJBAbJKkwwRJqGRJlmS0Szdbeq5mizejWxyssk3MEV7QkuHVaSjRqjgBTglQKJeZTKlR0FLUkiEvoUojysAIVQBCWRgSEDK6UkxUAAsApKpZoWiiBAWAQtEEnECW8lCLtQbOA8thyiU/HFE9CkMQUEpLFE242QkAJQSBKAIQTUkQ5QJYnEStBrbqrepbllIdg2FgCAOcU2Jb0+usAe7XWNeMYAJ2cAhIABLAAlBKhJVJtKlqIdYzMNEq40xc/tZ5iXk9OSVXVzG7j1GY3FMSM0tUu6KPaM0efYu4glWplMLc2lZUxIBQyIFIs0LKn5ERxirUNW7BzkLpbFM5oetzynR1RmVunnXCrtLChfaq6rlxzGDFkxs2oiU2DCIhRdYkcvVdevczpsyt3n++z2g2Yc604RglCyo20rORsnBVoQ6LiCcKrbmRbOWLyovQY2bjdWnMahBViCv66xybGxzyH1xggcTahVhJlCIlT6r32SRjaYSJZgC4YICIAEigQuAAQAolSwhaISQBdElSIJkQsTSCsQAKgeZcuOAiE1tOs3RIMECW3WrogQsSAEFIBygpJwpKkqo4yFFYIgz47ER4i3GZpJsvC4zI6NyfXTwc/AnQRJgjJucgBICMSwCEhgCUMxb8/fhc6rlOq5tzhguV6VjhvR+J9XzaUVMbdyL86OUSyamuEMaPLhXTLYRdtIdVJCasihUib6ODaYSmAclbart1aXTXMsK2e1d9Z0FsZWrsN+MpM5vY4zl0DoNSpmUuXEyT4Ngk6ycGfAx7FNOsCwgZAV3JHSSrs2V2WPS7z3f5693YaJK0GJpUKJo1lIg1HUJKzuMh9Uti0r7yravKm9o4iJgqVZT49FHafakqUXCmBnqjbyZOVMdOqkvxFxtZjF5idrb5gdtAHE6oAFUYIXZmRjRAHKBGUpRGRQzISlIWijIAQUoWkhQAJQJRQCAKUHEKu3UmVGtp1qRAJJAppaCFJGUEACURASgpKpclSF0yKlbZLDS2yXVy2H25WJtbY0RgjFyp8CcDZMGXEFkcjDcqQBIAQhAASBtykNVAyvfOw6G2I+D7EVNlyt+TNYydSd/x0WO4xBBoSttpPzkqFona6SyhW3J3WaF7AlRHSBR9wpJQn355TLUXVrVWjgq+6Z/Lp53cU0fQjZWWP0zgsJBPFbMd6HLhVVlVDdJDl1yjcaSpTYse4gLbFbWhb3Nhjd6Q3HojhPcs+hzKaGJD8xTuu+e9eK0TVEY2yKM7l8dAuXpHux7VDvM8z0Y7L83M+rX0t8o2XoiE0OISuypk4q13ApOdPb5VFz8dAFXgF7xVXgFbwXMSvaCTHO60pMsrTiXdkZYdIAEowZSAyOqIAVDIHcMEd0CMpTja0CZAJujQpJAhSVQCIxKSAV0pSF3biDAkptMWwkpjvEKm3G7iABBIEcogBKMwIUhTa4xhtxu1JQts1x2ZdezOUttuVNMjW9UyFMpsmJLiC1gjB5UACxIGVGAEXUXFW1bq59r1ymvuT6AAQsvRoePX+I7/i62tkx34WWn0WbZPKKojkydCrLPdvZd+JEVTkutsskuU00LuTLqnSl/OobtlXmkpdNl33V5V3XF75YDpIQ/zxzn2dH1YvHNv3Hm3Q5sFWJjbMevporRjBgzISWMgkJ0PRw2JIWlwT1JSrN6rvuPJ+n4tjkewSL6LKbxtqeM4DtHF2Ih6qHelLbplN07DtRCvKZehqbHsbGS3KiZ308N5jfjAIEABldgAVAZC4ZpUNgEVxQSKigQuGCFS8IDM4AyqKBFKM0iQwQGgZC4o0ncAI5TiDKiQlaYJJcTYtgysAZC4STFw1IVKXktXimZNJIq3pcllAlthqmPLrgArcQMSJAEEzSdk86y7TWG3G7Ulp1o1lW2UE0yIUiOS7E0LU8S4koWy4smOLo5ETMxkYsQRlVlBmuJbi9LZzsWvRHVzl9Jznej471ODV1cms6vmYzLjVRKXH2RvRQe0DoyfTbWy4vpmMzqsMDeT5TpOX7XnMsiORKliHFhW4gSqJ4mzlXm95KQu9R6Px1vOd1vRx4Pb87rPAjBpGBJF5304jT5WwnuGj3c7xajvfMOlzMi26yBITIAHFcJ6z1slFK0PQsuVn8OreoYj219EUGGQ83+jfOjE6roHP+irvR9JwO4y7LmnTDIps6qnSWlTLqwOMkhqzAAXQIxIABdgAVARFIsJEiiIVZkBcM0CS/BHkcZGVQACQACQyB1CAEEGRyAApHEKRCBoXAIjK6bJSbAgCIgARCFIVI5itpim4dUZKDQkgVUiiu6F2PSgBG0jI5SQBKAAu3nELprLbjdrS060Yk240SogblGgpVbZA0SoskHy2JEcXQyMmZzNJwTIR4FJTXlLq5/RNNkdLxvTLqb/n6XVWE2E0cfIIm7w/Z4UYyVv57kxrTMXq+sVuh4PsDUCw9WLzHUc47PAqX7dzbw8lyfo2bpuFg9Spy2cyb2mdnR0Ou4lf0vpgIr5QJIguTK8UzqvSfL55N/tFfj3cYt/osc73eTcuntqByqLI6LL9zhUdBfVejLjqraqzaMPK0sKHnNxiIK3+sctjkpPs0dl07AIWNfz/AKjBqvNvReUdKG+uaers8+msZSnUmfaU9qptjXT65LowAfmABSAJK4sgVRQSLsGk5DIFUURldgA5CAKXoCCcjVAhLUEqGAAVAZHcNJiqIwJRAC4tCk1aVCAS59czHLJcHn7+2AAU4kqRdGZKuHidvhm8/YAGvW2CEqPVTor8V2YGfeCjGSXyZO6eEUQrFbD4PZbcasCadaMK6Gi1dijOkzCZtIAurCTXyFaLZgmFvQUZLc8w6wWNkEVAw8ZMkaOdqtrJkcb1OT5z2Pzvv5Mdi3r9fN1Ezld3xewqk6fX3Mj2nA9u6eSXIJXF9KK2Zhn5qTPMbzt+URn9bjlYMhsJFS6xW3VuOjm+V7NRE3gGX9A2Bb+KbWts5EE8mZm0PokZbcYuGSEyOza06Po+k4q4t3fKPk1u9emrY2ytNdUbLHKmYs9Zclp4rgPQVFm1eer7bc+w9H1NvvOXozZjSDBCdZZ19X5g6fzDq4F16VXTVsr1tvaFSbWsuc75Ndc1KXQQQ05QRFcAAlgASAASwAJACF0YScswkSKBCS+BlieABcCknIZgDDAFQgDlAELoAHKONFzTMl4tMogS8CjaLQQqw0aIjCdiSBFApCqisXsco/BpzI062gZGNQpiY3FZgjz785d0Njo5lgcc163WG4BBYXFRbr0sNutS0xJdExDs1KjGHCkV7clmHoYMK5r5wusGXG0aoTTjT80NDzTM9Rl5VNFTXGJxJvdhxyYjTvOTTKh2dmXBYZNhXZ/US6XolPrM2pzSaWo8/wCo1iuc61sic/tcJ6DzUrpeF6EPKraA9tMGIw/oatV3eHavodiQ0cTXJw9rmT3QIb8XFOc9X5XvzWKJZ0UBmwgFIkV2NAIIVdGSFS3ZMSZLmWA1dszfSndAvFnlXMFdOzNY7j7WEvbpmOzOD6y00OV7HRUprILSwxXysvK4B2Lj/YF30q3y94tkV5u8ZIlnFsM7ZVTc5cDIRZOvMQAlggJYBHcAISGCEgMjkIASAASAEJNACGTQYAkAAkM0qETCiqJRkVu52vGV1QaiUlS2xeVdh5/s4ulfz2gpzhoCtooL9s1TBndCBkRpppGBdNUMugfz9kqtdB8lMJkqjWmZ1RofUlWbdnLeot389w0kDyrrGvZU6zrLJOhDTrVFFqnpL8ZmRw6o2pbczlfIj3Vy9AnJ1TkrSnVBbdbbnYwtxkX4yST0BUVyPYPQzFpFXPhWLMOxixkclac7q9jvafNt3Gl8/bbF0tVgN5jebvy8HR5LrcW+0/Ptf0PO6fbQ7LieqbQ8lPVZJwiFCVoIYkeU01PKsL0nnPY8tenWosybpVhpp6+FDorRdS5d2or0mNtZUFmQbn0BwX0xy+rBzOzwyMzVXaQujxt8h5PJ9ky0+0Qx4k9lqq3K6Sl3YZrdmgG4vlHoaiMONd8opCGyFRbQxd19HocmuFIQ6tr1XawqmeZmQ+hiIEDiiISAASAASAASAASAEJACOUABd6AjLG8ACWYI5AtCho4srGMyMXczAaubf7OHLydEzAVoNh8oPJ9/l7Dp8C9CBk7LgJMGl0NRVsza4gE7gElJmeSdSxfV4FIevTo5+Pb1rVnm+68n69h6qlJVg6ubuKe4fgMALeVfYVrBsbKtsk6G62yxprbt8G3t5vSEc9kCexcyrsl3YUt4tsC5orwG2KQWfbBQph2fBUNynTznWdu/l2clkXeW0ZUuFCJSyWVqZhSFXcaRFFl2/qfjzpfN7XVuJ9b5poRTWGAVrwdVGRu+B3ed9y571Poc/euV07m91wIUJBBiQmXmiplmQw1PNeTdQ5N2vNa9uYhtZQLZDTi40mIkw405dvJDbAftae4aroHp3zP6Z5fUThN3yBCbiI5D6XC6m06jh+1baWgxQzIaMa+ovabVkjm25oBuQxLq7Jp2IhtWyE6EWuvwlvk06NTTuTU5FlR5dNVToPQwgAMEgBIARywAJQBC7MEKhkR3DICoIz9eatkAeHYQAlgyOQACSDll6LRyquJmOpmDygMXUMEVRaTTcj8p61yPXzXazIWXV4blbcSX4stJ0lMZ9xnc46LwPUmAEacJlNBlO55jUOtL1cRuDMgW6u7XxrsvI9QRpPD0c5cUl27nqBEDlVNpVHVrY11grVE5zo81v5chJq2cxKJhUMIP2ad1uJMDF0k2kVEq/AGfdBqLPLPx1XTMR1VZzlIjcvuYbi+2x3Z83AWy01M2OmTajYOOa0h+JCbanRbZb3GLlFLHL6OHVw7FViBdZs0Lz9BnYZWKouiHSWuDovhta2pZUya1w2qPQjmuH22I6/D2ympRhj4dhWi7Hw5MPO03Y7tk+2aWg7aVNgauo+mfMXp3mdNPlj1P5mIdBccJ3XQ5fpQmXfPemJt9u4y0uqatNEC3YzdYWwXZ0GyWcisn0wFEUh3QmQSjFku/ykzM3VVaoiW1xGW3KQISzBCUZASzICWAAUAI5ACEgBsyo7RA8u0NI5/SMApFAjliuscGeUrO051r52o2ZLx9EwRLcpJlIojTIiHLIx4PbXmW9L4WwSZ6uPGrLaFWyl7lxfVc7v8ATyA4vouZ5i+p/QeY0TrS28ZmBNqb0Seucl6zxfVEojx6+SoE/ueTrztytVWqfXjt6bNr6nkegzQbc6/DXJbdvKTao0tvZ5nW4uu7XWUPNserJ9cxWqNp3NtgU10GpzekgyLXocouajXx+o6pzzZzqeO4IDK31MCLKbXAjtnJuo0cP3aYT7MNPUOU9RE9edoadZAwBmRkVolxnAlrJrG0ul1rJNWoyB1z7AdC57r520s6y4IcPWWdULMbEkxM+gOsOw5DammLdsquwajo/qjyp6q5nUT5j9OeZiHPVFvWdDJ6Z0GPXyujrIeWg3VxXtOakuKSoqJbYkl2tZaJciht6IliTGlsp4jIWCZDkhdzFkxkOrkmWjOAQlmCFwGCuGQEswBICAkIASjr34hIOO0w7N0YAcvsGQVUIELlVmI+r18inkZfqVU6AeLrElRSiBiQIAIkkaSqPwzvfPdnIzb1ZZeh8MIU6PLgQLGKPR7JY8r6l5z1nIYrcjvedvFIXfLj0txSXsturcu7Jw/Ux4F61z9vnlWzY9P4SLLhyrQitsayul0zE22f53ZfUTu3mOBTdIRXvyx2WF/U2mDqvtOKToqXY9k1EmbT3CdUJpxmUjN3htRB6nnnOb08i1zYdHl6jC7+xYvmXUct2erreSeiEcvreY851nm/Y4UKIpRg7XSEUTHWsH2Jb7QAJ1gASEAV0bzEujfiyYQlHNK2LBpEmI510nnGvBsLyk0dDz2ouaWHior0XLrU4w9ZyGXGXKfsK2zNHTPUXl31HzOkjzL6a8wGNHWWFb0cno5Jx+fsaZceYqK8y8yOmsUbSVoksbCHLQ2uqLCtcl+VGlQnULQJplRJMl0y61ndVgDQlJkLhghKMgJYAKRREcgAEgSqrsEwyN2BKTSYdGBFyu4oJEpdNb81bksXbzGaOfqNQDxdUKQtbiAOURAisgBCSlaCERJZQOCW2nxHpPEWwM9XHqUzIlbK7svH7jB2qW3zOs2ZrBaDHmR85f5m+hte1cf6/wCb9cqLMh8/bztS19754zn9DUaVQa2xrH9F2fXWQannQqsZxn6a2QujYzoGHs01pW3aHoW8lT6eWUZyFX1LZLNDL8ejiOoQ1Nq9HzCHT+Yb3V2HBbm2yL8+11uJvpOwJ5Lqub1oHI93lutxsKU6sgPyY+0k2OlWhG5JkIQJIKLICoc+FYAbdfMgSEtJmIAElHyXo/Ld/Imz2NdK59VvUwaK2NPJWmC5PfYNcV269FHOs3W577sXFOpZHP8AK+u8oYEORHTrR6BrdBm+D3hZ1NxY1rzUhlygswOES1ENkoNJbWQ32tCJEhqSJhK0AaH2H7l026nM+nStvSgwQujBCQEZVZhJ3RgCWEoj2BVjrbsZEpk1BpS7HohAcnuAApVHTZ3fbeRnr3MdJC1mR4uuSyOQgCkBRI5hZipVcskwCknlCO6VwztWB28mqk0Nj3fGyqyXGhx4Cq+dMbXC7ACtTgqHAnJ3dOXS6Z0Pm+n896Hcw6Gwwa8k4232vCKoGq/VcyksKNvQtbiguqZNI2xyx6dyRe7YWD0DldVV3XWqXhh6GJs0t1TaMtyHowsksvMibMGyrGptltmllLT7J6Vns/vGZVZhn6F+ZbS7Bq1wM+5dOQtHsQPFdbkOK1GhxQtYS43dJAK6MAS5Upla2R4MiMxbhkchghJC511GIxXJNtzRD8lpQa/P0XPomlpM+qG6ZAx1JIYD1hWy2J6P6c83dLxa9j5ssM9oS/f0Po0yj1tpWJNNpWWskB5DpXLNo6JmQxPq5EOdUhcIlKcmVOO6z6aOPf1EuA4k2r0Jh7HpzzUqHrzmEgqUEiQyISGCEtTSWSWcZ6AzOAEszk2UawcsEHR1x65GZ2Vi6/LsTkL28zWrmaTUZhGTVtLfku7Ru0amnMnUDLiLnMsV1Lmfd8rr9G3eYOxXrswjXWYfpdA3NyVq3sOp57JLtE6M8A7SO1EBuWoNlFcwNUR06NCikZlmyrpv2tlYXXF6WVg7mjiczAuEb+LTNaJg5nyvIk3RZb1nJUsaKBVVs2PcLeq5KHk06mblb/NskxgYsRX2TJrkR0u1JDLbkJMGfFIX3YM6rIyOrfsK+wS+r5h2VolZzPdAo2I5VkOpI0psdZEkp0qUiQJvPLCXRIUyC1SQQMVKQ/VykuRgOK2aWLcBHcAISxFkxbHi8+DL187r/E+5cRTpxmc0edS1t5lxTpLaiet3QUd5px+q9zht1570XmvF7XEeg4F12/i/aMm1FXc1QxNrX2dyCp56ijB1ooqxgWSzKotKexbdafYF7f0l/wA7exQ6SikokvN78egsKu6wa87V6LPa0JBBoAyKQAFKUwSSAEqOYMMmDyBo45gmazKoiJbdHdC4Xh3ZCng7fZya+qp+q0NdUaOiTt0Fsy7k3qNJCxaDKyoOR9b5D2PM9Puc/fYus+tpaNS6qyoGIzVZPjdPg3eI1qxPnGhpND1uKee0ebkb1Ga09OTS32NphOOKrodfsFPeb7LOc1WZNGUeZe7Xl34MujK3X41lNbzpNCMKG06HSsLOxZzXJTIrFOg7HO6lRurQpGowR1dZc1Foa4EqHLlhl5uyg2lRaWCgQA3J9a8Jzo6GRs4L0VqWXg8yjWAJh5gVdmmGhZhkyYsAxcKZEnCTkGVClsmaiEgZSEZEUOLJjQeMTIr+vn9m4t2Xj6NODzmizq2NqQ4p8gEHrl3ufv8ATj9YbXE7bznoPNeG3/P/AEHC0HbeDd+y62a+QxVrsoN0Jm7OGXTS11vV6UPzY8gbiVM+vcs3W3rrQ6HO6PmdAqi6qxPNNyGOjgsNJldVj0x8ntMsQ1hkNuYANyLYANYAO6bguMnnCDjmlMdq9sTQoluBAFNNR23PE3cRdXzzRz9vqUK53Zr6uzrmq1i0qybyICyAAl5/kPXeSdfzXRb+lvMXXcUak6G8/o6JmfJMzInR40+6o7lOnnr+owPS5OgzOjzWnC/oc/YTRAr2JV9F99mwXXY1IPzXecympx7suefiS+z5mPWrSWh+yroltnRI8sdqLet2mZtjRT63MTzzugWYMwjYRpVUWT5iUE51cQx5D0M1S2Y1WwHHsyzqx7N/KNLbulYe1U3QnDlJ0JSoSwCK7MhKG4oj1zE3KaG1uSQwYm6GCu5s6BKUQjuOy0uyTWyLGsYxDXIkMtAsnqPPBLkSsqw3P6P5hjapZyaFTS3ktpQNlkwGqstHj3n5/ZW38MWWDbv8FRt78Wo23IdZU7dZ5rSq0zLqousz7NuQxj2U9Za1u7LMM0DKqK8zoQp9t6rt9PktVz9r8CdGQ/LxZsLqc9Wpyd+hl1RXtfl0ZBK2OpgNoBiwaRKNh2vJYINMzpgJmkuU8RrckGmWpJplJRn9geLParn/AFxL1gDF166DOguy6o0nm3kAUJRpEmd5d0rnnV830e3hWPP7ZqUpTm6a9q2LxcCfW9Pgz9Fm9anTD590OguZnOzKvucG1qlxi3TJUaZcdsYdnnvqS0K853zxuxxmjJmZ1bL6/n69snWPbUspoTKYmUVhtqe05PQqYMuGeXUTGHsnSUDIDTIYn1b6nDQ9ti5hCMDEaTFdHk3ESyU6s9XayA7OTekZVozcO5r9CIepyrVzpKctqMHSIjeU26Vpo3M352u2LL08hh9WrdvPrXCdjo6Fldy3AQEmdFnKJSVIBqY8iMa4sZ6O9J8B79wkw5404gLbTKaE4UqNLEos2tn3IkiFOlJS+2wbSHPozXaHImGuFrMnfGHWtpx3pwt0d5UXfO6FkxIjY9VXAnxNmV+JMqzGChQ0JdUkxKfq8hrcWqWw+3k1ZqsuaXpc9NlWOnW0aZXztePh2Vb0+eRANWZHHumGyDMyYEmqYqZcJCmgBMIlApASiuqOpvM9p5Gq2tPcc7syAlWbfAgzYDs2pUg828wBcMgUrF5mzldPhayUy/zu0pbSgNytsopBgK2yq+rwLDX5PTI2QIVzQrmKzHTOX9fAqzYl9BKHZTECVYVSMj+1rQfne6vFbTDPx5mXW2nZ4kY1B1NpcTHlNiarLp1DDsXk9WlYdb1c7WONO4+m4CMCcsYE9TX7JqXk0t1dtWEGNTYyulyYLj09T6ePfJlNImtCzM1GmrN2PMxL+Fsx0+kpo5X0a0zVpyOv0luG/wAbrmiQyQxM/qK5+bIpIujiDrUu7kNOxwJ+fU2S2ONnHG1QFVTkARZmlL3APQPn0LxgeQBJhSoYmwqO8DHLettHop1SHqKAtEiVZsy3XJ09fcwd/OhaSn3Kz6NLs3OL2Y9zWWq9MqLLg53VqCPZmVTWlKxaFodatQBUUrV5LUZdFqhQwbaKg0ub6OBoJZ0J0VnndBjfV5/UZvQhgGnQlNe6yxBtKzbc5a5l4TJJgGGlSZAAJFGmXRYHW1e9PBS3iVYump+OsGwIUqI1erNJ5t6gCqKhzMqxON22O6Bt50xwj5/VCknLdbMqrnlNf0HX8/Y6nM6VOt+g0rCNFHxD0V5y6eK/fZmdnkLdjyqXCp7GvR0Op7HiPbuD0ywu35ra6a2cg9jiOijrNda1USYhx76vtOL2H40iMnTk5MWVt5OudYd5/YdW2qicsae5Sy7dIufqYg2DDEZqXPh6sQnMSw0Qodq1ciOm9crod1FYOchaaNoyt03TU59XI9pjNBtyTd1z9WHd0hvOO49V5lG8/ozyFh/Ygpi31MiwZrBVCsK6IaNHEz9Wxeli0l2ylvg1uVzvokaTymXQs5S81G7JXifIJj1elzulySiu2VWpYtbhW9it7vO5UzgTXQH+rw8v2HOdT5XaZS5Hw70ToFgVv18ysCQlQFbsrtNPrjFbrTpUYAq3tNmNHnfeAj522tzGqym/HCQBsxytJlNHndLzenowOmiPQd+AJOoZmYsoOhMSIgt4IxUAI7hA1DbzxGD5kqoQtVydLcAxQNNFXMBDl65aF4uiCMSDmfQuYbOboNRW2YvkmhefSACqKCTk5/S21L1/P3OlzWiz7bCO3SJ02PnztHEurh0dhn7zr8lTxQIDMd5zPrj9R5qrOzrGfz2vxpEmU9fOqc5uIjh5zaavPFv6fWW1RxfRyIsyGdZKWy7t5OvWleDsuGFDcfV5fY53Sg+rBrYjy02NDHu6rTiS86xdSUOpDVHDyCBLEtshgNTojkyjgqGZmbdO6FQDmpW6IU1iRiFOqWBZOwFSrWTGvM2huo09Qo8jO0b+jPjs90ulcjmEHbUHV5txb823mfVNZdJGnkVf0/iRq7xD5ReSub5vUZ5bISwM2p1bROXYXuYv9OT1f0fzba8jqIyGPp+pzO59q4Ruc+rWtZ7UZtEiwKOhyaO9rXKzTV1B34seTuf34eiv8932Ta6AEPXoM9eJbpDQ1zdsXNaWg246cAbch3NLYAzS1owWc5bOFjdLl7WmzOrerUBKs+lAAkMjKWZGV0ctp8GgACyAzrTDNjdW6QsJIbB1W2tjQjZuxJOLomCFFQZGVM6HJ0MpiRj6DhpAmsEdWDIVOdU9pVdjz1zoczokbImf3cZLubc+69yDsYRd0EveFw2iZM1db0+kXIEa4oILvS+UbTOW2kRpnP5xNPIiquM/nD63XIkRvm+htIjMaSuZrlbuTvTiqw9ecuKsDd02P1SG3Cmzwb1ISVimrt4TExo63m51mlymsNSGbhtupsY8aYy1cV83rFLseWJqQ+wLWYT1a5D1W7DeizehTROy0VFo+duajToy2IDi7qPXXMEwzdRrIG3DHxHT+fuVNCVNo6S6O55x1mg5saddyXX5+pnUvM5NjyDWdH0/mXQGp9LcbxdChl31HI9feJpBWVzr6265W6DIfNTWIVpGIauHdRnJxub6HU9DBg5PRKRoPqgzU6TtqiQDNa5Hkc7U1R31M5eeS410MSmXINjz/XYhbMuTYjZRitVdcx0ebZ1Dovnf0OVElRGsgDkC0S6YZkAaZkJVjIobxKgAkHJacaO6llbWjNrpEdePoSWjp5WF2eP22znzXWH8fRUaVwlAhUMEQznFTZVfZ87b6PNaXNunR3W0a8XybpvKe3z3tEzf7OcqBOrrzVeuxm4W2LjbvPjolPxHy1bjdcav8nP6PWUeQUi9kVNsfR3zsOdyeuUaTFl51qTD2czbqSrD1n3WliSbOrlLLXmw/wA7eojMSCVFLq3n0My1syulMU+ywcY8Ik26YafaKFKjPywFM1YYQw1aorjDVtNNJYqdKq5wM1NnWWfL6RtOEBtOtndCDJjMVHh2MZyanPaiFpyU6ZpOGELAS66PblY83qettkHkyp9d1IHwI/UYYvz71DoYSzkGy05FdSVs2V1MmVOAti6o+R1Gw4iQmnkWMZiUy5cCFaxGpTDOucqmnwJGxC5MN+r2UyusOXvTV2lfdZeNMrulhdpm65+THtFF04sLnpsHl9V7TZzWyMejuJds0LBAjWZk/RG4Rg4GGpSuUEW/ndlitVWBmyTitcvS40toX0rC4OrHvltOYegrC7bmGjFdaeqt6dJaPHrZsnMg8Ya1OTngy0E0lu5pV21R1/O2WhxOlU+xC6tGrK843eW7GTUNqna+BUtyI02Uu2xE5WqkESYjpSXpzWnK+/Ak1LiJLlKyVOkzmgTq29jXWHI6ggzYMvJOxXN3H6AAOf25C23AJDa2rlvd8r6Lnqxk1Fhj1SzBL0oCkWERU1gwiRLeKdV0+LJJaWnmobRIQxU2C5DKQ4dgxoQwyK5gLk1cwxk2lRaqbYafDSsujbnFkYNym1nVw0vw2pNKGmAzWWdHozU5Ee7OFIOooEJRgHLelCWlsu+x8RLddj44aoyCHrIEmRy7z81bOmLrpvI6TppWBtIfYKmmnW2Kjx5TLAhVVzWaM1K3Nr9edTrCymutqG25u5+tpOUOVssJjNB0edVjfwNOHm1B2nC5dfNCnwMO2fpMdNYHftT54v8AVm7SfHXJfZnuRWlO6SWJl2N7y+BM3c2TbRtbYaWFdMcrqZbTCjNOjaJC9dDX2EHTi37rTuDp1/P9FV7uZorKBJz7ZWU09bV0kK6h6sdTpHJamX+P1UBGzmblhXdXgxNBSaUCo6/eyU6eQQJ1V08+jnVze7jIgNuh0KyEHM/ViW1Nf3V4h9eri1anIyt+sRWknILHOXiN/SZ8OZx+kIEyFd5+A7A28npgB4Ow462sDQy6yUqreFmnZevz+Vb/AJ26/OC/i1vNLZq3mDrjTZRzYImV1sN+K6agLtspMCoYFwWWDh1TObRdWtI3TvRfv0aymmnZJ1bNBHoRY6ve8Ck5297PPzeZunw2oBpdRVUWpF2xURWDLHNLDUrdJx6ivXnlpErQuULo3p5GbdWyyhRUMCaqGCkpDIq3G0NVUmVUqu9jsOKdEw6NWuEvn7pbcRmwltQo7U2DNc0xU2BEqHoci5R7cvTJp85c3OL5jbDaej66Kq5mZiVO/mzHodzd0WN6ZyjPpw8TaZjJpZ1MPfsHoVjURNOfSrzZUdxRtUbc9XBmWezFG0Dal3eXOYfzbehRXk4OlHbfbNOeuUUbssloozB6AExcPQwV3mthu5sx5tzJvdkZ+rKturG2oneqq7JTnAkxLmtdMh9jz1hpMLt06prseNm28ZpJ0Dt4NpLhSd3nqlEioHoUrrTiexC0lFoSRftsNv5SqB6Ji60+HY0ytU7YYragvp8iM/ydJQZsK655IbkdDi9LUR83vOONuAbcWZFMOXUMys6HMw3SF0mlfZtBwboGLB0zU4TccTv1LsGVVLXTOERZ6bntfOvpMmuV0yzkhhspUKLSskuJuNw3myB0iKiNIblKJJXACuaqLoce3VdAq8miBa1yFEUrVZ+2AWabXZEQg0U2vaUWK8iMhtTkVK9m0TV1KbRNXXqvIskFcRVHPfpmpemkYxErfsYRmr9LazyF1JQ97lccUaO1ucPq6r0EnzhTi/0vz3isa2derOT3D6bsdTZGslGyaTZCH40tpsriY7tajTMnc02KHaxMXkKnuT8G7J2+QKXRn2mSah6sUiG7Y6ENyiCTUtpYPfSgwf01zGvIvUSMJuFPTU3NVLoTl1evm9NzlrlMnRj6WquWA6424jTV0tnH0Y4SLZ0hVYuN5d0tM1SX8sjSYnX8/E1dNowN8m42fdw9UK17GfRm65t4FbmrnMq7TptqR0Hn4WiPKa7GiPE4JLwbktuDPorthltiuuivtPcl5Q58O653LgW2/kdHDpcvuEZijKssM6xPJGjR0uZbWFVZlnZp9GwVH3jhm/53Q17+TqMtaN3mlTrzb/O5qxY2+tcpaq1uxwiimQZjMqOEg6guxpRgZAqIgESAgko5NkUiwSFIZZkhy6alRZtVcSY96gZlgUZGxVBPq3JbUxJ0CkByiaDokamx5670kWwax6s9TbLK6kRikhq45ShJEW/aBbHA+t8ygVF4yo49FcF1TQNQoWYwtsqixVxcQ5LS0zdi5GhTWOvxTWIs2xnLjhOhWX0tOJ5TX005TI3MeqZChpbh0rmsr3GOhjn2anRp44bAXYrzTKnateXuafYk26Q69TKRz3NlSuI1XVHLrhfHzl/ndvK1dTbUYnqZ1Xa5eg4QhizjufnVnV4bzsRRX3CfVPc3p7RUd7F0eWQpMXsedy/S+W9JjJVTrmcuzzbpcrp+ynTOQoWrjUsQ5OXvQ1JkrdJ0hp1cYUK1BqsDJ9tVCm63D0pfRea9MzTozyV8x6YMuJY4x2ZD28rpZOjl9psLiwoFPIYenLRdeh2fM2tjKoauPqyGZG9FbZTMTdZhqYUW6Z0XNtnBnZBt6G2qSASFuXMgKlNs29FYRZkSUwFJAEiJ5d1FfFqMq4RAoCMrhLJFiSmG6l7uMBtVHYVohUUZpRPTYMIlrKOTRHboZEj6WhJdXOLsUtm1LCmBIEc7p9UZclmyqsXKPKuQ3LlqZesgFi6SaxdEalSNNyzJcNMxJ52ELWa0um4rSTrsioq0x1Oa+jYWnjhN/wA00FEplbax93dz6i2gmNvB3DV1goPT44lyiD11hWrmN1rElVPKnmYWL+LsdHN0tpnJiHW9XLhAbtNaxGhJciWoMRJDYFdx6i8Tq55B6sbUchZ7IdyjRoQjSgGhbudxZkLq8Gk26rRehyusKdGvg2yz2r73Pusbq+exDl7j9UnpVertYDudDdYzQMetUpTtsZMSZtzpyuyq876To/PNBg19xXVy+WxcVbNjSxpKNfM6ObRcvuFnZFS5RoImAZEm4ZpTKferxLlwiTdQ6jQPkrHMTlaESUSH0voZzrZBZktKtKEuFKkUdkVqr3HYhXIn111FSFmtQu0mpoxZnY1vCfcMpTd3XIsGbuHC6Swsk2plcJJlcaQ+iC0HCknVj1oF0RyiZUY3xIxPjyhutE9q6jqdK4ixTGCmq6xzTF4gE+LmpS5JUiQHCFCzO6StwEgEYNKGUBylvG+trT9DHGlt367qGUmEQ5PTTYKXUdJaSkPzllSXCWxZMffsHLK2ZMChs5MMW3l3zSrW7u0rzbWAz01f8F6YVZGNax+x5qtmOQ6Zt4eFsFu2cWOkKn3VLZJ0WUcSU6ITE5g1S7TMPA7Qkw8nUsEVWs0HL5nElQOt5/RW1PZ5t1hmNHih0cv02a0Pe50HPvPr2RE2hBolvVixQNJm+hZS6LxDonNYq0mVk3pZ5i2VCvO2rbmbZrd1xjrHOdOjvx87KNsN6ud0mC7R8/rRkoNoGRCQgk7oIBXAg0yJIJkFlWWoTDzIsrVljWtJdiUdiVEh2pNPLYkgUJmukNsToM9cZsKvb3LTiz3txldDnOnYEZhRIAiNbJDZ3YQbF3f5a0YWNdYZ2MDNrJ5w1RdTl8ZZld4e8+sS/RivNTdF6vr/ADBZjPRI86PHXoNXA5MnoCv5THg9dXyO/NXSK/mk6r3dBEksCE3cruUKdECHOJ1UEgojsENRAbs1Gqoh2DJCLrNKS1sW7tRDrbZgptarppMpujorabSY9UbLWVml2D6TgN5LsLvFb1lUxEh4LSGqaUCTRLbInUE0G6Z+NMdmnWOT1OnkuV9hDG6qLdR3Z8u9pGyKg00CpDR0t7j8hTevDnFgstgjPCBczs2iTdqwNinTrl5QUWer3mehxdBZZuerReYHT5i3Y+aTHRBxEqvM3G3oYPDUqIh93tr3Sc1eE552zh2sZRNPbrfkx7QFwJ7EqlN6ajrEn2ZmA9y9dU0qPowbCvZGTpKJLdxwIBRRoTVuJbKRSQ3cWgkVFXNHdBMrDtKHRldsYaCljDlXKyqJcVQsdI2oyufhTjSu+uZKMufyPUiNPMJd7mWnYQYsC9BSK+xt8kNkMWybV1Pj1mZPl7FWCO0bpnHIG9ijIHJq2sycvRJz4l35Uaqmnj0NpayeuaxqGIE6rrTooFDcrMg4o0paJlPTUkmw0NnMcsWJsc2KmuVbcq8XQE1c52ssVsvJFbNalwlKIWw+KNIWQMbQ6zR1jvOep87fnKG+50JO9T4r1wG6W4oeeMHoAZk7cxG4ZW2a1QW3Q5YGZHKzOno4uzm75KH8zs/Ih1mnnWa6p+1ruKKPTdTHp5QlHOyXZxVx5FxaZ7gFXFapl1kmU1Upm0rdlcmQrNZs57XZiaMzNjz99tVViw1iY8qOLUaPPdaxP1S0q42ip4l2fjHTTKQ1K2jeFZ0l81D8cg0XlTd15Istby/ofN3s0TtWWHeCCrJ1prTYG1k2Up1TCbt9LZyKSyiSQlhF1JtaB0KlZjVZhiZVZIjODbXGL12UZJ21dm3ZmKiv00U6qmmruxE9yKr1OtlIlLeUjR5Md3V9A0uLXCjtTlyqpNuVzOVOzq4GWGhbgUydGmizLWqEmSRrm6mQa2JXeLRrm6mU2J7xuSI3sG9XHxcDojSncrzfZcUno5g7lU00irx2FQyLoyXTC4BrqDtxY1CrSOYwEXYB2dVfR1lXylNXVi9SKh6B2jkS7Yq92SXGBS8lpqped+cyetzOXVV9U5X2grIrVOhSgytq1m2LB44xwZDkASWCq5+Ssreh0W3l5rbYysjtW3AcPnzdNRbvO5Gfg1cOVFWh2BJG1dBIFxs1NEx5CHZYAIY7JjSauA1eLl0EbS54jcDw3hUCW1NTSido7PsGO1fC3yCbGTTRcW7Dxrq5lXef02xN/Q3udLnqcjSF7LR6ktCzQW38wjTbzM+4lG9Llxp09Wl8jlSdQZ5tGq+mN8vSDOpnysVfUI3NGZXUD5bYGPRJ3PKCD3bCYHG4+h24cJmgzs+r5vcsV1ekwTObTvstTZRyOoSuWyGq9F7HxlboT64hef0uzd4puLZWm9doebLHb0VHKEi3q45Qi66ujlTdTq8bljcnU0csRRdaTzAhLpyeYt1fT2uaCX0djnjsm7cxB2rb7riE1uf0gvgEvXze6I4WVV2nLc9rV6NpIyEina5zHhitgePEHYLxjljriyjN3p3OchGnow55Jq94XPoUnRmOektm/LBCFvTwDFF0Z/nT0roTPMoYnvywAVo2NBXIC5e55i9TOtDlamq6onlwsOpHywXOoFy85XTS51dGO3mc1gGrtseIx1+DLrUmyl3Gdu7u3iXtIqVsxcg1JltNgVgpTgmlRvAxpNi4JVZ2h0VDA1rZ1lo2kyjstzZ5x6TSYnV0NlGBjoZURZbNsg2Dery69g9EPi9GWmMKKk5D2vjXRU3d1Dm9W9pzgVzY0qgt1dK1mKNnPoau4gZnnCKNnKOuKYOtXqp1yJMJuGtslDJp0OiOYx5gWBSYVtC6OCgFy3l1UNdp4yH5un11Vg6FR1/ls3Ft6Q2clqo8WbXEOQavqJqXHasqvQTceUmkh06gK2Osaq9BVwXbpxDcYWPNNoE3lEdiI5NJY6hiOl1uugeu7YmpbUk+SGKWs1ktSG12KbqrUY6NVdebOfFQ2BtwIKRwiO6NaG5bxMrkXRpNGg3yZEpUOMkGOEghYs20yPtMvVaZSK+VNroqV6HggxtZqXcS0ZSOBo5HSbFRYbkXEC5lMTW2EaoKr2sqYqn2cSMSX+u6HRc+9R45u5trA1ZzP6G0ss9Lo7xma5lt2GbbHRKAspivzkpCuCsah9cchlP1wq7dVW8BWlc0i6wkzQ5TTjs7HJulJaI8d9WUdoFcjec5s8rtsKyLmboV5xNXr8fGbO83H1FTrh0FmoTq9HCZo7a5x5DLrNFoVIOXfs4d1Em8Asozuk1efjaYqLLI1LVTPi7TJQ9HznaWZMVF3kbVjwqNTHpmSrdxjnLzFX0DKVSstustk33DFTacrsJjP5y6jVxp0Z0pdcq4ZSkiUdMpFWwbpVbRLKrU0sSR50iUxdXCtRV17luqqoouzStuCjbquS3NaRhNFZPzomzBFbmiSCu2mkupsZIchi1g2js1IbpLc2HBKbJZQmzWBiah81vShiMtrrBgGggqrINpqzN9UoMw4tGtmYsGQ1zAUbcJFCcZBiZpOTLjC7nMTnLK2qrCwPLQ6Ze1kAlaHmFPgyKLq+crHTd/P14NLpqnWdfiKkhzLuoycpn5K9VjMdmZ0eMvAPQG3Iybmo0tyVAXOZuRkSCIWG5pwatq4BDnUaTJNTFonZWnDSJ1SqbkVW1EZzpNek6lhU9Yx3rAVKUrwxuhXatSQHU1cO2i10mmLRPaKoabWVZZe+TWqXvxk9Vz+mZKSjShDrVEhDyaNlt9sbZbfTKmdo4f2Mc0xiYzM1RBv4LpQ8+6BmengTn9E/d0uN6RlMfQyVi4rB0Y+R2dJKr3pEohpytkiVSVs1Cr0zjqq5MwrKGUtEqKmTIsLtdgXS5tHDvq0LjplsyluzJwlU19/CkXn76tBlBIO8Q+tnOpfmBEVgDIXBaVdka68gYMBpVcSYbq1xYjanPtNmtjoQctRIEom5j91XPS2JIcS2MWUpXqqvPI08ixx5blw652jpIosRO0rRqqmboXWUrttDRqxKtYhWjNzLFZixPaDc9pJoGzToY9KqrnhMGF/8QAKBAAAQQDAAICAwEBAQEBAQAAAQIDBAUABhEHEBIgExQVMBZACBdQ/9oACAEBAAECAO5zD9ec9dxX179efY4Psf8Afmd//gjFZwhYVj2OpWAleHCFYPQAHEpRjIOMpiNu51LyFB4uTHdgL2KyrN7iyM4cabbWtP5EEu/NBSdLVXKWuQ+/KlzHYNxPQ24VK8extbN5WRKvwZNiV4aW1/j36q99+vPXf9Pj/vz/AHce/cS5z/cAjisOELSoLxQUFBYKOFPEp4kJCMTiDFx09DnfzBc4XxexWVJvCsqUAVoLeOYUkkfBxZOlrrlvPPvy5NKxKsQVKWpTkWzf2R26RbC9OyQNiZsvvzvO/RQH16frz/Tuc+p/wOd+hw/4Wtgqwhzv1vgi4bv2Jf8AlzBhPTi8WXQorDgUHM4pZ9BKcASBicbEYwcUgqJ9Eyzf4+V5U5e45iD6bHyQtbyAVhak/PTDWOyX3l6jQbxsqnVvJkFVvIflfLuFRKXG5Hrvvnfur/Dnx4M79QPR+nM7/qSPXfqPrYzJ8t94Tafao0iWzPjuri7JE3KLcpP05zOJClYccJxZdwqc9KJJzvMA+KQjAG8axCVlZ78uqM3NgTIQ4ioF/hBR+VIUlz0p0rUtOAhWuvU763AneC88twORmbKylyO4QCkej9B6736dzmKzv173ud9dOD3zh+vP9D6I+5wfRxdzPkvSHy4crLam2iaiW1IQ4tM+s22o32DaD1znsH0UqKyoKLh+LhPsYEjOJxJTiCgR1/FWE4SsyjfF9K01aL4dSgoKAniyEfFKVBRUddVUr748hXlqtwqhMbLLWr6c+PDivfPoM736kc79hnOcGc5z7D0cB+/Pfe+ud5/jsM+U9MecUMjMsxZFXGfgbDYMvNPJVi8ZfrNuqfI8GyGH0oxjzhx3FF0kuYsKzihhIIwYgpxBTjIWSAc6oqMo3mOheVg2DHAj0MeHyUMWkYrHMXlUmoDaL995Tikpow+4oe+cxXpQ+4zgH1Pvv1Hs+u9P+Jwf68+ve+udwZcS3JE119eR2o8aNFbjqi2VE9HYsprDyCFAg4xKq93ofIcOcs16u4vFYvHEuBxLiVJIznAkYnElBbKSysJJVnSVEqkquy+V5VG+KyvHMOLzrZcDi1EleJVVKps+O+l4jNah+Q7gpKQgoixTVqKwYTzSj6775nfsfXx+ne++89KHCPpwngHP/F3O99TZTyremlEY23CZhNRWEMqZW2/HsKCVCRJlRl5w+ieQLWo8hV570lRViyrHccUrFApIwYMSBic6nGigPqUoqLnzcVIN0p5S1VRvisoX04slfyS6FEjCVGAaINo8hvEJTTqJI+JFJU7O26v4gNmnhWtb7Gc/259flnO8xXoe+eiPXfuf/BJekO4WbGmtNNiOx4URmOyhJxxDiXRLasal2GuQ5DJ6ST2PletKukuFxThVi8JUrCQr5kjEkBJTiMQp4qW44XCouLcfdunpTi3Kld8v5Fz5LV81rdWXlFau9cNeKIVw2x7gyzsuEHF5q0qQ7Ar36qLWvJiSLil9g9zve53OcAPvn+JHffP8CP8AwA5z6WDHxDLLMaPEiX2iv6pAt2kIOPY4t0yMkLluSkpBmohvNg9aVWuJV1RWVl5SipS1lRPCcCgoYnARiCMEhSlEqKiXHJCrgyi5lUvZHA4HEr6VFfyGdKklZKoB19UVezDoM1fo4pO3yikLjz1P3CwnxNa/5c9k+u/Tv1V6567/AJn7n/DvfrPYZyMzGZjttJ+OxaRIpoGzfFwvGWt9yY9KedWVrON2S2Xojaqt5CvkVKWSsuH5gKwKWQpPr5JKSFIJKFLdcWpZUVFS1yFXBkh3KtWyqClFai4p4PJdU+XlPIUV9iHXCpW058iZS/RKFzVkUeOqrn7BjKSX37H6g96D9AP8e8+/cGd+6iHu/wCXPbiFs1sqCGkD29m1ePp9RXbPOadcmvPuSlPLXhwnDkWd+aitmpAeL35nHHCta1dUeKJJUCMQtJ+Tahjao7j2LJUVFalSVW6n8kZVjZyDwlWOKSrpJK3PmsoXFXrqgdgwkGThUk47jI7VzNrRrmvbpYded+vM59jgP0B+nQCfQ/xCfj7+PPgpOKz5yI0RWdzpHo/TnPUlgGHJrLhKsWQoBSNi07ZaBrYf2JTkhfVFwHO99INXtVXurUh1SVF4PKd/Mo/MulwutGM4hSFdQW1hxxx1a1EqKlOOSHLZTiXkVx2YqUVKUpXzcX04PbgRjA1koXZtLPzn4SD8lGulSmsJSvsVmdJ9c5nc767g9gfTgwH6cz4/Ej7JwBSSOBPG0ht1ChhDggZxQ6Bz4oYcaI+85kKbVDtIl8lZDM0GwljN2pbSiW4Xe4ThPcJ9xrGs3GPsknYmr03hvl3n9MWn9AT2JzUhpxKgp14OfkLrr65S5i5psnbUzXaNOjL0mAvZgStS1JPyQFK9EpILYZVrKUBS76KcUh9IV8vmTHmMlSEslc2b36H13D76PpwD130nOc9ABPx44n6dSpGKUohSc6koLmOYcnpZxIIc9NgIQlKXEOD0PXOcUmWwgpKVRJ1felt+J5NsvGOvXV5ZKskutOJCjhJBwn0T6ASpMr9px78/50viUiaJ/wC9Ct/7/wD0AvXLtFkbw7A5fPXUi7h2usVYhJ9+RshK2RRKysrPFHCs4c6nBjA1cpTlxX4MtWh9FDolCYXO9I59eH1z2PXPfMRicAIITgHAEpcSr6g/kLhOJUCC2pal4cnJgOTcbeUeoIWFNlwvez673vXEvsJIPS9GsI+yfs2D11U2wkuO5xTDjBBPvpPelQIOBLoDfwSlKUtpYSwmOGEsoZaacQsPuOvvvRX426I3bVJRHPJ+QVbGCFKXhJKh1WBRzgUDHTrQZIUhd/AUUKlxvXfXcPo/Xvc76HoehicOH6jE4Co9xJGdQXCv2cOd736Atk4vDjwjmRkJwqB6FAs4vHx6OH68Wh5sGwsv7UB5rFY7Nk2MvLbXpLCU/FmNKhORFJ59SegjEqZcTHNFMgKSXhNNqm3/ALAuE2cN5bjxk4tQw4r1Qbv473vnk3IKr8g9UBjnpCSPjhz4AVqKJGDPkG7GnLD7MqLg+hUfYBzve/UZwehicIzvSRg9BRPfl1JJClKUAMOH0R673BiMOLw4oSwciq9dBSWMXkj13/B1ElNiaGDE1mRQT4E6S/K/acfvkNlhnjuPNuMvRyjhHo+hgKS2YjkOS0t/X5+rSahyIoekpZSITzD4ON4ST1+LSSQfJ2QhsSlYQMSQfhznAlSSkZSoo0lCkjAvs2pWy5EnVqkkd5wkIiVQwnvfXQfScOD0nE4okewpJUQe+0ezhwnFYfR+owYjFFeHF5PQwuTjfsYks4vH/wDAH0Rb2cZWiVowZLN+5IlfnDpenV8cuY5juOoWghcYxFApJwYMSEZGcjqhLaXGckJsdbmUUqoWw0K5BQ/HmhZZB9mNpLih5PyErYVKwkpxKSEgkpzhHw1lNOlKZQfZ+PevR5EUsvVNnQSaxcNiDG12BTxooJ9jO4D6B9jBhwn6Ak/VCgQVFfs4fRP06MbxWK9HJAhGWmGo+wWCvJH+IztvKvRo0BhvDm829m/Ill5qa2+24VOQpK/nisSkJLP4n656H8SEqQUJQ2xkbGS0UqcMk2LL2ORWcYupL08kxicPqBnjGkKfKYjG8PM4vE4ofEgAtjOqOmNU6Up/GULZMcoKS7+VcGlesKZetRa1uigUbTP3A9czmDAcPoA/4t4MGHF+unD6PvvoYjFYvOnD6WISvYxjDkr0fpz3IctH6+DrsADNgsdjs5jrqnCHEuxJqFpUlTtdLre9xrEpbbZaMGfqs+p+KHI0qOYrbSGQpXyfVJycmSS6ZCg8FBC8jNVvjbxzWtNHPIcFEGfhb4c6AUxogrjBTWipFGafVaSHrLtYY3ImlHQB4+HjseOz45HjlHjsaANDRoidIGmp076j13Bnc76ScODBh+hwj2jE4n0vCMVhw4fsMbwl30cOT0tK+QPcTjBOSR/jbTFq1CkSnH3N+upb0p5alnOdblMPoUlQdlNuQVMpWnGm2EtMRYrFSfGN/wCG7ihjSq+9qrVlS0uIfyUZi3w4SpKvhJQtIxrNBvJTrhUp0+T8TOZnPoejiGWG2PAzLkVMVESJHcamI99UffPY/wDMnDhwejg9fE4fojBgwlz2cOH10++Yj076OKyWiGqclhXuN6k/42cq2OtVUVkYc3S3uZcxayrCnnCGcYbhygsqUon8iw2mOGExkQ01yIrLDcmFsXiC88JWuvxLmHt0e5fcliYZa3SSHPzOL4gUEC2qt+xzCh5mfBe8b79pz0BlGp6zqen6t4zRXLSlMZhpp8SifZH+Pe++/Tn17nfScPo50++/QYjCcckuWYsELOHD/g36d9HFFQjKlIrle4p7J/wcXZzIcXV6n1ZzNquZ7zpUFAgNhlEOvpKjxntfjdLpWt5Tv5Sv5tSo1pWTa1qvjQ2mcAA5LhbD4ms/CVvRtXCb12dKW5hzhKj1oarih5cg07/xcS42GvMgdum5C6TXH9SMwOBAiYMnLfV7GD7dwn13ve/fv3HpWH/A4cBBBubKJWKirhLqlwo9oT9e436c9HD6k5yJ9IvqT75nPVlj8XT6gDFL3u6nPSlunFYEst0dNVabreshva3XaSUhTv5fyfP5fLvajYtb3+muWsH05kuFs/h/ZvEFnXJeJUnvTnGhr+UsvyjC8Yv9cUTnmPGDLzyFmrx9GMtxZBhqLtg8o+wQfr8vYOc7nT7737d7g9Ekczno4fY92rLVWcEhUl12BE+/Ws656Vh9T24hkFB9RfUkdwYc7i1pnIyFEE9iRtVtbSpDsh1w5xhNdE02jr4YDp25yUq0gyG0pckKuGrAFKu9629rvlHWvJrD4P1Vl3E23xzbaDKipcCXIZbhprMgCevw1KW6t4vJd8uloTh5DFYjW1zZiHkriFZmn7n33O973oPsj/Ieh773132ffQcWW8Po4s0rnofZrDjnpWH06mEqemEv1G9Sffe4Ta2GaTTrjFqei7gXUZ9xaiQEBDfjWmhMAZOetZVlJjV+wwbKW4JEd1iNZ67t4PenAQYFnrHlzXfI6HB7dM1VobJLybGsnay7TtzTIcc8X64wdJW8sq73Yaa88WT7ti51erDEpxtSHIS1GWfp3vc736c+vUn6j/DoJ+p+vcGAwi1ivbx1T2B9WvTvo4fX5FKdFcr1GPJH2nJdpHHKG6YsQ5ud1G2WTFv9dsIPRjCNYqdfrW0YpWz2F1OoaaedumV+sytcmUkqnm1k1jT9mSfXQQSoOQtjofMVH5ZhzHss0T1WDz65WSTGgSXGpe1zofk7xp5K1PYoc3OjBl8m9b0MaAJi3sSW8gjJf073ve9767gI+3y73/Ee04ffJ9u259hgygxvDhwZYnUgPYwn5g416d9Kw5dSYUb9VZafS8HY7v5X1/MK76OWc2arx9ROV91GsU2rdZsNJtVlT2mtpjwW9IoorXMuZdrOoK2Ui/itwYNPMqnqaVR2tBa0VpT+PbPhHxKSDhPy/J8625rfMFZ5cN9NMnJColJsM9EatpN4q7CG61qO26hZ4QjBmypvU+PG9NcnvKU3jYggpmD13p/z79B673v0GD7DDgyZZTkzKzW5YPvvvU8bxWdy6c1AepU1QDP4Sw4/Gcx70rDisCVNF7AykR0hL6Sk446zNQq0vZFjrrMVAy5CLRu4m0stjXdor7KwoNLqq6MgY+7eWVvOp4MZjc39eppG2RNjEeRW2FTYa/QePt80SM58PiQUqxRKu58hiEsZGtV3erQrxKKyDWV1buNTA8a774xXSeIGjnODNjVsC/FmaKzPbCWg2K8FNgnve+gft3ud9d79u+/kT3voZOmyXomMMqFuhtXrvO9J04NYv3sDmqD0FJPo5MVrZx3BissJNaxyzXDmKZSapxjOvklxT64ydufL0YxZNTt0HyJvW4zCtcG2amWVCw5rWyTNeodrbcJ2efez9dhrRczamu3pbaUw9ehpqZWs2OsUx80K1lxTRaLbiXcVivXcTjIjtoiVVMWP1mYDVRFq5+qGJOrZfi7xbqNcfQzZHthV4bb0FmaFIZH4a9RXYL7h999d73v273v07zBhznsHNhs6SW0wMBJnMatM9KwnAXjqCG8Vh9bGNaR3HEIWiUqU7Nnp1wY76VlioDtuPjk1cBlgjJAUFJfZkvWrhw2DDhgWkhoPLcwltVHfToPj6tYr7WhqbN68tp0t/UiS6qgrpESTr8ehbigHFmSz5nZ1pKXOumS688Xfmpz5AoWwaxlin0TW3a0xWHIkJSFtrbeZYRTwEgjJUrY9quW/GcLS5KpgyvguMwWFt37UST77zO/Xv+ny6kFK1Nvj0n1aw659lxJBJOX7SSSRnyywOtJSr0Ts5pk+k4jE4SrLc68Ou52yfqWc5NKEO4883jATj2K9TFTLZ8tPV2XLbLUkxprgmMKABbqJ8aRrOykXkO1g29qkeOzstnrtbGaWkjDgCgvHc8zsUrVDhjvxn6mbFchiEKoVIrEV0Wu1GpY1WNXtvTilDAUkhQcS4mU6Ziwc8giWCzMbujJNU0UqTHHJzNpBzved+/O9+nftwZ3d5sPW9fvcGDBnkWt1mWk9+WOo1WVhPvcJmv7Mi0/pO2Zudnua5eDGMTnSSbYa/wCnfVq76JeLImvFmCtkoDoOAbXcsGJn45sWnM1UFRWUCUWeaZERo9n4w7qm7X1k7M2KqlPqttRj1MfCVJznFYoOJ8rIvDqyZaZWPiWVek+uxpEGX46nIx3Gkzci4yDhCwoOC5ZixyyqMuE7oC/EDXiiNoKazW4pDqY3qcman6d73ve9732P8zlnK06LsVhoEL0MGTI1I6wvvfV+zGe778klyGmZ/TMz8rTNenBkXB7OW2UHp3LWfU2rdkmRMUtCMcySmpU1iMdxXrZ3IyYtaupZfsX2UPvfiMqSl5Mt2G/443xObhQ3UOn2udY1NltFTPV4zCFBWHFD0vFB4eVkvv6ki6TKTNyWOgt+lYzlfnjTEY7gXZrYUyFA4rFBaZja44wjIoZyWqQ4hynkhRDYyUmUR/r3D6OSnMH2BObbPiMXrkCKPQ9E+RKnW5wUSMW9MudV2X0T3yY5GwMKrV1rkaXjScBh4n2ctzQ+nc3KUqJ+RE5Fm3epvq9STxjEYvFZMF1U0+q6/oNjqdlDmMqS4hE6Q0pTbrobyBJ1jyfY7Hs8+2aqLqFKpNkv6ykTXS8Cukn0vCHh5ul16dOGziTkzJZJ6kjFlowT41KMdylvbNyGY2LxSirF4tNo6gjFZESjJqninG8r7tK0HJOWL2d7/p0Y6tRGD73c/UoO02+gVAHoe5sdq3X5Ml+TJe8ObCHYCaKy9+TnK1TOEumQWXOYMr1I9nLzKPDlpLU4nCkQf0FQI1fLYhLtERnG8Xi8uZcnNIpQc8pmQ78m5TiXMS9IPZLqo7jtNdiXYsyGqqxpUuwwUWFTZgg9JWVLLkyV5qfiJ0pW4IlJnGWVYCg9cLWQHPGgTjmXcql2WAuOcKPirHDZy+pKM5ESTOdUWwgPtQbKDYGRZS//AAcBlL+w97VNbbtFQmfYOdVnmLV4euo1drW26dbVgnxldg+vJK6l1kkumUdcbzuUraT8vn28FNgVvMplJU2nqy4rV23UxDNRTutFeTVzRWMVj3LKZtVlOS6n5pWZLmdDzjKHH4zxalSp0SlXrXjZhtIwiAirug4lfXFKVKspD/l5MFemnchME0yyohSD1QbEFXi11OOZZLsImkbrAdAJOO5NsnX+jEqRkcOmY51vEpJ5BxOTjnf9O9yQ77H0Hq/stIhbhaeOqVPrvvissYaozKsWHRMaYdorTDnkVcVloku5LOjp9y7z+t/SFkLY7BRrddnyUBIQOrLpgsJx7F5CUwVZIDlcqNVqYs9zsLF51xRUkYMVjS5eMKkOtJs0Or7SsTYFbSDBgw4pDcqLOVOkWj04EZ5XEDNPO4iwMzJZUcQRii0a/PGDgx3J5s8VE12Y3ZGwlX867BT6GJMfG8kGUtBaAw+oWNmfnf8Afry8XJB7ncGd3CVHQpbaAOZ30cJOeWYVe+Dig8mS14tngnN1crA3isfyzOg4Dw4jI6C2WXG3xQZuc9tPWknFF5yhabwC0EVyemIo49iMmCvcN8tnYKS+pDgxtArW3ZUZhUtbQcWgT4zT/ixjn2bxAeLqkgevKIhDUjuOWKZaphJBbPXMbMNXiwIxzLZNniDANkqlUcSE4nD6BhhImLeU2GgAT2CW8n++9zuHO9999SnFqfe4Pp3u0Wehwd+sfHlKMI+pJw5OiLjNOYoSS+lZ1217tDtGE4RINyrQcSktTEuVsRVfOVjuP5R5YywEhAxZlrhMNYMmJrFWDdQtWPZ2SrZ3/HtME7Jehy+1udXx2dIpb3S9i0kEhxUVc5pTi88QPfXuMAB4rweu+TBHzUxuIscl5Ow4cQRjhaMTPFOJxzLVVlnYQ2E1JfCSkJBCkjIY7YKcLAa+kHG8mYr7H6n6OKeeWrhwe++tmdjtwihKffOcB9H15aroDyCrJDTZkN+NJ4Fs7QBJOP5cq8fCtjrZlN/pv1z9UFPGSbewipxtOLL7+sQ3yyUlQVjiahZLxVk0xolXN2C1ny6+0pr6c1Bq6iEkOtbdqU9alfCO4+1rFTrdN9eAR0qx4jAMB8ktsnVBtybITTNKiCjAVYwYY8VYnHMszbFJrF3rlcbdADeISoLwZEQozl4yEDOHIOM5MxX273vRnc7k6V6UUI9dwZtdtpEHfrXQKTAc7hJwE4cPqzhzIzCxhDqXklesXDzlGEkl82y/GrTaVidiUBt1bAeMguPM40Gxj7iF0kZeNBOdtEsLRiC+Dk01xTjRu9J2TXETIewsPa7tMSRNf2eRskX5tGSxBe1HUee+j0jGUvY6U531tsqwlV2xT99k30u0lJUyGW2Q0YrMKMxo14vzRK80uzpGU0GjrZymVbAMaDSVh0NJjh0yVANhPog5DxjJYXne97369xS5j+cUVGVI9d6DfvMpqUoTz1zDis504fRzypT1ryDktKUyEaBcflrUowmSZLni9DSzlniAA+iWh3JORAyAkYoz5Gu1zhjoYZDSkT26x2aivdfKslCrUh3aKOk3H57dprcfW66eKvY4ezbNNmuXNelUZdBovD9RnWQkPrWpP034OJoqKZ49t9ffrnWEtpDaUBCkvIepma/T5mhmHIRAuqmW4Rl1iQ1jaVheRktCQp8oxtISBw5EyOJQcH37306tbjjhwqUXXoLGd9bhdaHA3220WmTh99JOE+j7OT4kuFHcGOIkh5LgcyLicVk5cU+M0wJoNwQlIkl9x7JbsR2KlOKyc80nWq+YqraZSUu48ISloqC/6eTCIxtzYdW+DbyounKvJaLBNixdSpC8tqpOs00T33O+oyevqJBJ9W1Zs+n6zdT9lmGyanNEcazpUgsK8ZyP+pneRZexv2Wr6tBKxkjAGsbKyoREAS1OYgRm0xlR3EKEYxckpfzve973O9OLeJkuEnCRjTPQfXdskRhRRU4Cc+ODFF6cu4/uC5/qi0FibFy48nLgT0WJs5VjItG3lPMWCbE2F5Lhp8dz13VbtlpaF1cu1vxZqnpUhEF/5lyc/VwssV1Ybxan1gyks5FEgYsOBB9JedZRGtq2a7XVVzUyAudr8GfqDLYwJ/GpP0TjAcMhQ9DO9Jtc2lGvR1alKYuMVJU8glIxvI8fxx4pa8KXWvTqnWqx4OleJDSQEBClq5GQrJJViBXNsx32JKTjJh5IRLQffT9XXcdUsjFlRkFtGDyx/wDq/wD+sWvlKh2rZN20TZ29wY2Jt75YS+d/MI1NGzSJpxUfyvISHtfboP5KaRNF/DTVyq6LERro1s0L0D8Ov6j/AMH/AMLaU7s96OaxdaqKIzUJFeqCWU5Ddh3UeVGxK3FKwZbIrlyy6TismJjq9DI+JyfWv6wigmt7ZDCtOZzqQw2USELw4PTQQHy+U/a0zZhpgU3ZpvAsDI5SrkdNPG8NoA3Q2p8aNSsnghCawcHo40GUul88aFWllMhucghGVpUmybzud9kuLPqQvDizLfix+EHW16uvUNo1Og1DZKuu0V/Qjpeo0wzpKs3yDUIqcbIIPdkOxw6mxsamM4Vvy2ZM+0rXWJP5nHrae0vUM/bMnblrtGrU2K5KrJ9bK4+Kalu/lpmkKs6rXLUK+XqU3Su2yYzpOSBXqHoGOWsJJKruHK16u0WtidGMhpKzJUs+uxgMeKynO/S0zZBpBi5dZc4vOtEHrIqj4Z9b+LLPFmSjdAhCabGmvwrayOECSXSC1lQGg8mwbUn405Sm2ZVnMJ7iis8GS3D6UXV1UIYcWM+GxWeo10+31SjdgfOmh4MHvbcrDVFBBHq9OwChTsM3Y4VdFjwSm+yixtlUS5cQCmkrk1v8/fYsXGMBtHhkZEfHIy5gVBioS+zHn2sqmlDB7hGSIBPp4RiD3rZadUtbjj0l3jYTgzjKm3HnHVfSOFF9RwfQYcs82bNKNarYhcl7AWik8imnPiVJzyDlifGGfG7VxoVaGI5ZkoUIiRksrxIRlJjYWJ4cHKhTWWLckdwYMWST6cUtWLLq61pRJwFpxbl1PdLKIMayVWJjjCQrvdtNcagtkHpVsrlgdaG35a1dS42pQ2o0wZLzsl1tD4YQMJ8hGrLOOOKWotpbTLnyVxhSQ5GLNw7U6203g9Azm2D30vF42r0MQ4p5anSpCEITncCg6p0n2lLIdLp+KWy3zOnLPNmGlmBmyouS76axGExjUr8SKzyKzYDRH6tyUvkZMJsNLRMC8ipOSlYkIFGWisTkvJyAqMX02TR9DFqJwYMkOHFKdWhHpHoY2rfLbR6XfLjQqg5a5UBkYT720wjU4zifXNkTZHVhuWVw3aDCeB2vKoNm+smE9+KsSRnkY0pYNssCE2kybRJeRrUJ4urmTKOmBzowAiW3VKuExnMednT4dx/XZsUnpV0nnASeg50ke+sJSH8CGmAyplxlSfW47Pa3WqX9Zs2zzbhxw9ZxOdiNVDPiR6RM3W/n3dFc0Ox69a9iphJcS7k3OMJcMlWJxIplsYozBIGMqqnCLplXpbh9H1KeT6W4+7CinBiiArHXPzTX6GC0gm1NUGs79NsMNNQ2yEjnNlbum9YzcjHVulZTPoOzmryxntY0lsQEKKc75JNSvH3eftPvhLSXBrcG2lJTHrEJA9IDbX4AwwmxgwXZMx56xyqWrOsSo+wxJuD2cGGDJlLsTsiHgSn4fGOnFGO0hJCg6HQck5aXb8kH+xZT1uLUSlYeK462n4L7uxSlTElVDP0WlRkQQw4HRNS2lCZJeIxCU5UGOckiaDnaR3ts28krP0dWojHVWEuorxhJVnVZvs7UKzebTUKkYctMrMa+nc2w14qm0pSOfHYWtiOsncMhoukb1WxHb9yqMqS0lCW066Ogd8kmMq9UkqWlv4gMppYDhlKaXFAwYfUdCEfBtD0WzebffeWqSzBa/XWwtDgacqr3qjgzX66XEXWSqnZKHUHEJKSOMJdxKWEgYccx/CVr3i4fhyY8tDCvyrmRnZEuM9ayqmVLyCIlbawDCYqWZvjAt5GEQccM3G0gSyvE4n1WGIev5YBeHKh1ozU2P1Jfcxap8ugYOdHs4ciyredqwGDDlplXic73vrcl6y3AQnBnOXw2jNbO3ZETsjt8KR63W++lKQypgaGBnRnkvGzsKgPw/BKgGc1CM8Z2MYwE+jiRHbSEIZatxMlSmmIxjOxkw2YcmLJYdZXiso7sYchMNodbUhxmfD2uIyVYopDaVlkN4SoqLin1kjPJtZOM6bKso0lwuR0Bdc0i6apl2qqeZDk20S9lssDX9Nma5axBESnHMmY0nJqjgweoCoRGOixScOQ3IDspyzR7AlOjDkhypiZ3O+ucq4G5u69XwlA9s8rCjB773yC5pLEYDAQcuRt+a7m0CId7RPnbPXyyyYyCPxwUeLyPQzyWSuUkp5whIr2GRJyxyKlvEn1HDYSGWQm5VBZsosFlcQwpUCC3KZmtvofZUheapYZrihi08KZCLdh5JPY6RhLGICsJWZDz7zKinyFrjli7MKoaHUPQ6+EKRcGbVVkaeaiRCvdntbF5+11agjM2etxExg1j6pJbDhlLwYPUIwFDFixS5nUKgPKyzQoen3CQXVfjSn7oTfStWDkgKQctDWYj6rO8PatGZSPQw5ORvA1w3aoRuUwLjb3FGG20PiuL+bTLce/JJXhV74kaxHSXjPXDLeIzoxjG8rmSOyEvNutVqVI+JaitSky2pEZ1hyPIjoFFNZWxPjpWFBSJTbqz6jg44plxlSy4t56S4MYSnN5YbCoP8tmKUOv1DirFCrJyvjSoFTTU9bPdltOq1KFT1M8xm2MYySXS3kgvFOJzuRDXKHqxTJBKlVTrSpjchOddcOOKtZkKLh+7adgYqKNypxJGWprSg9B9Wbzz1RHQB6HpweS0a6bIQzYpoqSXrUd1oPIbUnLbGc8cXuA+SFslpAWrEjkOK6zj4lmEUFB7ja4ZwImZeGZA5FaWh/BJjPPIdafjSIio0HWb7W9ef/Yj2VdY/NZCtls+pCWW0Ol5QXGeU68t1aw00j15WbcgyayQzDkOLfnRplRdNubHZVr89NTBqtbnU70HUdEptLaQ80MaDRnY5iMmKcUnEe45rCCcnicFrBgriLkJntnJTmKN1ZUtSST0Z32w3mh1/slDluazG8PrubrP1KJFbA9d7nlLNdEsRgtFSL5ytLGN5EcSLlyGrWbH1sEgIkwZ1MLKsmjNDqXSS8ZohY3iSMJJ11CmnxKy1bsHGSkpx1pLK2+ONraeZMehOwRreLBeAhGPsLuwT7lDYbYaZQUyQiE+6uY889YtbHBlD3Y5ttHU67D8d3PjGZDVnUKB+LbdbC8U+N2vEdXEuoGoWjqslvxijAq0krsW7KQ+cTifbOVRThyeLP3HVXuqyzTJXhy8s9fp/XfY9NICcq4f1tF1hb98J32RrkZkJ+ne+VnNdL2RygwRuTiVxnW8WgTJq4LZGj7BsF5WRWIIiSYFpQua483BZazjwnIh4kJxIUF5rzK2UxpGKadixAuLCVwpWlCVJcQ4hLcaTYzZ0GqiBj8P4PgpIxOJUypOMQbxYgM08qtnwX4/5KG5Gdmt7SNVTUDdk24dxWILR+TBqo3hGCc8kJG16LauuqtpLUKOS+5ZYtD6bN+t2SM8PbZqSgqM02I9JysdTlnkpRyxl0UcnDiffcAbHq0upd3Iu2l4TamsLf0sHnRWNowEHve55XzXTjBmzmtn3+8cyseZcSZy7U1iFiE/bPcCUpdQ8xeSdUL6oWKyQbKPBxOJxOHFCswICHmkNOszYoZj+uLS3hSoOpWO/jTFYZWlKChSXsCvkFwUV8V4mO1EEd+NNhToEuA6zVTu5uGsuxanyhM8lWiHo60JxIJZerLfSPMFt/8AQ+y+TK+N431BRZOvRXFBS25bS48xi2jyGaqyju9xGVCkFxT4skn3XuOXVz5JsPJEXyLLvIe4RsJ9d6AMYRhOXUqeyiPFR1Rs8qy3673bJOrMxUoOD6d8sr13GcYO2KbnX7bqojrL65cdMw0zMhtzKZ6M9FwZxwWKtcuZ9lEnrlyZFi9XYEpabY/UMGtKfRBxxFiiOZgAIWM4oLS4kIbCcYR+AsuJWlwIbSyiNDSlJSU/j+LjcliVEerxqtZE97UzbtVOs7NptipbzTiVEsx/DWhxfEu4an/J8PoVgzXYaMfQlCm5DRZlNWEKVBkV+sTR7q3G19dFkHB6mvaiNxpZ812fE2WyleLvIysP1aR9jhzq8sDXKjKHveZWvMxwMBB76GeWs11UIsljLJPlB1YQY666Cpqc3UIkNzVIzXLSItOcWHXtIFyYgXj+WKoGEJxsqBFOpKlL+WdlNV5lIYJBCgkKCsUlKPgrI+KC3JDj77sqM+mTHeqBwh5KAEKD4ebcbjTdiWD73/QHaX/obUuISlKVsR5+n7da+SoFfq3itIURlDDQgpSFBxBQ+iTHfha9VbrrtQ5hVXuRsAcFgl70cuFau75CdDdzNrjdq8brzhHpKQPZMGX7JWZxrsbLS8lOSVwGmgM6PXcGeWM17KvGMbM/PJrrqwqjp1pKrdUFE9xTiSjNT2NtTqryws5+j5dLYxeP5aswSSktnrmUz6FLSEoRw4+2vK9z5HF42VYoKDaUAtKSXHHnX1vSJjMoSYr1WgenUt4A5jmOJdQ8m2qv1Px86DMiyvHdxT2sJcKNrLmv6Lr1teseOaCjJUSa5phkp4jFhwFLyHG32a9zaJNUVLKoBiKGLyciYAVrtHKk7EvZZuVo2BPjZRzvcAQgYPTzuy3qSPXcWZRrS16QvaJetpipbKTgwHvy+Xlc0Bp1MFtUs+UnXHKOpqlvntuWht05pScaKTU39vcRZTitDyeWcWJRtlVxITjfpZgPRlA9HrklCkLV1UhTkBRCwQMQ5191cpcgurckugpcgmsd704ASsqCgtL4VJctxdi6/rm0/oqmqflVL2gnR06VEppbAhfzDTKpDRUVU2DhHFFXpYWlxLqbExM6DFVXqBVksWSXnrC1nz6uZsibQ5VjZWfEWqgnD6ZbGDBkl/Zb+HCmMVEoqJxRfVXONEEHe5+uR2MRi5ZltuoWpSoyYvlFFDlOtJdFY75WXEYiBFSYhM8vy5cpCkhtbSo67x9UeOnRCst4vJOT1wcOJxv0c7XWDMqHISoK+TwYydGS06w8zDScUFBZQpBlrfUV/ndktPlxlccszokn5d6pK1kqJblpfPoHO96CyhDEC1bcsZs6ThPfyJf1qY253FBQxeLxWOJcRPS20k40atwE5aSrjYb7c0bQ7ZS7G4vF4luLIbkadYJVgLCR65Z2t/dU7bMS6f2fFT4i8cx41imSC8u5cqG2kuGep6SZSJVLMzvlo05Q5QSLSTAtPK8mmZXii8VY5m3TQYKDFcjRyF0zU9paNBMbEFeScsFwicGIPVleTNkrpoMZSUfHGg4lsLD7YSMUCXcSXXlqWl5DmTHIQ7FS3il1Fqy6ABx4OJOFx1d45hGd9oEZPHiZClDOqOKwZXPVsnEHpScXhCwoOCWmxwHAadT0u23Ha98fm0Xj1tiQ29438iQbKrUWlpia5qKdcTZDyGx5kjeXovlCdu9taV7VNRwWLKLZwbKmq5Rx0vGCY+DLt+qRCxouGzEqK9JrZtIFOW13u79PknNLVtltXK8omlTKPymmYtgl5SqBISpmEhwUsaUSNCVBCMXknLRuGVYMb9Lw5bVNBOjLbCcI4sYjDjmSksKccU8HSl53OPJfE4sJTkLFKKpjWubNEkencez9px62spUdR9dBOJLWR3FuPvKUnBnScWU43lBPbUnASSFk4sLD2OC1WM6p5WxX+6mdpfhCxMlUt2e9S7x5ZdnOqEKJqus69WY2hxl+ktdMlau1WR9dh18WMwh0deTJRGkSyoV7UcDNym0TTAQXAYF3Xpp6+A20gOVflFuqKGNfbZrGoHl93XpUpK6l2NLTY5ET3W0pTyvRLcgXzls9O0AQwnHDJNjYBxeDEnHCS7ZXtzqm+wr1ieJCXZrkZ6zlhTq5suPconKeMq4vhsX/AEh2Z3ZHbxVom2TcM37myf8AQHYLiVq3kuu2IWrlm9aSJVrtGubbvFs15Va8qJ8i/wDdtbe3sibxu1asBOckB0Oh78vz+bjn5f2p8zV9gbkfsqmqnOT12i7VVq9bXOyjYWroWGx7TabbqWhxd4s98kXs22pnv+kVsHkqVvsZuprazxCmynf2/wC8b+Ts0+0ckQ8TYMTWbj+8rHRj7asekt5W43jx2F6tbbCcSpKkkZwZzPLuVA1/GMZPfK7muk44ZKZRU444k6+GkqXJfku1hSWlaKGEjF49nHwvBifS8fNk7Ldt6bQ9nhWUeTTvuZRu3Sap5w2ACkRvxfO7jrzvDiixgwgk4Vd6MdrYG4Hcpm5TrrIop3brWHdZk6bJ0tWmv6U5pTmmHT3dZ/jmO3JF0NqG8t+RUeTkeVWvLbPllflug89w/KiN/b3AXgllZVPfnIkx7nZbLZ6DQozHFuKx1yCnr1y7d1k6FrHlKZKgQY67HWJG9161zZbLMZjAAUnqjxSVZIYnrDtS5Hy6fiJhpTgy2mO2sW6bv4U9Cvn8/LppFNWMV5Bspm/v65jZfVJy8faSpj9aCtEx+VYvxWWmn8iP+PsaxJXkrDkoLCQgYsShdPNFpqy1nX9io9ipZIVIdlzqidJsZs91Ud2TNnSS4DzFCWY+FXyJJ+Sj2jbfkk9ViFjK9sZAk7RRLqpNT/Ncq/5RrP55gmvMOPR2FawTFMBVaqrVVqqTTVGqRJRpv+If0qVqy2p28nen91O0a/rVZFSVEuErVGaIVlvOoK/xidr8obbvq5TM/QvI9lf16pVjFhMtE9SsLSv5xLSZZTbZQ7dNrNLkc7ZKpWmEjBlsxJh/poqoUeuU6wI3lYVJtItIhDE2Hs7mrj9N+N24eS5+wh9qS7X8Zh06MUiRH8chopxQkpXjiFpCR6Vls5aOsKiKaNlWy6fUNprry+djGQuZIsrexvqyyM6U+w/YAq+XymLb9nOKwiPHvVDO/JQTkYQm300kNp+fEkHgbDQa/F+H8VLXvRXoUnWjDMURP1BCMKPW3OX0yDIY2tzbpO0TLd1sMOMQhClQ5rEtL5WpSW20qK83ZnX6zxnnkQTUQ6uBS1qZb0YRoKEqACQ2ylPwCbti6MdVelxFkbButfrp+xP1rbWDOz78bSjYUXKMrmknvl7IS1WNSm5tndnt3dNbrDJE18OhPxGUVaROcjBw4gWLnjlDSUpUJIUUBYAAOPrt352N5EcZPzcXVOJCJcLbNp2hd6w0GoCyTihAkT43MUUDOcUn8fwhBafxqQoDBkXISoUN5Tq02MlpnBn5Ae+qSUr1KxR9H0RFbvXlwv0hB/TEFNemB+gYK69VexGYS24HC6zgWFuG8TGZ0BzdIwirlMKr7ExIYU4p96y/6obqxtsec28kz0x8U02/libpVQp0B6IhOJx9W4zP2RLanarNrLIEZ5ZyPm6P6lKuZNZOdzTTU48b+V+JJBp4UjJT8IJD7LM92yCvGeNBIcyVk+thhWBPFJsH3kz9XGpM6tH1g6q/q0GgW81MnyLpdSqDHUlJSsH0kjHzCA9K9HO10W2lfL5KJGKKHocqkLz0mRIdiuFkOFZc/L+X8v5Km5asrW3DgcCgSaxixnbY8Uhvnx5zgCU/AxwwGgl0thC0LCosGPHn28JybqVxC7ArqzT5Va/Sux3G5cFesuagzrMeCyyjIjrwbWFsTn3r/KU2ymGa6bgNq7eOc42NcFKppeeVy0d2On4tuzRlIBTS0R0upyFG4BcSIbaA0LyMMZPi3G866qVlxlWn4/EpsH31kn0MYebkOqkF5x17ZcUxQsIQvJMmI71RCmXrRieuIkHoShn8Baktkc4SVF5ZS7rbQkuvOYrAGHnWCn4n0D0ZT4D311oWRdOxWiJSH0uYlOcSVJQOcKXlNshKEx4L06bs8iQLZuxm7s8lt7SNrudp1d38qYqortavXntV/wCXFGKwQY7ynYT6SrGzZCuj2DsVpTMKwBnMzdJXo7mlI1CDBqoqpIn+UFZs1ZrLaJ2yWCxCYzZZUtdYw3FroQekO1i2C0TkxhSWT4ylozrqnjb5UISr5vSJkkqJJBOdQ7+ZZdQ61vEaC6lwLWbNmjc5xSSKp+7ZZQlKBHjIjBmprrHHUrAJUoqU7jyNZg9+RKkFHAVp+XQfXKEkJwYEgMLGXUtodGNqaKPRCQlIwlRccYZxvFy7G7h1bUV1N5DqTatSJQkU1fcRImqKZG2MeUmPL0TylD2tqUgzJVRR/igX7iYU9a2DKMFQLKVBSWH4z3vgCQpsx/JqHDDLaBF3dFOmJkt9Lq5Gt2qFSHg3f2bFeyWcbS2L+A03ENXJ4vHMthT+lLtJClEkj11R6SVkqzaW6dVwmC8ckiAO4cOKMXEGxyBlcW5URNw06JBKlKUVDlBc2+qjCkgpII4UpwFTfx+Px+NSZiM+JNVGlvDN0lIjphojIZQj48TicA4rJUtgIaeju7JDpYzBS686aqis4mypuKl1nXp0xjVEjF443IqXtQk6BK0Bel+OIcncpC5Sm01uyrUxKeXCLRjOFt1taQqtsvYIPe+TlLVALCgryY9TlA2WT8fg0YF45eWE/wAYUtVcx8ZLJ4tBipOiWyVOY4bVVQsmdJed+XSQTgw+jhOHLDDk5NKtRdCFJJzpMpyvdtoz5gstOdpIcvFmSVEElxYdgOTtzieWmPKg8mNeQm94a2hq4E4S23mH34v4/wAYQxl83zsSNaqKXG7elGumlNYYqmsCBheMkvSV00B8zNhZqI8UuKeUfg4mTNqJN/a2YL3iuTOlLrThw51yY/sH/aMbC3KSZzEivMF6OyiJt8V+G+1jWNvJLjIS9HYnx5IIzoOeTsUYeMlOeWJVNiHiQ0mG9DQ18gH2KHPyxnW3ELW4uRExpykl5Jy1yoLzkt4jCfR9cOHOEYwLxDCmPSy5kc4cOT1Rm6mdcsVcR01sezluPOvy5QcSolw5DbtXH9de1derr1VWp/8AInU/+ZVRfzcN69sH/bM+Q2vJtp5PHk0eTWfJrfkxnyOzv7W7Daxs399NwbB+SuKK0V/6M8uMf9CmrixS8VKAQlsBxNXR3OXCfIEJiF4stt/sdftxisUVJlVz+hnxxF0KPAZYr5Kc+MyPKgrqpOvtWUDb6zbmneokuN/JSUtx7VLwWCD5NMhUItrEnyQ3UQrBbLK8cS4twd1iJNYqsbKTIcgOLLIqEvI0i3Knja5VZOlKcKlK+Xe9wkngJPaMXDdQ5aJiPOF5UBwkkmWtkBMeG/JvqKI9rmzSJEqU4/HKQQsZDU9HME1q6j+MaNVKuhXrx1466Ne/5tqon6h/yytOtaxFXXae5QK1letqoVa6NZf1o6ynX22Gpyb8bgNxO0O2USqhR/iUfD4BtKSAHTsOy6nT7HMZ2CfN/wDnx/zDe6feZz4jAAlKQgJyksBiTZ4wsqceaVJrZOm/wGr6NszG1/8AVDYv+hXcx9ga2T+2LraVuZGktyEyt5ehH4kErKSoOI0mjQm6ShSA2hsQ2FijMpIdq7R2RZGO+t0KJKgr5/L5fMqJUrpJOqGWmEu1TUvJbNe3VtHHlfMK0Sks9dYon6LYdTsdDRZSHmcjEOfIqAsZMmQqW3PM4zk2Ytxb/wBoXn95N+Ng/wCiqtqhypTi3bKRY+RmdkGwJvploJf7P7LLv7H5y/8AnLzbT7sVUaRHlIfSsYkJBSQtK82x/wAbbrve5T7b9jwLsflPbNUMEJTwDgSkJBAEh3X7HH0xXJCmVhUWa0+pL0J2qadQwI/6piCOuCjGhe46WYzMNcbbQnIyHsaCcbQc8dQEHNnLICiujh9UaFTqJiNHlk2z0aT8grruDCe9JJJJJCu6s7ZtWCSqA7qyZgrY1pD/AJ0+vYrDWQosptKMnNuzoVWaRuoFaYCoim1CSzIZW0hpTJYMVUZUYxFRlxjHUz+voVI5UKqXKSZr1fpLFOIP6IgJhJr0wRD/AFf1BC/R/TRFXXmAlCFMuofbebdQoE4ovC6qtPG/tSmC34dh+QWdWiBSSohQPUlKgoKtW0uR3VC6V+ZJZanVLeIktWqLZUlTcS4bnCWp8P8A51m9eUiBZM3KLjd5LCePqZQ2l1MweOqlIzcS2VLpk9J7XHsltK4j2wSIJ+AaSwpktFn8JaDZbKcOFXa+TtGXCK0yGaqxLsVm/ldtXITolwJS8dSckmxReBE5Np/aRfjY/wDozsbl49ZrnCWJRe78TFMJyuNU5Tt0ade1KKGfwqYcjyY1rG4EoQhr4/H4/FKSDjKVJ+BQ4yWFpOJcafQ+mQJH5lmc/WStnNm6k+EhuDcMkglXyKvn+QPJdQ5Lr0L164/aW0iL3XIclqfFeYW0Wy2tsoLaHe8AJmKGKCgk2SmmSiUtARhRrFL6J3pYWtzWE9ee+VWa157J6INg7ZNSjcpumrhE9c5dqu6FuLo3Tl3/AHDe/wB5F33ebmy3WJeruVWmtWTm6yLj+hZXEOyNnpW0sbKvYl7JOvnb3aZ5uzeG9Owf31bAdgVsDl6btV2m+XfG/N8b5V8u/N4LsXTV1o23t7mNyO4HcJe3X2yi/Yt0Wwtv639b+sLM2n9SXcf9F/0I2EXq75zYV339w3gvhsR2hnZTsju4TNkh7DcWkl9b3jrdNg3djcDuKtuG3ncf+w/6/wD63/rYGwuX81mdW2VXVT27gy6KIoXWwonGSXVPF4OF0urIUhzuSUsBuF/NNZ+MjkmMGglSfH0JJ+as8h4rAKZlSJUdJpcS9FVaOqeZYsz+4mW3MbsDPcsFWX7wnmyXOMoSoqRbz7banZTAVDuqSGCpSlE2rVc3NluP1di1WrppECfJYfl1BZ/EGwkhWLPyJxsHFYoBBBDLQwDkJEGT1RGcXHYgpQM6T3icGWElSwptCW35Lj2dOAqWVx4zr0mWog84tZLUcI+3YcJFe7ZKUval7Q5dWLMGTX05gTLqO23HRGarhAFcmrFT/GNKKU0L9CGZSKt5iU0ppLA5xSTiUU0JhAV3vkFbBWnUscy1L71CXK2MxtRq2nnrMfFKWWihaJHoo+IxTS2K+qsXlNrZfafhGPPYo76unrJMaJsVdLltyWpwsoV+NvmXQmKnMXDti/NRZOz1Pfm+aT1chU8WSJanC7820hz5tJ/K9IYegTU4gvvghRWD8k4CXAqXLW6C22XnZnzC/mFFTkpKWm5M5yZ8g4FfPFBJ+YX8/wAn5PyfOBVLiP3i5T09c1dKqmdiN4+monQbaxX/ACWILyGJzYCg+1JQ2In6/wCD8MiGvX5bLbkNKZVsn0rOfi0WOMB6V2sREZaK2a3cSnrl6jcQ87JuIdhJhouHvgG2z14KzhQUDFIoK4RJED+W5VuVzsCTDkwjTabPSHocuwcTOqpFQY34yCAhAC1I4kvwi2oAoZUleFpba2SlmW0WmOHERsDCGuNIhQ71jnfXOklePynXWm0h6S4sYMGAqWVMxS9KlOLTnUoEYJUSPpyJBb19tUu3fmOTluoxYMa+nsswq2VQyoUKWy1Fa/D+F2K/RiK3JdnNIDCJSbIWX9JEu/rViNZN2Ucz0BZdffiJhJMNKAUr+O2a4+2WZNaVx48iXClx7nZZ6nKWCqtNZ/IFQKh6oVUfx/5KalVS5U69p51yVRfw3KZ+nnw0Q7GLQ1u8V1ZaLxWSnJtmp4udUQVK6k8KCht10DIzMtacQkNrjOx1srZhvxSxDQlxeHG0x4DTeXqiffSrAl+SrG2nXnXuYo4ordbYCZEl58H8DUZDOLcUoHB6jRGqCPXv20uycmPSfbMZmp2WbBjQa0RW3nmGxVGGr4lnod/EUrQ/VmqSn9tub+VTP6VhSy2Pk3YuT+tnhNTaJ2P/AKZGxO7AdmO0SL59LjQbJU8qX+3Yq17XnEqT8Cj4KbKCkoW0WimrjJYWzJiLjORlsbY9HYfRm2nXXV4rL2V8CymN+kuD+l+kYoiqimL+uGG0RoqYMmCzCbhiImEuI9CdhSqiiXJkdxIZhNNZ0icjnx+H4y1+EMuqTGcx57mE4nFuhthl196QtMZn4J9DHHVekpRXxqCPEftZNw9ZLlFQPxZr4mtQdPjUTTNrPqIbKQHmJIhRmGa2RGxKUhcMxS4GDGLAaXGEB2tXB/HMsJqlJ4VJLbyUKCW2o62Vt/ENBAbbQ6FBaS2Y/wClOj0FkhzhSpJQUFBSUqQpBRqwaQtpaJMZbM5otXKdfgTot9EqmSlSbNqG2qMYf6pjfh/F+H8ZaLP4fgUw4i2JjQCEKZYxEVUWRHoWN5qoToDEJpo+u8weuA5wY6tS3JAIUDwsKjmubqDXPVy6kVJgmJ+D8RS6WmGKJqnbeemyrKRN/AKtFA1rDGqMUDKTZ/2Hbly0iMa5AjNtp4s7DK1+KmI1kR+NJKVpQr8SmPwlxBLeAnNitkZFZDP4LkhSMShDEeAmGKwVX8k0ho5sNbn7EeR+sQ0ygz1lFRP6CRjmDDhwnCIb1NLw4sPNbI7rLW0Kq40tu3ZcRxSbhiG2UqQUcXhKlcKSDijVMhpTckKbLSjXxy2tDiI7mxLooLLeE99AZCIOAYBKfW90kHgCnAWo/C6p75fNLwdQ40ENgfl/aVONiLE2C7h3YlX5sFJATnyLv5llJbbn3v8A/8QAUxAAAQQBAQUFAwgGBwYEBQMFAQACAxEEEgUhMUFREBMiYXEGIDIUI0JSgZGhsSQwYnKSwRUzQ1OC0eEWJUBzovAHNFCTJlRgsvFEY4OzFyd1o//aAAgBAQADPwD9fu/+jN49y+zkja3kLxEu7CSeSFG/cpWPcoota3zRjkhf9F+4DzUYjaW23W4WetWnaXStkL2HlW9XyvmnfRs115BW9wrWwjezguAIuuvFaWMJs47+fVOEJjvW0b+lFfNTbySQvG/1X6XCqYEWxbNLt/gNBNaS9NEDS2y5rPEtIfrdWlouuZHBb3DQWirO67TnSaQQ4ngOC1Nb6eP/ACWkEPpt70QQG72LU8Bz9O9VoPEk2D06IiIxcA6neSeD8LXmW61eQUboyCNTrFP+qEP9ptnU4ajkR/g9V8pr4O/k0+mtyIaVW9P1WCpC8Bm8k1QUXsfsxmVtUMm9oZ/FiYvFsA+u8dVPtLKbl5+Q/JneNLpXcb/yQdYGonrf4JoA+oB/2FTWtad7kzL9stmYs4DmOc77ww1+KlwfZH2iEAMe0Rl/JJHHjoLzakbsySGKRpoCV2l16ncKU88zIeDia1HgtjeymXtV+2828ssETGx3oLeYpF3tZtfJMJgw3maWC+bS86KQMbnFlaePluQcDVll2P8A6JjjNPe0HooPrqN3wvaftXH39x/U+ILwntoFbiqBN2uJW49SqKOlxXg81voG+0+7R7CaCrSOh3LU7S0Wws3haJS5rrkNDQOA+1aCb+7qgCa4c2rd4SR5LWzQ4Dh8a06tBOk8iqB4hVDJ6Lxv9V+lQoaG2qbs/TubpQExDuN15IteWh2q0SXOOrcNw80C83bgSrDtIqhzQJIk8B3ED63VBziXW3jXNPGihu/JEBukbgK+1aLoWevRaxRNDifJBhNjU3gDa0s41XJA+0uyw/dqyGfmgBk0/UDPJRH75WgcVbjZWlrqFpnsrsiL2n2rA2eWd3dYGK/dbuPfHyFLI2llT5ma52TkT8Xkqw2vF1RldM7ewfUT3su/COAVABtncnbLmiysWYw5UTtTJOirvQC5xldrk/bd1TiHaWUDyLk8cm31U/ea92vqppO71MDiwUN/JNY4ieMvv9pY2UywWxBtAC+X/wBEMw43N3mUjcBy8ynNmLnOc49SsbLoM3P+qUXl2ixwN9bWXAbjld6FTRbsiPX5hYhdpe2SPzcFBOLima77f1viQrtAW4oaSrBXDzXFB3ohRVIWF/8An3typwW4qnlpGov3Bd02fqzwp2rjTvrLSK+I/WQPAUi3pXULddqgnEO4lfMyei+df6r9MiXgb/3yKobO6ca6p3w6QOL/ALCi/Vq57vROMhPHduW6wKcd6aDUrbbXC+K8ZA6b/JVVkcePKr3JrmEOrUXXqpXDoFA3ZtHRoa46iqAY6/q+SpnN3RMBttv3b76800+0+Bo1kCZn/wBwtNGNK0UKmkoeWs9hdzUW0zk7R2k4M2LgDXkE8X89DVN7R7Vfl13WFGBHjwfUj/K9ye/xhwazo1AG2ivRBgPHffBFzhQN8K6qTFGg0wmjXNOkNkn3AFSI5pwvf/64f1bMLHL3b3cGt80ZHue824nirLqoLunamupyg0NjzSR0esfLi7zHlbIzqEwkIMAe1OjdrYS0jmsnFfulLh0dvWI41kt0ebeC2flV3OUzV0IooObbTY6j9VTvcsHp1QcVuO9A0eisnSuis0PcHVDsrs3jsJaV4m+SID9TfHxJHO14nBx+wclqI0t4LfRVf5Ku35uT0Q70q8yKuq3BFseCerCnHdwPUqnVp0uG40jG17Wnx8vIH/u1vFOsEcStI1Wb5povQ/fpB3jitzeTeBXfBxcGh27efyXhGtzbH0QOHmrFuZbDTQfNEgBu4cSjQ4favAaIIui8rudp4WhtPbK3V6WrxHmybke7f6oucU5zgG8SaA6lS7D2Tgezmsa//PZ7WcDI/c1h9AAmF9t/hVAsaRuNhWTpfYriFLkSNix2d7KeAb/3uWHsNkkMRE+0+DzyYVJlTvmmeXyO4ntvsv8A9Kv/AI8Rsc9xpoFko5Mpfwa0U1q3HejbqKsomysvZr7ge7STdcisfabBFPUUw+y13kQr1VscqPmE6MkHgpInbrWZg8JDp6HesacAZjNB6hYec0HHnY4nlav37c6+I3Ld2WtxVAqgSrvojdICySqaQOK3e5XZ0RFdv3LcC30Tu7IadLK32tTQSaHVBp8K58bVC/sKCsLirjk9FcjlWZF6qgEA3Z+7iz+a3GuAXj8G41Z9U2xYuxxROkH4BvKL66dEC1wPHqrjZp3NJ0ged8V4DT6s/irc8uN3yHBHeAaQoUfUokOYCbCLWihuCDtpY8jHAPZI019qecNwv+1f+apRZHtC/aOaB8g2TEcp983V4Qptq7Wy9pTu+enlLyDyB5fduWpuk7t6t9XuTsjKhxot8krg1vqVB7JYxwcQiTaUrfnJfqovc57yXOdxJ98f8dX66/1lK/17ZpBFEfAzifrKgVd+S1HsLnC+aDm3SZNwbRHRbQ2C/vYvnIuGg8FiZ7u7d8zMfou4fYrBKBBFItJB7PDuUkTrY+itpbPcBFKSwfRO8LHm0NzotDubmrEzmB2LOx98r3+5TUDdHn72kErwAriUdBJFdm6keXuDqgVYVDs3jorf6mh6phZcTQzVxpbtyLVpNA2Oqvh17BpK8BXzT+tL51y/So/VXGF83g39BhpW3TWlt6r81QIP7yJduaSeKDqDeJ3ppbRveeKOnTwbzKAAIHHn180Q5wBo+nEKwdO54W+pHV9isEGq5BNPxj7Ag8kWW+Sva2LQod6z81eLJ5Sv/MrxjzQ2d/4c4GLFWva2U+Wbrojto/EIajSF+i1xudwpQezHspnbbyxWbNCW4oO6txpPnlfLKS57jbnHn+or/wChzDC8MGo6TYbxQfGC0g8l5qwaPYC5t8FqDQ0V5rSKHBNa2qTJGO1Ma7ycFjTMJbCGv+s0UtqbNdcUz5ohyebWJl+GU9xP0dwTmGyPAea0+nuzwOuKaRh/ZdS2tglmud0zBuqQ6lhZlR5w7l558ljZjNWNOyUdWlUx3oh3LD1HbuRN9gI3oBpAW++icQKKpXwKq1fEqrV9g7DpPkt18OypQ6+fBW0jgWXYTADvJbQoLdbe3cqC4rwPXzjl8+z1XzbUHRYeq2ju6H3otG6n0UHbwd9AUg6y00wgBObpDNwHNVusBobYKJBPVAycd1b0NbnstzeWpEg1u5koaDb780Kur81ba/7tcOreKDdp43QSM/NA4j65yOP4leAEdE6HaWDhb2sw8SJgB6vbrcfvchqK32m5u2MeGQDRep3oN6/pPaxghd+i4w0MaOF+7NlTCLHY6SQ/Raodng/LpNWTyiCis6YWgJkl+AD7EJN0Zpx5J8Ejo5AQ4cv/AF8+93LSGEa055Jcd6EpdPhO7nI5gcHrIhc5mU1zH9COzqEG8Bv5pxYAVQ376QPxcF9ya4FNeDuWLk2XR+LkRuW0NnEtx3l8P1HgFQSEx5bTBLyPJOhFins+u3ePeo7lnYDicXJfGVtWORkeY5mQx1M3tHNVEwdB27nLcrtW0rmrK8XZu7KVquzd2c+XZwVWPovoH0RdI7W7wmyCN1gcFGCKVntBVBbnK43+it7ivnovVeAWd3RERYL/AC3ei3ONb+OpFhshw18zzTtNcb3BUQHHUbpAC68tJXBVZpHf0I3KtTBYurHVDz3oDcCiQ5UCTxQObj8HeML9DP7x/NGSeGK/jeBS732t2i5w4PDPsY0N/kgqR2dsLae0h/WtaI4z0JNIlzi7eTxPuZW29qQYOC3VLIePIDqtmex2GNm7Hp+2HisnJPiIb0HROmkc+Rxe87yT2ALS628QsHb+G7GyWgZreEvNTbNz5cXIZUjPxHX/ANA3f+hiFllGSRx6q7Rd8Kj2k3u5gfJw4hZuJjuyMU/KWM3loFOH2c1E5z2TOMThXHkixhrnxXgAHTitAHRUVYKAJC0tPNcwgXF5o81j5NuduWTs9xOJJrj5sPBQzPAniMDucjN4+5O0l+O5s8fVv+So0ePTtrsrIh8pWfmvmgt3ZuV7lTVTAOqslBEA120Ua8lxoKjXPtJQrs+7qgGi/vRZC5wIdGGgN8qQ1W4WrcT2V2U0qrteB/ohrevnovVfNhEQYFH4mnd9qqw4oyO0fEgb1cQE+7HADh180TRvdyTN9dd6ayhzJF+iJ38rpA/5LSPRVVGyjasofL8UjlIPzX6OR+278ygdqYRPKVpP3oT+0O0Xg7jO4/ie2thnZ7WbnnU5y3dtNQ9kvZGTaoYw7S2g8shvkwKTInkmne58kh1Oc7mnT+OUmKD65UjIHTRnvIRv1BPmjMsrhDDyc7mjFI4cW8j1T8XIZNEacw8lN7ZbNxdrbOZU0f6M+L7zd+5X/E17lWr/APQTNGC3i3krJRpbzyorja1bwKaeS2ZtsOeYu4yf72Pr5he0ewbcWM2hiDiITb69CsGdxie92PM3cY5BW9amAje3qqdRW8rj5BNIVIEFatw4IjVSjkB1J8LtcDy0hRTeHNh1ftsrUhNZxJmP6MfbXJ8LyyVuh/Q9tSx+Th+a+ZYDxpX20VR8kHFDeArOjmqtHqFfZYKATVvKFqr7CAuCsH+aimid/eNZVIV5n3BZQK4q2P8ARXI8ea+ej9VpY0cVoxdnlw4tVucH1bt4XDUbrgAqp3XgCqLi6zfRAk1y/NEijxVWOCLHE8uSA3DcrJKDgd61b/wVaupCPyqOrJBtfov+I/mizPxnjiJAr29nkn+0J/mhRW5W8j3NcjI/rGkJ8jDhi/qcfHawDsg9qfZ6PZ2ysYRbTxY9Vk0H9Qp8MPia8kHc9ruCycosDn8OEbVDHixYgYHZG4vd0PZFh7NzYJYzIRKHivMf6f8AGD/0E++Y3uc34Xm/9E0uokts3vVHxIA8OO4IAUN6oKxvWy9sF8hj7nKPGWPcV7ReypkEMZz8AHVqHEDpXH+S2Vmu0Pn7ibo8bvvVs1xEPYeBC3OTWOso8laDQa5rdx5oAOVK3FUbbYPkpO77udjZmftDesOcA48ohl/u5L/NZEMYe+PwH6TTq/JeMeRH5q42nqAewKyeiFOPNWCSvCVQ81oYaNuVmyavl2aESCfwVjogrvp1QrfxW7ttqqT7EdN8gmTMaWU3kQOJV+7uXFeB/ovnXeqqaH1QEYvcicPZ4oEFu4dFdk8l0KMjy+TkiN1jS0rjXJOcTqTfFRvy81bach4OgHFUDp5qgQt5FoWa4ojKjDeJNIjEp3GzaLWtI42DuQ/pvKLd7XBjr8i0KkNI3b1ch7d605LCeTkJJr6tCpS7JxJ9qxF4lAqID6VovlfI6reSTSbHkxvcd4FClKyZ0kraY/e13Udk2KZjC8tDqv8A4yv11/qQ0FNviFY/XtkY5rxYKLJHNk5JsZLJzuPByY5gLS14PMb1Rv3BpNrA29c0FYuV9dg3O9V7R+x5LzcuFq0h7Dqb9yxMxwgyfmpj13KwXNcHM8lTfFQVEoPJJ4KpLPwqyt3uzY192810O8LCzP8AzDBBL9dnNYs8DBBO1zg3haJCoIBppBH6J40jwCAFc0CuK3Hqjdk9gBF/gmknsJ4FAGlVoD7Ub4q1pDm8WuTXwjRH+lHnyWlz22HftLce0Wezc5Wx/ovnnKp4fVAsarw9mFu8lh3/AGqi7rao9dyoOLd56IHxclVnhaLb9FVqzxoDkgQwjhap1cWLeSNzTyW40UKNqsyM3xcrxPtVtQ048126VlfwmlvuuSuM9VT/ALVXbuRmwGTDi3wHsx9vezvyaARwzxinNPIXvJWxNnTw4mySJ3t3zSrZ2dgP2kMiJksJ3xvNWsTImZi4QBEO5zvPs7jFZfF5v7P+Asf8VXuWrRHZTSnTTFnJAMPIq4+P/Ad6LHxBceqfjSiSNxD1HPpbNTHlA8OyghI8gHeqFJrhvWy9swPD8dkc1eGVgograXs3tPuIpTJY1MLfpBEl8eZHbxuGnqmZEZeHINaadatq6onzRa6j2FE9rmPDmEtI6LaWC9vzzpY+bXLAyqZOTC/qeCZIxro5GuDhYIKpvHei03zQbzB6oG0BvukCb/BWLJVc0FQJ49ArRe+iaTg3e7f0RJ6lWOynAqgiN/JUCHuOg04aSgXGhXkrvs3ns3LcVYdR5Il5TnZEbWCw0F59B/8AleBqDcHZnjolpBb5Wg54oC+CeXH80HWK3jmtwtWXaR9iss1CwwUunZoHHcr4Kq1CiRxQviqjceJCrIhI6hE4gsp7T4h9ydk7MyQyhJA4PHoeKJcVv4qieyuywu4lLXf1buIWh+tluidwcquiQOgRJRANE/YVSDIxlZG6AcP2kcqd0lU3gAP1t/r77R+p3e5fZbkAF4VRW4ru8sea1NKOpw6Hso9lntJHBaf1O4PaPJ3YQeKyYDYlLx0cbUMlCUFhKbI2wQQnRFzmMD/IcVFK4sNsk+o7cVYUeFhzTyncxpcsv2s9ssWASybpO9ne13wMB4BbFGA8zYEByXg6XsYGvB62p8Odwx5NbOWlSMJY692/eg5pC3dhvtr3szG/8vkzR+TXlZUQ05lzDqoZ2FzH/YrdTDSINbySroO31xUA+AqMkgPUY3tlc794oHmm8j9vZUnFNl1aeINH1X3hee9Eow5fcuO7qUAPiCFcW16pjC2nbvVRXvKiCiCiHRQDi4JlKbJBMWLkuH/JctubQZeNsvIc13Bz20F7RulbGdmSWfpWNIUvs77D+0WdtTuJc+WFrI9G/um3v3+a+baOdc1ezNnO6AtH80LND7kaNmkKJderogQUV4TZJoqgS4V5LcSN4XhJRqqparu6aLKv4jSNn04JwexvDxhH5LxVlovchBPHORqiPglYeDmnqjh58kQNMNOYRzCG8dEJQL4ndSdHK9h5I9tp8NNeS+P6p3pk4Pdv+wpzSQQnvvSFjYzdU/zj/qhSZDqJ0xDgwcAh+tr/AIMoj3T2bkK7a7AHLwrwlePsoNf5rVGF3eX5OW73Ny8a3KwiHkfqLXdHU34FfZSnxzUUjgOiB8GT9j2rFzmWdMg6hZUO/DnNfUfvWdox2Ssewb6YOb0dkbNdl5Lf0vIFkniB0TNqufK157sfCDuVPceZG9RvlLnAFMcbYNKLW+d/rXtNscQVL9I6wOqs+CV0b1lAG5CWnmFLv8ZUg4OJUm/xKX6xUw4OKya3PKnJFuulkwl2rxlxsk8ysmhTAFmLLPB1LLmJEp1kit7VmMjqN5c3l5LPaKaTQG/gtoWKk3egW0XO3zV9gW0b3ZTh9gW0+Hyx/wBw/wAlmySVLkvIWFN7PbOllw4jK+BpcXMF2sUNpuPDX7gVGx+SJ7APYPbZd/c/zCPdt51uROxtl6t/gcjXH7Vx1J1Ld8NclZscVRLb+1V8VEkWmllULKoUOB7KaS2/NXdjgiHbuARMofzaV+i8Vu80HRaTvtHM2fI9m/Iw92nmYkQfCezVUgHL3i3eNQU3KQqfSR3pTjdlX/xHHsu+2/c3LcV4vdpUrR7R2eFbivF2aoT5K20qp7eSD4mkdFfZXZRHb84f1Ic0tdvBRgIN208+2lRU2M/VBIW+Q4KTS3vscv6uYf5LA2npcO6l07wHjeFEdnvjjOh9bh0TZn3HqjPKhxWTiFwmZZs+JNk3jj2WgTx0lPZyLx5fq67G2LRu43UOi3eKK/MIO+F9eRTm+4Vu3rd2Un6m6TRHAp0ZFvbpcBYKbTxrr7E0uPOkG11TWrvDuCEUzXXwI4rGEDQZ5WUAKEhUGshmdMPMvRztg4uQ51veN5BtUd/Yf9gNt1/dD/7gtMScdkbK1EElnL1KdZoomhRscle5F7hvsea3cEQSgeVIV086W/0/FUQvCRfh5hUR1TnuJKLpo2XVPCqBeFVdjd1UoyY54Q2hufrNBwTMdgzMM3jTPLNFb439FTT1TXRHGk3h+4HoU6F7h07b7LH60/8ABUrPaFSsKmleL3T+o8C3LxdlxuCMWS5pVxOVx1zHuWrXgC8K8f6oPYQ6inQup3Dr2MxapjnnyTH3cUrfsQyD4HX5ItG8bkx9lxpw4Fu4grJik8cjZWee4puS1jXN0Ob1UM8To8iNsrCKtGWUv2fIzQP7N5pylx5DFOxzHdHdlvCoBzt6ZLZDaT2k8wERx3dlfqLd2wZEYa5um/pBTkXBMx7eTSp8ckSMc3zHBTgEsNj8VK07yQpm8HrJ6t+0LKA4t+5ZV8WfwrLJGoirF6WrJfIPnngbxuCjfFc+VkX5UsZrK15J8zKoCdwl43veUDI4xk6T59njCt3aNj+x4ZhSxHPZQjjkPAEC3H06LaD9uwYm0c5mVFlzaX3erfzColf/AABtz/k/zCHd0Qmf0HstjQe9LSXEoHU/0CJc53VE2R6o6vCiBq4FEg1zVt+tZpEGiuXPs5G96G8qxurdutA5kdkA6hxWiKkGtFcaukSq3KEslbNEZYZQA8fzCkw6lBbLjv4PaDurkeiId+ITZ2d27dMBucpIJXNcPev3L/UDsv3q/WD3N366mBbl4j2WEWTtfyQLFoyHs8/e3BbivGf1YewtdvtOx2nUPQoB7lJlTBrGOPUUsEQM7yECWt7mosYe4k1jo5SwguMT2f4dyLHEFwsdCg674qhV7k1zzuvon5UV344t4J4+iseLkg5tg2mt4H7FpPkqfd3e9C76qiS06U5t6h+o5q1SdpRa8cVHLHpkAcPNYeW1xYe6f1Cyo2kxfPs6Ab1NETqimi/eYVMziwu9FpNOFevbRHmi8+ScRYcUW8VRK3leMLee3utnQZIkD2uqwOXkpdn7c2dmwQvnlgnY4RM4yUfhVgOILdQB0nkv/wDH+3P+SPzCJYLIV7K2PQoiIg/ed6DnOrcB+a4tKIb/ADX2sXi4WL4FOGrg0dUAD6IkCyvFSI80GvA48CgdyolF2fCxvxOe2qVxDyFK9440Aqj8ygL1Ko+qBEgkGqNwqSP63ou5brxyZohb93FvqnOrwnfwIUc0YE9uClgncGMe9nJwanNPBEeXuCk48Gk/YsiYX3b/ALB/w92qVf8ADeFGl4j23GStUbV3eS1/VWwH3dzezxn9Y0vmNXDHTW1xKzcnKf3zGMiPw6d5QgwTO/e957WNgf3taa32oH5cxgeWAE1adC+pRY+sg/4SiLopsjSH7/NWTLinURvLVoa5rmlrue5A6a6KgtJ8J3+aJNq3G9yokfRPNMcL4HyUg3RnVzNqiQ+2qvc3KlVoMagx2pAAeaARDt+8KGUFjmWTzUMtuiJYnxucHM1DqntcdA+xPjcdQXjCG+22g5tEbuoVl2/TS0vcvEtUnuSHYETnPiDbHgHxqHG9sthzZY+YblsJ++h+NI24cwVXsBtzr3A/MK2jpxT3bJ2TZH9W5xHq5OLQeAK8QFIEuBNHkqscaCseHiUCK1kv6Fbjusq7CaA21q8kaRJ6eiIHUngVr29hB16TKLpAM3ef5lAD1T2R3EwyOHBgW8Bbq5IWnCRj46a/UBaxsiQ8MaQ/SHwuUmO4xSsIaOL+X2Imm2KdzWNPCdAGslS4uC3IY9sje8Ebj0J+H79+9ZUG+SA8hYU7DUkL235KbInEUbCXnkiHgTO0lQQyFtNKLnFsIcCRZAHvV7tKwf8Ag7vt3q7/AFtree243Lc4dFqjWqEe7uCtpXjH6sww92w/OP8AwCe+F5bKWuZ4IgzqUcydgcwuDG056EbA1vAdogwpIY3jWRSsnqTae3g42mPdYtr+R5ItGnINdD1QIsHd1V3RIVs0v8TehUcguCTR+yU6KJkD4iwM4O6ppBVbkapUPVWOpTuiFhhG5MkLjEe7f06rIjdRZrFX4VZPEHoq9wlq+bbqRFDkOao3xRNlp3p1CynauoTdBVuLgi1pEgEjOhWFPdPML1lYTw9mieMb6BWFLI4TB+M4uunDco5WPdFKxw8igXuINq3K5HfuleI9skuNjhjC8tOrTV/D/op/aHbmzdoZcVYOytToW1uLuX/Vv7K9g9uX/cfzCptE0h/R2z+AGg0L81uI59Vw6I25W4Gq4ErxGuS3W0cTZb0RB9eCbY3IF7Q40Dz6IfRJceKo2CV4juP2b1XwutF3tNs3k3v2ffe5aJdP0ev2lDopdUpkLdG4R1x81u3oCyOa8DlTaKtxHJTwuAhcQOnJYksmrIx3RyEjUWcDXko5T8xMxzb+lbSFnbIy++xmNe5zTE9ppzXsdxBHNYk7nSQY2ViPPie2H4PsCbOzXI/LlbdaKpPij+T42J3eOBwb1Uz9JkkjjA5arWFA2pi+d53Hk1Niha2BrY2/VbuH/H7u3xH9fvPbuK7rL8nK2FaXPZ0Pu7h2eL3h2buzuoJJPqiwFPJjz1/Xv5WpcnKa6RgJug0cGKPB2fExrA1xaC717W7PwjITXJPypZZHO57grrerKpOA3m29CntdcJoj6KEjtD7a/ovFxXmg6xIA8dCsaYHQO7PVvBZEG8VKz6zUWg6vCR1R9QtTtSD7Lb3Kt5QcHG6KDaACxpLEmLE8nia3rUx78F9G9zHrLwXEZWO+MVesCx96LfhdYRa7xJhe0HkmPbuo2rZu4jmvAnNIP4I/Z0W7igAVbk0N6IW6lI1xqR33p5bUlPH7QtM+gzQfJPJ4lw7NBPPsdk5McLCA6RwY2+pNLbW0RL8mlw3vYa0GSiVk7F/8RNj7Pzo7kBqbhTS5jraooIu7hYxjBwawUEFPtP2R2th4LO8yZYqYz7QVk4utubizwvD9Ja9hFJ0uNEynkMZQ6+acOt+iscQPtTWNouH3plGntvlvQJFlrj1CLbPC99g9LUuS+4o3vAFAtFqUws1RSgmrJYVMHhrceQgtFOLCpRhjVC5kv7h+5TmE6MWd7XCwe6O7qFnmLU3CyftYf8lkOwTG7EmD2u133R3g8ltEbUxnnByA+OVjg7QQG+IL2jxXvjy9jukpx0SxSNPhvmFnx8dj7S+yNpWeCR/Q+1f/AGAsxzw07J2sw9XY6ycjGjllnEJeL0PZ4m+RUlf+ei/gUnPOZ/Ajzz2/wJvPOH8Cg55h/gCxueX/ANChBsZx/gUH/wA/J9ygF/p0qxeebP8AgsRnDLn/AAWMGFpypyscX+mZP/FV7lFbu3xK/c3n9Ru7Kd2WFRVU8LVGCu6zCOTlY9w0Fa8X6oEOiaRoHNGR3VU0ZE7SDxCrsETC48AvlI7pjvC02tQJQcTXuUg4ePj9ZSwkF1Pi680yVgc07lapEWocgDvGCxwITN/dPPo5TQ8GkjyXiAat3Ure2hx4phB5EFWRW8813rBe4fAKTMkOE9OjA07xu32FsHMA1xzxPA4wvorPiHe7DyxlM46JhT1tPYkpj2rgz4zhzI8P3qbGaDEdTb9UWOeMhgF8NKgn+k3emF3EIIhUbPFBjvNE8RQW93bxUbofNAOpUqRZI17bsGwohtGHHnnyYZnu8MjX7tXLdS+R/wDjBh5INMysiDJF/tt4fffbTlXsLteQAa2sbRrq9oWQyIxxveARXHenw5DZJWSy6XA6S81Vp+RPJkOkvW5x8O4DeUdFl7ielrhped3FO1X3n3LQ7xP1iiNDuCj/ANgxbPHrddx8Re43zUV/1TL/AHVGT/Vx/wAIUZNOYz+EJgZvaPsCaGmhSFGgt3Z0JXmUep/47f8Ar6HZuXi/W+Hs3+5riIVsA6blTmv6K2DtpWB2eL9T8ngIbXeO3enmhklsA12Bvc01SfmzxsZYYOJdxpNghDG8h2/I8MxR/G/ctbnWbvqhRRV9tdlE8weSfG4yY5I6xngmTDo7m3t3HsI4FRn6FHqEy/C/7CtIdu80DGTW9HTr4eS0vDauwEw+Fr9Xktzib3rxeHgFj5kJjyoYpWHi17AV7PbVeZcUSYE3WDh9y2nisvZOdFmdWvZ3R/MrbGwZnjPwp8ZzeLiPD96zYHiz3jOhTarJgcPMG1i5LRpe3emOtzXClTdXHdxVq7A4doCrcrJV9kGV4ZAKoKPA9oMCPFsFzgfSihh+1Pspm8nxR/8ARN/kVbirVqHMxZcbKYJIZBpex3ML2blNnDLfR5WyPZ3ZkOXhYZklfI5lPfd00ncizF+UmUPcauMY/BZ5LycJzifrM5o7Sgln2lM3BhhIZ42ai41fDcsDP2/jY2a1s2LJE88O7dqa2xzXsxJsjAyp9niSd0bZHE9SFi7PxRj4ULIYWcGMFAdtkKmqmLj+sr/h9/bXv37nHtgiJ72aNn7zgFhc8uD+NYbj4cqE/wCNMf8AA9rvQrru/VbuzxH3LC05D2ea1xFXG5p4j3Nw7N/6hsTC5/AJ8r3SNBB4NDk+aUMZbpHneepX9H4o10ZDxPazDx3SPPBfLZi76IuuqsEnfaJce2yrRcnuvyFrJzXsZjRl7jyC2iafkvhaw/Qs2jBAcvZz2RStFuaeCcxxinaWSs3FVfZXZavgpYj4Xbuihbq71j9/1VBl6WtkrSfhduTxLTzergUwjc0WTQIT2vG9pA6q2cFXbj5kDosqGOWM8WvaCFsDaTJX4kRwcg8HQ8L9Ft+I3h5WBOzze9jvypbW2FPo2jhz47husjd96ngHxk/vJz2eIfYFFMw1ba6801wpvqvD2bz7g1rRINXkmZvthg8xGNRCMHs57PZrGb4D3ZPqwO/MIZuycPJG8SwMf97eywrPYYfZ3AlZuezOaR/A5YGVjl0bs7Em+mwNEkQ9N9rKw8X2bysXaUtbUe4Rkx0YCJTFdc1P7P8AtDtvD2lnvyZdlxjKeIxTZWEWN/I1x6LBydv+y2TgUBk40r3s6OMDHV9mooP9mtmuHAwM/JeB3uhsZWpx/wDQd3/AUrU3+0rcB+QMXDYzWX6q71x5E8lhCIOEDHjjqPiv7Vj/ANxF/AFjP+KCI/4AsM3phDHdWblkQeLEzJAekviaV+lNxM1ghnfvjp1tk9D1/U+Hs8R93u8oPHBaoyu7nkafc3Ds3/qJHgNiY5wHGhayTMdcEwHXQV3szZnt3NcqHYGNsoazjwSbxxpPcXb+a3V090kXyUmaXOYwkABOmmNxkNpY2zIQWxND1pCb8jmaTuoo58UrxTJbsOPAqXEndBkAseOvNA9gKpDsu0QbaSD5LN2bNqa8yDo9bOcY2Z7TjPvjxatmZwAws/GmceTZBq+5AN9/GzIjHlQxysPJ7bC2BtbXJhMdgTnnB8P3L2m2TK9+BGNpQdYdz/4VtPZRDdqbPy8M8u/hcy/vV3e5Anc60VSvtt49UWeNMZ7Q5MzuMbN1r5d7AbRYwFxxgycAcaYRaM/sDsZ5PCJzD6te5vYAgXdgPspCeNZcf5PQZs7LHMyMH5qvZr2AFGmOlffX9Nev/jn/AMRP/wDTRfiwKPE2r7KBjAyJmCDfS8RtqvZHZYIc2oAKdxQ0uW/spANJV0r/AF4P/ojMj2ukZJw0NT426sPJlx/IeJn3LaTKAkx5vNzS1bQHxYsJ9JFn8sWL/wB1bVe0gNx4b5i3OU7/AGljdlSd8Q3vC6Qfh0H6nw9niPZu7bjvotUAWjJYfvVt92it/vNYLc4D1KwNAYciPWmSimODh5FOb85iTaXjfp5FT44IzYDX1496inbcLw4JuFiPbfiO5GSWRzn2Seau96BJV9niVh5cNydPKyJo1GR25DDwGBzfGd5TYjZA3dlMK/RXtsW7gmQQtaN1DgmbSieHGnN4O6KXFmdBLZc38aUhslhAHVQxC5JmAeW9YLOM/wBwWHNuiyoj5Fy3WT7lKSGUSxSOjkHBzDS21sqmZZZnQDlJ8S2FtcMZNMcLJdxZNuF+vBRTMD4nte08C02PfoLGzWGPLgimjP0ZGgrY2VHJLiwjCm6wrPwy52NNFkgerSsvEc4TwTRkdQgfP0TJDV0VIBbd6e3iD9y+ebfVNbC9Om9odDT4XyAOrmEMrZO0YOJlgkZXq0pj/YeKBv8AYTPZXrTv5lDtF8VfsmzyyWfk5D5HnjpM3+aJ9lPYD1m+/wCVvQ/239vx12JEiM32SALC47ObV8L+TAJ+PsDFjmoPY3TX2rc4ArVzVcUDS8J/9Lofqu89sMryDV4Qq7aau+2/lP5NZQ/U7uzf7ocwhaS9nmrjscVrhHP3dx94C7NJrnnTdFGaXwteXHgOq+RQOmmHzkg4HkFE7lTuoU0XwkSN6HioMoP8OmbqNxUsz3a5HO5DfyUkD7ddc1vPFX224KgDvcfqha4n5cjfpUwFBo4UgB2CGIlHInlmfdcuiM059U6bG3nRHdl3VQNwizFbU3FjipjqbM/huIK18ATfkuO5ydXEtWZgSAxSvbpPXcos1wgzyIpyaD/olbr97N2e/Vg5c2O7qx1LaOFUW2IhmxcNYpr1sLbTxCyc407uDJ9ya9ttcCOo9wBqJWpko5mqQJeCbAFFU3fVc1hz+GXFjIPOt6h7xxxZTF0tbQxnnudEw420qWF7mZeLMY/MWtkSw+Jzonp4sYj3uHEVaky5nbRzoZYIoXs+Nta/MeS0yjkQhge3Ptbsvk+UZTB0vf8Ak8dh7cbb2z/kmWXhoeHscw7wVg4uycyXZsmbkzE94Yy8DhalGzdiYPcRhuy+8MTw7e/XKZN45UTSm9pIfaP2nzg2KTMx27OOJB4yQBxWDt/2V2U+fLflDGibCyWEGL4AAPO93FMwsVuPBbY29d5PmrNIg8Ueq8IVsK4/8Nf6+/11rX7T57+jwF4B7lRPPQK8zKceOkdte94ffYSae015ru809CtUZWmR8fu+E+8X4kjRxpPf4nStYeibiTb9VA/FpXfQgxziXdvaTaY+tYLCUCDRXdTmOA1IOLmqCRwizhocODx/NQZcJfHoex3Mb1G/fEO6d1A3FT4T6mbu5OHZyVaT1KOfnNafg4uUeJiRxRCgFpFdga0lFxMTHUOaomJpopjIWZ2awO1i443dOqpzr3MAs8gFNlMZFgkxw2QJK3v9F8rJdWrzfvJQh8Gmi1VdD8EQ401ODnW1GFxrcpMCcY+fI9+K+hbjZj9EHNDmkEGiCOfvG04G7W1sCvke086HTwDJ3AfddLbWFTNoxxZ0fWtDl7PbRpk8xwpuk3D71BmQtlxZo5Y3cHMdYVg9VTiLIron6HBzi/rfNXqNG+YQDV4gDQobqCNealyGulsRw83OWJiUG/Pu6u4ITShow8er+lECp9n5TPkEcOOau4WBl+q9odnCjP3rCKIdawNo4O087beXHs8QuY1sRlLmc/hB6qLa/wD4oQ7Wg1xxZ84xO656S1rAT9zVDnwyvgcT3UroJARRY9pNj3XO2PkiOKCY6fhmfobwO+0Ys1zHCIEX/ViuZUf/APbva5Eru/Ew0xxHTIbA3k/UUTPZbEZBLlSxtsa8hmhx60Oi8KtxVFWF4QvCf1R9w/8AGErCwSBPOzUToFb9/JNkja+M2x3A/qOKMm085/WUrwD3Kwpj+yVbsx/Iv90N4uTPrBX2eH3d67jDc0Op8m4KPFjqVpcH0SehURcHte9vSt4U0PxMD2dWKMZltJojnuTHJtptlNpNLU1Aodu4oPiAxpfAd5LVMzIpkznWSd6MsJz8kOikPhj07t3VA/Cd/VZkMRfiyuGni0minZznyd5867rwU+O4tmBHmOCztlSP+Sy207yx4tqxdqXFnNZjTn+AqHJjPha9pQg1mC21ycntdpcC13mtb2hjfiG4JuLgxvLT3r6e9zuqDGdoxsSRwPirct73uIs9Uds50j8gH5PEfERzPJDwRs5CgExscnfl/dAim/XP+Sk2pmmxTedckzFxmyRs8N0wH6XHetbnkiyUzSbG9RniE23htq3kEFPhbqY0lTSa9mzu3NaXRauN/V92lQR7CrW0tluDtn52RBXJjyB9y9pcSEMnGJmjrM0h33grFzabtfDdjF3OPeFs7adHByWSPPBt71bXPcRZ6dUdRWsgN3nh9qZBG1+a1zp+Og8GprPjdTOGlg4rIzXF2kRM5NPxL54HvZeB/JfpLzZ3ABVGLFJ7LAcatZmwMzEkZUjMfIZOAeILSCn4O08PaM8rJtle1s0klD+wkL3b67ePZHJsXIZK7EDHbry77v8AA8VGNpPDDCeNmMUm5X/h9trGZ4svvdbGVo3UPjk5MUr9hNfMM3xVRyyNZAaOAAFN6Klbj2UF4QtxVX/6Q2GYwY0T8nI5sbuDfV3JGVoOXMWRHeIIb8Z9eaizMAwPgELPohvxCuCLe92bMKmxt1/XH1v1HFavlEn1pXLwjsvs04Mo5kL9Dnd1kPbDiljXkF7/AIW81JKfE/S3k1qi5tv1UfNoTAfDbPQo4zC6XxMHNCSNrmb2uog+8dobUe7+xhNDz7HNcTG/Q08RVhT4rj3vjj5OaodpR25mh34p2KzxkPiHF/MfYmOaHN3jqELQQ0lEdUR1TmDcUdQa5v2qxfJY2KCyEiaS6IHAImMMig8DaApyi2htGGHIcIQTxdz8kyOFrYqDAABXZCdnTjJIEWg6j0CfjSEMl1M+qVj5wMU4aL5HgUJnOdiSNaa+A/5qSB+mdhYVlbLBhlb8pxq+Bz6IPkVg7dgIgdUnOJ/xBNfr0u+ylCdqMbPK3UDuaRxQjia3oqHYIoy4mqRyXPddRj8UZ5Cxvwjl1TdlbMjgHx1qc7qVZMr9wRnzGwQ7xQsIQY0kmQ8MYB3krvqjopTmPc3HBxRTWR3waFiZLwJ4nwEmh9IKDJF48jJPREE21BzjQQmku6WNtWCUZRDa6C1L7GbUgzMaVz4i/jSGXhxZDW0JBw6HmFx/V3ae2QFr3Ajos2BtCYvZ9V+9Ofxx69HLGjazaOS/TkPFshe34PNTw44McZnfKQG6SiciSXJfqmJoeGtLfqj/ADTCwnmfJASA+XRNfJM8jd0pZe3sZs5kZjQOvS97LsdaU/s5ijKinOXh8Hv0U5ie+CSeE6xHRcsvKz9lmQyv2bi6ZJA7hG8OPw+ungufI9ldkTNi5L8p8LImjeZ4e9bdH6K1Z76cH+YZpXfew22sWQSOg+IsIqPgN7n/AMlNH7OxmeOZuuntdNMJHPBG49GjoOzxHt8AW5afer/iq97HwY9WTJpv4W8XOPQDmsrJj1PkGDikC/737eTVox2swo+7iHB0l7/Ouf2rS4ve5z5DxeVaZgZ0G0+DY/m5QPpNP+tIPYHtNtO8H3T2Uxx8iv0O+Tnkrwree0Nxyzq38NbQq2XfV19rP9p8sy8WhjWE/R3D3WDGeZK0VzTjs1gcbAJDfTt3djcXFfK48OS7jGaPpHeSqCLMY6TRT2QB0lvZdFRy/Ox6onng5qmaHAuY8D4tW4qQ5M7f7Djv5FeJblTSghpKABWuRZTp+4YZYoWC+FB58jzTAJiwPJa830I6BOH6TK8iBhujxLzy+xPnyoou7LQ7xFx5NHNZmyZdPfd5A0HwS/5rCe1gy4J4i/eC0W0hY+bg/JMB5LJPjcEGuFVTgqcVJijS/wAcfRYW2IjC8URw1DeFPjMMmO7voug+IKTGmjkjJbJE4EHoV/SY7jNhuUf2jf5oSR97CaeN9s5L5G2PE20xzHCmjJb8J83dE2SNr2ODmuFghUEGxiCMjU7j6JuPA5gPiI4L5ftnHD/6vUHH7EZXkC6Qw4NDd7yKFJ2VOcmUF2+mg81LgYUWE0OvI8UzgLFDg1Q2RKJWdHMbdFapLx5GzDyB/FY8soi1TwZA+i5hH4hPewtkt489ylkvQ+OvO1lxE3GX1zZvQ2fqa8EF1fEEzM2UG8mPBCEuAYAwtcw3v81SLUQPJV+otW9EtTtpbRjxBuad7z0aOK6ttXFbS4eiZO4d8xrz1PFRAVENCeHeHeOtJ+dNc7mdyXAvbvsjmEGRCJjWtYBQAHBRzxyRStD43inNdvBWzXnLGBEIe+ZpLOQ3cQp8P2RzorufGz5WOHXwsR+SmN96oqHuSY2wsyWF5Y9rNxbF3n4Iuzbe5xvqzSpJfYzbEdZMkB8QYabDqriTd2oIvZyN0DImF9F+iYyEnzv4fReFU49hjbcm7y5pugVf2oJrjXP/ANF/ojY8+Zp1uaKYOrjwXyqs2W8jOm4Ofu0Dy6eia5/ezHW/lfBvp7jcrGkhfWl4pSN73Z+VulgNNv6Q5HtpV21jzHo0qtlxei8Ks9vzT3/UjB/6lo2NB5jtZJt/NDxYOn8lkQgagZ2eW4phG9sjPJzFGPrfY0ojdFjyvJ8qUncd7kvt44Mb8LVWzIfT3fleeyBm+OLxvIVdmpoY1Vhx/tOVNHJd3j7vjfVD7Su4x2tPxHeUb7PAey0eKOBsySdujW3gH8E+QRNlyXvc9mok8j08kXOfFGaI+FvN6dAwR1HJTPG0i2/98FB8nL6OJLkCvF8NN/LinnLYHva+Pi+Rj9QpBo0RjXQ4t36Qn5Qd3YNN4lW7eqcUUWO1NJBHMJ8kohzHbq+NY2c10kFd5+zwKwWMJcW/KubXcQmPaHsIa76zUyYP3aHHjfwnzWX7MSfJcmCWbAc++ZdF6eW7gsGTDdPjZMMzR9R4NHp6qzJNI7in5uQTzKYNsFjOLIr+9Nx4C9xq1JtPaZazez6w5DqmtDd3gYKCim8M0bXjo4WtnTWfkkAd1Max4HOcwMGqtzYwFEyvCHOHMjf7kUzCJY2u9QoIMOIQRaOp9QVK2CWQw2wuItqYdxjl+60y9zHjy0JgsHUPUJjTQTLO9N+sEwmiQmb6o/tIJvVDqhaMsjQxrnH9kWp3x74Zd37BUv6VlOGnhGwn8U5hNWfsT44ixrB9pUjMkNkAa1MENyMBtAbgAOw9gbJZ4KLZDNraH62ZmUckD6ttaK/6UBtCXdQdyVO7IMOB0+XKyGBvF7uC2fNsTMhwc6NmQ9lai8D/ALtTnNJkD3M3U5zCN3LisjA2JtSHaGNPFK5u8TQzaYbbdvFfbvUWzNgY+JTXzgnXJoLDLw8W9CaR0T2mJ4brqQ6TRsCgeNouO4WSjFH3srSXngDyTpide5vRBrGil4VLGRJFeoITs8W6QcR/xnHsaxpLzQ81FJ8D2u9D23fYM/ZuTiur52Mts8jyKnwJ/k8+pr8SYageiDx4fXtvsfizQbShFmA1IBzYeP3K2g9enZavt07Oyjy7srRs6Efsqvc04GSf2Gj8StGysYfs9oO3M71Z+RW73Lw3DzVbLg9PcGNhSS9AjHC57/6yQ6j2/pExdwaA1apMYcm2VYA5EouzS5vwR/nwVsteLs8B7RHjyP8Aqi1kZsE75HFmOygY/U7kYmuDvnJevX0TsSB0sgGvgBX3rCzcdzpAYGMcHP3W1xU9ukce8jO/XHvAQw9nhzyRPL+ACIkdFZaXjixfJ4pcaIiPVVly33xe/cGp8Er2uBcB9JcaVpwO78FJDO0Pe5v7X+aa8NIdpeDYIWLnxNimLYMjho5H0Qe0hwDgmNHzgd3dbpBxYVPiyfLNnAax/XRjhIm5uOxrWmN7fjYeIKGPjySn46Rk27PM/wCHugPxWt/yeE3fGkWY8Y01JIAXFCGINHJWqXl7pFrXsyA+bL+5yg2dsqN2U0mDgWg8S5bDyJXE4su7qbXs6ZcoO+UgscaorYRdQzMht9QthuxHSs2jID0cFhiQhmbE4dapRC9OVAVfwTwn/EpyLaYT/jWSBuax3o5Zg4Y9+jlnHhiOKzdFnCl3eSysnamJFLjvY1z6J0nctmMYAI31Vb3rHwcUxY0YYwWQE98spcVu+xXmE1e5Xjs/dH5e5zXNdzA5xTzmhwF8lbj2A+y2TfIg/gUHCa3EUyPh5NahlZmzoX1odtHGZrebHSishr/aNsTi/VOzdV+HuI0cWXCmlcA3cA8dNMe7+SgnzcTKiNudjNZK7VZGm6HkjPnxNHAO1E+isIAlbluTXSCxuUUM8c0Phvc7/jn5E0OysY/OSG5K5N5qPDg1475GPpPftOXZmWblYLDuo93u3wbYgaaZ4JgOYQn2fDR+AaPu/wCwt3uCRhBojons7/ZuU65sc+D9pnL3jg+zmZNV7g2vU0sGWBkQNPFCnbljkbpGqA8HgrHYafKxp83UsAfFkxfxLAkxHxtyGEvITX7Px3srQ6MEdt7az/3m/ktw9z9H+1f7rx/3ezd2DIz4cTi0HW7toErvMfWf7R9ofKXfsMqvVd3C9/0gNIRh2aL+I04rXjtK8fZ4O1+MH4uOA53B5P5ISCj8Fbh1pPnkfwETBZk6XyWHn5AihmdFlvFBrt7Sn4cLIILdABvlbwc/mSvnZptT6ZuBHC06T+tdqHJ4UMOp+U4mUNPdKLJ1mVoDwLJClhYJor0H8E6ZxZK4OBRne/uxbhvvyToX+MJmftHRVkDVpK2ZnwgSwb+o4rIw2Ok2Lla+fcy/yKnwpTDtBj4nDdTv5oY+jE2s+otzY5/5OQOOBjyB3eN3EcCEzFlayeXQx+4E8ihkx/KccAZLSKrmn5UzIXDRINz2dEzY88WghrzbfwXy1zc6ay00WoRRBxFOdvXFV728q2lB2zogfrt/JybFszBiFXK7WQf2V43rRtHPZ0kK8Q9V/upx6uIXzrlZvs3UFQVFPYdzyshrSY5n73XxWZL7R4QM0rml4NX963BfNuRjmyAZC9xfxQDQtWQRypVA390fl7u8ouibpNcVU7dYptiyFgEmpnhYdeHJI9QsWRrmPyGPYdxa4bivZ3Je5xiZZ+o8heyeYdc8M7vLvyvZ2C+4Oe2xRAy3gUtlbOnE2HijvRzfKXfmspgprB/EpIMmR07NNtoFAdm7su054DfNUT+v3n9a3CwZsh/CNhcpMyWTaeaLlm3tvkOQUeDiSO1VpCE0M21MjfLknceg4e7HlY8sE7NcUg0uaU7ZW3J8B5dojlMX4nSVqYPdfjOj2hij52EjXQ+NnMfzTciCOVnwPaHD3b9mTFdd5Mxp/FTxO+Eur6TSsyIFonmH2rNH/wCplH2qaT45S797epCdzj9iklvUHaepQbgYrW8omD8O29rZx/bH5LcPc/Rl/uvH/cHZuTNnYT55N9bgOpWLrllnLu+ebJWFJemaj5qJ3wyNK+YOkoa4G8KQYxx+nIeaE+0IoXfBGNZ80HQOHkq1sJ4Fb1uXhK8XZiuy8qWOVz9R1AjgCiWhgeNFp2XCIoHMj5uN7331U+yIJX6A+d7iNbfoNWScxscU8jRdvo8udoeOKgyDl3YpUNL5h3Hx2fyUWXKyMcOR5ol7hDbgweO/yT3uaPocwozII2NAd5KfHcbJFoOgjLTbue5TYcomxJnxvr6DqKbOItnbaeBOaZFN9e+AcuYWJtbAeZA1k7R4Jf8APqFPs2ESSML4CN5H9n/on7NeIpXmTCeP4PRN2mQ+CQyRHgosR8WLlzksfut3Bp5Jjojk4waJ4xrDxzWRm7T0OBa6+B+ijNAA5lY7NzB16lA8P1FlUwonFh4/1rfycjlZJk1a2NAYwXyRdO5ads5vRzrW8+q/3Y4ftFfOuW73KpDUbKL/AAIxe1GBd0Hb+vArcvAfRB2RORzcVTWeqHygan0FcDfQKu2+zvIixOhZb3XvACBQrs8SpgRAO9OD9z3fepAbEj/vT482Mvc5zCaIJVjsonssFBjHvO+h/wAHTg0H9U7NzodjwG9bgZiPqJuHiBjKAaFLt/2hbsuHdG0/OuHRMw8SLHi+CNob7ldhhLNs4wdqbTZwOnIo5mz4pXEWeNeqvtiZ8cjG+pWymxFs+ZDR3FoKwJ8w7Iil1uZfcOrcWdPdrZmDF9ecn7gvnR6lQyVqjafsWIbJhasQf2LVDEwmOJoQdHGOGo8kGQsZ9VoH4dt7TzSP7wfgAt3ufoxVbKxT+wO1s8zMAHcwh7z5qVhJhNqVl6mpzT9MehTmitctKVoovNKXdp3kdU90fypwoyP4+S1M9UYNoDo7s3Kwt6vFmaXVraQoZIA10rga3hvBSZLwzClt7uRT3MlO0pJYZWGozG4cOq2pAHHFkiyWt4B+5xC+R5Jbl4xxZ3ttzRxIUkUuh1SCTcHKIYzYXHx39yMUo08eSjgjLY4vHwc5yayFsh4PArepYd449V3sL3yvt/PcjkEmqCLWmyRW9SfKg/VVGgtp7MEUG0wzLxgavhIFjZ+Ow4E7JIXssuby8vVPl1Qg+HgbRxJLZ8Dt9I7NeTHpljdWpjlHtGTvxviHEHkmSZ7NlZXwy22F3O/qpmz9t4848EOQ7TdcAf5obMxmsja2mtG7yTJ4mlpFHsr37aU7D2NForvZJWtF8hRWmFi+fNKttT0KsD8l4iPNf7vf6r508Pc3dlIgXwNoH2lwjvFv3lbl4D6KPLyciK/nGPNj7UAxl8LQOXyA4WrxWfuhbiq4BX22gZWxtPwDf6qyt3ZwVDst/ZXqu6lEGXQv4JDzQdz7RpTTqiZv6n/gNx7O7YStTiXH9S3ZuzJ8t/CMfipMjIk2plf1s51UfohN2dhOJPL713eNJtOffPl1J6N4ge7u7I8rElx5hccjdJCg9kNoZez855cyJ40EfSsXwWMLMUDK5XIf8lO/+ocyEeTLWdOCDmzEHk1tKaY04zu8i9ZeW4iKPSFLs7NinjlInZT211CZtbZOPmsboEoO4ngQaP4j3PHsqLye/wDIISBrhVLcqVBeAoz7Zig4t75rPxVWO0Oz84fSEm8fYt3uViuVbKxP+U3sZhYcmRL8LBw6nojkZMs0ht8jrK0tQduIUJG9qiPAqMcHIZGVFBGfE8oR4bWx7mxgALVCqAeOIQe0EKwOzxFBjBG3jadkPTcHEE0lGV47cOXEbC/w5bRrYa4jonEkOdwRaQ4G6IKBzO9l8RG8N6qHILvoO4nyT2Bl72I5LXF+mmckx3hi4Eb06H0WjVDQdfx+Xkjr104+QRjyNLX3vp3msnZTyYJLYeLHcE3OxzM03e8jmCm5IIc6qCMMjgDYHNSYMjy0FzHtoj8lPkbYx8xvxwSNewHm4HcFFtWDGkyY2N0kS6RvojiL6dk+x3960d7iOPiaN3dqLaGK2WI2CrHZfZXZuTIItTvsb1UmRBC8/XaGjoN6LYWL9KPotO2jRsOjBVEr9Bf6r5w9lLwrd2HSiI9V7hyX/wASYHib8fBbgvAVk7H2vmbQwi57GyEyxgV9qg25srGlZu1Xuu6TflLeh3KsZo6AD8FfYEECEMZjWje9/Dy81ZJJs9m7s4KghZCtxPZQTJoyyRoIU2O0MmqVo+lwKhmbxo9CowK1J7mEM8I6/wDBl0hF7h+qbtba0GxYASA7XKeVDkmYeGBw0i1L7UbeZs/GdUTDqkN7qTcbDigZQZG0NA9P1E00zNtYtFlNimHTo5OnaC+ZgTBxlaVjAguffoFhQmxFqKDNzRQ8lo8dfC6/sTYy7Zc5Pzh1wdAa3j7fcvbeDHybB+bkIcyWB31qat3bu+1d97RwVvucfmFZKPZolyid7nSnUUAOKaOLm/em9QgeBX6K70KrZeJf923s1dxiNcP7x4/JWt98huX+vbQVumyHDo1h/NGSJzV3c7oz6rXE4eSuPTzCto7DGyRwRkeNR81FHmRme3MDr3BRS47BE4cOHZHh47pJDQC/pTOdO+64NB6IOcTwPknMHkgaPAojV581G6JseggDqoozTCQ9yfE6/wAV3XzkjGu1fCKRk1SR7yeIXdgSzvIIFMZ1Uc07pMfUwHg1y7mTSDe/mn4czjB8LgLaopsXVBqHULIzsXJnYPgAeS7du/zWRF7P5O0H7nwzd2WdW9fxCGRtYQTguA+cj9UGMawcB2amlrgCDxBU+ysiR+Cbx3eIwnkfJRZTS0h0cg4tcg7mgU0AoIGze5QwHSLe79lSZMhdIfQdFqxIfLSVqiYv0t/or2lCesX8+z9Ed6r5x3ZfZw7S0Hz3IH2mwGPq2yn1+ArcF4Sj/SGUDxsg7vMraewtqyZuxyDhvNuxQSCDzoc1gZ02mbvo5mcWPH+qbNigt4aR+Srt4qHGe6MW+QDgOA9U+eUvlNn8vcshUFTSrf71FeH/AIPu219I/qotlbMlyZCBQoeqlfLNtLJbUsxL7PRNxNlz76cWmk/BwDl5TayMjxkHiB+ph2hgZGJkt1QzMLHD+an2TtXI2fl2JITV/XHIjyK1M7N3ZrY8cyFJjSwyxO0yRkOaR1UW19mQ5UTgS4U9v1Xcx26/aaNo+jjM/mte1oH879yh9q1+0OF+/f5nt3LN+UzVrrWfg3LIcKc+cqQ/EZ/vT/rzqdu9kuQst0ZYdbh5oSbIw38LiamQRPllcGxtFuJ6J+bnz5Dv7R1gdByC8HmeC3+QVDs3IzTNYwEuO4Um42LHE36Io+vZ3ec13Iq2lGLNc3gCrYPRblYcFM8am6R6qaEtc5o3EJzY2lrqUjG1INfmsrN0Mx4pHR89G9ODiOBHIq1YKslFnogUWyanC0yTizwjiSmzlroA4tG7RzCJFXoDeJTc5ri6hKNw9AjHGS6w0cupUWXM6fGYYtXFpQa8Akam9UMedryNcW665LAxcTGZlSt151FjR/a+QQ2hivxZYx3T/j9FhbOkbJjwtY8Ai2+5SY47xvHArIZGWskJ9U8AB6DRxVXpBKmmJtxAV3fZeEz0H81TGDmj8qd6ItnxyebXKrV4r/VeN/r7m7ss1yTCakGpl8Ar9rNl6RTTIfu0lbl4Sv0zIHRx++1ub6qGfIEjnOjkG/Uw0pcLZ7u/f3rGtYAeG7QFjug73vWNjO7U40FjyRy91PE8tYXeFwNUsGE015k/dCyMnU2ICFh6cVfZu7bcFTVUZVvKsq/c3q2/q959+rta5CfuW6+Saw0PfATdp7axtmstzYSJngdeSbg4FcCG8VN7Q+18GM1wONDIHu6EA3SDWgBV7249rmDA2lGzcz5iZ/r8KsHtsrxFXYA4KODaGVgyGjO0FhPDU2/ztX2a/bDK/YYxv/Sr2iOPhBVDtqB6/wDiPA8y/wD/AKb+yl4H+iGqQ7jvJTNRBaCo/qBR/VCjA+EIC6AVbHwv+Sz8kO4jwYjvfT5a6ch2bzXDgqAHZS0i1ryDO7kaHr21Fr6LXC1GPIZIOquBh8luXiKBZXMKmuQ7sDmsJxdGZQD1T42h72loO8HyWNtK3St0S1Qe1ZGy6LvnITdSN/n07dVhTymscFx6LTceQ0gt3bwnmD5ogxk2QEWaw3c81SZKDEa78b3EcPRFstEHghNHpa2nM5+ScyB2o8eCAYyUEOBFlEy2wWOYRyYpXZbBL8j0sxXkfCDd1+otwVdlmvcvCZ5t/mVTm9UG5TvRXFiu83BeIK8R3qvnXevbuKFLeFaLCSOIRPtVsvSSAyQ39xW5eErTtHKF20O5+pW5vqqsEcfwV7EkoVbW/fpCEWw8Ng4veXfgVWXK368Tgt5/UhoKt/veJeH3d363doQY0krWabYH6huy9kTz/Sqm11TnyyZU4uWXxvvz5L5NsmdrD4zQAHFf0dskTTC8ifxv/UX2xZ+JNi5LQ+GZpY4Hoptj7aytnZBPeQOq+Tm8j9yseXYFokZfwu8N9FTinY+S2WIlrgQ5pHKkza+yIMxtB7hUjR9F44q1r9qdrO6SkfgAiZp5PRq3K+yoBX1qX/xFhnoHn/oIRLqHFNgbe5z06SOU9GO/Io6ZPB+CyMGVzozqHMHeo8xpoFr28Wns8K3FAbGwS40O4ZZ+xDP2nPkNFNe7d6DcPwCFV1VOJ5BU0dtuIajjMhhPFosn13/zW7s1YzwtOph5LXEQtWHH6dniKpAsKMUmNT70s/quVnmhtXKOflwsEWM7wUytT/50gGkUsFu3JYIwGsaNLnjgTzTZI7YQ5p5gqDPD5cSosn8HLJwMgw5UTmOVOFoMhE0jLkd+AWzdvYejIiDJq3SsHiW1/ZovyGATYYO+RnIeYUedG5zGtZksG8J+PkkPB6C1UbmXbyOPRPa+uCM7AfpgcPJMa9rQTuFG09s4iikDIX7zqCL9hZbSOE3x8nWP1Hi7KKJd7lwRfu/zKLZQeSrL9RarCx3ctZH4dn6I/wBV8+717fCVu7S4kKvarA3aqety8JRl2hkurTbjuPqVQb6qjY4qtiygHUNDKI/dCo4kXJsV/eq2jB5uAWmZ7eh/VWezj7g1Lwqwt5H6/SwlUCTxRefEq9+rT9qe00WKHF2LA0amDg96bs7ZpoAOrine0HttHC+34kBLpBxadxpBrAxu5o/WRjDxNqxM+fjkEUhHNhB4+hpa2Kx2d7G5nVd5AC74xuctTK5jenY22JMKWWochh0g85OX4Wt4A6rvdrbSk+vO/wDMr9Fc7mXrd2+GMft/yKvb8flC8/kqiEjuJ4eiBeSQgMWbd9A/kUx0fAJhumqXFjGZAPC0+IDog9jXDgVQK4r5N7M7PxYnVLkQMuuTNI/NXS6egQuunZQQa8sBFoZWe+aUXHBvo/W5L9PK3dlhdxneq1NWl74yeB4dniK3KoisXJia6eCN7q4uCZgwtiZCxkI4NYKQj2PM7Dd8/J4GeRPNSxZUuoiZjd3znkTvU2O7XhSyA843PUWd83LUU45HmoZ8d7Z2Me0g1qCgj2gzvH/Mk8+SbFGwBtKgEyWNzJGhzSKIKgwtszugcIYsi3Q6PD3Z5hSQzyQZLLex25ycyXqtesD4uNotvvHcqFngquWMNdus3vTdubUhwc6bQ2QOIfHvII5KDYWyWYED3SBry8vdzJ9+lxK8J7L7f/wicSJ4aSAKJ5cUNYX6X+K7zZQ/YkH80KVYrwvn3dvhcvD2XIAUGvvkgz2r2ZqcQS8/kVuXhK/T8otdqYXOon1KpsfLem34jW601+zhFdOe2MaSd/whB+05a4NpqrPxzf8AaN/NaNpZAH1uyx7tAKmlW5wXiQord2buz5xbuzxH9VXuVa1ksj4Ds3KgnOujQ6+8NkbJmmFGU7mNPMp8jH5eVvmkfrcjh7P7uE/OSP0hN2Zs0Ty78qcB7yffr3odo4E+JlN1QTNLHhS7F27lbOmu4HeB5+k3kfuVt9e3uJn6d7CfEgPRPxsmLIgdpewh4Pmm7Z2TDm+ES/DKwfRcEXOmeat0jj+JRbs9nnZW7t1ZbGjg0Wte3ZerIK+9wQa2luQGFP5MKHdhCloxJY+LSEWwtHRbiex+TO0yG9EbY2jyaKCplDiVuc77FQJ7BGxxdwCJlkN70zD2READrkaHvvqQrz3Ld204SdEJIgfJGDOB5OQcLVOPZ805B0ICcxvUJr7G53ULZ+1iZWPlxp+Fs+E+oWdsKcNyWkxO+CVnAp7SC8nU36TfiU7dLJyJIebuYUeQzVEQ4LJ2cI4Mod9jDmfjCiyoGTQuD43gFpQgiJNJk+PIclocHbtJ5KsfWyyGEUTx58VfhfuPIp/fabqt9oO8cRLj0Tnx/J5WNjjcNGpYvs/c4lM+W9ukvPBv7qr37cqYqavEeyu0Y+yntbRkfVAi+aZJNYhjY8H6G4LK2Y7XB3B3cJWH+RWVmYpxsnDxwCbBieb/ABUErSHwytPUb1A+MtaXC+oQkkJD0+0/kE+k+lI74QprHBSxusqPYm28XKyoZpYYjb2sG/gtmV81s3OenEVjbGf/AI5QsmbJmnLYQZCSWkmhdo5DWiYi27xoCmycxkWJjmeQkeHRrrzTsZ+JE54e9lOlI5V+SMmXK88XOPBVIw9HKtol44PaHLcfz7PD2b1bwqaqYVbyretyoe5T1uW5eI/q67A0FHuiOHuW4VwUePTSfel297TnGZvxcVwr9skBM2ZszSTvA4o+0vteTKD8nwx3nkSgxgA/U37rJdnM2xHumw6a+h8bC6vwJWplKx2C7N6XDQSiGmJ+/TzVtc1P2btCfDdXcZLHnea0uDTSph1eq04UY6Bbu0S7QkI4XQVZu0pvqtjb+JKEjbHDsrZ+R/y3fkvCrWqNCMhg48V4SqsrfasiuJFfYtwaq7BJI6FvAHeV8t2k4O3RMpzz+SqMrXlPI6rd2UtUDlqhA6K4tY+ihLjN7fmn+itldFQIO8LaIndtTYmVNrNa4B06j/JFjI4tp0ZH/DIDX2HzWJtbFkjkDJWEU5ruVqDCeZNmTEn+4eP5qSOcxStLDzBUgnYGg6DzbwUOLO6Jsod67lkbFm+YOuE/FG87v9FDt/FLmN7mVnxxOO9CaUMbellhAMPAl3JMgaJI5N7j8FfChLXVaJHMLXl/NZW0ZYdpT5EMWM+Xv2sqzpu1z5ch+ot6pq3FeLs49ru5hIv4Dw9VeS5jibviotqZfdGcxAdWagfxC2JFhyzy5Q0N40x7P5lS4+TK2BzXRA+Eh6ljvWfttMafFO0eSjHGZqh3DvWqHdUjFEPpsULf7Vn3qHlKz70zk9p9Ec7Nhhix35T3mhFG8NLt3BZpjFeyEQv++z/5aFnT45ZFsXZuKTxf8pc+vuYpe8kYSGlnkU6EN33fRZuzZTJiykE1YHOrT5cCeeSNkWmJrqaKFloVk9muDCl+tFS3LgvCvCvEVqfaoINYV4it/veNeFeFU4/rAzctxJWt9reeq+9V6lDHjMhNbvuWounyQ1jnABocNWkenux7H2U+TjK4aWNHMpxwW5uQbe+3fiu6Y3Dg3zSUAAjsjZI76jPIdbyFvP66LOwp8XJaHwzMLHjyKn2FtmfZ+TxiI0P5PYeBCtnYHgg809jg7TZZx/aBVgOG8HgV3c8bgaJdwCosA3ktXzLR5LcvCUI4HvdwaLRM/wBq/Rtpv5GZrPuCENRy8DwKtVsvJ/cP5doZES400b130zn8jVLwlHvCGiwmvFDiqbqXE9ewQwPJ4mgEXPP3lHBwCZR8/MdbvLoEGQnzV2/qqaqCpqtjl3WW+M+q1wlVG+PmCqcezwLRkuHXsLDuWJtomaI/J5z8VDc7z9Vtb2YbqyGPysZvwTQC3NH7QKg9rNlvki1Meym96G7g6uBU/s5tKLI2vhxZmKD8bd4WGzAycxkjX8Q1g4t8imsnfpe5zDvA6IyMAcTqWTiZQlx5HMePxUWeHCSo5g2yOqHikfuATsmU6t98lPsnKAnoNeNTSFn7ZmhyNmQd3C+FrjJIdAJRwNk4eI8tLoYmMcRwJA3+5fZuPbzVBXatxPuwbTxjFkWOjhxCfsxkubjyvmxm73NI8TfNYWDmPfO94FcNC2Tl7Gy4I8qnvYaBaeKEkZMcjD/iCeID4DxPBObKTocETe5UqC3cVfNFopeBY2H7WbOnnnhgbG+y57t3wlbDZFrdtTD09RKF7K41iTbEH2WVsxufkvjmeWSOOnSOShzdHcd7Q32W/wCql2zc725EWODTXaK1H7eSnh2PlslcDTY2ADlQr+XaZNi4rv7txae3cuS8S5rct1K3Fb1q4IlqLbRHZ4wrYvAqkP6q7W+grJJW7QrQG9cSUCXOd8IXy+Zsrq+TMPhaPpkc/RCz7gFm0/bm3nxsN40Lu7b5uTNm7IiiJaCxq/p/2rfnOGrFxvC13IuQAocveA4qCJ3je0epWI3jPF/EsTh38X8SxjwlZ96gPB4UH1goPrqC/iWCyzLl48f78gC2bn4UOdhZ+HJmYzqLGTNLnsPle+isdoqSeNvq4BYVf+cx/wD3AsDnm4/8YWA4CszGPWpAseFpiilik+rTxQTJJRLLPFqF/T8kzv2OBBquHqsMMo5MP8SxK/8AMw/xLEPDJh/iUcmG5kDxI4kA6DaIyG6hQWFhbGmZmZcEEzp3O0SvANbqK2S9padpYZB//eC2a0aMraOGK+n3wpYWRsqX5PlQyiRh06Hg36JgJpwNcaUOPETLIyMHm80op3GOFuqNp+O6spnNhChex1Gt171LG8OkqRt70xx1xOF8QmSxta4gSDiE2viCZ9Zv3rvpzXwt3BSZuTFjxg08jvCPosR6Kxo6KoQhSoLkrXdZ7X1V7lcI8wu6zHs671v7NxWjIaeG9WO2xUgDlLHs3IxtmGGISWfC2iCeJUs2yjjbRZbXNLDe/dSzPZ/OM+I55x+UjeFdHJ2RkyPA476HJZGZOwta7uNZY545V+SLo7jaQ9goCuIUkTy14LHjkeKfkxMhduLT96fNkNk0GmEUa4lM2wcRudK6LGgY46GfG9x47+XBMhhjijGiOMBrGjgB2Wj0VH3bPZTVuPvg7LzLA/qnJsT7iaGkmk/aOX8nsteWEi1miCWXiyNpfwUTQ0FzhYtMgqrdfUJnRNdyV3pTtJPZvNBOmeGsKl9qsZ+Y/P7mBh0Vou3LFYwB21Jt3SMKHC27tLZ73zPZA9zGPqlhY72aI74neVHtH2mwMaQlsDpBqDegBKAhxq3fNN4Itwz+0/8AL/8AKNqytWxJ282SA9lKlaslbggGuXiK3regWq2hUCqvsAeFbArjVOPuke7e5vZoYTzVnssoudQsp2XIMXFNNH9bK3g3y9VHDE2KIaWtAFK1s7njTLZnOCZbK5xSrBk2dMzDjl75woLDxnxHIjcdL9ZPO1jZ8Biwy4Ajitj7N2IyGacMlLi59rYz705ka2ZM7THlRE+qZKy2EEe54VPCAWzFgJ3KbKyWxGVxvqUXBtuKaBvKYBxTfrJnUrLw242NiEiKUlz3tO8nkPRZrGOORDlPcPqEFZDz4cDNI523+aisjQCegfZCjI3QpnOFQ8XABYbOnpSjZiulghdurx6DQXez928hpV8yE+qbIsqPhpe1Sw75YnpkrP0cuD/qkqDaeyMbLD5CXtp2/g4cVHyLkOTnrO9ncZs2LO8Y1gFp5dFmnExJWzFpma7WQOjyFLlOL5sh8p/aKeeD1K3i2wq+IEJp5oE80foFyeAd7inN5OQPMLKgc52PMInVRN0tpsO+UPaOOopuU/kyXmxxWlgW5WrJ7Dp1dEJMWNd1msdyWpjXdm49lsHp7njWphvmhkQSwFgfDINLgtqYkzS7Flfv+jvtNwtmRRYzacPG9o5uPFGNxD0JIflEQ8bL1VzCc1+phpw6KLM2fjZMbQIg3h58/d3Lcevu+JUFy/Uf7szP+U5XLH6prdsxEcdLkHbMyBW90LvyKoN9EC1vZSrV6LwdlmkNYB32LCYz2Nhrm91rcVXtvty+UyBfH6fzQl9t8D1ef+h6+bgr+7C07Ow+rtZ/JX2a8bMj6x393u29U1eArxHt8K8IW5VasqnhXEFbSqc7y9yvd1cOHZQWp/Hspnmg2+qdjRBsTC/Jl8MbAjiYzY2hne8XEfW+k771S1fYtm//ACkX3LZjuOLEtlvG/EYtkYcD3QOEU4FtasKfZcUuVE0vc0ElYeJtEY2AzXMa8BUD8CN+ZQyCLcFitbbZFG6Xu4ZPnFLsnCEUshefcsIZGzia3tN2izacY6FeAe6/uLZxvnvTseRs8bCIni7G4A9Ai4aItlNyIeplIP3KcZJm2fszMZG/e+N4sg+RUBjtzQ31WKG2W7uq2cweJrCog8yYDJWyfWjsLaDsKSHIyJXwyVbXm7o2i7Ic+VpLG7gGrGcywAsevgP8KxSD4W7vJRttmOxtji6rQnJM51brWFh+zuE18dSSNMr66krZ/Jh/hWARuaR/hKwzsvv4w8TRuaGuohT/ANEYrxPemRzT4PtUjvie4+jAjzc7+FMJu3X5hGM/Nsik/fYjlTmaQNY48mCgmMNW5qY5gqWh1Ty3wTfgn43xT/ZS7+TxDeealEYyIaoGg154rKZvy4B3fkEyRkk+DR0fEzovlDPkuQayWcL+kP8AT3dcDghoMfML5rX0WvGb27nKwe2lb14VQXGiqQy2nTQesySYtEkQiPEk8ls+L+ue6RQYGGzGxIxHCzgAr7LCpqpWPfpWT7/+7sr/AJbvyXzrPVO/pyHeKIctWPMP2Cqf9i3du8rcPTsLXeakPwEh12j/ALEY2viHv7NPtrte+bzvXjZ6ID20wnfv/wD9Mrww8vAFRxo+TIhu7ayi364LVfYW9niVNVMQJK3ns8C8CtpR8XbcSsL5olbyt3u0N61O39tAtHHsoEr4jxQiifO6yGb6H0jyARgEmRl0/Lm/rHcdIv4R6Iklb6ajwYtsng9q2xf9YFtPZOzJZ3zDXVNHmsnaUwzdqPfM5xsazdJmztnT6TuDnBrQpNqn+mMmZwe9x0+VGlJHG50mXOa/bUskugTSaefiKZFCJC239e2u3/d0q/3u31Q7tvutGLZ6psns5kvIsslAvonMxGTXu1cBzWVg7Minw5Qw961jr37in4O0+939xlDvB+99IfijlAOynufZoC1ixC248Id10oBpDfCPJGOFodxs7xzCOgHqd6idvdEx3mWhRHhrb+44hNx5BHFLLrI328ncrWmAv4G1h/0RgiXCxnP7lhc50QsmuKwBwwcX/wBoLB/+SxvsiCxoNgtMGPDG4ytFsYAg/Ysgr4ZgfvC0gK+Sqommr4rS0lWCXIF28JjmOMXzb+TmblNA0sJqVp4p00pc8lx6kp+TJ3UQpxBdfQBZkbhHogF0A9rBQWVA0DHyTOzh3bzRPoU1kRdH8bN0sfMeXkVjTTNkw6bLbXNewUR1H4J+Ts2GWU3JwJ617vc7QeOpQkgIW57Onba0ZB8/cp3ZYKpblZpEns3dtGkKW40VfvU3s3+7fZ/u3L/5TvyXiaeVqttRjTWkOsq/Dzc0qp3joT+ZW4efbvK8KCe7c3xHqj3gBo3uIQZ7IQUbsk9h/wBtdrWB8auRnomf7a4Gu9Hi+/Q5d6/FHVgWraMtcG03tIymHzCABoKhwVX27lxVuPZSsdm5bivGeynUrCDoHICQ+7pBVnt0NVvcevYOH3pgsufoY3eXFOzpxnTAjF44sLv/AOo7z6dFf+SoLSzoVXHii7VdIMYS7kpfaX2lixI//JQvANc9/NR7J2SdNXSm9odsRYjLbADchCZh4kcEIpkbaCAxXoOncVpgYB73+7ZVW1Iz+0vm2q2jtpEYm76y1eymff8Afs/kg/AjB4WVXs62/wC9YhtfYZh4TsaHwv5h1fkjFKYnCi0kEdDa1BWqbAPUqom+i8CEMT5H7mNFo5eVJK6ml1cEGsJKvErq8fkV3cMLPqxtb+HbWxIR1nC1YWZHz0h/3KmtQjjc93AIyzmR/Nd44MbzXhVAAcUILYwXInOc6QneUPG5x3NT8PF1yj56ZoJ/ZHIIumcxtCjYW9p6LHjma9pdHmV8UZ3+rl8ohE+Y8xB+8Rt415psUTI4wGsaKDR7uiRso5ITY3qhDlm/pe5plJWpgI9yu20S4qz71WrV+5ZVNVC1qVooj3f925f/ACnfkVZCJ2tCOjHD8kdALbB3AKsuYdHu/M9lns4+i8I7KKqVnBxPXd9iv2Qg6NJC4pw9sdqPPBz933BeJmrduU2L7WYRjri7j+45QyZuBEXt7zuQ/Re8hd7lTPPNx7Lcqc3dzCDXuoLwns8XZuVk+7bV4VuK8Z7KlVxq4yFTzXuUVe/3Nbz5dmkHrSoVzKO08ubFMYfhQ18oefpO46B+F/cgBQ4dg4uG7orJJ4DghxctDrQwNjvihd8/keBlH8V8kgM81GR3isheP5JFyG+im4Gy25D9+ROA8npY4dh7hy+cXzY94/0bKj/SjPJ68DV4PcrF/wASI9lswaeMzd/Tgv0CP94of7PD/nMX6NGf2Qn7M9pTkMAEGWdTa4A8/wAd6Ekd9lz47f2T+apq8IXeyOxovgaaeepQbv5qyUHOw4uck7B+P+qp7h59v+6sQdZv5FXkOj5PjcEdK0xsiHEm1QWol/BBrS51BgV6mQCuWpE2TZXzRKbl7RDH7gwCVwPOq3fijTl+m1e7dZTcXCa/433pA4LW5mdn+N7qcGEK/eMkLvJXAWniNyLHMkH0TvWuMFbkxjbL1FEC7ionQjwH71Dza9Ys3wyUejtyDvhIPounvV+r1PVBWEXHt3dldseyjJgCHXNJFWsmgNQP5cUydlZDBHK13Bm8OHULDgz4nzsmYWg6vBa2QBEyfIdA7jUrC1Yzs/J7meJ7NbvED5lBxNEFcezj6LcqTpAdG/7FROrlXhPP/wDCjg9l4oJpoRLfwggKCCFz5JGtaBdkrY+T7TbSyoc1ksLnbiyzdLDkmAjZK8tB4tpfJtpQZTYQAwuOuZ+lpFV/O1PtPaWTnzztd8kxO7D4RTY2i+axtq4FwSXLBUczHfEx9c/Xj272qnrcey3qmKmFWT2X2UXBeFbivCVTz2ESBaoj5KwvCXdu80iST7lbm8ezi7kFfiduCfk5Jw8WZsOQ9heZKsxM6+qhwsSPGxxUTOA/n69mu6PhCs1wQI40OxsMT3vNNaCU/wBpfamN7b+TwkgAqLZuy5nn6DCfwU3tDtzvnV3Eb7e7+SEbQ1u4NAA7PmHKpivm2+9eBIv97t/fR7sLw+5+if4lXsnmeczf5L/dsJ8yr2A3r3zFo2aH9GBHamyI2Cte4sJ5FEOkiltr27qKsLXtKBg5MH5lWEzAx+sztzQrJceJ39loP9otjQcS6dh/ELxn17f0LAHWUrRnQldy5+vgwlGfIc/lyVkBR47dDbcfJSzXqJ0dFS8KqFyOLgmSUfOzUfRougu7HdsvW4cRyHVXluH7KbNkslnp0bWimefmqHuWUaPZbSEYMl8fXenzwH6KiijLNVub1K4gIuJ3oua7ejpLCUaR6qeB1xyORbuyWF3m3ioMttwvB/ZPH3PPssgczuT42a5i1o6DeUW2IIftKy2O3xMI+1YzZGxZDTC8/SPwpzhbSpTzUv1lJ9ZPr404NRDVa59u7sonsmGLO7EY1+SGExNeaaX8rUrp8lm1HPZkQlwl18S7oAmvjD8iVjbrSw73WUyCMyue2MkCmlxDj6LN+Sx97PkOa0GtUo6nqn7QeHlsjxEKO4UEOAa5AEhzXg9KUY4a/uTb4O3oVwcr3+JSOkqHWSd1D71K17amfr4USsrGImjmmZJ1ZKVmZGM+N+1J3xVWgzuJATIe6bbA6QbmDohjwPfI5kb6AGnfaih7mSaV80bm34Dek27+VL5TszNj2fCLy424srGbmvFmyd3SvuKOxdkyNfkw5U08veOki4VVBvXd2VS3hXpPkt3ZbyqaqYVbj2V2VKVbFuKtpVPPaKI7NcTlpe61090MYStRJPZyHALRNDjwN73ImOmOMfmeg80cCB5ne2bLmOuaVvPoB5Dl21QC3EdVu7HQbMZjQG5pn6aHGkMDF1vbTzxJXfNZgY++WY6ab5mgm7K2RHHXzpFvPb8yVU6Hdt979Aer222vrEqo2+6TiH1Cr2Tyv+a3+SvZkNDmVexoQ40DMxXjNYeBYAtGLAOjgE3Zm2oM+A/N5gJcwD4XNq/ztB8YPVXt0eTP5FBsYJNDqU7MzHSu3B3AdPcMvt1ssAX3br+5p7N3Z+jYA6vctMkbuhC7maRg4ucq+1F24cF9vYStwRzdoxxkXCz5yQ+Q4D7UNR6Ksl6raT/T3rK3dlmqTYcsSuRMG5EbQkY48UDYbvPknn4GbupTiDe5OZluFpxCLRwVeXY+GQPjcWuHNRT1Fl0yT6xIooEAggg8/ctoypmmz8DfLqn5Ex1/AOXVNDKpBwNtTjdNsEcQFl4GRJs7aIlEbqdjueK9R2eE9u4dllbu3cfcEbHPJNMBcdIs15ALG9pMuWeeBjHjwwkfG0ctadJKXxW+viPFZk7zKIpZI+LSGLIIHzcuj6wBoruYngPLSRRbfFfOtdXNMfM98tPNfegzvC4XqFKD+i+6gY0Hdq6kqNpb3wtqGRKHxBrWlgAa3khjucHCnEUH9AU4zNfFbgCVPMwtbC8DSd7hW9bQieY3MY0SGjqeFNLkRvD44msZVvfSnycQF7nPjBrWBw8kDCW5eVFCzcRqPE2Rx+xYGzPZJmIMpoiy8vvWEbnM0gcK6O/AhZR2LO/aFDJlnLqJ8RbQAcW8rrsst9VvCuJpXhPZbz2bird2buypivCrXhKont0TEWtQVxO9FUpH4+7QK7x3ktxVDzUWLEXSvDfzPkpXMfnZkJiyJqDGv+JkQ4DyPHs3ea3LxX2Uexm2faZ0s7wI2bmD0Kg2fhP1uApt1fFR7T9pWZGW/fG4OA6nkh2/NFfpCAaPeDNnPtd9tgvVBvuUv0I+qr2Un85R/JEbLg5cUf6KxPOdiqJnoEyDB72Y6WMt5Pknbf8AZXMgOz54s/GLJomVbt/A+lB1qxoO7oCte3J/2f8AJacBkLCNUu9x6BEAPI5rm1NO47ndF413ntwXfUjkP4V2buzds0ebytwWvPa+/m3RtITpX8KAQHNEKyR2AMJPAJ0eDNlP3HJNhvRreCpVlHzAV7SKpvuW5UFuTnu0t4oRCm8VcZKaMbU9wA81NNmtlIdFASa+sU3uxoFdlsVZANL5oFEA7kRaq1RKs2jERi5R+bG5rz9FAgEUQew5OZBD9Zws+QQa0AbgFTzXZYN0Qg5vD7FizbEhkYwCfHILSOS3WvAVa8Spo7aHbu7b7NkybXz3bFkMU5N5LPoPf1aVM0RRX4AB8KmtsbLYxg07lM2FkLDo3Gz13qsJ4eGuLiHWRvuygJ2VRFqB+TJvbFHdlo5JrnPs0BwUbdmPyRJreCAOiY+Vo1hoJ4rHgkhGGbY5l31NlQd5rmYHuaWhrT+dLucmoiQ0XvKexhZEZJriL3Ack9xcHvc7UfVZObnQTMieYGsDC9jNxdvJClzcJkUUAZvbTAPgAWRNhsxpydLLeJK+EX/mVHiMYxrRPmBgkjc53gLSARXQ8VtHNwJcvUe9hmMbH/SeKHHqhtFmiUaMlo3t69twLwns8SoFcfd+eVs7LaV8XZdrRIVcQtamkNVavdAGkceznyQjjc9+4IbT2idqTuD4IyRjRnhfAv8AvsD9TFjwHGhIflv8T3XvaE9+fFE14dQDFBg4+U013jo7s8fsR7hurjXb80v0r7F4fe07OIB3k0tMxc4cfevEKr2Tm/5g/MK9l4/2rXi7Nbx/SQvAE5/s7OGNLnAtdQ8jahz8t8TZnNwJH4kM08ZoUe9cW39rB9qxtmbZGVsp734Ez3Ns76kYacL5jeFr2pnSH03J8xL64ngmvaHfE0hHHJNXCef1UyVttog8whE0lavajJPXFefvc33LfsweT0IoCebhpCEuBsyX/wDbLPuKpWFS8Rrs+WZ0ON9D45D0aEBEABQAoAdn6U30V7ScqaPQe541uXIcUIYh1PFWSgyB12TyaOJKe2WZ+VTpS7c0cGDoFcYeODTa7yBvaaDmi6QOM20NKAvcuPYQt5QAdhynzY5x/DsDdqw3zvsvttqLseVvVCCTuvqtH5dtuK3Lf2bu2gtNo2aKLk18Mkcg1Me0sc3qDay/ZnPrHeZ9nStccfrGOjm+XXmmNIcYdcj979W4C+iggj0StbJIGigB+Z6rAGJeVG90pO5zOKx54ZjKXNc0W1reaax1NUgkAAJcQpcieQMFiKtYWW/AkzSx4xWbtZ4X0QlFabHkp9lR478keDIZrYOOmnEUfzQyZjZDWN3uf0C+TZT4nU4hxFlBsb3sjaA4a9PI6f8A8rIys0RsEUIc+gdPAI7OhwcPZ5AxmsvvGCnP6Uo8XFkdgTF4JYNTh8e86vsQn2PE2JpjexmhrYt3B5cPzX9KCDO2493yXEaLjG7UC6xflvWHnQD5GGNbEAzQz4W7r3eXBQ4OLBtLFce8ioOb1BNLh2Exv+/st3ZTCrefdqZeDstpW5yp3ZpcidwO5eAoGM0FRPboZas9ln0UntFtWTH3jZmM755396Qfg/zTWtDWgNaKoDl+ou1g48HfMZU8g0agUzL233+TCZQwat/ALAdJCZIxrcRp9eyx2Duyv0v7F4R7tNJRnkihB4vQjjGoKh7urHctHs6WdZP5hD+joAmk7MY4kEzGvuVNHopDhOMW+UHwA8L5KTaMAxdl7Px3d94W96KjJa25b9CWhDansxBHiYTIxBGcl7bDe6IcWFrRz+ktT8x31pK/FFgbfRd1l92PhkFt9Qt1cUQS+B2h/JvIonZkxrS+tBB6obG29FkyD5l47mXyaf8AUBDiHWDRBR7Pn9mDnof+auXjqYymV1J4q9k4vLQ94/Lt3dlWgNnR5FVJkkk9Q0GgPwXgW8pozox1Craki8PbSp3Zxkdw5dgaDa1uc+QUTw8gjHnHo5NMRsbitxb07dQWhhaeq3LUqHDtPROY6xuI5o5eF4zczNzz1To5WPj+Np3LXjRPrxuG9vNSlxfOePBo5dthMbbnnwttx9F30r5D9I2PTtoKha5rxqx2eaocVZIRcVQ7NtbM23KNtSTZIfZGST4Xs6M+zksOWIT5DxHjm9DNzn/csd+N3+TkNh9d9o5GEMpkzdAJHiO9TOhlMAD9DfEQeATmut3FZDJrdrY/hR3J7BOWmnO4lZL8I4ZeXwDxUeSkYRoeRSfm48Iy3aNANOI4gk70XPDcfJDrIFVxKEk7hk5LIpAd4crgeYc7Hkqxoc7f9i2MM/GLstz2inyaLOlbKgig/pGAzvkY4wA7gOI3/esbDhe/Kha5jWRkRsf9bqeqxMWCCbGYyV3cVI+qMR1/F61Sz/aLasRxHSYeI2HRJM/fbLO/zJWJsvZsWLgg9w3xWTZPmnOwnxGyzoq0+g/JeFb3DqFRK8S8KqMq3n3fnFuC3dnxKpCqVlbwFqYtxVSu7KBKMjj05dmkblPm5jdl7MNTP/rJOUbebiosLDixscVEwUOrvM+ZVfqNLV8r2hDg4O933qTZcDe4a1z3sDX2E+bJxJXSUcYh47NJ7PCF+lo6R7vdYrrKdn7afzEZrcu6iAVN922kFadj0Prq9m4615exv3nuVMHonP2dL3ZAl4tJ3geayMCISbNyWPkiLixmQLFyV3l15tBCZ3GuacPlghLmuO75wvMjzXRGSRnR7y4qwiYQ5vxxEPatcbXjg4A9gjDwOMlEqxKeVj+aO0dnPwpz+kYrQGdXR/6dujPwHc2Qu0g9dSpoHEn8bKczZ0urg2QHf5hMJrW2+l9vFP2jtHH2fHYMx8bh9BvMqPHyYoIBUcLAwD7O1/8ASGom/G5XtFxXhHoEb7dLkJZGs6otc2NnIIjmiHxD6GsWntDRFxcaUsVTF+ryXeYTXLQ5v7XYI2lyefhBpEvIerCFK7W49gzIWvt29PwyS20MXaAjmOmGU6HnmEzGe44jbdw1SfyWRs7KdltLpo3FvfMdvpo4lvmsfPx2S40jXscLFK1SCY4uwoHg3ukI5Dp2WrpUAqHZTluW5FEuRJKodu0c2I4owjLsuNglE7OLX0QbUZprXcDQN8VPNvAe6hQA4ABZUeM2BzHNYN5tS4OvSd/CvJaihM5ne+NwaGl54lOxsp8rGMcC0jQeFLFiwsljYomyzRFjnPFu+xBpaXs1C74qLODGYkRiiaK0dE/HfubZ69FLl5Gpgc8n71mu8PyU64warj/3SzsTKbkvkjZGHWQeOlY20GYk0+0IYtDKoO1EqHMh+TwyzTbxZ0V96k29M6GBstNAM7nu0ir5buKjwNlnBfmTBh3E4/gv1cbJTYomRMFMYA0BNLQOpVyurgNypqqQKpHrxKgiGlWT7tPQtvbucqkKsHsLZhRVtVsWl58+yzpbw5qgqBRhrHxqdlTuEcY/acaCj2XDKA90s0xuWR30q6eX6mhqPY/JzJ9qZA3UQ0efX3eRXwr9LXhHujFxSi6UyO4u8Sqvf/3Z9oR/o7H82K9rbPZ9WN5+8qgFqxyB0Vd43ohFsfPk+pjSn/pK0NhDmXekajyQoqwg4yRGw+E1Xly7NUhrkmiCUO3aniihsfb+NmPBMYJZIP2SDf8AmgQC0hwIsELeVNt72iyI2M0w4Vw6j5E277So8FgjiYXzn6ZH/dLJn+MnfVhSNsix6blnbLd43GeG/gdu/FQbQxhLA795h4tPTsEUMm05v62e2x/ssvj9qD9pTeRH5KgtxQbtQhr7DiXehX6e70Cpg9FSsdplldLyZuQe+7op0TNTX8OSLoo3cLcCtbI3Dk5NEFcSUPkb29DaBxWkH4SCtbQUHgtdwQYKQElgKwFYRW5AlMEAAUc8B1dEIct2gr5Rixy8yKKsp+DM6TEeY9XFn0UOE0Jb5g2oq3RucVk5EZZDULTxo2URMezxbyvEvJVafIwvedDOShxzUbTI76xU7ro6Vk6TUhWbCSWyn0KeCRkQBx6g0sfNj1wPs8S08R7lYGVX9078itnujM8UAhme42Y91r5blxw/LZYtXG2X/NTZMg0bYnLK4GO03BD35O13gAXuww/8nhSwlwdGDRIsKuMa4+BU627qRc3e8+iPQpx+EUnueO9mdGBvOnivZjb+wBmZk2Zmz2WOuQsDV7Iwy6xs90nRj5SWrZ2wPaHaOxsmHD+UGcmKUi6DhYahBmvmbkuAyDehjKG4dVPg+0UGBi6O7nkuUkbyN6sMLlYJ5DiU2Fo+s7grK6WVpNnlvUYe82ow4221D9I6VFM0mKTV5Lefdp6sjtphJVyduiUFBwVtKu6C7sEcz2x4ePIXH4RwCeycbS2m39KLfm4eUIPXqe2/e1uKodjMHBhgjHwNA963N6r9MK8HuULO5fKs6LGb9PihHFw4oAe/UETOtFf7txf3Ve34B0xvzetwVsK0TyjrvXd+ym2H9MSRaImM+lQcPsTXAHk4Wtyeydk8fi3aJG9R/ooCzU1+oLVj9676bifyXeYj+GjXacNLeLOTlHPso4mRMyObGADe8NWz1T9jbOfky/JnvPhhaxxvWQdJRxdmsjf/AF03zkxPEvPFU4l3xHiewOadyEw8DbtbS9nMlmcIycCShIQRu+xS5U0WFhjVkTnQ3ehh4OPjNNthjbGHeTRSvImIr4luIW5MbtJ2g24ve4/cv94vXhHp2bu3udnsvi8ly7wg2QhducXJjYzr+FRyQeHe1MkJDHfYgzIkje5UHaX7ui1Rem7tse54UE6EANTnxcb3J885eEYo3Mrz7LVdgpDvSggOSFq+CDAXygOd0Qa4AcxwAU08p1AsH4lADeN6LQQGJwvwqibCmwp2ywPcx45hM2kzQ+mZLbtnUde0yYc8bN73xuAH2FOZGYJholYd7eYRO0Yh0FFAaaC/3a89GKg4eZXiPZQNKhS8Q5I18SfI7wbiT9y+RezUrCRZkpwHAELcVgH2j2vCWCXJmpriLHdCgf4rWRG2CHatyPZdTM+kPMclh5vtfjzCdhYOIO4jceqiMTSXgUFj45Ia7vr4tbwpCUsyYHGSE8/qqSwXDS3zQaKat3FF1o6juVMU0LyYnOBHCiniTRngOZzeBRCjyYRLA8PjPAj3PGt47AAi70XiPbRXAK01jXOdwC1TuPYMeJwBGvj6BS7Wz4c94J2ZES9heP8AzL+tdAd6vj217toNbQFdow5CBA97GC3uHAJrHsGOzvt2p5H0QqlYMSMzM0h0jm79IQkja5vA7+355iBzCvAPcEOO4mvtXy3bz5OIaA1aY29lDtKPZ4IPQL9AxvT+avbvm3Gb+LitwUWzdny5U96GV4W/E9x4NA6lQte4nCzPlwcYnYAZ89YF36VvtYcvsVkjGe6X5djEsLBwbqAJd037vVfOx1yta4R5GkC3sEkncxAd5JxPQINx2MG7oi3ZrX8nvIXxMdzXybJjkkYJGNID2O4PbzUG0fa+KPEk73D7xgZyAAG4IvcziTdFWbHBbkSB6qjuXf7EnxnihVIv9q8J54uf+FFBsTigWuPmUAFvKDcnXH8TiUDnP9FQA7N3ZZC+aYPJBBNkFFBjNKDXmuCYMhr+Go0m0u6yZI+u/sNqgfctpVI9UXtW5aXu9F5LyVdlMKPflHknWi5gJX9o8cOC0xPdV0LoLW8vcLd+Q6IcgqCtp3IEHdwVXTVrcaapsKdk0WppbvvoU3Ow2y8H8Hs+qe3H9osE8Ic9g+Zn/keoXtV7PTan4eYzSavuS9p+1bXw31PBA97OooqPaeE6LJ2eWahVsemTWY3nf9YItPFFpPY4Dh2MDgJLHmsbFcC187jVGhu9Fs32a2QMafAzJpJDYEaggg+Y2O8zH6Ekq2ltza2TmjDxYJZuTLK9pfaGTViY2bkhvF0MJIH20jsbEZnbTZ/vF/Im9CLz4iXequ1LGx8spIY/gw8/NBrSSjJencFQ4K7sLejoO5O8RTgbqip9mzAtt0Z+Nh5qOeISxPa9h5g+54wqbZRf6K2KrW/tDXtWDBES/IZTeJvctjS5T4IXF+glt1QPnaw453huM80V3+vRiGhwPK1HlujZlh7YS8Om08S36i2a/RCwGPdTGtG4DonZERliY90Y+kG7v1FeJ3uCba3ySWNzcRo1Oc0fEeikgzJ3RQudHPCGDyU2BLJH3bniePQCOVow4sbObRS49nzoVZpXgHuCHGeLC1iSRwPifapqo+8VUcQ8h/Nf7txf3Fe3Mo9I4x+a3BadixzEExQZkEsvkxsniP8ANYw/8SJdqGZnyAufjjI+gXNibe9Mb7A7PzC/RJKZAIjxdDJNr4eRDUHAuaKF2hHK5h3NfvB6IBaQniNuXdOe4/wjl9pCJZTjdInYw1fA8mkS0O+mEHMvohDtPHldwa9AWUXQhUty3J0TAYA0zHc0EWpD7X4+OYcdzdZpwbR4IR4znOxoT5UoHRWcGMLEd8eIPsK2dzxH7+jlsszMBiyGm/5LZpzZaM/2tWJX9dJ9rFjHhkV6tUFbslqafhnjTm04TREDfQK+b922q4XdRvWqFpWiSOQdaK3dtSV27j27kEC4oeSCAtDUUNJQdO5AoWvhYqaAOQW5Cza6K1YXFA8kSSQsXP2XZYA8qTZO2Z8OXg8fiPcml2cJImuf3TtTmt4kKPLz8mQU+3nT5rCy3xmSPS0/RAWHhbOM0Fgss0Tx4Ixu4Inkjq3t3K2u3cOwyvoArE9pPaZsO1RIcSNhke1ex+K8SDZgc5vDW8lbF2Z7R7VgxMUENeDoczcwEWKKifPkaDBDUwbT9wDTzH4puLsBz6cBIwsHQ28nt+V5RdJXdRb3DqeQ7DNMQbDGn7z23fZbCFYduVngjXAo4eUYJSe5eK38j7ml4Rf4iezwFXap57TDgZbmmiInEfcsravtQ6DaOY/HwiC9kZP9YtlYuy/lmJh4wIcN5I3jyUHyuSJ2FAS2rLVi42I6TuI4AN4UBIjgiivq8b02D2cfmRZ8UecHD5hrADRUzcJmws3GMxyZKZNfC/eok8lqffIe713+vZx8+yyVSub7F+mLwC+HuGXMbC02CVoxQENPZXvbmeTFezsYdI96va+0D5sH3BeALcU2ohoZpD/h07k+TYjdwHzrQ132ORJcBuC0v38Cj3dOcT0COUe+lsQD73LumRMiZbGh/E8N6czibJaCa6qtjYvmy/xW71XdamNd8Rv0VJs8XcyEd7EA0+Y6ptAA8e3wlRxsnzJ/gZ8A6oj2rwRqJ4/kVWKB1K+ZCoLwq9pPF8CPyVZU3p2mlao3wVw9gaN5WoWOCrnfYXglvBUZYncWlaoSg6JpQ7PEPcu+ygqKs8LKeODSi3i1HkCiHbwV4US9xKo8UHc1ryhzodtEntpqu0KI4oByEOO5o6Iv2xDNfiv3Tt7KO0NkviiznipWS8JOhXtN7NSXNDlwM+i+J2pv3ra0kJjfnyysP0JPEhKxzntbfkKTeTVTluocSnxgufTdPJTQm4nDctu7AZJNjZIjfkMpgLOQ5le1uYHsl2zmBt1pYdK9ofaWeX5I3NzCf6x5cfxKzWTxSbcfE2Di+NjtTytIoUBQAA7e42e29zpPEUGhX7rdJVgprrsKKV7hM1rvUJmGO/xRQ5oybOiJ4gaewBHvwrYrXhKsOQDz2huysvzicPwKrbbTd6YXUjlbOxtZBcUGgbqaOAKGZPbCe6Z4W3+avOi9UTgcVq9qdlgf3zVd9ldlBa31wXIbh7gA3kNHU8EzMxWyt3ci08j7lKwryfsX6aUdAV7jx7O6gc5HP9oZrshiDIgqH6jl+y1VgwfuhXm5p6yD8luHZ83fmq9nYH9cgV/C9U4q02aPvsq9HDQhHFpaKA3blcX/AH1Kpzq6LTs/FZ0iCbBjSSyfCwWnzPMshsuJ7HuOqGUwzgUyQdUJo48TaZEWdHu1n4XjyQIu1UaiwsSpH059ANHxFTZctE6YW/BH0V+1uH6H8lb42Koh2U1NGT344u4/cVeXN27lu7CyZsUh3lo+1WmvFOCBFcAg0eHt7nOa9vB+4rwlaWvjdv0pp7bbfu+BC/RaQC3cn8nlSt4PKnrdIfuCyNW94/hCnYziw+rAn1vjhP8AgCv48eF3+FRF4HyWNMGp0cQZ22F4uzct6sHsIdQ4lZUmSx4x5dzlkMHigk/hUovVG4fYnDi0/d2w50BhygXsP7RH5LZwyjPgSvHhoxzHUPvQ2Zs+VmV7NiRnATwv1UeqkcQGGmt4AilMOYWXBEXP0964DffDyUpJ717R1C2Jie0WHlbUxX5cEbrLDwvka5rZW3sDP2Zsb2Pf372OgdM5jGCLkDa+WSwS7TljgZHv7qHeTurisDYOM+HZkT2CT4y6QuLvvRHaJs2GI8HOAKAA6DsoHs39tgrcgeSEBsbihk4j2Fd2x8XIG1SJKrJarat3ZYcqkPZpaSeATpMTIPLQd32FdztQOreIjuCdLE3X1sp1nHiJawbnEH4vJXGAqzI/Vadmj1X/AMXbJr++HZXbqNBaRTftKrtZjwSTTvayJgsucVlbdzSMQOjw4vgaXUPX1X9GZhkNmGUgPHTo5A+7eS9D5avCOy7XyfCK76R87uLn2qjHZu90dQm9QrkP7rV+hQfuhapsh/IvVNCHVB0J8kP9msNvA/KvyY5AkoGJs+QDrO8MTfkMdOFut33krwOXzYVyEfYtMMbeFMH5IMibhN+OSnHyAKZVONeaoqimuILm369VmwQmNsgcBuGvesqGHHMcga2WHWSjPmnMypHuDPAzVvKBeSDYIBX/AMW43kxy17QI6L5sdm4qmA8T/oV+lT+nvN7yPUPgKBbx7KV32gtB+qbVtsIRZhP3qxbUWE0LQnhdpsEI63R3fP3KKoK0GivtQCBQrsDn6UAgvnQUN/uUSqRN9m49m++YWUJabM+lmNe8NlsA1wWbzc0+rVlHi2E+rFMf7HHP+BPPxY2Kf8H+qH0sPH+wFRE78ONQEUcQfY9bDzG1kbKiffSv8l7IT/HseT7HrYR3nZMpvo7/AFXs6w27Yzr9Cf5rYmIB3OzGMI4fMkrBc4Bswh5loZSxXcM1v3KM8M2Apx+DKgKyT8MkB+1Z3IRu/wASyYdpMfkR00A0b5qmjstFpV+5u7Ci5hRbJIr7KmarjHbucqlTIQdR3o6u6jAVYUofTdTCK+xMO07cQ3wEKYbOdkupkQk0M8W89XeiBeadZvehoHkrzY/UI/0W1/AWPtWZnbRG1dQhgwXtdUnGQ9AgufLt08fiPuR40TpJnhrB1U+38t+PjWMCN1Nri71UWLFprU47zf8APzQmhLE/HezCntwNiJ54ivoFV2V2fpEpQ+WrwD07KVtMTeJNIQ4rBS8AW5QxkhzqUQZqu7QczVyQPBwWoljVIXHen3xWiN5PQKsGH90IRskvnIaRcwBqkihLr3p+R3rXcmoDAwYSLuR7lrlJdehoN/cUIoIwfosG9QCFl62O0i9Lq3ruCXNnlcG/RK8LFqzWDq/+aigx5J5dzIxZTszNmypjWs3R+iOivgntFFnZqYjGaItfKNi7O7ve6nRmvVHBmxmAB9Rudv3W7n+CuRpBIpgAaeiv2sxq/unrXnynoV4B2uO05WOO4P3DyVZE/ovEfd0eIcAppmaWUzTuJR+S94/iBvC76PUX2enRE8KrsBVsNLUxBw1BDQ3cmuvcnR/CaREpd9hHuV229xTrKf1R0qmnUEJZSey5FSMDmlCeJrhuvkr7btFvHghVq0HcHLSUIYZZq+Ee7XbateadjaYpwXx/XHJMlYHMcHA8woMOJzpCC7kwcSnZmSZXit1BvTs3JwJpxTxwe4fapRwkf96lOfpkkc5ukrwjttV7t9lNK7uCSQ8z26X2tTAr7IMWJz53taEJ5S3Fj8I+m4rD2Xqa4nKyXWNDHLae0pAcLDMYPOy9bZLS6eJzGVXiCZgxajH3krj4Wg0Vk5wDHtliYKDWl90BwHBF7rcSuO9RwRgNjuUfC7oodoY2MZ9osZOx1uc9lrHkxGxDMimlFWWjR+CB4EH0KIVr6ZG/p7kGz4tUht31AVl+0MskceqHF1kAA75R/ILGxZzBYL2jiPyWtpe7c3g0FTwzYYi3QvlDX9VKNoRlmtsFBz5GjgeSm2lOPne6fjw94QPp0jLjRyHi4A9nhXimX6UPVfNN9OzQxxXy7bJZ9FjitOO3yVClUbq6LJOTub4OtpoxowHm1L3Whh/FZEExbJY3XxTsnIBJ3HsAuyqgP2KtnwfuBOjxsR17jK8k/anZE0zT9EBRYmOO9Gp8jxGxjfie43uUWPjy5PyXKeAHCVjGb4i3qmFuy5Ij4JIzI3qQaWrHYeOo6iVpw5T0Yfy7PA8lfAPJv5LVnxfvpgwW4weQ+V4cWjm3/wDKLj4hpA4BGWdreqrVp4FbiQUW+iBQyMIOJsY85/ECh+CZNC7WLR74lpoUq9po/KF6vJkPIkrcuHZr2jIRe55C+fn38lvPubiraQhsnO7h9h3A+nVY82ExzHa2Eca4pkkrTiE3W+gtDSyT4vLoraq7NMrx1WphXhrssLRIrHabW9COLzO5WFZVBVaphCLd55q1cm5U1WUMXIEMziA7habI2wVfbdqmo31RaShIfNAGOFrt/Fw/L9SAFQXhKkjvRI5o6AouJJJJ7D7vcZMcv3oTwiu3d+otCLEjZzefcGgb1BisL8iVsbVBCHswh3jub3bgtnwzSHPzdc/KJlle03thcewsOWHAvS57TX4lQbPIk2u4y5Dh4YmKDDh0QRtY47tw+EIbRkGBjjXLJxNfA3m8rAdkNnhnlEw67wodj5jI8iGJxLaBYOJWVhO1yABjxqBDgVTTzrkr3OoftdFHJA+WKS9FXVrb20YBk7MY8RE0H69IJXt1gm4RKa6TNK9vMEfPYsz/AFpe0GCay9jukI47iFosZ2yZGLYUhqeLJhXsvNu+WSg9DA//ACWyRjPOLOXy0athGlO2tKbkc3HvhzemgFlOaXM3BnE8d3kiJe+nPAcBw80AC4s8h6L5S3H4/NyB6nyZXCN9RPbRCfDI1+ObDeXXyUORhtMJrQAHsPxNPmOymO9FulKrKZXNy+ZZ6dghxHGwjNnTSOF6nFaIwrpaY3IyFzGmiU6PGje53whSwQvIIc+t3RZ21do2YHtiDAFJi5oY9hrqQgInPUsWT3UTHPJU2TsSB8zSHu4/eV+i4o/YCcdkYmjq5xT3TZLpBRkY0i/VSnaeJoYTHiZOt55CxVlR7WdK3ae0ZMHClfPIHB/dh/wAb+fFxTWP2HBFrLI8IadbadV8wtMEY8ggNnyatwNC/tTS0kEFVpHqvHKx+oNY5gtv7tprcqJznAAW4ko5+fJlPBLLpgVyP9VeU89GdllB8MgdyefzKbGUcbYsgeCJZJGyOafo2KAQ7ore5X7SPI4NgerAPX3Gs8TRRL7JQGVN9q8Z9zceyHMqYx3LHzHMKKGFuOTTRwKYd7S1AkH3KeD2aXP9Vu7KBVxhW/RyTRdBB25aCei72Q1wG4du49lvpaWK1TlTezv4SGu0vG8FMEpw814iyY/CWvNX5ps8WppBHuVG8+Sa0eJMINORwMYvhidkTncyJgslOlhE8rHRTO3lrlTiFSHaOvZTkAt3EK7RJ49p93whCKQskeBfAlWy+w0t3Z4it3ZRVK3las14u2spo7Wx/E4D7UcWIjHAPmVgY7C/N2nFM8f2bH277l7Z+2b+62HsnMjwnmu9ZE6vtfwWJiRw5vtNOZ8vi6LkFi7NibjbPgY1rRTIo932np6ohzi9+uV3xkcPQJ5qLHb3uS80yMcXH/TipPY7ZIlZhTZ+ZPTpnxsJ39PQWtobRyhE/ZBw2c5MgOACgz9sxa86E03jEFkHTFMZnBo8GoUmt56uqErXvcJO6YN7qWVt4yQ4Dx8mbXeOKGyNlQ4bXXoHZZs/D06qGUkyxxu9WrZWUD3+DA7z0r2XLC/JxIo1sHFlM2JC6Jg4SPNozyHu2uDOVjirq3OPoFFjU1jdb64lF9M4NFavNaWdLW7sEjHR8ipsPK+UY5qVvFvKQdEzKgjmj+F4ur4eRVRO9Fqx3onMA81ULB5dmiEs6r5lpPReBFpRkiNJznh2m1kTQmOOwFOcYMfvRxIhpBtPdPrda1QV5KN0/e1bqpNg2c5jNzQWr9Gwv3QpJtiQCIeIR/mjFQdxbEGqLvJXuaHGTjaha+zGxzRwaRuRPtaxh4txWfzQlb3Z+NvJCaGCFwtskzQ4dQLKgAJY+VnkHI96B3zzY5nzKeZZtJq+N9NNLe2JvFwr7F3cZrgwGvXqrda+clPkrteIBXFq6F1/xuWjJcbG4g/5Jzo8sTsBqPXY8iP81A9hWvU1gFFVtabzgeqjC3dsU2Q/Hb8TX1aLMiV3qvG73NxVArGheWPkAI81ibLPfiQGK/4VszaETGidmsbisSZg0TM3+agfemVh+1RH6YTXcCCnR473sFkISxNeOafDNGBQDuatgKocLT2jwoRh7ZW0myG2kUVxoLTZ3LQ7uWtto40i36Cd9Rfsqx8CLuARkyXmuaq0QeCcy6YjpNMV/RXko9oNa9nzOSzeyQfzU+xJhh+0EWiHh3oWLm47JsZ4kjeLBamdEzom2WaLBTmXUe5QYDjHoEs/QHcPVQz5Bh2hGBrvRJyF8is3CNwHXoFsDlixTOjz8J4e3iQtiScQ9q2BLv8AlGhbBdwzGrYkjbGdCFsh/DOhP+NbOf8ABmwn/EsR3wZUZ9HKEcJ2HytMPB7fvQddPH3r9pOKPUIom+z9oKQfC61O3hRWcIu9x2h0kfi09Qv6Vxg6MN1AC2p++2WnVujTx/YuUg/sHKUHfjlOH9iftT+UadRJjTid8dIbOxHyabmduY3z6qQ9Cp5HU1lp5b5/ktn7IYZMyfXLyjZvK217RyvxNmQmDHf4DQ3m9yw4MqPJ2+Xzc+6YsbGhEWLgiKJvwsYNICdJHohhp5UrmEUC53xvPErQ0vf9gCOLIc2ZgOW5tNH90P8ANO5wt+1XxgYjn+02NbNI3bgpXZsIgge8d02tDSeSznwHThZJ3n+zK2gNkZbDhTayNw0qbZuBkxZUEsc00gDQ9tWFk7PyO5nj8RAcPRPca0KQG9AUo+ipmeFgFlOIdPm24X4Wc3Hop86VsmRTYmfBE3g1UBuoIsGmJtBOZ9HenxtA0WAnc2Ib+0SMo/YSpdnZbsjHGphozRcnhR5GA2aE3G8Gj/Jfo7l+nL5pqqNyOTn93d0bQbE2hyVDspDqgehQPTsHQdv6K/1av0XD9Gr/AHfjjqwKhwVgqlr9usvpHDGz8ERtaLzBH4InPxRya17j91LwFVk+X+qsS+TUJsl7xw+EIRwPbzIoFblULnHgTSoLTnRt5OjcfupfJsfSaMjiTp8ySVqfV31Kt87OboXD8QqKpwQ/pOQD+6K0sC3dluHqv99ZH/Ncq74+q+ccfc3FVC/0X6bNrPNDKD2SeKMiiDzWVsTNOXiEnFc62ub9DyK76AQ5L6ehpaQ77ihILFJzM5jQdz+IVxlOLXxOO9hV4t1dIzYTTzG7s3EphyNBI8e5Phk0H70SoDliHI/qODiOV807EypInG64HqOvYe2rVyPPn237pLtAaHOPIi1B7Ny4x2U98GVKzXksa7wfs7uXNFjR8sY4nqFhkbmSrj8nxyXdXlZ2fvlmLR0ZuHZqcVjvgdg7RaXYx+B/OI9VhxyVPiRPY/4ZANzgtjh/dHCZa2M4H5khbJaTp1hbPPwSuCxeWSVHXgyQiGgMyGrIYLZPZ9VtKO6nP8a2zG3wzSj0kXtDF8E+T/GvaOJu7KyQV7UQmxlZC9p4+ORJ9rV7TRm++v1YvaEcTF/AtuDjDCVtKLdLixlT/TwU2z3uC5M2bnxbR2bivEjT85EeDgvZraOMx84ngfzYvZifhlH7WL2clNDaMS2BIDp2njfa9bMm+DNx3ejwsaT4J43faEwnwuaU3TvY0/YsTEx3SzMaGj8fJQZcz5shlvd+HkoRpbAzxc6WzNiRH5RkN11ujbxK257USiDZkT4IBu8HEqOKUTbTeZL36FHix6IGiNv7Kci00KvzVEi7QY0ueQAOaM0hyHM8J3RAjkeJ7MDY7u+2jE+SMEHS0cVH7W7Yk/2YhZiYETG946fc7zK2ZHOWtx2PyWuqy2y7zXtNLtoZ2moNWrR8Ph6Upu5gx3vMbg0u0P3WppHbpYvM6wjBK25oW7+OtYbtlugGU1s+mw5pJsIwwRSZ2VLmYksgi16fCw3zWDsfPi+QTtkhlZqIBuipZSQ00EMS2Rs15J4N5epT3vM05MkzvuA6It8T/uVe7xV8VS3FB9uHHmpsIXCbgcfHH/NNk2eJIn2Cv00WUTEEIcGQg0aRyc18vFAMFDl2vxj4TyU8TmHXdi1KH3LwUTiW+SE1O3UUCm2bITeoVxPHVzF+i4/ky0/BmwYuEfdjUmyQMkaRThe5Ac0cYRlrtzjS7/2z2vJf9tpHoGgIHbOOP3v/ALSr2k/xfDC0Aep/0VN4LxN9V3cDox8ctNW6kHAauSe1xHBvVMjibG1RxsGtwCYXxv3vkYbZXK0RK4vNyJ+RJTeHFzuiZiva9jdbxuJ6qbHJe5hexMe1srDqYVe03f8AKP5heAdpAKrbU/nK5b5/tXzr/c8KrHkPkqzJx5q3pksTo5AHscKLTwKOM9uTsRugCtUWrn5FT4shhyi70emd82N0mqNwthQkz4HhwolbkMDapdwa4CwFA/HO8mwmQ64yb32KTatarARGWH8rBUD8Vr53tocXFBznCC2s6lVe9HauA9t3m4w8HV8Q5fYbVj3CyMqo0e0ry7KUONjT7Uymh7YHBsLT9J6lyciSad2uSR2pzvP3dRQIVBPkjOLOx0+OBq0ji09QvaSOcS4Z14z/AIJAAvawv3vd+C9o99l5XtCPrL2hLeD17RV8Mi9o+TJV7RVva9e0Wk+GT7gvaKt0b/4QvaLlFL/CF7Sux2zTxzNLt7GaBbh14L2jgaHjDmK2vlPljZHKJGfExzN625RHcP8A/bC2uXW/Gef8AW1eeI4/4FtEuN4j/wCFbRofob937CzX2TjS7v2FmOk34sv8K2lkZ4OzMWVjwbdu8I9ei9m9mzx4W0sB+PlAAvOt1WvZudgfE+ieYetgSAaJX7+HjNLG/sc97PIOpZWOdeLteUN6CQr2nwNckO1pwzl47XtbgAti21K+QDhoYf5L2z2i8vytq8OsTK+6l7UxA3mxP/8A4WL2m2iSx+dpvk2Ng/ksTJb3+13nIldvouWHhDRgxNjahfFbuKJNcO1uY8ySeKBpoN+u7/JblRKxcDEklzoWzMo0xw4lZO3M+d/s2HsZ8csO6g3pvR/2nyg55BjY57L36SOC29sR7IomYcwfzfGtte0M97RlhfpFCowKCkeAX1p8tyfjPY5zWuefhZ0XybY7cbL9msMvjZpE4Fa/VZE21p8rFiixGyinQwt+bP2J0+KZJLcQ8jfyCkkm7nAoMFasgb/uV6nDUS425xPFMjojj2guLVpVjsikjBmc1rnUAFjYRYMiQNL+AWJiuhE8guX4VYtu8FXuQ0k8Qn4sTzFRidvc0/mu9yGubvGpfMtWnHewc9yDG8Fu7TNddFNI8UNwACnoscNxT2+PfakGMzkpN4c/fac4khSdVogp3HW1adnsPSL+RUkr8bQ2x3QtSf0eGX8IA/BTHi5OfAwXZ1Iu2/tFx4nIf+avbER+qCVHl5mRJIXtdGRGCx1cAnMDQ3Jn+0j/ACXz7WF+vTzKEufJvtjKaEGtRTwU/W0Abz0T+8Yx8lkpmGyTSLIpjCeqZlYbpC53eOvSjHDIXWHF1UfLsa4ixaix5CYmaGniB1V7SmPSI/mF4AvD2WVe2p+H9a/+at+QfIlfOv8Ac3LRiy+iL82b95EuW4LzWNtAAzsIeOD2bisiGKsKcvreGvNOHoVtnZu2caLacOvGsfOgXXqsfLYND+Ka6NsorUFDNhxmuQUUG0NA4ct6jYwbuKw8ckyytB4aQbNp05IxoiwfWeppY2d89zqqhyCKLrUmNksyISWyMNhQyQQ5mP4RLYkj/u3jiO0kFFz9KqMdt+5JlZEcEQuR5oBRwmPAxn3Bj/EfrScz2AILd201GNloYuKHyX3rxZJ/Jd218Ug1wSbnMP8ALzTIoe+gJkxzz5t9UzemEppTeib0Teib0Teijy9oMZK242jWa8lC4gljbAoblFI0hzbWzi85DYgzIb8Lx58bUTSbYNxpQniwKEfQaofqNUB/swoP7pv3KKaZscUTS924CljbIwZcLADeF5MnMnoPJPz8+aRwtriVPhuuCaVvkTuWVG0MLC49Qpz/AGT/AL1nPj+aiH2raWa0sklpnNjBQRIfRcXCqpZBO40VPR6qWJ51DjzT2HjXkiBxoouaLIWpW7oEApMuR7S7Rjt3OcOJPQJjGhsYDWgAADs3L5Ts8M31alwppH42bPH4eEZq0B7UbR6mJ61TwGwrnOkeFZMwadIZ5uWJizd6XOkl6uRLeFBCLMD3vpjT96ys3FfEHGHEc+w1vxOH7X+SZCAANw4DktO4CgtyCcbofaU1pe4us1vKvhvCrsOJnYMoee778DSo5drTnLFtEFReqAdMdoC3GAiC+vJOGBAJPiDRao2FbgEIoNXIo4+YJo2tf1YTQKizMHvIjRHxMPFpXfZGnlaprbC8HZVrEwpNEtWtnE8QtnPHFqwXGg9qZk4dw/gjG919ey1+EgQbsz0gP5LFxciODI+MMB++1Qlc34XEOHpSbsuGDTjy5eTkP0RQRfE8gWVAMDZ+0YcPJyMScOkkLBvx2tcGu1faaXfbUy5Afime773FF+VO7o0C1cUz+PeTOd/L+SJeEcYTSjiDQWtzixoJ+t0RJJJvsIJWlzcrI5b2NVB0jx867l08kZcgxM5Gvt5lCEUN7ExhoD4jfZvTTTPpE2h/SOT5whU1WxUB2XtycD+9f/NAjL/cK8bvcEbC5B+PN5hfpco6FAKtyFWtxVoDaWPzBeFGzxRDQfJSZUsePIfA6xq6LJgEkBijJiOg7zyWeZGvi0R+gWdnQNEmS/7NyL3WbJ81pba0y12E9kMXew5TbgmoF44xkcHV9pTsPJfA/wCjz6+fZQWudbvcs8VYPiR4a1/Q+AM51nLyGFsDT9Ac3ol5LnkuPEqvNEo6ulKwvEiFuXyqRmqtDKJQqhwCFFOxZSR42O+ON3BwTXQPyMN5ljaaewinx+vUea1ei8J69Efq8fdZiZ4dJ8DxoPa1sL3PNNAu1qJPXf7x2bijNeanf4IW15fEqwMs2T4a39XWgHUEAENNodEOiYCT1TRwApM6KLoLUZ+EV9iDS4tTw+g6l3ZoHUfrItHHsfM90cZ08jJ0QhjbGywwIIWB1Qojmu8jAbR8lNG5x7t48PGkGe1Ga48NDwmZxjp9aeLuqxMN96TJL1PJGgGDgjI8Anj0T2k42PEMiY87prPUoszGvyH97MXcSKr0CAxjX10WqQcvxTIYnPlNNHMnctnf3hWzYxRkefPStmzkgTbud7lHwad1bvRB/A9nyqJuunaDqHqsbKc0ZTbkYseV7HFjbZVWmltcOy8stWnBf5BEsaT9dHFYMnH3SDiOTx5oZmaS3cbBLTxVNHbpiefJOftF9OJop/VykHB7lP8ARlcCnN2LjPkcS90YRmy3NcbordY7N7/+YF/uh3lAfyT27dOg1UMf5L5Rs5gJ+GKIf9IUOF7Q7BzctwixIu+YZHcGuLRV/cVj4PsplnLeImZ0U5xWHi8GV3Af42L519G96DIciU3uff3BD+jseiCSyz9ptXIUZct0EA1VuDfPfaEMAHG+arsOVk63NJhZvefvpGZgx4zpaNzyPyQjifI7gOAWuSWZ3M01UykMnEc3g9m9pWlpGRuIUYYe58T/ADWt2t5txVzznpEB/wBSGhbluW5d3my5IO5zyfS0JHzsPMV7oO4cFrafNR5GQZWnRaaP7RAO/rF4d0qcWGpk8MNTI4uSyaSSww3SAFIRZuO4nc16MW39pMDuGQ//AO4qeUgt3tU7tTI99dVk940v+FfNrRMFqHuPzsHudJflYotjhxMfMeo3dlRuVknjfuV2VafnZTYIa6uc7g0dUMnLIY/VDEO6i/dbuHbattXvVjf0pAWi1BlG13WCHS2Hv3j05IUtyLiVJjzCSF1OH3EdE2fVPiBoFapIG8Y6411HNNI3Gwmpo4G15e4IGGLKJLb3P40sZ8M0jJLEQDnbjwTMmLuYAdDvic7mgm9U3fXZSZNIZMpwZixUZD+QTs2d0laWDwsZ9UKoIIbpzyXuroOC32rRojkhXYBu4rorXNXvVoNFAIIhHUWs3n8kIgWD1W/r5dhkPzYJtTTSgSDRH1WBjygy6NLN/iFlMmMox4Q+xp3tAACx8Pacr3yd2HEg6QsvbGz2ZexHxZTT9HWGk/eszZubJBnQOimHEO5IvoR2snIlbGI36TupnxP/AMltaGC/kQxoePje0V58VPJtCsdvfMYfiZwJU+LFEIrm1sD3lorQ7opmmnxvH2IuG80osmEsmp7Rvq1hPY4NZTjwWG7e6ImuABWFEGkY7L8xwQZwtFrRSNLUKu13MwkHBB7A4c0W8EGipAa6psu0HFptfoUnovAz95CLCNEEOTnP1s3OG8FMla1s9QyjkdwPoqVLRhSei73PkPme3xoD2fxieIiH5JhzH7uaqgezfJ/zAq2K/wD5KB25MRyjZ+SAwjy8LB/0hRZEZjnYyRhq2vFhQNwJ5JIYniCKR7NTbDKaeC8IPM706HYchHF+r8qChaAIJJoqA4OWThRSTv2hbG8jzVd5O/433V9EZNkxzG7DuXY/LyBDEN/XoOqZg4kcUVB3K+a7uA07jz5onu8eLxkbq6uWlpZzbQ+4dlP9V3WR3o+B/wCB7LK8eZ5Rj814FSFUtyqB/wD3zX6VL7gij083LU49t9harHFWzijTkbRD76EIxe1GU6iA+QvH270ZoOCLcuRtVvQatxTYTv4oSwtLVV9r8eRssB0ysNsTJWDOw/6iWtTOcTuhVQu9EWsb2X2OKOlPHFrvuX9E7GdBwz8ui/qxgvd9q0lX2AWUAgTu7Gs3OKGZnaquGGnv3bvILzVqwVvpUnwSB8bi1zeBCbmNORitaJj/AFsDfiJ+s0fy92rV9l/K4+boHfh7tJ8sjWRNL3uNBrVFDFDiQv16Bcrxwe7/AER0HTxJAQyts5L2G4mkRs6U2wmHifvTAEHFNPNWOt9gquaNj0V3Ro9nXspEeBnxu4JscdN48STz7HEkMB9AnGzORG3o5YGzWW1zL9d6yZgYcIGzzW1nEvdI9bSFsGS0E7qJCzcOVspxmzb9/estpWbkwd1jbPhw3/XxiWWsjKkM2dM/Wfpym9yZB/VRv0j6ZG8+S2Vs1957AwgeHdz9VDtbPk+Q5hjx3gDQ9/32sXZuYde0i5juLdW60x0QfG8PBFgtN2nyPJKiF64mH1CwZrBxmj91YcrDRkjPXimGzDmfxBZI4TQuWa3+xDh5FZjRTsV6yeAgk9A0rGz2d5jv0Sc09rDDlt03wkHBGF/dPNg8Fa8JR+VOK7/Gcy0WPEY31vWprGIhg6FNe0h4sIwNbDmk6BQZLXDyd/n2HIx3MCL53uYSAVLycskcCssPCfBsqGLm1ganx5DnOsb0IwAQU1vJCRj3jg6QKti+rGD8VLlbRmlYPoj7aCdi4cvfXy/AUo2jgU3/AGd2pXLGf+S3t08xwWnZ0MPQMH3uCtHIy2YcfwR+KQj8lcgY3gxfKcPuaAZoP5mlPJMYWxOMgNUAmbMxC55+efRe/wCqOi77aR734XNBaOi0gufwbvrzTpsl2b9Bh0svn1KqR/TUV4lfqhl4T28HDePVFpIcCCORVPUUGU6N/HJ8DD5jevCrQHNWwq8eT7PzV5j/AFQQ+qhGHOcKARkeXde2wqW9UqQI3FB1rci4ncns2jjy6fC/Gjdfo1OfBuapoM0OcCLUxAI32p0dIeripE8O0oxTvikd8xkjuZb5Xwd9inxtoSYco8bTW5P0bgnC9XNFwJ+Hoi4i1XJDeEMvL1zEdxCO8efRSZOVPkTHxPddlBpO+04aiCnUPFSkIpTHid6kBbvpSv8ApqRjvE9SYGygyb45j3tdAQAB+HbaBVdhaQWkhwoghHacPexMb8siA7wDcZhycB1W/d7g7L2pGOTw5v4LTfr2FO7PkOznPr9IybDT0j6/aez5Dg5E/wDdxk/adw/EprmNJO8AC0wHeU2rb1RaPLonEeqIbQRbu6oVSv7lXqhX80DZ/BXXoiNzaLzwCMUe86pD8Tuxjb711eQRgiJZpgiH03cU+aXRha339OlPPIJctxCZAymtA814CaWQ7LJxmeF/E9Fn5+zGYcrseNoaNTnjeVHsl7mamOI4lhsJ8jjJZDhy6KUM0ONt6FZm1Mh8OPhvyXtYXnQOAUuNlNiOLLjF3AE/isqfFGRBkDSDRDTwW2cBrWQPyN3CnWvajZzwxspkazq3Va2rAKzsJjwsIUczZsgH7C9mcmhI6aD99q9ncsAw7Uh9HGisKX+qzIHjyeFG1o0yNI8iFECB37d/IFPzccvmnOGL8DNxcR1Vu1QExPB4qTHeItottnASFRzhuRjSNv8AZ4K2hsze7dwDuLT/AJI6FbytyHyp3oteYRyWkKhfJWpsF5LAZICd8fT0UWTCJYXFzT949feHRBx3piAGjlrVbJYPOMfig7imllKNMx/Y3bDxx7jT95Ca+UF1EsNhW+JvMu/IE/yTcXFlnk+BjbKbjwmSTe8n7XEp75HOdutMETcWbdya/qgwUeB/Fap3uq4ovpdXotkgld8RsL5Y9uHianAHeRxceinhjDGY82ho+oV8ZH13K2o01Br75FWRks5bnoNdv3ox4cBZbXNl1A87TsvZuNkF1ukY0muvNea3LwIdy71C/SXeo7KVyFo4BWf1J7e/wNmPIvVi6PuK0B7Hb6evgk+qbpCaAdmphBCDJCPcpAMcUdtQDCc79MxgXQn67ebUK3KRxj00Wt3uCZkzE14GM4ealEbWRnjZs9FKQxziNLnBlJ0uXI1viNhgCbh4jdmxPp7afK9vUk7vsQLONreVRIVHsBpMjuR4Ja3eWjmFBl5Ldk7ewGQTvjbLAZG7p2HmCtmwZvymOZ7ImvsxcdW/ktY1cFfv0QRxCG12tika0Z7R82/gJfI+a0uLZGFrhuIKCCb0Q6LRtPFPV4C7vMnb0e78z2DsY978nJ/8rB4nftHk1Oych8snF35dOxw2OI4m635U+n/Czf8AnSe4nfXknHdzHNUadRCaz4VuJFUq8/Jad4+Hs1CuS3EquKodFHABZ1Odua1vMoRuc9w7yd33AdFPI7hpUGLCZc2bu2AXvPFZE+pmysbTfGR2+lLlnvs551O49VHjNDIWhvmqu0wMIHid0UjxTvB5BZu0p+4w4NchFo4c7oJX/PMJBa1lrJw3MgcyXX5jivluDiT7MYwVGGyC/pLuXFr95HElRYubRZJLYILWXwryU020HPZDJHGeAdyClwdmZZkbE3vwIw0cR5oK+O9RTNqSJjq6hYeTEWSwtLPqjgtmSmxFoWMRKYslzHLK44+S2lt5hoSW3yesz2WzZMt7BNI6q1rOM2vCvF5OI3l6LZNBbvHNV4PjBG+1LjXNgzOiP1eSkx5BHmx1fGhuKhycBsuz8igd9fEP9EI3aJqY7ryP2oFq/SXeirKcUHbnKx4StJtw1MH4Kt7TbTwUkTy+CQxvPHoU3Ik7icCObl0f6e8ewmer+mrwYPN8fYC1blo9iM/9t0bP+pH5SGjqhPlY0Tr0eJzqNeX818+MBsrzEKfJZ4HfQT5j3jhv5N6JsgOkbwiwqaHHdC95LB8Pkg2ERR4rqHK9yzs4d3uhh6DisZm059sbRr5Fs0B4LuBl5etcVi7V2dPkYhHdta9r2uaA5pDSgI1u7LQnhfDLwcKv8lK3KdC7dRpfo7RxZr3/AHJ0WUdnSuuObfFfJ3+qu1u7DocL5hEZHHmtyMbS1poovk/Ubj2ce0Tez+C/6j3s+9fJ9pEDg7ehJjKnOZ07LK0TLwj3A2FyfDltnicWStNhwUDseLaOC2sWU6ZGD+yf0UPei5Cw8wCsMkOEmk1W5YwrQ76NLHDGDWPCbCbBjZW03mmRjVHfN/JNM8k8znOe82STxKIACIcSEdR63xW/ed6pOF10u05rmOYaIIcDXArEytljZ88bJcOKzBjTPd8wCeEcvx/YStr7NnyWT4TciGAlnePO+h5rG4T7Ol/wOWxZDT4Mpi9nTYdLO0+bF7OO451erF7PS8NoxrYkhqLamP8Aa5bOf8GdjP8AR4WGd4yYP4wsd3CeE+jwmA22Rtit4Kh2i4w5xb8odujnG7fyDk/HmfFK0hzfJXyW5ceqLJ4n/Ve0/imx7Yyg3gSD2BPypmxxb3uNIRVgwyXjw9PpO5lHyTyxwaQCVmZmUwxlhhjZoYCaIv4lmxtNRt+xyzxxhtZbTRx5FOx++GUV1anC6Y4f4Vyp33KuPAIdVG0HxWidzWEqY2b0p4Zc0rq5Ac1rk7xxDpOZP9n5LD2fEZcgiNtbr4rLyZiNmAxwctbbcVk5rjLtOZzxyYTaig3RRtb6IAkIknTw6oyWHG00NP5rwr2hwcsz7Kz5YraGEMoGlsAYzDt/Ay8zNAtzzM9oJ58CFs+Ocu2ZsX5ISfA85T5D+JW0cd4dlsfCZfGOVoSE6AXDg4g2psbJMODDAJ5ARb4w8cL5qbP9rMSPbD2PhbMwH5tsbQC7yV7PdmYm+BhpzfqjkeygUAPNVahjYXOkGlvEncAtmQMEsuWwM4WFsK9+aP4CtmTaTFmQ+LmXUoZK0vu68Q3hOk4Bo/eWuZ9MfroaS3gnscKa5xcN6mhhADTpTXAtePsWTgvJwZnxHpxCkhf3O1sNpi4F7Fh5cBdsvJFfUk5IxZRbkgxvI48kDKSOB4Fbk5o6psjehRYHFm8c2oPstQeNL/w5LIw9InJmgHEn4wEydgfE4PZ1ageB7K7f0r/GqxMYH67F4AqW5aNhR4gFmWRryeTQDu+/f/CV+lNPqhiyZGTV9zAKHmSpMmd/eXcht7k8Sg1TCaKPfu+8JjSXFMZ8IVLWab8R4JuL/wCHmx8TGtrcrK1PPUpmFt72sx4qbA2Ev0chuKcxjNDQ4kb1YQbvJpWmsYSjPNYG5htGTHkHmnQTMkjfT2EOB8wjnbLhyXUHvB1AdQezw2vCV+kINY517gjI4m+P6k9ruvZ33sxOOcGQD94RZO2TohLjBdxtD1VhDggHK4x7lNI6qmr5J30E4MmHkDTKz+Y8wji7WyYTelrzocfpMs0fuU8jfmYnuB+5HG3ZJZH0tyOdmRwsN6uNdFGIGYGNfyTG583uHNSPiJaG8UDEXc09xIoKRxT+iNBeEjonEbhwNqw58nwM5Di8qDPdJBkwQBh3vDdxJ8ytivJtmi/qPWxY6qWceko/yWxy6hPlWd/9Y3/JbJq25eR/Gz/JYHLMmH3LGt1ZqNHus9pWSLvNa41uDXVvW04huyL9JStsRixO+vKZbficO7ny93NspXtK9kZytpbQeRuFP3gL2twzTszObusX0XtTBTTtCQmtXC17TxwmX5VEaNeONe0pYa+QvrrEf817Tz5TJpsLZg1xMN908Dh++ttc8HA+5/8AmtpHjs3Fr1cs3Z2K9sWxgc2RpLjr3MYpRevZTx6PtY7ydezsqNbMkOgw5Mf7zVsaUG5ns9WrZLuGSFs925s7D9qxz8DmfxhSPPzUUbh6rNo0yFoWXkNIcImM+s1m9F7SH/6qGt4JUPJqhaN+pQwAus0FjYsLMrbUxgcaLIWnxAf5rIfLHBsvFbDAeD3NtxT8nL+UZk0rzy1mysfFrumNB+sePYSt9q+wXv4rwOWVtefTigXW9zjSi2XkPhkcXPa8xu3j4mkgrVLA+JzZI+JczeG+qyM6LZpxYnzMEHFgsIQ6pMguHKliwe1WMJQ+UU5miIXZ0lZ7vaSTMj2RPDiPfR7xh0vrlazcP2T2lHNBjPizNLYyxriI21wu0Q0nsA3C/RPNbk3Nx5MecfMy7nt+2/5BbJksE5AHRki2L9fM/jH+S2LARUc0lcnvtRtgbCwaYmig0cAAmhpA3ITxlkjQ2SI16+a1cfi6oHc77lE2Q02ggG62OPovlEQJp4PIqSGQvxJZISFtbZljIx2Z8HAtcOShhn8cE2Izkx51t/JbNnkEckzIZDw1ncftTHi2va4eR7KFP+9CUl8bqPRAuIO4oEGt6dBN3uO/Q7mOTvVNL9E7DA7rdtK3dfNAjtvK/wAarHxefjavAmhqATsl5N02XuC3/AJrH/WEyKQuLia5FBveQht94QT6NQAukC4t5IhzXN3uZyQdPI36LqLT9iLTRCtOyMjMyiLhw8d8lV8TiNIH439ikf8A+HexsmFhd8llD3t8k/Ng9rdqsbphnZTD1Asn8FVkHirdq+F3Va6bd0pGOPisdE+aowqLgOQWqCb1WiTVp3Dku5nGz5OEm+I9HAcPtVK2rwlVN9oQkdQ+Bv4qyf1t2hNsra8V79DXgeiMkBPNXG5ruS7uRsvmhJCDyQo7+wllEdldneS0vCnOe1kbS97jQaOJPRQEY7NrwskyseImIk7nDm37E7acW4nHiqmsrf8AcjKDRdu50sj2O9lJ9pQzNn2hnSCGJpP9S3mfNRbTZ3EzBBlAbmF96+pCAaSwuAceCHdjSi+Q+vVExqx/JArc5EE+ivH0niopHue+JrnHmsUk6oWLEPHGYsIivk7QsHfWM1YJ/wD034lYBcfmavoVgEmo3D0csLpJ/GsE/wB7/GsQihJkfxrFHCWfp8axxwnnH+JYr4G4+XLO9g+F9+Jn+aixnisyV8LhbH6dxUbzpZNI53TQLUETNeRl6Oje7BKwXnFZBNM7uoxGXCPj+KwJDoOa9jj9eGv5qBuM/Lnyz3DaIb3f9YenFPdlyZHy54kfxOgb/wAUDvOY4nzj/wBUXCnZjv4FFAInvyHl5JHDdQWMarKeP8H+qGkBu0CB5xf6qNwHdZjWn90/5qRoJOcD5cFmNbbc54HLS9bUxoy2LKnJHV12trwHSM5xHUhbZgaHvfFJ/hW0BWvGhcsvh/R8Zd0Dz/kppmG8JjOvjv8Akp553upkVN+bNF51en8ynZjvlG0Z9UxHAnUVFit0wCvMook8UUUSF1NBWLVXZ3fkqatr+zTMZ+F3QieyhKOh5LYPtNjmfaWZksz97pI4owTv8yd62J7P5uRBsdm03SFhhcZwwRn7FtHDwSwF8ULiaHJZOQS9+s6uagxPaIT/ACWWaXQQ3RFrrctvbR2pHjbSwMyHYUTrawRaA4+q2XibAztlZrGOlOOO5IlD76cBuKI3ON9l0e02ewt819/VUSFpnMeY3u8yMaZmdW/WV/Cb9ECKNh6plkckJYAvk87m/QKBBTHPOoWPNYWbqD4mrDdZj1N9Ctq4AvZ20pL5MLiF7RYRayebfwqSt/2rbej5zFhd52P81mg78L8f9UZmAS4pY7k4Ij4scppFdxSa/jFYWTi02OPvYeTXHeEyY+EU4cWu3FSjgKUpRyZWuedW9fosPqhwLkyvjTBzQfHhVyL0AZC40AE+fIc881StzlTI38uBViQg8Bd+hQe3xO38k4GgCTwoIbG9n4cfIjvKl+dyA8D4j9H7AmNjMbY2tiqtFblFB7N7TjjY1kYxX01orkVuH3Jx4LjqKJLY4QXPPAIQwnV/WHigC4jmvmpvJyslOhnD43U9hsHzTNoYEU7fjIp46OTBpBPE0Ff3oQkBvxlwQceKBXFdUCgOzd7o7bzMqHnLjuC1te0eaMWS9hWqCxyVsMZ4hSTyNihGqV5oNCgxWHQwSS8HPcssmSSKV16lkMc6LMj0SjeCODh/n2aGErVMty14r9oyinyAsg8m83KWbJDzRAFBOYzkpXs+BpT52D5oCjyK2h8mdtXZkVvxKloEW6t5RnwY3xAaJBx6dVTArsuKYGUShvooLjuTrcXNv7VIxoY22k79yzNbtE8wF/XW0B/bz/xLaTeE8w+1bV5ZMi2sLqd62w26yXLbP98StstJqVbZ5yMW2AfiZ9y2uPpMW1usS2rzEJW1L4QraUjRhSY8M8Uhpra3g9QtoYEbw+GHvX7mP336Lask+t8cYY7i2/8AVZbDYx4jSyBGXfJowQtpd7iwyYELMOFugxs5nqnSxB4hYWu3ghydzg/FN/uD96OSYzvYGXQ/79E8tsmvJPYB4yd3BSvb4bslOaKe46uiceLvsT+qd1TrRdwAKGou4dfNEt0M8LUGkhg3nda0W0lUN7laB7LW89EEAaulYXg6eayhtF7JbfG0+Bl7lgbG9nYoJvZPv568eQKOsrD2w91bEw8OTqwHWsiaNsDnfNN36FbdLiXfyUuzPalkEDWQxTsLH6mlyztq+1EGzM7LvY8MzHuYxmlp9a3lZ7Dn/wBHQCV3Aa+FWaCn+Sx/KxU1W4Dl5LeqC3BUgqtcUD2TOYyfGj73Jg3Oj+lJEfibX3FQ5WPUcgeB/VuB5dPUIO38HfmhNC6N/GrBXcTvjkNb+aY9hstTXWHHgmDUbFUg2ZwJ3WmOG5zUx93SEjXNewSsPFpU2J4sK9HOJ/8AJUQMhpge7g2Qab9Fq+E36FO4UudKRu8g11Tite8tOrqFNC/RMHPaeDwEZHERkOI5Diqc0cCv0eL1Ukh8KmAPFTAp8Yw9fPXX4Ihj3N50Foi8yqjcidR6LVG5hQjGQzl3XH71TG+ij2j7RtdONUeK3v6PAuBpo/Htr2b2semM5aiVQRJoWU6GMzS22R4oN+qFveL4Erwn1VsmZe8utW1USmxS5OK9/wAYBZfUckDx5b0xkZdfBB04e7eS5N5FN6oIEqufu+fujehHt3Gs/FbPwXd5+RFwpxXc5jXDcg/G67kI8uimSZ0x5sitqbocrhJ6p0mzzHGyOw4PsnSQss8GNd+68LNbCaxnlZ5dvwp/sZazgD+hZX/tFMxcWKCIUyNoaFbQRyR9OwOjIpOwsXJg02yRjvyWXLiyjExZ5I2SuALGGuq2nz2flf8AtlbRaKOBlf8AsFZo44WSP/4j/kszni5H/tlZDeMMo9WFTNJtj682p4B3FF29zDuVE038EFTuF/YiU4hWq5I6TQpEBOvsO/ingbt6l46XKZ4lzntI+gw1+KcWBxadxuqTt4JcQnHctUbhR3qHNy3xZe6NwU2zM3M2dLZ+Tv8AAfIpwRoo1VuRB5pzjvG5aRTBv6o0UaV8AuoXEHgmDjwCdKCSCxvJpCcbHJPjPUJzSiPt5o3xRr4lY4rdxsJpvegbs9ttKGTkmxYQggMT9NNAG9NO0JTE1os8uCEULbY63C9RHFBryFr2ux+g2BxUP+0MTHsvWfoKPDZKI4zoPNyY5x1buyx59FTf5oce27Q7IMXNGVgTNfjS8HMPwlf0ftBm1MVwbiymstnJrzwePXgU18bZG0WuWvePi/NDvg5nx804nj2PyJBGxTwO1AEqRp5hSt4FSM3UmvFPasSaMsmayRh5PXyfx4ErpGDjC48PQqNztL7DhxaeKgdVkJkVljgerVjS0Wua2/NMHFyjd9IKHUHMdoeODmqSWe5S1x+sOa14J076ooQtAfvCx6NmljHmEzMfgCH6PefjpXe5H7DOCppXgIVRb+ZVucj8oDB/aU0feqNBDZ/s7HPI2sjL+dd1Dfoj+arsr2W2t0+TkfkqYAvNCXaMd7wD2eOTyeQgQfVGOMyt4sktB0Qc3eHAFb3eadjZMcsZp8ZBChysOPKaRT2h1XwTD8B3dFbovORSHgVL1T+bk7qj9ZP6p3VV8RQ6roUQiinI9EYdo4r/AKsrd/qUY9uZXEWbTnsa8b0ZISL4ItyAQCvkGXHMTu+Fw6hDJe0R04O4ELu4QKTcTCdzlk8DG/zVDciGEA19qlAsPePRyyWghs8o/wASbl4cM7D4XsBCsItd5Hs8B9EHxyE1w5p2FDCyF5jc8vedJWUOE8v2PWaw7sub+JbRaDWZKtpjhlPW0xxySfULaA4yMPqwLM6Y/wD7QU7ruDFP/wDGiXO1YWK6/JRn4tm433lYwNnZsP2PK2e5nj2cR6PWyuBwsj7HrY5O7Hy2/aFscnhmMHXctjHhkzj1atkGtOfK09SxbONlu0m3+4tnviBbtOLX0IULXgDaOM69ye6w3Jxif3llWKmxiPJ6bibFx8Zxa6dr3OoHq7/JWwnmtLiCFVWEHXuTonl8e4hF21553XfdjUft9wD3w0EuNAcynZMgkcKjBto+t2Ur4hNPJdFpHmnNdqLrKKc1G0Qjq8lattrTKR0RBdppa8lxchLBH+yrfZQmz2+hP4FM/wBqIg4/S3WhF34rc5vYKTQgShZpCiLW80e0EcUwjcDE7qpMTW2aETxOGlwHMJuyNpDZz5Hvwck/or3/AECfoFEir39FKZ3geIE81oydUvhATHF5b9gK0kSFnAFMcw6gFASaATA7cqO4I8wq7A9mlwseafHvjJI6KybcQeiJ4lHqj1d96cAaJ+9aYMcn6qrCL78dUrHZ1KoM0fEbr0TY4mgUDW/so1zVNCqUoFwdzCbtb2kgZMLxYvnpfMDkrK6Hs0+yG1j/APtfzCIC3LVkPf8A3bfz7AMuaPqbXg+1Xiy86ctWOWc43aECaVC13GPLA+RzY7DgFE99WSOiYMdjw+qkbxVcXro9WPjQc2y9MHGRNHB6A4vUbybemDc16ZzeohxeoeUgTBwemDi4JkhplvPRu9SaRJJNFC0b7e9bNg2pHJPmxNMkDXAcVsaMGMZFk9AViOt2POx4PQqB77M+9QPP9dvX9G0+LJbo+o7eECymCBprjdqLIldJPkh73c3FYg/tmrGOZIO/ZQ81iaRUzFic5mqDB2SGZ+RFFEzdGXu4j0WzJYg85cLL5OdRWyhxzYf4lskE1mxfetnOhOjLi+9bHk1syctga9ulsmr4D1UUW0DJJPE+AtAje1+6lgDjOz+JYH/zLPvWz/8A5mL71s8ccmL71s0//q41s0ccqNbN55TVs08MkLALj8+CsDnO1bPHGdi2do35LPsK2b/8y1bO5ThbPP8AbLZwu5h962b/AH7VgcpVgXvlCw5HUJDQWDorWFhG7kpbLgwHwTvAewmjW+lsYDfkAHo5bGPHJC2IR/5ti2ITuymErY1EjKatknBmDMhplkeB9lrA5SrEc29axDwesT66xfrrF+ssO67zesU8HrFHB6xjwesRs4ZJNTAbLeqwD/aLZ44yhbPN1MFgHhItngb5QtnnhM1bOP8AahYB/tFgj+1CwBvMqwR/aLAb/aLCfwcsFjCXPWz2t3PWFPISHrDiNl9LFy3ktn4pjzQIoJjAVg7BzGTZRIIsFbO2ntIZEUh8LhRWGwEPetnc3lbOP9qVs4f2i2dykWB/eLA/vVg8pFhfXUGWSIbIHE8lgw7pJ2tcsd4NNtMkjPct0v6KOaKSGeMA/Rf9U76K2jjyvwcnIcMqI8+D29QsiL+s3HrpUmS/vDJqB5Uhm5ILgNLepUeBhl0dNri1EvcyBSyWS+/JFHqnngUaNlX2OC1fEnN3NP2Jp9eirs17MY/6jyCu+wD1FFBwsi1E6/Amh2+DWOlozbSdK6hCw+BvSiaXi8uwOfqQbaPe+nYYdlPzH8co+AdGN4H7TaI7LC0exm0j10D73hblqe2+Fo4tuaQ9kpA3cuKcApRO6SqFkrwr9Dl/eXcZMgBNORki1OUcMJdIaTpJSR8NFEytdpLQtGMA3qpj/aOU/J5KyGu+JyyA3c932rIN08lTi7LlOf7RyyD9K1O3iD96k3+JwUpPxqQ9HKUkAsd9hRDtWXra3onY0bhivZGP3Raysp7g6QyWp8uLBlkFu7gC08u3ghZMDrhe9vop2zsGY9xjJFkcQFiZGKzJx5RNGfpIt4OICIF6keq9E5mbIaHiN8VJKPC1rGD4nuO4LGhDRiwCaTnI8mllZcgdKXPrq5TQvEO0g7TwbMHbq80J4g6MhzTzEtr9k/bInwNc5payubpCnyl0UJbo4F/VTQtDHlskHONxUb4e/wAKVj4ubQTYTeoTRxf+CYQaefuQ373fcvJxR8/4kf8Aty82/eUObx9yvg6/RqpvP7keiPp9qB4n8b7D0A+1eaJNn4UKobh5LoOx8I750oiZ05lDJYZQ40HEUh2ALVY4qfMl8FtjHCyoYWU4a3poFOHuOvoxAWt3Y7D0sir5Q7f+4EXF2p+t54ko9UXO8kxg80I7A49AnyE69/kOz7eyuHFBu88U95OniVZ1P+8pkIAZRf5JzrBO/oi47z29EGAnmpJSj9MoN+EV+oyc1xGPGXdTyCwMCP8ATnmab6jDQClDO6xj3EA4NarJLjbl0hCL+MTQmzCnRpmd3cjbiyYt8Ug/I+SGXGWvAEzfC9o6818rGpjyw9FmYcVRtbIPrv4j7QsqKPuZzKy/OwmZJOiQOeeLbRYaksBMdvEqaQDqtQ9Fjn6KxzyWKeIKxfNY6wzxtYjmU4H1tFjbxZNfVj1Ex/dSsdFL0cNxVYkkfI0dy03G7e3gQmxN+ddQBq0yRtsLXDqCmkhBmVmxfUkI/E9tgoWUWucepT9p7WgwR4Wvt0jvqsbxTIYWRRAMijYGMaOAAQ32UCOKPVOPslnN4jVFu/xJsrUAnOypKI0NHDzVhaIHn0G71TRETwoLXhuI4Oeo5XapPvCLIaLy5nBqDGQjjZP8kynTyD5ojSFCQ7QTaDYY9f01CFCVDVqIN4qIHimb6tM4B/ZXUJh+n+CY8cQUwcBv8iosdjZMgTd9xDR9FRxtrvHuPRGShJIx4H0aNIitEbB+6nvaGuaaHAWhdkOTGNJcHJrgSxZ2wpycc3G744n3pcsfPwo8rHeHRSfh5JptAqXMkLMePURxPILFx4LjkZlZjK1sb8ACmf4CAxo+g3cnMFaQiwUA371uIc1tHzUuECICGt+qSskj+wHqD/mn5l/KJmkdL3KAc2rH6tH2JmLLrgeAeY07isHNGunRT82ho0lCN1Frr9EQfC0p7yfDX2p5Bv8ANA/EWpnUfcgfhB+5Bot2pAO4H71oO5l/4k26cxQSbm8fMIjiKQPNA8N6I3ybh0QHn2GR1Ri1DAdwD3+fJGU25Phl7yEnVwrkUZiW5A0O69U1w+MFQNf4uI5LWC0NDGH70AKbuHZu7LJA+9fgrQafNEoYDGjSHZJFgHg0J0zi55Jc7eT1QG4bz0Vb3n7E1t8h1TnOOjh1VnirB6IUei68FQs8EG2GjcnzEl3hTIWeJANplBq13XPspDsNFx3BNc+3bwmjhu7B7vQLKyhrLO6h+vJuC2bhNDnvfO8cjuaVMYu6iDIouQYKQsl7hfUpo+DenErLr4AsoCy0BOhJs2U+gDvTmTHJh3Sj4mfWRkhEkTyDzbacYqlZdfchkZZoeBRysBotPIt5LMhsMzC9nJsrLWVEwk4LZx1ik/kVighr534c31JgW/ip3tBimZK3qN6mF3Ff2oi9cTx+7vWO/hPp9Qg/4ZQ70T+qI4lO6pw4m0zIj0TAOHmnt1dxPbPqSf5qXDy3iSN0bweCbO3qeBHVCA/N23fdJtjU37lDDtB8zDYnAsdCO3caQINikN5J8I5pmNDPmaQ/JytwF1oY3dSnqzBu66lN/cj+NT8ox/Ep/wC5/wCpP2ns/KwpI3MEzNIdfwniCnY+Tk4kgrJxnuY5vWiVfwm0/Z+T3jOB3OHko8mLVFWoXqaeSdIAyQ+E1/MrTCGMO93RdxAxr3iqFt6FMe2mFRsGlpvyCdluilnuOFt8eL/RRCBkMLNLG0KRnna1qOTl0w+CIaB5+aendLUgsUU8hP0/Dals8Qn8088GlPHIhP6/gnkdU+fJdI9jiyPoealskve37E7vS50rXO6kInhoKcOEd+hUrbuNykHJ4RINuf8AwK7F/e1PyBTaPmn7Gz34mV/5aYi7PwnqtTg1o1PPIcVHiNYc9/z3OBnGvXki+IQ4sQxYObY3El/qVu4KHIt3wP62pWPoOa4ddS0Ehw/6k0cWX9qZ9UfemHkB9qjPMKNvNpTOQZ9yv4X/AHBG+J9U2VmmcSE8n6kYg1zrLHfCbTQTdfaVGObFZ/yannjq+6k8Ejxfeib5j1Q8kewt5pzNzwHjzRnZqj/ABBrbfxX1V1TyzU4EDpSOjSymD1sok73Jo5L7AnyOpoRjmY6V/hBFhRQ5zhEzSCLQHu+S0r7FaZhEN0h03IHg1OmlL5XFzzxJRdX0W+aZF8O89UAaG/yCc8nWd3RXwW9GzX3K0GjjZ6J8r6AtcXOt3qEyEHm5W42bPRF5PTp2fanOugubnUmRNRe6/wAEOt+9k5bqxonP863LQzVlZLYz9Rg1FYGzLMUIfMODpTaln1A2Amhxt5cjwjFJ7ydRQJ3qinEHUFFDG6CI3KeYUkz7dZtcNYRlsxaVkbNnc54Ii46m8Gn/AFQcByceS72c6SiK3X5KNx4aX/VKLdzeKZK2pGNPk4WFjl1sEuM48DA8sW1cUEY2VFlRjlkM3/eFlgH5Vsx46uhkDh9xWz+GQHxH9uE/nSw5zWNPGf3TSy4d8U8rR62FnxjjHJ+8FN9PF/hcogPnIpWH0v8AJYR4ylh82H/JY7z4Zo/vQzcdz42tL/I/ip8OQ6muTSPFZHXmifhbqCx87Hc2UBjvyT8ZpjlOneC14+kLWoXG+wi34kxoNGlDO+OLLnMeKa1uaLLx0WNlYjHYbWugADW/YpWn5h0rP8W5ZjR4m6x+9Sr44Xt/x2ozeku+0lPefiDvR4RyJzn4IY3K+mNXxp7J3RysMczfijK1PY3hZAtDCilDZLfps0jFJdupu8b1JkTtnyG/Nt+iTSgnNuDL6tFFY0TqlgfIzyfS2TE0iGBzb3EPbdfamSSRiOXWwN3A8vVGaTcU9lTSMpteHz81jm6jpQng1RHg1MHAKM3dJm+haB4BHpaPNiHRXyCpt6QvkuyYA9tSPAe+vNNad6i172MKgDt8DSsf6ii36WkKHEhuT8kMp5LXNA/dUcMnGJygLS7RFR37yo45BKxkbHNPI8Qidi4TcWFkcphYJZzve4gb6Vkk2SeZNlb+CZDGXyCgPNPe4iOMgeqfqNgn/ErJ8P4ro0faUfqhHm1qH7AV/Tb9yvhJ+CdyefuTjzJCd9Un7UYwQ+MOZ0JTTbotB8t9pxNbvsCcw2/Vq6UEGWSX/wASMlm/D9UlUPCGD7FraaJvyCdzaVV0E4g0E/on4kwNGuYKZlRB8PDmADxTpXaY2F5UeN4hofJy0gkBSSOLpXOcfNHp2PPwtLj0T3b5fA36qZCKjH2rcSTa7w403KSJqv3K7L7I8QG7dN9Fn+alyJHPdbnnmUG73UX+aaw+I/YE59gCmrdQVfEVzPhCqrNBBvEhoVnSzmnvdTwWjpzKbEDqOkdAqadO4dUXE6PvRKfyG5G/FuTW9gaEXEn3Z8p1QRPefILKJqd0cIHU3+S2bhjU/wCfkHN+5qjDdEBpg4NjFNRfYLwwcw3fabv0XfUp8nxFX2yymmMcVIQe8cxh6Vq/JN2bs9xc9vePOhreamzsnU/Vv5oQsriU4NWSdoyA6gwGkx+NJ3g1WN6ZBkvjbYju2k/R/ZVSuDuKHwneEHijv6OTt/io9U5gqRusfXCYW1djzXNlOXkmPZTgHDzWJNdsDHdQE+Ldjzvb6FZ0djXrA5PYpWipIA790qA/Gx7PIrGe3dIz0duWO/mw+ShO+M6SOhXfBzmvN+fBHGyHNcwt39OKDd7bb5qWI06Mn9pq77UH2b5IBvhkI+xCvHI4/YsYb9BJ81FZ5eSkxdIbP4BxY6YNCxd16QegyWqEONyHjYuVu5ROkpk0QHV+Q0KEF2ueA10lDlCB4RHfXvU48HwD1csTKaW5UGNK7k/mFgTDwSOi8rsIFwrMc8DgFAB4rd50oKpttrlSiBrQox9FDk3cnzZEeofYE+QjIzW6IeTPpFNDQA2mjgF5JvRDs6FBUrtCiiiF8r2rhwVeuZo+y96HxBzkCTb7+xMew0ASgCaYgFp5u+5fpMUTJm77sfchDgHUY76lHIzw0OiPi5I44DGtaAhLE8kK9nxMP0OwIGTuWs4b7taxuYgOMf4pruDQPtTj8LR96mHBrVPyAWQskf6BZBG8OUvNrypOcTlJ9Sk/qApI36mvo+i78CR4yNx3kM3JpvVHOfNxpDvXEQiuABNo8mtH2J5B/wAkA7xWfJROAIjCaGnS1o+xOeOi0u3sT5mF0bC7oWi0MLLMGZqZE470CwRY4LIh95RPZZprbT373HSEyNpDWj1RPK/NAcQgRwQdsTZ8vNoLD96HRA8VXZfF1I9U5OgYabreeATy4l9ucUY7sfYnusNaQEd/Hs3dF6no5AX16lAPIaNTuqfM+z9/RNjPHfzJTGMOg2ruySegUkhstJWgHXzTGm2Dei7tDW9SiTZVok0ASfJZclaMaUg8yygnkXlTxx+Q3lbOxhqa3vnjgXm/wQALWvaxo9AEyjT96LnXxPmpHk7zSJ7C4it6yp/6rHmf+60lbRnO+B0Y6vFLSAZZRaxYgA9xd5XQUEDdMcbApdubYJ/shuaPJNgjAA+1W5bk1uS7zK7uJ/oo8naE7ZGWwtIpPxMkwSGxVxSda5FVLv49EHtth+xV/kgOCgmstFHonxnwOIPRG9Eza/aCBFtl1BO6pzeJTgeIWtpD2gpp4BPo6WqRgvRfojG1xuq81M2wJD+6nzTF77JRvgiOSY7dI3f1RabDg8JrnVz6FMIOp4amXyKaSBQ9EwnwxH+FUzcz/wD5qIk6mN/gCxq4f9IWIOA/BY44fgAoesg9AoAf7c+gCjPASf4qUfQqOzuITLNtKY/6KjC/SGlhcCE+CUskcXAivEeKZMy2Gx0Q6IdE3ogmodOwb93ZSCaz2j2fY/tP5FMMQQXkgCTW7s0Ra2ymPTx3cUM3bzn980tYeaEOA8hzN3VanOlqMm1udTGlAxyAxcuq7qFgMdWhybaH1F+myHu0DEKiTCP6pMPCMBUn8jSl/vVJzmT+UiefpuTzwLin9E4dAqVnrfkhBisjMJdus+qdRHydo/eKFC9DdyDeMl+gQPJzvwWlxqIN9SgGHxtHo1GV3F1eiaCdMYITLOoV9ijEdOLns6UmRlk8QDTz6rvcdpO9zdxKJ4NKe8W/cEyL4WgHqvJbvcL/AGdFndHL2X7lmuaEY08XnhSA3uKcTTaaOqvjvW5DyTDxYCoTxYoOiZKficLUYO6X8EWt3SX0WQ5vikZSyCCPAR0tTs/svuKyRxhcsgf2L/uUwH9U8fYpQfgf9yeB8BT6Ia0qeQ6WRPe7oAsuSjJoib+2VhRX30j5SOnhCixgW4mOxg61ZT3E94/SE1oIijklPmKCzpm6WxFrOjWrMlP9VK4+hWfJwxZq8ws94sRLJ365IwmO3yZIAWyceu9kD3ebv8lsnGNxMZfk1QssRsdXmm8o1IDwYAsgkv7zQ3qs3N1PhO7m+U1a0AyEb3LSOylry3+RRDu5jfvRiwzI/wCJ5UeYJ4pQaLbB6FOx8ruJ/Rr+qMbxv+1Nl3PFO/NA31RaeqsU8ah1Qq2GwmniE8A6XJ7RTmcOaY/n9nZXYCN6D3ua2tDLDPPzT3AufxK1kl3BNA+EJvJqhxWC2B0h4NHH1U0x1C2jzCcBTqKo+E0OiYN+Qx0QPB5HhPHmobDnAuj6tWEeDCAsQ8LWMeZCg5FRfX/BQgeKWv8ACtn4pbqyHPdXwtaoGXoiJ9UBwhaFFI4Nd4UyrL/tQDqYbVnhfkhHQMDb9UyaThThxCo7kcbKjMp+aundl9pv3zjZuPO3jG9rk3JxQQrae2nGghBgPN1YRe6aQy3vHFP7oRN0+J3Aow4Q4WjRoArUSNAWiZjAz4WLyR6K5A7u0GgAMXRoRP0Wr0R38F0e1VwfX2Id3V/gh5ocmfeUQeAH2o/WAXV5+5CbaELT3j6N0Agd4h+8qgPDE1WCO/r90IPdxleg0eGEf4nKrt0TPRtrWwGWV72dGsQAprHfaVpH0QgQ7xv/AMIQgDvBfm4p2XHoP/Qge+18qTIv6sBq48z7+rZWezoGuA+3s49tpsTeIvyTiSW7ke0ILSPNPk3AeFEcXJrBRNoAU3giXbkVXZuXSz6KZwprD6lPA+ckATQbDy9ab5IHi/d0TG3ZXQp3VEc0yO9UoH2qIcC95WS8fNY/2uWfL8UzY/3U95+elkk/eKa3g0BblSaN/DzTnuqIOcg3dLNbvqxp7joiaWA8GtFuWJgAvzCZJuPdA7h6lTZDxo0hjeAql//EAC4RAAICAQQBAwMEAgMBAQAAAAABAhEDBBASITETIEEiMlEFFDAzI2FAQnFSgf/aAAgBAgEBPwD+Zf8AGSZW696EIQhC2skSF4K2xrraIvdl7gxdIbI3kl/oSpdFmVcmemjHiUZ8iMk/4F71/wAJb44WUqGKKY8Q4P3oQhbL2MmLZEetkLb49ku0WT7+lEEoKkcic6OR2WKdfwr2Ldf8OEbYqW1FbtJjxfgcWvYhC2XtZIRWy2QvcxmKNyc3tOVdDt7UV70LZC9y/wCEiC9li2aGtuKY8X4GuxCFshexkhbIWy972h0tn29krFE4Jk8VfzLZC2X88C6RLNRDUwl0y72i96K3muxCFsiva0JbVs2RLRa2tF7MXnZi2ghy4sjKyr/iX/Ar2L2RlRJ9GSRZi1E4EM0J/JBC3Ze0oiQkIQt1uxIQhjEL2WXstp7xJwsgq3r2L2r3L2LfkRLol53sT9iZkwRmT084b6PJNJtvowZvVV7P20JFC9tbULa0OSOSF734FtLeE6E0y0ZJ+1exbL23QnfsS2oSEfA95EPbF3tPBGZLTyh47ObcfTSoxJKNIaHEr3Iopi3W7dHLs4t/IxeSPveye047ptHJl+5e1LZLZoaEhe9EBLeaIe6Ls4NRux6unRhnCYl7HAca9iICVjxkoNHZbIS2ntY+xeRfx1ZLFXsjFsQv4Vst0hC/giLyPztIh7Ftij8mtzUvTW2j01x5SFFwIsXscUzgcRCELbjZLEKNbZPI/AhtKJB2xe1LeitkxStDgmh4GRwpEYpfxIXuQvehbS2ZD2wjbMuRYYWSk5ttmlwPLMSUVSGcROhPdbJE4pHqwi+2QmmuhPdktpx2UTKnaILuxTIys7Oz11dUfuEPV91Qs7a8CyM9RnM5s5s9VnqSPUkepL2L3IWyFukJe9CF2Pxs/BDyLdEEoq2arN6kqIx5OkabCsUdkhRHFVbHlgnUWKd7IUhSM7MzIZZQ+1mPXzj93Zi1+N+SOaMvByRIschedpu+xSOZCQp90arLJeGYnaJ9EXbI+N1utq2r+Fb0LbDFN9jXfkpkYWnfuQiO78EfZmyTxR5QVkf1SeS4SjRZodPf1vdGTKsSs1Oslk6RpFymOHdoXslHmqZm0cn3EljlDpreGSUPDMWrnLqQrkrQyhLZxYonEgqE6mv/ANM6ckmYsdImujFDsXvS2r+VC20/zvD7X70Irsmux+CO6I1VI1GJ822Q08srqJDV59FLjkXRptdjzrpkaOkrNXn5ye2gw0uTJTTdIa+RFezgpeTJooTJ6CcfBLFKH3IwLs0y6Gl8kokcbZkksTpjcWrFW9JCVuikkTXRj8/zL2LZEIK/qJQ4vZbYPEt11je3ESK/GyEUktmk0NEV2cUcOhRE+MWzJmlKTZop8kyeKGRVNWaj9LcHz05pf1KeGXp50arVJw+hjds0+JzkSfpxpGJcpdFub4wHyh5Qpjaqz49rin5P2+O7oiuKpDlsp8TPH1Oz0Zxl0LG4K/zuzGvq2yukYn3/ABrah7raGNzVnGtmuUbFvh+2R8iH1j2kukURj2TX1CIK2PyRXQiQhCfQo7T08JmLHHEqWyNXpMWaNyRwlidJ2jH9fSNJgUImof1k5rBjr5NPr1jjTRm16yKkj1pC1En0zFNcD1EKaFJHJFo5o9SI88b6JTtD1DYszI5mY8kslpiKJEemTyKJOVow02VX86wrjbJQcHW2kyU+D8MyR4yraDpko8XW+GDcHQ8cj05GS1jW09sfkn9zELpCPCIkxCEut17Hqcd8WzPo+uePsyabLjXr4vg/Tv1JamPGXTHFJub+DUZnkkIQiJgV40SxRPTiVH8CUPwcIfgWKDP1KPpzSiaXuyvoEITMNKNnqCyoyZFKRGunZnnchvoxt2Y/Hf8ANihzkQXOd/CMsuUm9kTrJjU1tT+CUJON1vo8SljtjwHoGshwaQie2PyT+4xQ5SoeBPyehRwJdE0IiOlA/cQurItNWt1tqdI2+cDQwmovkUka/QSxz/cYPgjnebBbJRp7IRE07/xolsyO2M/VvviaGN2V9DEIRik/GzqiKTYkjPhb7W0PJiXX8MfbBcIf7Zl/xQ4Ly9kJGllT4PwyGkXmhYKPQi/JmxvHNx20SrEt9c/rQiadlMxp2T8mkx1HltSZlqMSLtD7W2NWaybUeKEnJ0jDjcIU9l7ExjfVMpLpGXCprrySg4+ShIxYmzEqhSPnaRHaD7P1X74n6T5kZI/S6KpsRBN+DHDitpGNd75MKashjSYt69qEvZhhzkR+ubn8IyTc5Nv2Lo0eb1cSb31+HlHmvjbSxrEt9d/YRI4fpsWNDxKjhynRCKjGt9RL4IiGuyDon9SIwjjlYp2tlEWy2k6OW8kmLEmLGkIxeCXnaRHbH5P1X70fpXmRIyYVKRHSrlTI41HxvMxIe0vBHz/CkJexLhjr5Zmfpw9NexbaDP6eTi/D3kk00Z8XpTaMK440t/1GSjMhkow5o1TG0/A/Bp8VtzFtklwRkd9i2kqYi6RlU5zIR4RoRqM3pwMeqnBkJ848kWf7Jv2MW+LwT+4ZIhtj8n6p/Yj9K8yJIS/yF1k9k+2QXQ9n4F5F7kRQl7MGPnLvwLuTyPwic+cm37Vto8/rY7312DnHkiKqCEI/UneVkfJF9GGlsopKlsjUzt8SbLF2iZEauJQnKJF2jJBZFxY9JKM/9GOKjCtm6RfskQW+ncVHsyyjFjQ8cSGGP5Fgh+SOnh+TXYdMpJ5TQLSJPgZcmKMXw8mNuU22S+9Me/li6Q9n4Yn2L3KJFe3h6eNRXlmeXCPpr2KEn8HpSFBnFmiySxTp+GWjkjlE5ITLNVBzyMWKUZpUJOjDHq2ckN7NqKbPulbMj7Iog/jZEfGyYpvwY1VssTJDlZYt35FsiMqY1e00J0c2jG2zWSx5Z/W/BpsCwrlF3ZPKY0ZPhj2ZHztPJxIT5bN0yHj2pEUIW3LB+DH6Ll4E8c5/+EoYZybbM2HHBXF7I0rUsZmyPkeozBk+ouo2jEozR6cSWP8AAoJHFHFE80+Tox5JuSsgv9HEULHBHEmqQ+JOFMRF9lfUV2RGMmQyOJjk2+zwMY32Q2YvPsj5F4IfJlIHkwLs1P8AdL/0xf1RMv3GLwZftFLaZBbah9mBiMrqRilcfYkIQkN/G3IS4Rr5Zll6MeK8kH1ZJtvfRf1syrtlGJfUQf0Mw5PTdl2PeX2sk3bMDuaI+xMlPkxKzI14WyJfkYh7SiKJFD34C2fgii915F4I+WZCPnbCan+6Ri/riZ+uzGqiZZfSKZAk+yG2o8mF9kTUI00vjdIQhD+nrfFjt8n4RjfKTyS+DJPnJsh9ns0X9bMvnbE/qI/YyX2GknyhQ9kjM+MGM0y/yIrvdozS4xMZOddIse1poj2iMLFgVH7dEsD+Bxa3cknRGNjxtK2LaRdI5WRkIQsgpUSlYumcjFloy6RTm535ItRjxKUhqjMRIeD5I7ahdkPJDwaiNowupC3iJHhexxcYqBqXwSgto/b7NJ1iZkdssxvsj/WzI/oRgyvG0x7I1fWJ7aX+xH/YrZmafKZH7R7TfRZGdyo08PyKSiyOZULN2QlZPEpk8Tg6G+KbFmblZDUNC1lpReye02IiR2Z4EyNluivpF8HC7YoUZMXXJGYgR8EO3vqELyYn0TVxKqRjfWyERVK2N290Q8ObM0nJ29o/b7IPhhJbQ8mP+oyL6SriaObnBJ/BW2rTeNpbaX+xHyittRPgtor6RiJk5WzH9xzoeTsWUUnZjmQyE4rIqM0OnEqhMxSoQxE0JEIlUtm2MRi407HBNCi+PQoydEY9MyrhBtjzSbqLMrILsqkY0PbULrbB4KsyqmYX1tFEESlfsZmy8foRKXIoj9o9sUeckjUulW6MX9Jl8CdRo/TW23e1E12arHwn/wCmlj9didixKS6JRcbsz5fUnX4ID+0e2bpFkHTFJtDFI5EJkctIhrZrJTM0Of1mbTxn2j0JL4MOnd3IY5CaOHIhp7HhcCxI4Dx/gacWQyOJzbRCDkqJavHjlxflGLMma7PkU3H4F5JmJPkcGRVLfOvp204jPEwMiRjZOVdL2PbhKXY41tVR30i7cjLK37MP9CMoo3dH6Yqi2xDH5NTh9SJjx8EOZj1EoE9ROeNuXkiyJ/131P2liZCdovoTLExCgrseX6aFMUiJxMkuJin3bHqDDqDFmjJdmbEl9URMTF91mRXsjDNLyanBPJlckiE+EEjPi9V8icFi7RfLswtJkMibIwjNUzNhePbMvpKNPtkVow45ciESX0ql7W9llpE58hC7iPaK9PES9mJf4EZiDSND9gnQ2L7hmWFofkTJRuDsWKKRGCFCoHEaZnT47IxsT7GIRFjY30JkREjO+yLLISMeZ0aac22n4PAnQmT7GJCinBqPkw4545NzdlbZp3JnIhIhMxaihayM36TJKnRONokqMDEI4O7RKaxqxZm+zH4tbvZE4142QlURkI3JIz+K9lGH+hGURovs2QvLGxGXT33Ehp/lmZJY2NdEfJ/1HtkVxoa3UhoS2QxEYEYigicFRkVSFtAiyEpL7TlP8HKf4FOX4FN/gb/0fucSVUPLCcro9VHqxJ5Y8XRfe0RMjIxQTnZJdjXRNdmLyQ7RDGxJQjbM8+UiCuJj6VbPZK/BhwKKuRGHJUSxcBCXQ/JpY3KzM7bIQUj0R4mlZZh7xIzQrsjFtGkX0LfwmyLtnBraKNR/WyRDyNfSNb58HHslHdSISJCEiESLIqxokjNg5K0NVtESMSEqXskx6fl2jFhUCkUicE4slGm9kIRiZF8ts0e+jBppPtkEl0iEaRnbl/4PoxToTveMHLwYsSgZMnEjNob5oS7I+GPyYI8IE0Y3QpxMmRMhJR8mNp40ZWuJ60eNI0n2rZn3SoxJciiXRDqzUdxZLyQFfEeyFB5VxM+mnB1Q4tCIxbdCRwtCjRGDkxYhYmRiNDiKJqNHyXKA8U18EMciOFshBqVHEUSijgKFHEoRRqtO19aGhRYoMjBkMcmQxuKOKFH8IrNN0ujFhcUTfwTRKDTIQEjgzHgcvJGCx9IlJk7YhMS5lNJiVyMnUaGLFyHhkNNbYv6kZoPyJdmm6SW0hR6MUaYzLK30IyfYxkD/AKj2h5IKvBcZqpGXS12jUx4zOP1KRLG0zFDqjshFp3uvHscqOCa7FiiJUTXIg66lvRTOJRTKkVIfNqkQ0sJfefscT8M/YR+GS0bh8mJKAsnLwKH5FEhEnKukS8EZdHOSdyRHJGzHzldow43GNPs5KKHKyTEz0E/BOHAxvsX1RZhh9ZlltBTS8Fz/AAN3bZZi/qRlbqhWnZi8rbJIU2Qk2NtEsfV7ZPtYyHkf2F7Y/IlspM1uOM3fyRwtxpC07atixqJKKsSI9dCH7PLFsyTK5eTFa6e1stk2+IpMxSb2snJpUiMOKoV/BcxxbPRFDiRIolKkeSStEI/gyYWzFiimUkjn+Cx5o/kU78COJKLZGJiX0MhFVZMiuyPS2nFdlGL+tGdfSRatIwrvZq2JdkY0XcqHG0TXFmV/Q9oMu4DZEj0LJIeaR68y3MxITpF2ya2aID2schKtr2lGyMRJVQ7jvRPEvJGPFbwjb5PZC3ojEf0o8iVnA9SK8H1T8kOMDk5eWJockxwiRSQmSx/glD5IxI9RH0irHBxdi1Mj90x5LFRj+xGWdqjHXJGKJllXRj7fYopGTIsaNPLk9s0L7JR5JocaZFC/rGrZjhvRxF0Rnxki+xjdrb4IqnYuySKrsg+TsW6mn7LOXAT2l4Ynt9zrdIRQkJCjQ1+TkvgVijZUIN2TyOXgh/sjG2PG34HCSKmjlP8ABJTaqImikx4a8Ci0iaF0J2SxfKONed8X9aJmGNzRDqJXJ2UPI/gzNvyaNVJiYxwpmpxU7Ii+wUexbV7JHxZJERlCXRC1djjZli/tRGNISFssS+Bxkj6y5HJ/gc3+CDaZ6iOaZB0qY310QpIQhKxQbFBCikXGPY8nJ9FWKKPA5MmlbHGkQri3IU+vpExsk3XRF5b7KZk6I+RSZdjjFj09n7aSFikPDfkenkegzFGoUSxmGHGQn8HEkiUaMma2aJ3bHtXZnx8kcaYvtFES3WyJ+DH3Eq0J0PZ9IWaNtEM8YMWTG07Ykh7IWRL4PWX4PWj+BZY/g9WH4PUx/g54/wAHLG3VHpR/A4w/BGWJ2kKOMlVloSQnRbI2lbOXJ9iLORyLMs230c2l2W5JohGlTFst5RtHhiV9lDSYk0KTLZykcmW2R6RKzG3fZij87NGqlwjtofDGUfI1ZlhTIx+kr2LaiUbTMPgSJRd2KblIhdk0zu+xGP8ADIyY3IVnYtnvRxZhVStks48o4xbtFHCxY6FAWMUEiX1HE8HIvdqKZJWzEuxIW6EQyWOFsUaRlb8Ixwa8i3VFIrayH1MSpD21eTlMo0K+lldjPnbJH52cULFY8VHFFCoilIyQUTJmeHpIhrl/2Rk1CaojNLwY8vZyb8jxY5S7FpMX5J48UF0xZPwevR656565+4Z+4Z+4FqGeu2LMzFnd9ilGRSJyUfBGbFkPVFlPWpWS1LkLMx6hn7hnrs9ZnrND1LHnY8pHM0LUSFqZH7mR+5kRzSZ+44iihI7YqvsbQ2Nscmcmc2Ry/kjJSJRNOqlvqJ8Y9DTbOJopJdD25fUWjJL8EplkJInMvaEXN0PFxjSHiMmnszYGvBU4P6ixT4nqctuTQxOi7HaL2lNnOQs35FKxCLZjnKJGUmrLvfkciU22XQ5nI5CZy4jm2WxXtyOQm2Rg/k5RgSzM5tmHtcmSy/gjNoZJikcxSOmcUcCK4uxSsSI5D1TMuRwOBCDi+hZfySyWR6JtNeRySVksrbs9VnrM9Y9U9UxZ3F9H7uTFnZilzZOCszuMsfEZCNsUa3e6IYh4nY8I9OS0xCMoOmcUjiRxCx0QVpor2SbY2P2OYlyFDZsSbI4ZM4Qj5HmS8IlNsSlLwY9Lln4RHQdfUzLKlxRZj7Y5k42PoUhSLFNimzHJyYlRZGzixqi0WXuoWeiSgmqZlxcGUcTicSh9CkRmadVjchuoWzjZkj2YumS3W1EPuEkkNdiRwseIyQThRjg67IxrfHvdEp2Xe/FM4xOET0Yi09n7X/Z+0XyxabGjhFKkyeNf/QsOP8kYY/lCeNeIiz10kevN9I/3Nn//xAAvEQACAgEEAQMDBAIDAQEBAAAAAQIDEQQSITEQEyBBBSIyFDAzUSNhQlJxNECB/9oACAEDAQE/APel5X/6tyE15XsQhjJDMmTPlESvxnxayPsy/C8Q7PkSGlBeEVPaKTJ2OUdo4tfsR7//AAv9nHjU37FhC1DT5IWRmuGO2cCGs/7Eb4S6Ymn7mSGMfnIiJWzJkyWPkT9i8oiIgsLJKW4SK68iil4wbPYvZHv2v3tecfuXWqtFs3J5JcsrjJPg9V9SJPcuDLiVaqcOmVa//sVaiFnTOPERkiQxowYNokRIdZMsyZJsTGxM3CZkyJiIknhY8QjkS8ZF+yu/ezHtf7sntWS+Tk8kmRjlldR6KwWUf0SrNuBEcoq1E4FeuT4aK5ZQxkh+F4SERIIa8MmhIa8Lwn5T5ESfIiBuHMcmKTRCzK/YXf7L9j/dvbyKDkR+n+qT+m20844KoiRJEsMawJCibRLDKW9pkbH5wIQhEJDZnxjJsHE2iiKJgwYIrnzXyxeGyMdyHHB1+wv2X7n5yhD91kNyKcJ4Zp612hRWMGp+n1WLK4ZZp7qe1lE3kbJEURRg2lUlgyN+5CQiI/MRdD8YMCRtFEijA0VLkQkNEZYJPI/dh+Evfgx7WhI2npjQlnJU8x8YZtY1j2WQzyjT6qVTKdbXYdn2tYPqtFTcYwX3M1Wmenltbz4ihCQkIjJmTJn3qWBvxhiixRY/CMC8oSGiHDEhIlDPIxJsqh7MC8YF2Pyjb4wKJKOPKGxMTM8D7OplbSeBkSBavbOGORMq1c632V62uxYlwz0F6jucsmplKc25CIyIsQhexSE14QhN+UmxR4FJJdEUmsk19pIwL2oQzBVP484TFFC/Yj2PymbvCYmTeR+xCESLVzkcsSTEIqLfdKO0jYpz2JEPp2Y5NRXZSicsscRIRGTIyF7JIQmQkvkSibUSQitcCRgj2S/HxgS9q84OiFuRPy5JfsR78vyheH4ftRIsWUPmJDrxWWezHjU3fCPpOl3P1ZePqeuansgOcbBxwY8oUmiNgmmYJeEITFNm7Piroj4gssmsR/YXhPxjI44FNoVyJWt9G5v3IaI9jH5flDMD9iEMkiPbiVP48VFnXtsltTKKJamzCKalVBRRr9SqYNLsnJyk2yKIyNuTBtNol4TIZP085LolW49owxeEQMFciJJmnLMNYHDA4pGImEKhtZFp2fo3js/T4PRFShVIUEemj00ejE9KJ6UP2F34Yx+EvGUOaNyH7EIaGS4kR+2Yisn0Y9lk3N7UfTdL6EMvtk5qEW2a/VO6zzuwQk28RIaeyUcyRKtxEdm02mmjk08CdELPyRZ9Mg/xLPp9sOkSrlHswQQllEY4H4pXwOI4jXJsNNVFk4pdFcRrCG8v35fnHvQ/ZjwjWycIraQlhcxN0f6J3OMko+MeUS8WrgfSYuUV9kvZTVC14k8Ff0muMvUUsmD6rq8L00MQ5Gloeolg0f02ur7ma1qFfAp/8WTjhkYSfSPTku0JFU3Dko+ox6kV3QmuH5sohZ+SLtBGPMRx2PDE0RkNmGQlyORkfZjMWafEWTnlkHyWSyjIv/wL3MRrv+K/2RXHi7+WK9q6GMkdrBU8ogS68vhE927k0V0PTSRdqIUrdIt0un1q3QfJqfp9lD6GjY5Swj6dpFVDx9Rvy8IkyqUVwyu9RZVdCawy/QqS31DTXDERnKPTKvqFkOGV/UoS4ZC6E/xZc8I1DIin/YpcZK6pTWUbZJ4floSFwvFZPr2L2IX7THNItulj7CizfHPs1fNkULoZPm9eHNdITZuwQ6Jdkjmctx0QbRCXJKXBuPVXRKSissebZ4NNpY11pH1OG2SWSE5VvMGab6mprZejU/TIXL1KDQaFqzM10RjhGrvVcC+1zeS21VrL7KXsipT+SMlLohKUCH1B1csvlC3/ACQ+TBjzGUo9MWqs6bJyciUlBFM93LN2eCi5xWCN0LFhkmstLzEl0Iq7LFx4X7a91+qVcvT+SKcnliiRfpWY+H7NRzdEj14jzqPFMsN/+ikiyeI8FDzBEi2WFghBJFje8fCKB9DNvJY22YwVa62rpl98r5bpEUNZNHfbVPEHwQSmsk57Flmsvc5E+uejSUz12px8Gp+iTk8xZpvos4SzJn6GvBd9OiyNSgth6cmOt/0bGKLNrFBipm10anTWt9FFE+ivQ4R+mUeh0Gzbh+GQO0QjkhF5LXhCF7F7F7WS1knY4xXCKL43RzHx9W08mldH4NLb6kExF0FOJTZvjnzfZGNyyLUV47HfD+ymSlc2h9FCznxYvsKPwQxvfPPjGZE2V9ZGuDBZL7seGiSEROSGktS3JGm13/CwWoqs/wAUjXaCVUty6NapTaqh8n0nQrTVL+zBgkTRqpS9dxRVvTxkTnjsjv8A7Pv/ALN1hK21H0mcrYNzPreYbdppZy9QS48NE87jYbGRjKKOUUL7RIksoaw/K8rwvazU2quBc3RVsj+TNJV6VSj4nFSi4s0ilRc6WZJTiu2V3QjZhPvzr7XC3gWth8oWrg+kfTpb22Poo+fFn4lP4Ivs2RI3NdH6iT+BTK1nsofwfAzDlM/S2bc4JRa7HEfhGj1yitlhrpwlLMDdI0WsVsPQuJ6VV3/+Fck1wZYiRIur/wA7kQR8EOh+LD6L+Ej64sqJpf5Rfj4ZZFZz4idIyVWbVhiJdEv2Zyxx7ZYvtcn1E06/UXOb6Xs11OcWLtFmuS4ciWsgVanf0aW71a0/GvW6yXipfcfTo4ix/iVTSTyKcf7LWnB4ZT+CNbbl4Q2RmzT7psawyPFh8FksGgqTs3MlJRjk1FnqzckYHHHhEf8AYyJHKZlvllVsqn/ohapGSUiy1IueZsh14guCSEWn0fiEj6ss7SGm2y3RF0vEpKJOW4RAm+BGCFjXBObx+y2S5fheNXbshx2Wv0a1VHtmnqVMFFeyUd0WmfUtI67HjxTPB9O1DjPD+fGqf3zYihfcaBfYyx4iyy/DYtSUXbuBT2VZLZZZIhHJpYYJolxiQnmJKOWV/ZInOVscIcMN+HIcReIkY5YoJeY5+BTaQ5t+LvyZD8REOiXQkWn0fiDPqq/EoI2OKwO94HJy78wLGLwux9fs2SHYIXht3XOT6iaaP6i12vpe76ppVbXkshtZW+SmWGaW71Ksmped0hGmX3H02O6JfX9rLu2QNN2X2/Yoom/FFeWUrA1lYIrKaKvxGNZeChQqgTluk2NGm0/qWcl2hhOPHZOp1tpi/oXBTHLz5RHskLxd2VfiRK1wS8XH0j8GfVO4lHZJ/af8RC8R6Ji8I+PK9tk9qHLIxeNXa4QxHtlv+OtVLtmnqVMFBeF7JLcsM+p6X0pvxXL5NDqHBmqf2sRpYn0pYrL/AOORNfcxdmnJMm+SqDkzTQxyVLlmDGJlbw8DE/uHLCGoyXBJYK7HW8ohrYyh/sulvnkwRi+iMVFeyJLzqoTdmV0VRnggxSaRK2S+B3S/osum/g0d+oScajWT1Ta9Qpqvm+Rx2wwLoj4XZ0MXhGPt8L2ylhE5OTGd+G8ckbfVvc30jS1+va7pf/wXhDuhHtiug+mepH+xzifUq4XV5XZOiSl0VQmvgoql2aqEsLCFVNfBp4NQ5NLaq60XamEqZcjTk2ejL+jS1tdlkWOEmUwwsCW2OCmKwSLP7McpjGuRG0lXn/0lzwbceIxbK4YMexD8zgmhPaRRBnfZhFkYmiVlccwXDNRd67xL4IVbVlEmRF4iS68QrySjtF2YzEa8Y8uROQxkI4Nmp/7F71MY8ssVtVX/AKUW6qqCSXBpdTfZPE48edfGUdTj4Zp6YqIq0aqrMHgWd+1svc62RtsKZtv7mai6ceiGpsISk1mRXTBxTZqKIKDaMqJG+SIWPGWesxWt/BlvAlJFVmUZJrKM5gJ5RIXiGGidClyW0pcojEgsCQlwS8Ifsl0PskuisYi80qxSiX8kivmJPvBBcm3xEmIpXBavFfKJrD9jlkbwSeRsivnw4LGcm71ZuTf2o08Hq7N0vxRZHElFFcUkLx9V4uiad5iJl8/sJJO5F0HZJo1LcZYNG27EaltSNHByeWSlmWCEVtRqklWyw08cvLJdFSk5YR6ajHJ6eEmY2rKKE+34xkh8ogMh4jLBKQ2RXhG/whD9kuh9kukVdjXi40n8MSX8kitj5ZBCgSWGIkIp6LFwMp6L4+OhvJknLLHwRW5mPGruxH012zUJwgqIds01KprUET/kI9C8fVFm6Jp19okahfaNYuRD+Vmvo5yaNYsLYuc8Iriq47UQ5mkJYRq/4mTWSqO1YFW5lcFBEU5NIufwV1uXMjHhRNu2WRvbMlbg/USUz9SyGpT7FJSQhGB2bSN0ZdGRMQlliiNY8SPTNrkQjtJdGGWVbirVOuvbgccvcTyiHRV2NE+z4H2IoJ9Euyl8li4GZz4nLHA2L7mY8wsVknc+kaBetN3S8SX3i68/Ufu1EYlMcRMFy+0n/OULNsjU1qaaNPXttZXDDcmSNOs2+NX/ABM25kIgzJTDEck/yIdeIrkUSyGI5NRN5TNrZOrDyOnjJKJC1wKrVYhLLwOjESemTJaLZLemLoXiC8SGSIrxgkl8jwpHchfJKaWEbk3hsqty9rKhkuyXhFBLos4ZF4Y3mJLvw3hDeSXPBGO1eyaXFSNLHYtqEyX5kevNkN+q3f0QETWUWfzmm/kky3mwlCMZ5Q5kbMmlX3bvGr/jZ0jJDoohvZjCJPMyPiCIotWYtGzhoqgpRJ0ZRtxHBOscCEnB5KZdSMqSJIthlHQhkGNk5iJEcIXXixzzwKbyiTW7kckkxT6Iyy8IrpSjmSKkPrxMXikfRauTJVLKLFz4nLLJzxwQhtXPsjHJo6PU/wAjIQUOhMf5i8Xz2QbNFHdmb+RLzd/9BpvyZKpORqoKHQ28jymU8QKJ7lhmrkthKWRIimaerbHLJdC/kIrgRV2Ljsnl5HFRlhFKwsE4SZGLXZKtDq5J6OEq8ooyvtKbnAdyZbd8ISyRRJHq7SeoI2xmIkKfyRsQmpE61IUMclk4xe4hp52Qco9MacZ4ZpKK2sjIdE5JRN6JNMXirs+C/wAVMsRZLBKWCuOfuY/KWSKwRshBYIzUuvCf3C8a+WYqv+zTwUIpey3/AOlmnJTjF8mpalPgthhkVu4PxrK7WuUau1y4HIU8Gje+XI0SXBjFhHxR2emmShlltO15Qo7JZ8YGjab3jBCnnJsNpITIRyWw4wiOm/su05KpxZRbu+1+HHA/xKWZGXwbXBpr4V1KLJUKcm2Uv0lgjL1OBcFuWiURylF8FNu/xV2bsIu58QeC22KiSmQW95Yl7Irw6M9srq2eP+Yn4n/kv/8ACAn5t/8AoZpyyvdySW2eCytSMxi8I1U9tSNPLeamDGuT5NFHDHN7iU+ByzbkTEymS3C4RlFscxPyhki+Brw0KJE4JEnyLkpjwSQok4onSmy6EIpNCY1kawQ7ItM4JNqSb6LZRsS2rAvFUMI2jiTryWU5P08oLeiL3RISwxcli48N8EpYRXB3MdSXBPjjzCPjOCqe7hi8f8iJZPbFs0nOZC9l3/0M03Q+ifMzU6l/jAqy+Waz+OJoa9sNxJZLqPlFWn3fczSrDFzIkSwrELxDh5E8rnw0bMZKZYzEc1grlvWSSI+HMbM8kWVY2jOiRKJZFPsUYm1DijYhJ9I9C3JGqa/Jka8GxkIPIl4ZIlEnLEcEJcEXyQ6JjLbfglJzeEUQ2RwT4ZY03x4jHIkNqPLL9RueETnse5FN3qdeG/vI9Gtn9u000dsCdmw/UELlLg2ov/nZprcvaSmoyxkvs2psc3nKK3ktpdrjEcVCJ6qbMZ4JT2S2FONyIE+juwiIZTfluJTNy4fj5NiUycCpY4GZwSlkaY3gi8kSu7a8MjLPh8DZP2xQrtpOzcZMsrk8kJZXiQxlhjAitraWahdItk+yTbZRBQRF5JxMYFlkSdqguS29zK4bidSfYo+i8rozmI/zRHo1D32qJV0WR3E6p5+0oplHt8lsZSX2lixa0UQasyfppOW5s1UXsYoplUUiCUVkveKyM+SttsnRPfnBTW4rLIEuibW/gh15bjCW9FOprxyyN1b+SUo4yiy2MI7zflZHqYqeB2ZPUN6HNFkiMsCmOZp9W4PExaut/JZqoD1CHYsZN6N6ZuFIVg5ifjJuwUahZ2sViJXRQ9TAergS1MJMdhuHL+2b64LLLr9zKorGWKXJGXBORkUkizVJcIlNz7IxKkkhxySibnVlEZZaG8RKFum5CPXUCOohIjKL8XfzM0tkZcG5JZLua5Ek8ooi5NeNS8xwiMHk01WFkwiSIk+mWfmQ68S6JMtmrY4fZJSXyfSpynVJMVsXTKufaNPrYOpJs1Fy3qUSK+1P2Pl+F5cUOCMDlg5ZHImZMm4U0KRuRuiRcMpsv1M4v/E8i19y/JH6+T7iV6jfxtJRUvg2Jdjl/RKWCye4qhnliRtwbVjERweCc4QXHZbY5sSFErgYFq5LhlNrtLofaKWyaRfNenwaeGF4sdTfLIxq/srX9GC7+ZmlhFTymSccNZL3ig3vdg0df/I2ovcYIqzNlU8Pb4muhE+icc2EehIt4idomL+maObg3tHhXttdkaWpSQtOvkr4XsXs79m3LFFRRNr4EYMEUtw4RJwWTajahRON2Rxi+z04f0KSj0bzdknJIskVw3CWEV8Mk12V3JdE7pyMYeTGeRRIUyfwKtx78KXOWVWKPJO1SiXr/MicmmkUtNcE3iLElLLMYKZtKImX8XSNO8SHDtmp4qwV1qc+GQarSiTkoxyWWux5KobYZE8PJXiayTXQkTJL/KiHQx8noRZ+lgz9JAhUq+iz8kLGfEH5kR8N+EPrxgisPJKWRL2xsZKWRCJzwsEFnxnxkdhOeCEXNiSiOaQ7f6NkpdkYxgSbZsGiEcEJNDbZhinkhPHA2T+6SYlki3DlEbFYsM/RQP0MRUYwcouf+WRRU19xLLRrJvCifT6ctyZqYSjDMSepldwU0OySwSfwN4NNdte0sljBGeUSkTf+VEHhEptiZk3G4zksjlHcdwuUKOJZ8MtltM4Q7D1M8ITwJ+EhxwhexRyY8RXI/L/oQ/DJTGzdnsVmOEZb78ZIylNYIQSNo5bVwRnjsg4vsWwjCHeRbUznIm0KWRt5KpHEhxaKr8cSFJPrzd/JIof2kpcGoW6ZRiqOBWJ8MdFbecEpqC+0ctyJRbNryOzK5Kp/A+iX8pu4/YXzErfhSMsbyycsDmUzWRSyyPjI7l0RsgzMD7P7PtfyJR+GNLAopiikPnkys8jZwOaPUJXJErmxyYk5MVeOxyS6HI7IwIP4E+SWXxEVTx9woCikQUfkkqscDkkRWCa4P9oVpCaYrEj14/I7okb9r4I6tH6uJfZmbkU6k9XcPO7LISciBFjg5M2Y4EkWOKeSx/Zkpnk35Q/5Be9FixPIniWCbwit5XhGp3Z4FCbIqSZXF5y/ZdpJ2SypYP0Nq/5n6K7/ALn6O/8A7i02oX/M/T6n4mejq/8AuSr1kOVIWo1DeNxTO18bidGtq+6T4Z6mqNMpOGZ9mByGsmENJ8CSj0STEiMMigKJVXGMcsxv6FFRJYl0Y8Mb8VP/AIsaymOe3MRSyKTh2K6LE4MW0UV/Zhf2bV/ZJZKYQ+SMIp9lk/gqeERZHLEifY3ti5EbPUllk1mBRLDwZwOWZkZGTLMiGzJuLOj/AGXWYWEVR2wJvCK+h4FLBKeSGTk5OSQkY/0Jf6Nq/oUYmIGqxsxEVKRCO0osk8xb4NiNyj0O1s3YPUNzkRjjxjJGCRtMHRFORWsImfA2N+MeJwcDd6sMrtEopcmlqT++RbbFkseMsi37FFkE4vJuIzWDJp87eTJP8jUyxWaZrI3wShte4Ut8MDis8Cc18nqyRG6TFKQpSPvY3KPZB2TKNPGyOJMf035iyOkSfJ6ZbUsCSSwidVjWYmLWV1WSfJGvCwxUnonoC04tMhadC05+nQ6IjoiXaVTjjI9Ft7FpUU6eK7ZPC6NhsNgqt3BHTKI6kLT5Fp0KlCoHUukQ0vyxUpCrHTHHI6Efp0fp0fp4jrhE9DezL+SElB7kWLncuiViiuBQ3CpQq0hVxFTAVUf6HQmTqaIzxwWNY48QZV9z5FLCN5KRbF2V4RTRKL5JxxUOU3wJ4jhFcPljX+xwf9lcP9iRj/Y5bIuTZG9TlmTFqF0V6lIo1SHOFq47MYJQ3rAq0uBJI2LsWEdiWBYYkcEIL5FCI6l8EltGMwkWRjJckoqMtoomBCRtyQgooayQrwJCQkkKLmyNSiYOBGDA8LsdsfgUJzZDTJcsjXFGpxF7EQ0zayyMcppI28lcFg2m0cWYaFJoU2Se5YNnJgURRSIySFNCtHdkVhXLH5DfqMdAqecIqo2rDFRE/TxFp0fp0fp0arTpraR0cULS4LYenHgrbSWSmMoWbyPKyTe1G7PYsCF5RO1dCtilwLUi1KIapFk42RzHs3tm4d6RKxyJvEkzIn4RHCEJLwl/Zn4RCv8AsUkuEb2dmMCaQ74roVlk/wAULTSnzIjRGJxEs1dUO2T+pf8AVFFTm98jGEWyUE2Qq3RyVS2vDFho2mw2mwdRZiCPVyzcxLPY4+MMWfEYtmySIzwO9oV8s5RRqPUQpimKZvZvL5HqHqF9u6agQk5WCsKZPaWvjJH3SeEyTbIm49TCIzyVWSjYWzSkSm5CEWeEYyRqEseOT1GjfJitlE9eR+qwfrP9C13H4j1dkhTk3lortx1AWon/AES1MyVlsu5Dq39s/TwXZGtviCP/2Q=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173" y="1624155"/>
            <a:ext cx="1910182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29184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aging and its implications for disease perception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42646" y="2206963"/>
            <a:ext cx="8858790" cy="0"/>
          </a:xfrm>
          <a:custGeom>
            <a:avLst/>
            <a:gdLst/>
            <a:ahLst/>
            <a:cxnLst/>
            <a:rect l="l" t="t" r="r" b="b"/>
            <a:pathLst>
              <a:path w="8858790" h="0">
                <a:moveTo>
                  <a:pt x="0" y="0"/>
                </a:moveTo>
                <a:lnTo>
                  <a:pt x="8858790" y="0"/>
                </a:lnTo>
              </a:path>
            </a:pathLst>
          </a:custGeom>
          <a:noFill/>
          <a:ln w="38100">
            <a:solidFill>
              <a:srgbClr val="1E67B8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 flipV="1">
            <a:off x="230347" y="2191817"/>
            <a:ext cx="8683306" cy="2691724"/>
          </a:xfrm>
          <a:custGeom>
            <a:avLst/>
            <a:gdLst/>
            <a:ahLst/>
            <a:cxnLst/>
            <a:rect l="l" t="t" r="r" b="b"/>
            <a:pathLst>
              <a:path w="8683306" h="2691724">
                <a:moveTo>
                  <a:pt x="0" y="336465"/>
                </a:moveTo>
                <a:quadBezTo>
                  <a:pt x="0" y="0"/>
                  <a:pt x="336465" y="0"/>
                </a:quadBezTo>
                <a:lnTo>
                  <a:pt x="8346840" y="0"/>
                </a:lnTo>
                <a:quadBezTo>
                  <a:pt x="8683306" y="0"/>
                  <a:pt x="8683306" y="336465"/>
                </a:quadBezTo>
                <a:lnTo>
                  <a:pt x="8683306" y="2691724"/>
                </a:lnTo>
                <a:lnTo>
                  <a:pt x="0" y="2691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5" name="Shape 3"/>
          <p:cNvSpPr/>
          <p:nvPr/>
        </p:nvSpPr>
        <p:spPr>
          <a:xfrm>
            <a:off x="852139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6" name="Image 0" descr="data:image/png;base64,iVBORw0KGgoAAAANSUhEUgAAAMgAAADICAYAAACtWK6eAAAAAXNSR0IArs4c6QAADehJREFUeF7tXT2WLTUOdmWzCyCbDRDD28UQDewBYiBmETTRJOyBnlUQPsgIWACZuebVPX27ukq2bMmWre+ew+FAu370SZ9lSbZqizG+DyF8HA6/bdu24//DfwMBbwhsIIg3lUNe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a5KxMcb0zckvQwgf7d+fTP/92/7P7yGE523bnicRZ+hrgiBD4Zd9eIzx8xspfjz7KOvJkxJhvgJRaB2AILI2OuxuMcZfbp4hEYT7S97kHfciL+NBkMk1vS+nkteoIcdd+uRN3m3blv6N3wMCIMjk5tDgOY6S/7Zt2yeTwyH++iCIOKT9bihIjvtLY7l1UB8I0s+eRZ8UY0xZqrS0kv6lpRYyXDuqIIi0eXW6X4zxfWG2ivtGWGohBuHajK3xit7jLii8CDyILaPnvE2MMS2t0hJL6/f9tm3fad18pvtiiTWTtvZ3VVxeIVhHkD4hIw6v3IEgiEOwxJqXKDHGqPz2IAgIomxiirfv4EHCdgtCFEWY5taIQaZR1cuLKhQIjyigYAgPMiEzXoL02o2JpUI/bdv2VenglcfBg0yo3X1beyKJ1i9tg3/SuvlM9wVBZtLWiwdJB6BSJV3lh/jjBVYQRMXE9G+qWE2H93hQHwiib8sqT9jPgaRlVvImUj+kdw9IgiBSpjXgPjtJJJda2IMFggywZMVHCi61QI4TPcGDKBpvr1s3Lrf+CCF8gTMg59oCQXpZsfJzYoxfhxB+qHgMdu4SoJknyD47poYE92A09XpKvZ3+6fOEme+Ddhuq6wjMZyTIToxvC849JKL85P38ArGB8ZsQws+7DVwF9Ig/LkhizoM0tLFx27qGCtQfi36El8HeqxkIIpC2dOlNiN29r/ZUEUTCMss6QQTI8Siim8Azsy/r1dIpgzEq6JbTvA1B5hn33fSdJc6nn3oFAmd4EasEUWpC4ELhRHB+6hE4HqciZbzcJcODdOGl1VFBSy8bMlX0T8567WaKijgHYm2riZL3uIu5tBchlkukod+OtKeWPimFfvwtjVeNe7PgQbQ6BN7xWDbHz11e3QHJeO1l8ZqVINodOpZcZlGet+TAE2oiZXQZ6kE6HB1NKCyZ8i2tfVyZAWoicxBEq0P5o/TLBZ41wfnRHDLLrCUnlTJKvB7lwYOsSJCr3rysLSOoieQp44Egy8UgtcH5iRdJu6SvuqMgWL+tz0cTRLU7x24QSxGkdGNifm78MKI2VVx6/9nHDSVIRkEi2JZkdEQe1OkmrcH5iRdBTYTQnQWCaAbqS8UfGttEUBOhZzYLBEnLLOn2NUsWCVtrH0TK96qVKSvo7+REuz5mOEH2ZZaGF1nKe+w4XRVVm9KyVE3kdrw5xXBuP+ppgiC78iU/K7bcniKJ2gfhQahkSRP5uk73Cg+zRJCkpESSlHps+S15FkQ728Q9V9KioJmuNUOQ3Yu0xiN/hhA+PdvmPZNSzt5VqvZBeBHURE7AsUaQ1lhkuaXVPnFcpWJFvwSl7aVmnKSsEURi6/tya2bp2gfhRVATOYBjhiDEIZ70yvfeTo+dzNOBn7N4ZSkvkgnORbeDoCbyduowQZCMYk5z8Zmi2TIpXiJ4VqlR4JzIa5JYIQj1zb3LWZLajRpCSNeljNbUP+3g/AiORrV+ZgUMJ0iLJ2i5dgaladY+UBMpswALBKG8x2lnjkfRVvYio7JKqIm8WNhQgmRmyKJsVCZ+mTYWGbnUGfnssnm936jRBLlM63K2qWe8yJR7ibQ2Jpaa1ijvVfp+vcYNI0gmrcs65LSiF+lV+yBikaui7VJp9BzRhhCkJq2bE4RaN8+2I3VEcH6SzaI2MLImsJzuLP99FEGq0roUkBqkG6U4K8sb1EQGnEnXTM1m2piKVp01ydO79kEss9xvYOzuQTKfOcimdVf3ItJNGVqIjN5ZnT2IRFo3p/DZvcjo4PwkFnG9gbGrByGUL7Zte+ZYxGL9wfsGxm4EkUzrFngR6lyJ2VjEagXbc7DehSC9Z/XM88zm8a0E5yfLLLc1kV4EEU/rruZFLNQ+KjcwLl0TUSeIZlq3IKN11W/LnBexUvsgSOKyd1YPgjTt1s15igxJqFjE1MxndXl1x9diAqHFNkqvVSVIj7TuCl5k9MbEEmPx+vFPbYKI7NYtUWDFprt0iQkvYq32QWDpriaiRpCead0CL3LVkG54LGI5OGduYDSbPm+ZYFUI0jutmwMgY4RDvUjvpgw5rHJ/91YT0SJI97TurF7EenDuvSZySZAQwlNuNiH+nrJHZz+VVjUl75nJwhQd7y15DmeMpY2Jpe89cgPjrsPSVxUZRxFE5AGHmzTt1m19IWsfrZwlOD/xIlcrBLWYLrNMbjWNq+ufexJkeAOFUUXLM/RnriuMeHdqo6sWO26dO/sRhNOEQVFg6qOVqclct2ZzM9Q+MnHdlRcRnwgzhNQ0l24EGZopekTQihchgvMh8RDXyog0vvgyK3PGh/vqnPFdCDIsML9CYnSzuZlqHwSGVFMH0ZrIoOVVEp0kyDsO1YixaUYx1SN3dJsg6xsTS/XeoyaSmUxaMq0lYv5fpQ5S8uTRY0Y2m5ut9kF4kctzIlLx3OhCqmeCUEsE8UDzbmTUFhwriYzSyatHTWT0ZOKWIMkIRjSbm7X2QXiRq68TNwfrFmI17wShvIh4cqHn16JKvUDrOM2aCDGBqXn4Ix6uCZLxIunP0tmYq9lWnIyths+5XivpMHp5lTAAQWLs5kUsKJxj+KVjNWoiVvapuSdILy9iYT1davDccRq9s7S8Elc2EORDsK7uRawonGsgpeOlayKEtxVd9ubkA0F2hDInIJuUohnI5hTc6++SMlpZXiEGebAezWZzs29MLCGZZE3EUiocHuQ1SVRallpSeImx146RaJ0q6Ylq5Xi8DgR560VEm82tHJwfDVDCuK15WxDkoGXpBg+rB+cnJGk6J2LN24IgbwmSMlpiXmTV2sfV8oWYYLJbTyx6WxDkRNNSXsRSNkZiPV5yj0ywTh6cG71z90w+EOScIMmLNDebs7ZcKDFwiTG1NRECr2EnUkGQC4to9SISAauEsY64R43sFpdXqIMQ1rMvFaq9iETKc4RxSzyzpiZiYecullhM7bc0m/MWnJ9ks1iNrq3ihSVWhjQ1zeasLheY80PTcM4GRsvJDBAkT5DP97Tv2cjTgzveah9Eyrfoq1SW8QJBCuZJbpsgq8uFAlFFh5TWRCzjBYIUmERJs7l9SZHu9m0I4bR592xNGQqgIYdkllnfhBB+vvWeSh46JUPe/CzgBYIUWgHhRf4KIfyr4DbdzlEXvEu3IQRuuXcwgRcIklPT/vfMbFhyl6Gd7UteUGNMjPE/IYT/Vdy76QxOxfNOLwFBGEjGGH8NIfybccnj0KkbM9TI3PjJAhN4gSCFmhdqoNy1g3yhaCrDVsELBCkwj8xx3II7vBqS3dXKvaG18SvhBYJkrEvp2xQmAlANYq2GFwiSJwj1QdJaG0tLrbRD9bn2Blava8haUSINwwsEIdTSGGTmbNhEEJp7Sc7fV8QLBKEJctUqlGM3V2OXi0WEAnNTeIEgNEHe3z6HnQ5Paf1M5PqlhOvwJajueIEgF9YhUBgssbspvkdYIsiqeIEg1wShdvGW2EzJmGWyWUrZqyOG3fECQUCQEiJnx4AgWYjWGtBpydB9RtTS0qp4wYMgBhHhTCeCdI/ZQBA6i6VRJHx8YvesjAgbrieV5fACQWiCXDUeELEzCweCRATZbyK8B+vNq43ACwShCUJ9WKfVtpaJP+5AKC+zhuAFgmTMXLE6vOQBKi28RniPZBogSJ4gVDPrWi8yrJVm7QuXXrd7kavm36W3OY4bhhcIUqAy4aXDcpsUjxCuhBcIUkCQNERop+ry5HiIR6ivdRWiHobjBYKUqurla7i1y4fuOXyGaCpDG5dbJvACQZimsSs9zY7/Ldzp+3SL9ZKy06Efd7/Z8QJBKk32oVFcIstn+21SQJ+IkP75fdu2VEfB78X7JiymwgsEgfkCAQIBEATmAQRAENgAEKhDAB6kDjdc5QQBEMSJoiFmHQIgSB1uuMoJAiCIE0VDzDoEQJA63HCVEwRAECeKhph1CIAgdbjhKicIgCBOFA0x6xAAQepww1VOEABBnCgaYtYhAILU4YarnCAAgjhRNMSsQwAEqcMNVzlBAARxomiIWYcACFKHG65yggAI4kTRELMOARCkDjdc5QQBEMSJoiFmHQIgSB1uuMoJAiCIE0VDzDoEQJA63HCVEwRAECeKhph1CIAgdbjhKicIgCBOFA0x6xAAQepww1VOEABBnCgaYtYhAILU4YarnCBwSRAn8kNMIEAh8ASCwECAwDUCIAisAwgQCIAgMA8gAILABoBAHQL/eJDar7bWPRJXAYF5EHj+G057RU02X0IFAAAAAElFTkSuQmCC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59" y="1414577"/>
            <a:ext cx="731520" cy="7315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7779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Investigating the impact of cognitive aging on the perception and understanding of disease-related information and treatment regimens.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57779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changes and disease perception in older adults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3057726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463366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the intersection of health literacy, cognitive challenges, and their effects on disease management practices in aging individuals.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463366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Health literacy and cognitive challenges in disease management</a:t>
            </a:r>
            <a:endParaRPr lang="en-US" sz="1500" dirty="0"/>
          </a:p>
        </p:txBody>
      </p:sp>
      <p:pic>
        <p:nvPicPr>
          <p:cNvPr id="12" name="Image 1" descr="data:image/png;base64,iVBORw0KGgoAAAANSUhEUgAAAMgAAADICAYAAACtWK6eAAAAAXNSR0IArs4c6QAAEpFJREFUeF7tXT3S3bgRBHNXOXHgTFKVD+AbaHUCH0GrQ7gc7ip0+RCWbuDQmaUq5z6AA6+yDRxs4Jz+5gl8wuMHYGaAAQkQzaotafUAkOxBo2fwM1wcruYIrOv60jn3nb8R/X1/vfD/8Nk599OyLJ+aPxRuIEJgEZVCIRUCnhDfO+deB8RQtUFECf4DcbToGZUHQQyANCKE5EmINB+XZflRUhhl6hEAQSow9MT44WmkJ7U48iKikBtGZIE71hB5EKQA3HVdKZ74q3MuFk8UtFhV5aYqT8/yYVkW+jsuQwRAEAWY67qSa/O2E2Lsnxzul8KW0qIgiAApA8XYRnm6236U3/5/UyMK7MNZL8ETPhSh9t5ATbSwxcuDIAyOXjUoztBcGyE+lcYIPr6he5I7R6TRxDlQE421MmVBkAQ4voNSnLGtX3CQN+2UwVoKuXiaZ3pXSlLuhWf4HQSJWNm7VP8QdgAixvtlWT4Iy1cXC6aVJcrWlLjVL9N5AyDIzkAKl+r92TNHSqIQibF+oiQkCBIAtq4rqQbnvnQXBHui0LNz084gCQiiRMAXF5Kj2w6mUJNu36HMcm1rQUGcc+u6UjCemyUi1Rgi2BWqCUgi5NX0BBHEHDRV+0aIZxfFhDNwtPL+rosH7vghpibIuq6kGqQeqWvYTiR0uaAkDDmnJYhgKndYcmw2F5BkGNfxLJGZkiC+4/wnA/pwblXqXSQkWZbl1VkdsPf7zkqQ3HTuZcihUJLh1bIV0aYjCONaXY4cO5Lkts7QBkecLdkxbUaCkGsVW1Cjs+CXdjUY17K7BdBWqqBpdyqCMFO6U4ygzMwdXK1ZFYQZPS/rWsVGS2bXwBQDhVRFplEQplO8mumAETNYQEUC9kxBEMatmHKxLIPJ5WMxqXpQuVkIkprWnbYzMNtRphw0YsS5PEGYad2p/W2oCK8lMxAkpR5TBeaJYJ2mu1M7Cmj38mGnJPmuek6JSxME6sF3qsxW/2ndzxC1qxME6sFwhJnRmtoFvXSQDvXg1SPYhpIaSKYP1i+rIJl1j+ljjz11MoPJ9FhdkiBwG+TqQSUzeE0fh1yVIKkz5tOPiJlzIyk3a+o45HIEYdQDU5cJhmRcUhBEJ8h9l8a0ZZl9MnHI1Huzrqgga6KLQD0y3EEcEgfnUgTJ5bdanvJulo2t89Ra1zV6mGxm7C7VadanE1FQj3JCZ+KQqY4DXHIlPXdacOYRUEMXEOQ5WpdRkIx6TL8aLCVJxkWddibrEgSBekgpkC8HglxUQVLBpf+wDb6JIeQPCHJBguSO0yL2EDLDF8soMVwsHZT9lM6ox9QLXCUWyhBk2jWkoWMQJhnDtFOTJeTwmxbJHY199xAEKQX1zHpQD1v0MzEICGILdfvWoB72GGcGnGnVeFgXC+pxHEFmnuwYkiBQD3ty+BgktlVn6jM0oxIkdbgHM1eF3MkMOlNjOhxBGPWYdr6+kBf3ahlcp96qMyJBoB61bIjUxwxWHNShCIJUPg2Y8W0VPfVhoWlnsAia0QiCRHANOILtOmlQhyEI1KMBM76pRyoLzNQB+lAKgkRwTQmSOok5/aTHEAoC9WhKju+dc6Qg+2v6pHHDKAjUoylBUnHdtPuvQrS7VxCkEW1HjszqOf009ezVhvoIBEkFkHABKrmTWfuYPjgfgiBII1rJAKY60iTx+HatIEgjyhuwtASS7MmQ650gSAQns6O6FNIkySDrliAY4WQGLCmFNEly1HomCNRDbkdVSaiHHK4uCYIRTm5AbUnsu9Ih1itBUuox9dkEnWnjpXFUWYdidwSBeugMqCmNo8oatL6W7ZEgqXMJUA+9fR9qQD30AHZFEIxwegNKawBbKVKP5XojSEo9sPWhzL73WlCPMgC7IQhGuDIDSmoBWwlK8TI9EQTqUW7HbM3McQEoM4N5FwTBCNeIGU+ZqJEmqQ7bXggC9aizY7I21KMO2NMJghGuzoC52sC2HtseCJI68klv99PTybaPT584x2fUCmyNo8oFoO2qnEoQZoQLHxVEUdoaiS6UgCWKn02QnHrEHhlEEdod6iEEqtdZLGaE496OiEJZNz5xBWf8HephZ/XTFCQzwmne7oP/1DMRBpdHAOph1xVOIQgzwr1zzr1MfEwSbhdje6iHHTmopbMIwiah9hlNKOtf7KurIEqiHyDRxeAE0Y5wnihEEiKL5Jo2kEeaJEn30JU5XEEyI1z2W3ieWJREjtwvyTVdIA/1kHQLXZlDCVKbRjRwu94qiDJNII9EcLrOLyl9NEFM0ogiPnluWqRJknR3fZnDCNLCPwZRvhkc6qHv/JIaRxLERD1iL+WJQu1/J3lpv8eLzriT+zX8BfVoZ8IjCdI8EdysgTwSwQ1OkCNHuNkCeaRJakcOavkQBTnDP54lPoF6DE6Qs0e4KxMFR5XbkuMQBellhLtiII9UPoMT5Gz1SMx4bfu7hl6RP0M9/CBDsNJs4YbfC49ziGe4u/qLnzWkf6PP5g2187ppDJIZ4U5NI3qFQL61eniMqNMTGV4rptC5YX0jCJ3l+dz7VHszgpwxwnGW2f8+anzSCtsAD0tCSMxCpCHCUP6Brg7BtSTIMKl8RiOKpXoUqqmk05eW6YosTQjSaoQrRVxab4RA3grbgkVVKYyW5U4/utCKIMOox2iBfG0iOD9xotkNbdnhS9s6jSjmBLEa4UqRtKpX6Ho03VpfkwjO16WDZ9LZuxiUW4BNf372BW6zU8Hf6a90j+0+FM+E/1Z7/0PzpLUgyNDq0XMgX6IeBW5jCMFt5KYA2jJ4NpgMOOwwnClBrqIeCbeLRr7TzsgXHlXWPO/22hspKPN78zULTxaaSia3T7obe3vWpopNN7EmSCoZw2XS7BeMyNTJqrfWa1L5+GckW0jdmdN8/HAwCshCblkXOQjMCFLjH1vFDUe2U+DTF7sFGvXI7V6I4GNC3ha4FwxETRafLQlyefXIxCeaWSG1WyBRD2WH6kIxJMTyA5HU/aL3emPpGpoQRDPCSUAZrUzLhUYJtgqXahhiRAYj6R66YqWO9TsrgrCJ4Ebr9CXP24IonHoochw3cUFKcCqto5h6NxsIqgkiGeFKARm1ntLdodeMxgJcmiSPDw1Ouct0RO3BJkLFNCGJBUGgHoleUxvI5xLBUXb7p122HDmyyfh66Oylz6BQ6yrlrCII1IM3r8ItCNchbjtbMwT4s3PuT8zdLzO1nntP4axdMUlqCZJK5XPZkYunRLyEYsTjbvGzc+63TKHiDsHdvMffBV8qK3a3ignC+Mf0cZtL5Jyy7hCGRIk92uXiDSn+grikCJsagjRLBCcFZeRyBYE897pFHYBrdKTfBZiq10lqCNI8EdxIxil91oJAPnUrWiDr6jReKSY19SRKsizLK+k9ighyZCI46YuMXM7A7QI5gg7AuP9UUjyBUUoQqEcDRgoMG7sr4r0IKoIFVBFuaoJAPRowwzcpnLIMH0A8ErZ76n5bZvAUxSMlBIF6NOoTmSR7sTtiKl1gB4Yk7ACjIkiPieAEGA1RRDCXH74HJWATB5pDANDoIQUzW9n4TUuQlHpMtTDVwpaZVD6x2yEoVxiBie2yg42YILkRblkWcTuK95qmqFI9WLdgGuAUL8pgnBzgxR3bMlmZ4r2mKKpUj1eWB4KmANg5x7haSRUREeTKyRjO7iBK9YArW2EwZuo3Ou0rJcilUvlUYGxeVaEeCMwN0M8cQIviyxIE6mFglUQTSvVAYG5gCu0mWwlBoB4Ghok1kRnN9sWx5mFog9xBtP30eZYgUA9Dq+yagnq0w5ZrmTvKHG765AgyXSofDlyr3xXq4TCNboX6t3akaVyTBJktEZy9CdItKtUD6x4NjJOxwUOwniMI1KOBYahJjXr4RGjTn/OwNoXUzYoSBOphbY4HaacEzVw2knsFuFdNbcFm5EkRhK3Y7rGv3bJSPeBeNewOmYXDu5v1jCBI5dPOIoJDPPubY1tJO3Ns209oGSN23dadYgRBKp9GRlGqB9Y+GtkhbDZjkyRBUguDWMmtMFiBesC9qsBbWjVjl9sA9aAg2NIuhVVfLrN6+z/n3K8iLYrOTOufBDV2CpKaNLnFIXuCpNwrjGYV/YqZUvyvc+43keYRf1RgLq2asU2UIKkTgzCWFPFIuVyii0yzwLwCc03VzI7qby5Wxr1CsKhBO06Q1MDzR+fcX2LNY/2jEnRF9WygvrWTKQRfWAH2viijHvQJA3Jr9xcGpQrMtVUzNnp/j0EyKWcg9VrEg/IZXIkcdMUIgpivAnNt1Uy2nq8EyUx1wVBatB/JkZr0uO3QzRpmWX6suDWqKhDI9n9PEPpAYmwkwxloBdAR9yqbJmld17855/4QuQVl/ftScWtU1SHwa+fc7yNV/rkpSGqkQ/yhA/peWpJkb13XfyUMU3hXVDNG4BeOIIg/ChHPxB53t3Vd1387535XeAtUa4/AnSDR7SWYaiyzgPSoMghShu+Bte4EifnKSDNTaAlpkj0QpBDg46r9QjMpqb0omMEqMIRUPfzkCGKQAowPrPIzCGKMtlQ9PEHoQ6dvjR8Bzdkh8PccQTDFqwRaox6eILTW8YPyNih+HAIfoCCGYGvUwxMktf5k+FRoqgIBEKQCvIeqJYkuCg5RWT0u2pEh8A4KIgOKLSVNRBY2VPjRTvZZUMAMgRtBXj4FirGD69hRKsS5RD22ppXfJRQ+EYoZIfAKBDFAskQ9AoKkUiwZPBmaqEGAFspBkBoE8zuhqWU20YUy00nl06K6AoGvR265M7mKBqcsmungIhe14NvoU+J8wkvfFsq3zYopmWdHwBMevJtbWiTZQ6DejTn3D3LbyQ6CVNinVj0QqFeA377qbSf7RhAcmFICbqEeCNSVoB9YfNvJvhEkNdWLHb0Jo1ipBzWPOOTAni+71X2jLpe0AQSJAKr9ECRnE8QhHEKH/36PvUOCIFAX2kHzEUhhk9qP6kibRbkCBMKDgiFBUjtLcS4kANlaPYI4BBsXCzpzgyoP/T0kSDaJb4MHGbLJXCK4miPKcLO66Q4PeRhCglCgTtlNiCj7C2dDPCK5RHA0b15jZqyq16BnUvfZ4q708wcI1r/ONmUTwdWaCCpSi2B1/WdprvYESU330p2nX1VvqR5BLILNi9X9vKiBqAhoPsE2tYrk3J+a2GNvShyiKurcFpWiSRJjBIGK7OBmOq15fIZYxKK/69pIDXLaz0BPqSJHqUfgZqm+pa7rCigdQSCZYjdFkJyBploXYbaBNIvLCr9Khd6vRyB7LCFKELoHI/PNOob+/drVYGaVROc9Sp8OM1qlyKnrZftyjiC5WGQKV+vsQYI5667uCajwDAHWG0oSxKtIbvsD2/jIBmFcHPPAPIaVV5HU4u3I8Pbw7KJBPksQgat1SEc5Gk1m5BYBa/XMcLWskHzWjihMkBAk62o55z4uF/pcmGAdQgSspVnhalmieWtLPLCzBBG4Wqobmr+qYYMCcjQNzHOvgkNVZoZW2VBEEE+S5D4k/+hiVpq9qmFDPZPD45/bTGqIxKWbom8/kgdAf4ouDUHIQLRPiP5MXUOSRODCqEYdEfIFhXw8wtmgoOVpqqjdYzFBglGMM9AwJBHOEh0alHNdFSThEEr+riYHtaQiiELqScJo+f5T8es0ruhdKnIbc4rYFTk2SDCzpe4cReQoIoiCJFS0SzURBrxdkxwkEZOk6lPmagXZjWK0kMh9IYk6WhdTwULVoFfsmhw7G3Aur7gnXbBgsXJsWBQTJFASCUmoOLlbRJSqY6klRvSKQd8CzLlTW9ND7RBATGIbc+xbqyJIAUm20fkjEaZljOI7jpS8Gy5VclxCXos6IMkDiqbqX02Qndxr9w3Ry1CcYqIqASleJ5JPpPqjen7comNbtlE4IFg+Qg9tmU/HmxEkIErpl1upk27/faa/xxTGd4TtduQy0dkVLSFCY3Y5kVDa24QTEKXN91yviR3NCVLodp0BvKkUn/ECqXtO5nI1tWMTggRqQqM7zXLFcm2d1afePwXrFIiLtxuc9aA1953E5WqiGiHuTQmyi0+IKBQ0n3F1M9V89MtflCiHxYyHEGRHFCJJTcyg6WPTEmMPknBbjQbbM8oebs9DCRIi6g1GrhetT1i5YDcA6T5XOqNi2RP9Ymlvbi/3iocTY3ug0wgSIQv90zYjtS3o7f/c4oZttovqfAEhuP71/Hc/QJ3p9koe2nQZQHLDfZkuCFLy4Khjg0AjJa95uM0L6GIiBQSpMeXF6p5Ilq5Icfgs1sX60RSvEyzIbnEiubuSvWwcPuFicNPtRtyDSH6HgkhQQpkbAgFpNrJshHkRgegWG/rrRoqWe+9amej/e16Zhmu+JpYAAAAASUVORK5CYII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46" y="1414577"/>
            <a:ext cx="731520" cy="73152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5263314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4668954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strategies to improve disease communication tailored to the cognitive abilities and needs of aging individuals.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668954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Enhancing disease communication for aging populations</a:t>
            </a:r>
            <a:endParaRPr lang="en-US" sz="1500" dirty="0"/>
          </a:p>
        </p:txBody>
      </p:sp>
      <p:pic>
        <p:nvPicPr>
          <p:cNvPr id="16" name="Image 2" descr="data:image/png;base64,iVBORw0KGgoAAAANSUhEUgAAAMgAAADICAYAAACtWK6eAAAAAXNSR0IArs4c6QAACv9JREFUeF7tne2V2zYQRYlOspXEW0m8ldiuxJtKvKnE7gQxNlKiyAQ/xHkDYHh1jo9/LDlDPMzl4JESmaZgn5zzx2mavgYb1ijDeUkpvY5ysFuOM23ZaKRtAKTpbAFIU/k3JAeQDSLpNgEQnbY2kQHERscHowDIg8K57QYgblLPJQKQpvJvSL4AyI8Nu7PJNgV+q2wGINv0a7fVAiBfUkqf2x1ZnMw556Ljp5kRAUjv0wwg+hkCEL3GsgwAIpP238AAotdYlgFAZNICiF5afQYAcdEYD6KXWZMBQDS63kZliaXXWJYBQGTSssTSS6vPACAuGrPE0susyQAgGl1ZYul1dckAIHqZ8SB6jWUZAEQmLR5EL60+A4C4aIwH0cusyQAgGl3xIHpdXTIAiF5mPIheY1kGAJFJiwfRS6vPACAuGuNB9DJrMgCIRlc8iF5XlwwAopcZD6LXWJYBQGTS4kH00uozAIiLxngQvcyaDACi0RUPotfVJQOA6GXGg+g1lmUAEJm0eBC9tPoMAOKiMR5EL7MmA4BodMWD6HV1yQAgepnxIHqNZRkARCYtHkQvrT4DgLhojAfRy6zJACAaXfEgel1dMvB0dxeZebq7i8yCJLwfRCDq9pA83X27Vm22BJA2ul+yAkhT+TckB5ANIuk2ARCdtjaRAcRGxwejAMiDwrntBiBuUs8lApCm8m9InnOuXWHZsDebHFEgpRTuPZDpiCDsiwLRFQCQ6DPM+A4pACCH5GPn6AoASPQZZnyHFACQQ/Kxc3QFACT6DDO+QwoAyCH52Dm6AuEBWfj1W/S59Rjfl5RS+W1I2E9oQC43Db+Hnb32Ays3Bp8j3iC8ShsdkG/TNH1oX0ehj+A1pfQSdYRhAck5FzAKIHz0CpQu8qZP458hMiB0D796+pFSevJL55cpJCArxjzcF+r8yuU9U+3LoCENezhAVoz5W0rp2bmgwqS7aPu14utCGvaIgCwtrcKulb0oXPF24Qx7KEDONnleUNznyTmXLvKxkj/USSgaIEvd4yny9XpPWFaWsaEMexhAVox5uJ+CegIxl2vlp81hDHsIQDDm/ricxbBHAQRj7s/IdAbPNzwgZ5ikBrW/OWV0wx4BEIz55nK23zC6YR8akLMYRfuyto0YeR5GByRXpjrUpUbbcraPFtmwDwtIzhljbl/rD0eM6gWHBCTqZDxcnZ3sGNGwjwoIxrwTKG4PI6JhHw6QyIaww5rffUjR5mdEQDDmu8vWb4dohn0oQDDmfoV+JFMkjzgMIJFEP1J8o+wb5WQ2EiAY81HomKbyPa3y09zaI5eGuU81BCDRjN9AdX7oUFfmbYifIIwCCMb8UKm22TmCYe8ekIg3n9qUa5uso3vHrgFZEZcnlLSp+d1ZRzbsvQOCMd9djv3tMLJh7xYQjHl/hX7kiEY17D0DgjE/UpGd7TuqYe8SEIx5Z9VtdDgjGvbuAMGYG1Vjp2FGM+w9AoIx77S4LQ5rNMPeFSAYc4sS7D/GSA/56w0QjHn/9X34CC9dpKwU5l6l0NX3tLoBBGN+uO6GCjCKYe8CEIz5ULVtdrALhr28a6R8mbH5a916AQRjblZ24wQawbA3BwRjPk5BK460d8PeAyAYc0XlDRKzd8PeFBCM+SBVLD7Mng17M0CiG/OLAa29Eda85EZ/DXOvhr0lIKGNec65/B7bC5Cu7h08Qn+vhr0JIGcw5gCyH5MeDXsrQGpn1+HPhNeyAJCHACkdt6s77O6AnMWYA8h+QMoevRl2V0CiG/PbkgCQxwC5QFLzp+532L0BWXoBfaj3mAPIIUCWHjr3mlJ6eTz6vj29AandFAzzXm08yL4CrG29cCHH1ae6AbJ05Sql5HYcNtO3HoUOsq7R0hYrl32fvb7I6FaYC+bctWUem7btewPIdq0WukjNi7itOHoAZIhntO6dbgDZq9iv2y9c1HF7aKAnILV7H6HMOR7kOBg3GtbM+nkAieg/Lpcq+arJQVYWfIibUffsILNXsADkYBX9s7tbwZgc7Y4g+ef3T2Y2dxtva0DcBrpjTkw2xYOYyFjurM92Yq8TK4DYzOMvUQDERlgASenJRsq+ogCIzXwACIBYVNLplqossSzKpmEMOoiN+HQQOohFJdFBLFSciYFJFwlLB7ERlg5CB7GoJDqIhYp0EJGKM2HpIDZa00HoIBaVRAexUJEO8p8ClzOTSNb3sF6P/Cm5yk9RpZ9Wz92igzTqIJXv+EiLbOTgXvcd7jUCEAAZghsAEU9T629lzpyZar+PFysxZngAEc8bgIgFFocHELHAACIWWBweQMQCA4hYYHF4ABELDCBigcXhAUQsMICIBRaHBxCxwAAiFlgcHkDEAgOIWGBxeAARCwwgYoHF4QFELDCAiAUWhwcQscAAIhZYHB5AxAIDiFhgcXgAEQsMIGKBxeEBRCwwgIgFFocHELHAACIWWBweQMQCA4hYYHF4ABELDCBigcXhAUQsMICIBRaHBxCxwAAiFlgcHkDEAgOIWGBxeAARCwwgYoHF4QFELDCAiAUWhwcQscAAIhZYHB5AxAIDiFhgcXgAEQsMIGKBxeEBRCxwb4CIh1t9O6soLw+vFgnLC3REwvL6AxtheTZvo2fz2kxfPQqA2CgMIABiUUkssSxUnInBEkskLB3ERlg6CB3EopLoIBYq0kFEKs6EpYPYaE0HoYNYVBIdxEJFOohIRTqITFg6CB3EorjoIBYq0kFEKtJBZMLSQeggFsVFB7FQkQ4iUpEOIhOWDkIHsSguOoiFinQQkYp0EJmwdBA6iEVx0UEsVKSDiFSkg8iEpYPQQSyKiw5ioSIdRKQiHUQmLB2EDmJRXHQQCxXpICIV6SAyYekgdBCL4qKDWKhIBxGpSAeRCUsHoYNYFBcdxEJFOohIRcLKFKCDBO0gsoo5WWAAAZCTlfy+4QIIgOyrmJNtDSAAcrKS3zdcAAGQfRVzsq0BBEBOVvL7hgsgALKvYk62NYAAyMlKft9wAQRA9lXMybYGEAA5WcnvG27lzWST1yvhPF9/8H2apt/u5fEa6L5pYeteFGj96j5PQL5N0/RhRvinlNKPXiaE4+hHgZxzOaGWE+v95y2l9OxxpD0A8pxSevMYLDnGUiDn/HGapq8zR/2aUnrxGI0nIJ+nafrU8mzgISg57BTIORc4CiT3n5CAlOVVWWbdf8L+lsGuVM4ZqWbQp2lyW3W4dZAyxTnnmg95SSm9nrMMGPWcAgvLK7crWOW4vAGpLbPoInDyPwUWXmHntrxqAUhtmVWOxXXg1GO/CuScayfSctBuyyt3QFaWWeVSb1lqcUWr39qVH1nOeekk6nZ59zpQ1yXWBZDate3y5wJJOUNwX0Reiv0lWLjvcT1Y1+7RpINcIKldvgOS/urW5YgucJS6mLuZ3GwJ7t5BbrpIuaL1y1dPLrNROsifKaWyFuUTXIGVZdX7STM1+s5eE0A2LLWuJfHlYt5ZcgWE5NI1yo3AuRvItyN2X1o18yC3o95w5rguuegmgQDZAUYZdTM4mnmQO0hq37eZK4n3pdfPdWq50lXaLp1lAHAuQJTldPEXvy/4jPvRNL+B3GyJdQdJEW/JkyyVAZD0C0nNY64dcTeX/LsAZKNxXxOVv8dQoKtL/d0AcgPJFtMWoxQYxa0CXV657AqQq1o7TRxlNr4CX3q9pN8lIHegFGP3xw5jN365nGMEXXaMe+m7BmTGyF+vgpQ/FQN4/XeOkhpzlNeLKOX/v94vnQ50A/hv6go8QeDfmvkAAAAASUVORK5CYII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34" y="1414577"/>
            <a:ext cx="731520" cy="73152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7468901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6874541" y="236661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Technology-based solutions for cognitive support in disease management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6874541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potential of technology-based interventions to provide cognitive support and enhance disease management in aging populations.</a:t>
            </a:r>
            <a:endParaRPr lang="en-US" sz="1500" dirty="0"/>
          </a:p>
        </p:txBody>
      </p:sp>
      <p:pic>
        <p:nvPicPr>
          <p:cNvPr id="20" name="Image 3" descr="data:image/png;base64,iVBORw0KGgoAAAANSUhEUgAAAMgAAADICAYAAACtWK6eAAAAAXNSR0IArs4c6QAAEB9JREFUeF7tnYuR3rYOhaVKEleSpJLElTiuJHYl2VQSuxJlsZY22n/5AECAz/PPZHznLkVJID4dPo6ofcMPEUAEohHYERtdBI7j+Hnbtl+3baN/fzn/fdq27Z9t277t+07/u/qPrmvf92/VTzzpCQGIomGP4/hz27ZPmUMpST96g3KC+scJKQFLvwuQF2D3ff+iuE0csm0bABGkwZmMf53KwTmSEvXrvu8ElPnvOA4C4m9GxZ+9roFx7qGLABBB8x3HQcl4PaUFR25f9n3/KDkgV5apYvdqqiha7rpH+zsAYbaYIiHdkvM4DupSkZJJfzQ2+iA9aOXyAITR+oKuTKo2k+Q8u3n/Mi47VsRczQqupftDAQijiY7joKc1PbVDv5f+/Zm49HcqFxvA/1Y6aM9cyzU4p39jXUF0tRhtfhUBIIxgHcdBT2yazn380SzVuxmixFileLCcuJY3ypBRveLrYIRtiiIAhNGMx/MAJFRsf5aO0P+f6AY97fv+G+OU0SKRawnWmxirFF9HyT2MdCwAybRW4kmc7MtHErloHJJI+OC1JEAtuo6RErz0WgFIHhDqWoUGxcmncASQogFyAtZol0miOKXJNOPxAITRqpF+f3Swm5gSLgUkBmtQEaSKwwjFckUACKPJE4NugoRmpl69T5k1iuCgnnEJr0Vi46FnV8QbFclMBxdfh+SaRy4LQBitl0l6guP67zIvxmr9UGokzKzm03WQ/+oyUrpdByNsUxQBIMxmLLCZXGcwmVrFQiGzwYyKARBmIAsT03RaFVYTZqMZFAMggiAqE/PdOEVwytR6CMdyfz8eK+iKwAMQYdCElneTblXsEgUGSlMFE4Zs6OIARNF8t7cJ6U3CR4/WNVCm90Dc3yqMvDBFd3Vdx3e8C6Jo5PMQAKKP3X3qlWaN6FVXdyByl4tXbnMRkv0dgMjihdKLRQCALNbguF1ZBACILF4upc9xBHXTyDKCHUlcoqyrFIDo4lZ0VGJgfQ2ur5V5mgUDMEXRLjsYgJTFT3y08PVd111RxBe/4AEApFKj31Qjt59W6IpodowMhlCTSu11nQaAVAq4gZcLLzlVaqv7aQBIhaArLSqhKyt6n6TCrU53CgDi3KQMk+N9m9CcTR1+Kuf2eqwegDgHPNO1eqcIjLEKulrObYYuVsUAc98AfLykTLes+MWriiEY+lTNFeR8YtLMTmijs9ysTe7v1DjfMy2UqqPoMwaJKV2WuzahPsUb0FFMbguUoT2/rrCl/nYP7U9MErj1XeVoBq/ZelAPgAT3nGIGu1Yx1TsdCRVgvROu2cWEExDhWgynSu8yzbqVTQExnN3xbiCqX7xol9gmlNVF8tiATvAOSY2YSs5hopqSE1LZ1oBI34qT3p91eZGSJABhN7bl/lqDPZAe246lutYN3hqQ2D5P1vdpWR9r/HD28WMPANabhomEZh0fGPiP0J0NtlVsm1fLhg3V1RSQ20BR8tUm75jk6mf3hxN9fVYdiUG6+Gk6sHo0XftpDkgqG2+fFEgV48yKaMv8HtnVndVFyiwS5vb2TX0khzWGuQcttZH1+eHRUIw5s4TX+Cz3YGGV681v1jUgnIh7ljEaQ6Q+2/bOhMhYKGR38R4AiXX3xGrkGfPe6gYgiRYpnYW6dSFzX4Ti7ohIVbLUKzD+ACAK+gBIGpDY01/UxTHs/6sG55kJAyhIIgcASAVAzgTVfiH3ukJV1+o62HpGTPEwHvIQAFIPEJooSH2/MJVAxTZ3AKLjE4CkAQl+m7BkTv4chJOacGbWzKY4vWwrurQb5ygAUhmQ28CdzJm0M+PjOyAuOyJqPyU3Tir7XCkAaQBIYIbpRU081wAAiA4gAJIGJGTNYK2C65rD7ygAoostAFkHENXHSHVpNc9RAEQOSNF0a6vU8bDOt7qXmucFIJFoz5ZQs91PLUgACAAZckwFQGpFQA5I8aJdq1uLvHwFQBINAgWJA0LrFLSg9/gDIK0Ib3BeALIWICFnABQECiJ/9MzoXTqOw9w6I4/sWEdAQeIKEnujT205b50aAETeAgBkLUCClvsS86U85cY6AoDIARn2BaPEJhCiF8DGSvGyqwUgcUCme0UVgMhhASAAhCIABYnkAQCJA0J7ddFA/fGn2jRB/uyyP8Jilxb7q+q7RgACQCgCw0LvjRcAASAABAuF8ueMxZ5Y8rP6HpHY2X3YmTnfiDXe3d375krqn3FRLQHIsIufJW3MORZdrECUUhu9jbyoVrqZNiehZisDQMKAxGawhnXy0m1mNtPGQD2QCwAkDEjQ1Pf8vcPh++qJxcKh4fdSLgDyENnZvy6buD+zTeq8krVFvQDkPSAx9ZjiCVvyzZIWCdr6nADk1gIZ9Zimj77KfVrABUDeAhL7ht8U6nHdamZ/4CG3NbKAIVQHADmjkvk88nRmPqgIDykA8j8gS6jHg4rEPp6K99TPQAGQH+sDsXUPCtN06nGDJLZzCxUZfkqbpxHpUssDkpnVmd6CkVgXgYrQjvsWlI1cRyJB6HME08cnYT+BiqwOCJLjx6MNKhJ/xE//hEypGxLjFZDYpxGowFRT3NLezrKAZNRjmkVBbkIkJirIgkLxoH+X+60MSOyzzEsulMGCEmZ/SUCwSBZOhoyK0LTv02oSsiogMUPikurxsHhIsQn9lhyLLAcI1COtAYjP2/isCMjUdvbSLhCMjAsDspohUQsLVOT/yC2lIJFPkC0/1/8I0qkiMDKutJK+qiERKqKNwI/jllCQ1Q2J2hSB02AdQGKLgksYEgsAWd4OP72CwJCoxePVpxV7uCxhh18BkKUbuAyP7GZz0y8eTg0I1KMUj1cVib1xOb2KzA4IDIkGjKxsZJwWECx2GZBxq2JVO/zMgMCQaMjIqioyJSBQD0My3qoIfbORxiOPv2n39Z0VEBgSHRhZ0cg4HSAwJDqQwVMRKjXdq8ozArLUDom+OLyvfTUj41SAwJBYB5eVxnjTAAJDYh04rrOsYmScCZDo/ror7JBYF48XC8oSRsYpALFsrHOQ/xMz4WjDNYtfaT2lx6v2vlpBRWYBxMSQmOlbW4DQcx1i4+EK3drhATFWj9j6Sc+JbXVtUJFAJGcAxMSQuLh6XKlhrSLi+qxot6pnaEAspxuP41hZPa580qpI1A4/+r6+owNiYkiEerx53oqf+jMbGYcFBOph1YmwMR4m2mNoI+PIgJgYEqEeQdCsVWTYPY+HBCRjSBQZ5jD2CAKieupbqrqbPgorHhUQE0NiBjRhKKcrrlURmlUMLVwOqSLDAWJpSExsRTpdtituCCoy2s6Kliu3UA8WMloVmWZf36EUJKUeUkMi1IMFiFZFpjEyDgOIsaXkz+evH39ipQgKiVWEQjaLkXEkQEwMiWfjxQb5wOF9BLQqkvq09Od93+kh1f1vCECgHs3zaFkVGQUQqEdbRjxURAVd7TB0D4jl4hNmrorSS5XQo+/IOAIgJnZ2jD2K4LgOFrkUzpinxiIq6EzuhFlJ14BAPZitWK+YajU8odyqrlu92+38C1MJn5T4yYN1D7O0slYRFXRmd5OpqFsFgXrUSgHxeVQJbdme4isuOKBnQEwMiRh7FGRH/FCtigxnZOwSEMv9dTFz5QLIMirSKyBQD5e8Nq1UqyJDGRm7A8TYkAjPlSkTbyrTqshQRsauALG0s2Ps4UfGrWaxipztYuaM8L7L3gCJBW5T2NmhHt7Zs23Tq0g3gFgaEqEe/mSsoiI9AWImu5i5qgqIVkWGsKB0AUhGPcT9XKyaVwWETiZuo1Plu9+RsRdALA2JGHtU50M9FuleRZoDYm1BgHrUp+M8o4eKfNz3/anZHfWwq0nCkCju22Ls0TKVXFREnAPWEWiqIFAP6+ZsXp9WRf7Yto3GI6Gfqk6rSLQGxNJSEv1GoVWwUE82Aqon/rlA3KWRsRkgloZErHtkE7dmAdUT37o3YXXDLQGBeli1Yl/1lKhId0bGJoBYGhKhHn3RUTij1Z2RsTogDoZEjD36Y0SlIufDzsxRYRGWFoCYGRKhHhYp4FaHdizSlYpUBcTBkAj1cMvv4oq/7fv+QVNLT/v61gbEVD6xaq5Jv6rHaFWkGwtKNUAcDIlQj6q5rjpZiYp0YWSsCYiZIRFjD1WytjpoaBWpAoj1IlDmM2ytEgHnDUfAS0WqGBlrARL7ZLNqOhBjj+FYHFZF3AGBegyXzB4XXKIiTY2MNQCJqYd4f12MPTxyt1qdJSrSzMjoCoiDIREzV9Xy2fxEQ6qINyBmhkSoh3nCtqiwREWaGBndAMnMNH3Y952+DcH+YeaKHaqeC3qpCM1offG4cRdArA2JUA+Ppm9Wp0pFzhwwdWJwIuAFiLUhEWMPTmuOUaZERaobGc0BsTYkQj3GyHrhVaq7RLWNjB6AmMogxh7C1BujeImKVDUymgJibUiEeoyR7cqrLFGRakZGa0CsDYkYeyizb4DDhlARM0CsLSVQjwFSvPwSvVTEzMhoCYi1IRHqUZ6AvdfQvYqYAGKtHpl1lN4bHdcni0CJirgbGa0AsTYkQj1kSTZy6VIVcTUyFgPiYEhMTeONnAi49ngEulURC0CsDYlQj/VQKlURNyNjESAOhkSox3pwXHfcpYqoAXEyJEI91gVErSKeRsYSQKLJLP1k83mDUI914bBQERcjowoQJ0Mi1AOAdKciWkCsDYlQD8BhoSKpPPq87zt94FX0EwMC9RDFF4XlEehKRTSAWBsSoR7yJJr9iJIZLVM7vAgQa0vJOTjH2GP2dJffX6mKmNnhpYCYGhJPQGJ1ysOKI2aKQBcqwgbEST1SZrOZGhv3Io+Aalva6zQJCxTtpsO2w0sAMTUknupBswqf5LHDEQtEoLSblRqLsOFjAWJtSLxRnlrcWSAHcIupCGgWnO/1WfR6uICYGhJvgGAGC4zEIqDau/kBEMqvIjt8FhAv9Ti7WHQDMScmUmftCKgH6ZYqwgEkNvZQrUw+tjneHlybgsjdF40/AiqitsMnAUn14Ur7hwLKkUHrRUC9PWkoVCXbUeUAiS24FPcPI0pC076Y1VoPiOuORVOwkjAldmRMzmjlAIl1r0wJD0gijU2u/yRxQNlxI0CJ+uR1+QkVSXbncoAEZ68su1deAUG9iEDgwUsP/He/VD7nAAkpiNkACk2ICNSMQKKbFf1ejQYQuifxB3BqBgLnQgQig/XYkEENSMza7jYGQdMiAh4R0M7I5hQk5pVCN8ujFVGnWwQS3avkjGwOkJRXymSh0C0iqBgROCOQcYMkV+w5K+nR98+fxyJfNe/5ouUQgVoRyH2AKTcjywEk57ilxZ2v27a5zmPXCijOM3YETusSraFR3uYWnbNj6SwgFK5E/23saOLqV44A650QLiBw3a6cSvPdOwsOum0WIKeKpLz184UQdzRrBNhwiAC5QQJD4aypM/99iWde2Qpyj905EKIBEMGCHyLQcwReJpG0s60qQK5onKDQbAH9fjkduD0HC9e2RgQIiu/PD3Ba0P5Scsv/AUW69lBzVF3vAAAAAElFTkSuQmCC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21" y="1414577"/>
            <a:ext cx="731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support networks and their influence on disease adaptation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77176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2896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role of family dynamics and their influence on the acceptance and adaptation to chronic diseases among aging individuals.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22896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dynamics and their impact on disease acceptance</a:t>
            </a:r>
            <a:endParaRPr lang="en-US" sz="1500" dirty="0"/>
          </a:p>
        </p:txBody>
      </p:sp>
      <p:pic>
        <p:nvPicPr>
          <p:cNvPr id="6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45" y="976670"/>
            <a:ext cx="1910182" cy="10972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406019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451739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Assessing the significance of community engagement in fostering resilience and supporting effective disease management practices in aging populations.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451739" y="272143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 and resilience-building in disease management</a:t>
            </a:r>
            <a:endParaRPr lang="en-US" sz="1500" dirty="0"/>
          </a:p>
        </p:txBody>
      </p:sp>
      <p:pic>
        <p:nvPicPr>
          <p:cNvPr id="10" name="Image 1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488" y="1624155"/>
            <a:ext cx="1910182" cy="109728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4634861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680581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implications of social isolation on mental health and its effects on disease management outcomes in aging individuals.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680581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isolation and mental health implications in disease management</a:t>
            </a:r>
            <a:endParaRPr lang="en-US" sz="1500" dirty="0"/>
          </a:p>
        </p:txBody>
      </p:sp>
      <p:pic>
        <p:nvPicPr>
          <p:cNvPr id="14" name="Image 2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31" y="976670"/>
            <a:ext cx="1910182" cy="1097280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863704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909424" y="2721187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Interpersonal relationships and their role in disease coping strategies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909424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Analyzing the impact of interpersonal relationships on the development of effective coping strategies for managing chronic diseases in aging populations.</a:t>
            </a:r>
            <a:endParaRPr lang="en-US" sz="1500" dirty="0"/>
          </a:p>
        </p:txBody>
      </p:sp>
      <p:pic>
        <p:nvPicPr>
          <p:cNvPr id="18" name="Image 3" descr="data:image/jpeg;base64,/9j/4AAQSkZJRgABAQAAAQABAAD/2wBDAAYEBQYFBAYGBQYHBwYIChAKCgkJChQODwwQFxQYGBcUFhYaHSUfGhsjHBYWICwgIyYnKSopGR8tMC0oMCUoKSj/2wBDAQcHBwoIChMKChMoGhYaKCgoKCgoKCgoKCgoKCgoKCgoKCgoKCgoKCgoKCgoKCgoKCgoKCgoKCgoKCgoKCgoKCj/wgARCALQBP4DASIAAhEBAxEB/8QAHQAAAAcBAQEAAAAAAAAAAAAAAAECAwQFBgcICf/EABsBAAIDAQEBAAAAAAAAAAAAAAIDAAEEBQYH/9oADAMBAAIQAxAAAAD0aQGzmmALAgBKBkcpQAGgAJCNJXQSpNwgARAjFQwSpSSMXTZmmoZKTBIGRQgAQgjKQEBKBGUgAEFBLTIQMpRACQAC6SDKCQMpAACoiMSkGBcAAlJAFwACUkASAASAASAASERNWL4SuQgBRAASAyEsGClmAJAAJCBiQjCoRk4gSbbdbsWY8mOSocebFamMxIZMI6HmSFCXCKmgtJQ1BUsOodhOyGJANk2FZbp1E08wJuFHXccdbbqQ8Tr8boycxhzIkHV2tTbsGrcZS0XmybuOgENk2aStwkplmoNyLv8AL3yj0EqqdWxyqKpqz0Qya2LhoGpKGmUyaePRwM2hzLT2Ev7Zy2sky9dHpLjoc/10AOF1jAEAACQlASgCVVJAEoAC4RGmoQAOwAJAAVRSVAqShxMoEBVEAJSQCOGAUEgBIAZSiAEEkqTLNKkwQRiQgBcIlJggjKQAAhIASEQK6MApRAC4QMSkgxIQAkAAkEB3EsyHc4uI/l9Jbo9OG2K8zUSa5/mztF0UZW6XrsARg8BQuJCioiMzq0KAuOJQYkGltWCGHmCWxFkx2Z2Y77DFIZdaIEoURRAUq4SyVLUsnIZyG3wa/Y1tmrS004iiSkyKKCRJW4/XZJ2bmUOxhStNcVNqdV0Y1sFLZlI62hyySTTtWhKikU2k7s7WktQK2RVrS0rzPXyW1WfTE0JlIiuFBAssQlymUDPoMJAkZJK7W/FIh+gwAwPBgrEwCgqIHcNJlKBmmUDISiIyqJCklYAFwACQACoCUmxSRiQgYqkBxJCkAFZAxBIjKQESpREBVJIxcIAoIAEgSoroiMSiAF0QAukhRSiSoXSQBcAAkIEqUkASwlWYJEDOyKXTxmYjaCyOTWrWFqLDBsVp1FFOUQZduwp6Rf6/lDYafQ83zZdL395Pn21DfNMBbyAKRCmH6iW3USR2HmWKjRpURiWGnmDUho0mASBdGRAo6aF1HHWnYTr8d4WyZ8CenQykNXaiSLo0ki6g5XUZZubnsKfEteksYNkV06XCZTaFKlshaaNtqSzCS28mXHTIRRMWMB4bKfAsUaNLgtrzYCNgjep+4vOPLahsyz6kgxLJLhWKQaRtKVCj+goAxsWkC6IAXRmQkUkygqIxQkQEoEZXA24VEkAFQAFwACoFJVKbBpsQAVQwR3SAAUAAukgCUlRFIAZQUhSZCIyggASAAXEgylEDKxIGV0ABKQZHcIGV0QBSAApARxrGNhdNntHLpad2IXOTLbtLF+6bur2MHaEOjK57o8AkYZjRZ28tbHmIoITbrYGlxsoeo3PGxWn0u/5s1i9vV59ZYq3GgN0aGHmTVHjSYrEx2ltMU0lxshQRi4SVpu1qSu4txl6jXJjPCyXY1dmrRGbOOQuE0Vi4hCbGHmdFmWZ8JFdi0Gss6e0KVraAwXEpTIoiRDNJJhIMIlkQbq0SIixKVaVdyl8TI6fLkLdtW31yqx0lvPrZKQVMjrsdzY4uItti0NvOFKpjoGOS73uAObqBkcoyBXS0gXYAEBQI5QJRCKQpJQgChJUDqkAA4ABUIwJAkzsUAylEZHKSAZUkAXCJQqkkYuAjKCSVJkIjKUABKAAuESkygRkVAjEEgBIgwV0aVFISVJuAASmqK4pG40Jflsz0me6ZaqfwPQ9LxMSq0qr9sNRAdEeNNhGqFW2MFuXP0Ooq7Rng9AEUFJSDI4SirdWwqX6IsKazz9h5s26aTKmjFmNIjmttlTZrbSpFiSFAqSaTKlrQqWpxC6Nx1h2jk21NYq0RY6mCpaGksB1DbcGPmb7N2GGiORF3srKjtmjWiIpgSUMiR0MpkeJlMjyWkVbqUNy3HYjolO0GdvEuz1Lb1LFh1msE4qFpRrSlxF3vMZoM+a5buvwNFJiPzSqt2GL6ewPThGXE6YAEgAEoGBYgAXRmQlKCQImk0FAAIZgFQpBkcAAkAAkJSVVTaXEFRkYGkgEVAAFAEiCACkMjKUEKTKIlFKIASgALgSbNi6RlcAAqiAF0lKiKgQEgSopRACWKe4Ta6ezrrAlW1tHsuf3HFmrN0MlhOztPwcguJ3P+hxNZWxJevJX10moZlYpZlPFIiGxVIbUgHzjr00UqO8/L7hb47RL32TcYha6wlolmybNgGFIKE2psxSlQuEaE3b64yrko2VVco48gSekxZItYjyIRCpDaCFxpLV1Hzl9m6LExZUZZ6O4prRgUqEEdLbJFRwMIkklFKXJVETUlJjpkffguUVvdUV4ttJS3NEa11NrTAaSQFaVNqZl3cc0ORpsZ1jMrbmpOtrirL2tS4xXuYAcXqAKK4RmJRGDgJMFcUCFURkLsJUmQACWYBUISZFQBHcAMqgAFwkLEFJmKjYNJ0ABdJAEEEp2WyT7VRoGqxInSltlOSNwUrSaq0FMdkRIhTwcgAqIwS5Gwp2XHJ9qxSALogYlJAEuPAt4RoGoxri3dIVhb/B2rqO62rS+UeTV5nifonhnQ4GcY7XwTfxVVbKHYyaUgWk2aRYEmVGRgoR3tAJfVNLwWVTO3J5nfWWvZxyZNmxnAU0Sc42VaVOdVJeCkXd2MqtlXc9UZUuXIrH5c+XWCjfjFHlOIZbKnWmYtWrO2UYSxMfZ3qmY20prly88CaMTQE1ATYq1thNGSAUhhIlm604JWF7n9EtkfH7jLMCBAmNjKsMITskpZFXNnUT5BPJQeg0LVI7UCKh/0DJQ5+owBIRGUi0A5RGkVRg0yGALoAKkQFpoglRWCSMrolEqiNLyZbQMWCVmurbDjtFDbnQiWkAMBJKRBU9HOFIYJuUbrBwZJNnRzktpA4qFJbnhPoaZnOwgSqMkmmrdeYephzIU5bUVtnWkLQAbmIyOQgBKBGJdaza1rEG4w5YzrrLITp6DGxWgydHH22oBo59jNPiet56kqLKGeWE3MaFkdD7AtIgYsIgKsEQsgCEswkQpK4pkL0d4XGVJKE69Hcun1MvXUmdXOWU5cFcuwEVd29HbhVciHHg1JBVRp0enrrhEgXd1OrtlPLOaTMVOBX+f0G3BnWwkwJBAbJKkwwRJqGRJlmS0Szdbeq5mizejWxyssk3MEV7QkuHVaSjRqjgBTglQKJeZTKlR0FLUkiEvoUojysAIVQBCWRgSEDK6UkxUAAsApKpZoWiiBAWAQtEEnECW8lCLtQbOA8thyiU/HFE9CkMQUEpLFE242QkAJQSBKAIQTUkQ5QJYnEStBrbqrepbllIdg2FgCAOcU2Jb0+usAe7XWNeMYAJ2cAhIABLAAlBKhJVJtKlqIdYzMNEq40xc/tZ5iXk9OSVXVzG7j1GY3FMSM0tUu6KPaM0efYu4glWplMLc2lZUxIBQyIFIs0LKn5ERxirUNW7BzkLpbFM5oetzynR1RmVunnXCrtLChfaq6rlxzGDFkxs2oiU2DCIhRdYkcvVdevczpsyt3n++z2g2Yc604RglCyo20rORsnBVoQ6LiCcKrbmRbOWLyovQY2bjdWnMahBViCv66xybGxzyH1xggcTahVhJlCIlT6r32SRjaYSJZgC4YICIAEigQuAAQAolSwhaISQBdElSIJkQsTSCsQAKgeZcuOAiE1tOs3RIMECW3WrogQsSAEFIBygpJwpKkqo4yFFYIgz47ER4i3GZpJsvC4zI6NyfXTwc/AnQRJgjJucgBICMSwCEhgCUMxb8/fhc6rlOq5tzhguV6VjhvR+J9XzaUVMbdyL86OUSyamuEMaPLhXTLYRdtIdVJCasihUib6ODaYSmAclbart1aXTXMsK2e1d9Z0FsZWrsN+MpM5vY4zl0DoNSpmUuXEyT4Ngk6ycGfAx7FNOsCwgZAV3JHSSrs2V2WPS7z3f5693YaJK0GJpUKJo1lIg1HUJKzuMh9Uti0r7yravKm9o4iJgqVZT49FHafakqUXCmBnqjbyZOVMdOqkvxFxtZjF5idrb5gdtAHE6oAFUYIXZmRjRAHKBGUpRGRQzISlIWijIAQUoWkhQAJQJRQCAKUHEKu3UmVGtp1qRAJJAppaCFJGUEACURASgpKpclSF0yKlbZLDS2yXVy2H25WJtbY0RgjFyp8CcDZMGXEFkcjDcqQBIAQhAASBtykNVAyvfOw6G2I+D7EVNlyt+TNYydSd/x0WO4xBBoSttpPzkqFona6SyhW3J3WaF7AlRHSBR9wpJQn355TLUXVrVWjgq+6Z/Lp53cU0fQjZWWP0zgsJBPFbMd6HLhVVlVDdJDl1yjcaSpTYse4gLbFbWhb3Nhjd6Q3HojhPcs+hzKaGJD8xTuu+e9eK0TVEY2yKM7l8dAuXpHux7VDvM8z0Y7L83M+rX0t8o2XoiE0OISuypk4q13ApOdPb5VFz8dAFXgF7xVXgFbwXMSvaCTHO60pMsrTiXdkZYdIAEowZSAyOqIAVDIHcMEd0CMpTja0CZAJujQpJAhSVQCIxKSAV0pSF3biDAkptMWwkpjvEKm3G7iABBIEcogBKMwIUhTa4xhtxu1JQts1x2ZdezOUttuVNMjW9UyFMpsmJLiC1gjB5UACxIGVGAEXUXFW1bq59r1ymvuT6AAQsvRoePX+I7/i62tkx34WWn0WbZPKKojkydCrLPdvZd+JEVTkutsskuU00LuTLqnSl/OobtlXmkpdNl33V5V3XF75YDpIQ/zxzn2dH1YvHNv3Hm3Q5sFWJjbMevporRjBgzISWMgkJ0PRw2JIWlwT1JSrN6rvuPJ+n4tjkewSL6LKbxtqeM4DtHF2Ih6qHelLbplN07DtRCvKZehqbHsbGS3KiZ308N5jfjAIEABldgAVAZC4ZpUNgEVxQSKigQuGCFS8IDM4AyqKBFKM0iQwQGgZC4o0ncAI5TiDKiQlaYJJcTYtgysAZC4STFw1IVKXktXimZNJIq3pcllAlthqmPLrgArcQMSJAEEzSdk86y7TWG3G7Ulp1o1lW2UE0yIUiOS7E0LU8S4koWy4smOLo5ETMxkYsQRlVlBmuJbi9LZzsWvRHVzl9Jznej471ODV1cms6vmYzLjVRKXH2RvRQe0DoyfTbWy4vpmMzqsMDeT5TpOX7XnMsiORKliHFhW4gSqJ4mzlXm95KQu9R6Px1vOd1vRx4Pb87rPAjBpGBJF5304jT5WwnuGj3c7xajvfMOlzMi26yBITIAHFcJ6z1slFK0PQsuVn8OreoYj219EUGGQ83+jfOjE6roHP+irvR9JwO4y7LmnTDIps6qnSWlTLqwOMkhqzAAXQIxIABdgAVARFIsJEiiIVZkBcM0CS/BHkcZGVQACQACQyB1CAEEGRyAApHEKRCBoXAIjK6bJSbAgCIgARCFIVI5itpim4dUZKDQkgVUiiu6F2PSgBG0jI5SQBKAAu3nELprLbjdrS060Yk240SogblGgpVbZA0SoskHy2JEcXQyMmZzNJwTIR4FJTXlLq5/RNNkdLxvTLqb/n6XVWE2E0cfIIm7w/Z4UYyVv57kxrTMXq+sVuh4PsDUCw9WLzHUc47PAqX7dzbw8lyfo2bpuFg9Spy2cyb2mdnR0Ou4lf0vpgIr5QJIguTK8UzqvSfL55N/tFfj3cYt/osc73eTcuntqByqLI6LL9zhUdBfVejLjqraqzaMPK0sKHnNxiIK3+sctjkpPs0dl07AIWNfz/AKjBqvNvReUdKG+uaers8+msZSnUmfaU9qptjXT65LowAfmABSAJK4sgVRQSLsGk5DIFUURldgA5CAKXoCCcjVAhLUEqGAAVAZHcNJiqIwJRAC4tCk1aVCAS59czHLJcHn7+2AAU4kqRdGZKuHidvhm8/YAGvW2CEqPVTor8V2YGfeCjGSXyZO6eEUQrFbD4PZbcasCadaMK6Gi1dijOkzCZtIAurCTXyFaLZgmFvQUZLc8w6wWNkEVAw8ZMkaOdqtrJkcb1OT5z2Pzvv5Mdi3r9fN1Ezld3xewqk6fX3Mj2nA9u6eSXIJXF9KK2Zhn5qTPMbzt+URn9bjlYMhsJFS6xW3VuOjm+V7NRE3gGX9A2Bb+KbWts5EE8mZm0PokZbcYuGSEyOza06Po+k4q4t3fKPk1u9emrY2ytNdUbLHKmYs9Zclp4rgPQVFm1eer7bc+w9H1NvvOXozZjSDBCdZZ19X5g6fzDq4F16VXTVsr1tvaFSbWsuc75Ndc1KXQQQ05QRFcAAlgASAASwAJACF0YScswkSKBCS+BlieABcCknIZgDDAFQgDlAELoAHKONFzTMl4tMogS8CjaLQQqw0aIjCdiSBFApCqisXsco/BpzI062gZGNQpiY3FZgjz785d0Njo5lgcc163WG4BBYXFRbr0sNutS0xJdExDs1KjGHCkV7clmHoYMK5r5wusGXG0aoTTjT80NDzTM9Rl5VNFTXGJxJvdhxyYjTvOTTKh2dmXBYZNhXZ/US6XolPrM2pzSaWo8/wCo1iuc61sic/tcJ6DzUrpeF6EPKraA9tMGIw/oatV3eHavodiQ0cTXJw9rmT3QIb8XFOc9X5XvzWKJZ0UBmwgFIkV2NAIIVdGSFS3ZMSZLmWA1dszfSndAvFnlXMFdOzNY7j7WEvbpmOzOD6y00OV7HRUprILSwxXysvK4B2Lj/YF30q3y94tkV5u8ZIlnFsM7ZVTc5cDIRZOvMQAlggJYBHcAISGCEgMjkIASAASAEJNACGTQYAkAAkM0qETCiqJRkVu52vGV1QaiUlS2xeVdh5/s4ulfz2gpzhoCtooL9s1TBndCBkRpppGBdNUMugfz9kqtdB8lMJkqjWmZ1RofUlWbdnLeot389w0kDyrrGvZU6zrLJOhDTrVFFqnpL8ZmRw6o2pbczlfIj3Vy9AnJ1TkrSnVBbdbbnYwtxkX4yST0BUVyPYPQzFpFXPhWLMOxixkclac7q9jvafNt3Gl8/bbF0tVgN5jebvy8HR5LrcW+0/Ptf0PO6fbQ7LieqbQ8lPVZJwiFCVoIYkeU01PKsL0nnPY8tenWosybpVhpp6+FDorRdS5d2or0mNtZUFmQbn0BwX0xy+rBzOzwyMzVXaQujxt8h5PJ9ky0+0Qx4k9lqq3K6Sl3YZrdmgG4vlHoaiMONd8opCGyFRbQxd19HocmuFIQ6tr1XawqmeZmQ+hiIEDiiISAASAASAASAASAEJACOUABd6AjLG8ACWYI5AtCho4srGMyMXczAaubf7OHLydEzAVoNh8oPJ9/l7Dp8C9CBk7LgJMGl0NRVsza4gE7gElJmeSdSxfV4FIevTo5+Pb1rVnm+68n69h6qlJVg6ubuKe4fgMALeVfYVrBsbKtsk6G62yxprbt8G3t5vSEc9kCexcyrsl3YUt4tsC5orwG2KQWfbBQph2fBUNynTznWdu/l2clkXeW0ZUuFCJSyWVqZhSFXcaRFFl2/qfjzpfN7XVuJ9b5poRTWGAVrwdVGRu+B3ed9y571Poc/euV07m91wIUJBBiQmXmiplmQw1PNeTdQ5N2vNa9uYhtZQLZDTi40mIkw405dvJDbAftae4aroHp3zP6Z5fUThN3yBCbiI5D6XC6m06jh+1baWgxQzIaMa+ovabVkjm25oBuQxLq7Jp2IhtWyE6EWuvwlvk06NTTuTU5FlR5dNVToPQwgAMEgBIARywAJQBC7MEKhkR3DICoIz9eatkAeHYQAlgyOQACSDll6LRyquJmOpmDygMXUMEVRaTTcj8p61yPXzXazIWXV4blbcSX4stJ0lMZ9xnc46LwPUmAEacJlNBlO55jUOtL1cRuDMgW6u7XxrsvI9QRpPD0c5cUl27nqBEDlVNpVHVrY11grVE5zo81v5chJq2cxKJhUMIP2ad1uJMDF0k2kVEq/AGfdBqLPLPx1XTMR1VZzlIjcvuYbi+2x3Z83AWy01M2OmTajYOOa0h+JCbanRbZb3GLlFLHL6OHVw7FViBdZs0Lz9BnYZWKouiHSWuDovhta2pZUya1w2qPQjmuH22I6/D2ympRhj4dhWi7Hw5MPO03Y7tk+2aWg7aVNgauo+mfMXp3mdNPlj1P5mIdBccJ3XQ5fpQmXfPemJt9u4y0uqatNEC3YzdYWwXZ0GyWcisn0wFEUh3QmQSjFku/ykzM3VVaoiW1xGW3KQISzBCUZASzICWAAUAI5ACEgBsyo7RA8u0NI5/SMApFAjliuscGeUrO051r52o2ZLx9EwRLcpJlIojTIiHLIx4PbXmW9L4WwSZ6uPGrLaFWyl7lxfVc7v8ATyA4vouZ5i+p/QeY0TrS28ZmBNqb0Seucl6zxfVEojx6+SoE/ueTrztytVWqfXjt6bNr6nkegzQbc6/DXJbdvKTao0tvZ5nW4uu7XWUPNserJ9cxWqNp3NtgU10GpzekgyLXocouajXx+o6pzzZzqeO4IDK31MCLKbXAjtnJuo0cP3aYT7MNPUOU9RE9edoadZAwBmRkVolxnAlrJrG0ul1rJNWoyB1z7AdC57r520s6y4IcPWWdULMbEkxM+gOsOw5DammLdsquwajo/qjyp6q5nUT5j9OeZiHPVFvWdDJ6Z0GPXyujrIeWg3VxXtOakuKSoqJbYkl2tZaJciht6IliTGlsp4jIWCZDkhdzFkxkOrkmWjOAQlmCFwGCuGQEswBICAkIASjr34hIOO0w7N0YAcvsGQVUIELlVmI+r18inkZfqVU6AeLrElRSiBiQIAIkkaSqPwzvfPdnIzb1ZZeh8MIU6PLgQLGKPR7JY8r6l5z1nIYrcjvedvFIXfLj0txSXsturcu7Jw/Ux4F61z9vnlWzY9P4SLLhyrQitsayul0zE22f53ZfUTu3mOBTdIRXvyx2WF/U2mDqvtOKToqXY9k1EmbT3CdUJpxmUjN3htRB6nnnOb08i1zYdHl6jC7+xYvmXUct2erreSeiEcvreY851nm/Y4UKIpRg7XSEUTHWsH2Jb7QAJ1gASEAV0bzEujfiyYQlHNK2LBpEmI510nnGvBsLyk0dDz2ouaWHior0XLrU4w9ZyGXGXKfsK2zNHTPUXl31HzOkjzL6a8wGNHWWFb0cno5Jx+fsaZceYqK8y8yOmsUbSVoksbCHLQ2uqLCtcl+VGlQnULQJplRJMl0y61ndVgDQlJkLhghKMgJYAKRREcgAEgSqrsEwyN2BKTSYdGBFyu4oJEpdNb81bksXbzGaOfqNQDxdUKQtbiAOURAisgBCSlaCERJZQOCW2nxHpPEWwM9XHqUzIlbK7svH7jB2qW3zOs2ZrBaDHmR85f5m+hte1cf6/wCb9cqLMh8/bztS19754zn9DUaVQa2xrH9F2fXWQannQqsZxn6a2QujYzoGHs01pW3aHoW8lT6eWUZyFX1LZLNDL8ejiOoQ1Nq9HzCHT+Yb3V2HBbm2yL8+11uJvpOwJ5Lqub1oHI93lutxsKU6sgPyY+0k2OlWhG5JkIQJIKLICoc+FYAbdfMgSEtJmIAElHyXo/Ld/Imz2NdK59VvUwaK2NPJWmC5PfYNcV269FHOs3W577sXFOpZHP8AK+u8oYEORHTrR6BrdBm+D3hZ1NxY1rzUhlygswOES1ENkoNJbWQ32tCJEhqSJhK0AaH2H7l026nM+nStvSgwQujBCQEZVZhJ3RgCWEoj2BVjrbsZEpk1BpS7HohAcnuAApVHTZ3fbeRnr3MdJC1mR4uuSyOQgCkBRI5hZipVcskwCknlCO6VwztWB28mqk0Nj3fGyqyXGhx4Cq+dMbXC7ACtTgqHAnJ3dOXS6Z0Pm+n896Hcw6Gwwa8k4232vCKoGq/VcyksKNvQtbiguqZNI2xyx6dyRe7YWD0DldVV3XWqXhh6GJs0t1TaMtyHowsksvMibMGyrGptltmllLT7J6Vns/vGZVZhn6F+ZbS7Bq1wM+5dOQtHsQPFdbkOK1GhxQtYS43dJAK6MAS5Upla2R4MiMxbhkchghJC511GIxXJNtzRD8lpQa/P0XPomlpM+qG6ZAx1JIYD1hWy2J6P6c83dLxa9j5ssM9oS/f0Po0yj1tpWJNNpWWskB5DpXLNo6JmQxPq5EOdUhcIlKcmVOO6z6aOPf1EuA4k2r0Jh7HpzzUqHrzmEgqUEiQyISGCEtTSWSWcZ6AzOAEszk2UawcsEHR1x65GZ2Vi6/LsTkL28zWrmaTUZhGTVtLfku7Ru0amnMnUDLiLnMsV1Lmfd8rr9G3eYOxXrswjXWYfpdA3NyVq3sOp57JLtE6M8A7SO1EBuWoNlFcwNUR06NCikZlmyrpv2tlYXXF6WVg7mjiczAuEb+LTNaJg5nyvIk3RZb1nJUsaKBVVs2PcLeq5KHk06mblb/NskxgYsRX2TJrkR0u1JDLbkJMGfFIX3YM6rIyOrfsK+wS+r5h2VolZzPdAo2I5VkOpI0psdZEkp0qUiQJvPLCXRIUyC1SQQMVKQ/VykuRgOK2aWLcBHcAISxFkxbHi8+DL187r/E+5cRTpxmc0edS1t5lxTpLaiet3QUd5px+q9zht1570XmvF7XEeg4F12/i/aMm1FXc1QxNrX2dyCp56ijB1ooqxgWSzKotKexbdafYF7f0l/wA7exQ6SikokvN78egsKu6wa87V6LPa0JBBoAyKQAFKUwSSAEqOYMMmDyBo45gmazKoiJbdHdC4Xh3ZCng7fZya+qp+q0NdUaOiTt0Fsy7k3qNJCxaDKyoOR9b5D2PM9Puc/fYus+tpaNS6qyoGIzVZPjdPg3eI1qxPnGhpND1uKee0ebkb1Ga09OTS32NphOOKrodfsFPeb7LOc1WZNGUeZe7Xl34MujK3X41lNbzpNCMKG06HSsLOxZzXJTIrFOg7HO6lRurQpGowR1dZc1Foa4EqHLlhl5uyg2lRaWCgQA3J9a8Jzo6GRs4L0VqWXg8yjWAJh5gVdmmGhZhkyYsAxcKZEnCTkGVClsmaiEgZSEZEUOLJjQeMTIr+vn9m4t2Xj6NODzmizq2NqQ4p8gEHrl3ufv8ATj9YbXE7bznoPNeG3/P/AEHC0HbeDd+y62a+QxVrsoN0Jm7OGXTS11vV6UPzY8gbiVM+vcs3W3rrQ6HO6PmdAqi6qxPNNyGOjgsNJldVj0x8ntMsQ1hkNuYANyLYANYAO6bguMnnCDjmlMdq9sTQoluBAFNNR23PE3cRdXzzRz9vqUK53Zr6uzrmq1i0qybyICyAAl5/kPXeSdfzXRb+lvMXXcUak6G8/o6JmfJMzInR40+6o7lOnnr+owPS5OgzOjzWnC/oc/YTRAr2JV9F99mwXXY1IPzXecympx7suefiS+z5mPWrSWh+yroltnRI8sdqLet2mZtjRT63MTzzugWYMwjYRpVUWT5iUE51cQx5D0M1S2Y1WwHHsyzqx7N/KNLbulYe1U3QnDlJ0JSoSwCK7MhKG4oj1zE3KaG1uSQwYm6GCu5s6BKUQjuOy0uyTWyLGsYxDXIkMtAsnqPPBLkSsqw3P6P5hjapZyaFTS3ktpQNlkwGqstHj3n5/ZW38MWWDbv8FRt78Wo23IdZU7dZ5rSq0zLqousz7NuQxj2U9Za1u7LMM0DKqK8zoQp9t6rt9PktVz9r8CdGQ/LxZsLqc9Wpyd+hl1RXtfl0ZBK2OpgNoBiwaRKNh2vJYINMzpgJmkuU8RrckGmWpJplJRn9geLParn/AFxL1gDF166DOguy6o0nm3kAUJRpEmd5d0rnnV830e3hWPP7ZqUpTm6a9q2LxcCfW9Pgz9Fm9anTD590OguZnOzKvucG1qlxi3TJUaZcdsYdnnvqS0K853zxuxxmjJmZ1bL6/n69snWPbUspoTKYmUVhtqe05PQqYMuGeXUTGHsnSUDIDTIYn1b6nDQ9ti5hCMDEaTFdHk3ESyU6s9XayA7OTekZVozcO5r9CIepyrVzpKctqMHSIjeU26Vpo3M352u2LL08hh9WrdvPrXCdjo6Fldy3AQEmdFnKJSVIBqY8iMa4sZ6O9J8B79wkw5404gLbTKaE4UqNLEos2tn3IkiFOlJS+2wbSHPozXaHImGuFrMnfGHWtpx3pwt0d5UXfO6FkxIjY9VXAnxNmV+JMqzGChQ0JdUkxKfq8hrcWqWw+3k1ZqsuaXpc9NlWOnW0aZXztePh2Vb0+eRANWZHHumGyDMyYEmqYqZcJCmgBMIlApASiuqOpvM9p5Gq2tPcc7syAlWbfAgzYDs2pUg828wBcMgUrF5mzldPhayUy/zu0pbSgNytsopBgK2yq+rwLDX5PTI2QIVzQrmKzHTOX9fAqzYl9BKHZTECVYVSMj+1rQfne6vFbTDPx5mXW2nZ4kY1B1NpcTHlNiarLp1DDsXk9WlYdb1c7WONO4+m4CMCcsYE9TX7JqXk0t1dtWEGNTYyulyYLj09T6ePfJlNImtCzM1GmrN2PMxL+Fsx0+kpo5X0a0zVpyOv0luG/wAbrmiQyQxM/qK5+bIpIujiDrUu7kNOxwJ+fU2S2ONnHG1QFVTkARZmlL3APQPn0LxgeQBJhSoYmwqO8DHLettHop1SHqKAtEiVZsy3XJ09fcwd/OhaSn3Kz6NLs3OL2Y9zWWq9MqLLg53VqCPZmVTWlKxaFodatQBUUrV5LUZdFqhQwbaKg0ub6OBoJZ0J0VnndBjfV5/UZvQhgGnQlNe6yxBtKzbc5a5l4TJJgGGlSZAAJFGmXRYHW1e9PBS3iVYump+OsGwIUqI1erNJ5t6gCqKhzMqxON22O6Bt50xwj5/VCknLdbMqrnlNf0HX8/Y6nM6VOt+g0rCNFHxD0V5y6eK/fZmdnkLdjyqXCp7GvR0Op7HiPbuD0ywu35ra6a2cg9jiOijrNda1USYhx76vtOL2H40iMnTk5MWVt5OudYd5/YdW2qicsae5Sy7dIufqYg2DDEZqXPh6sQnMSw0Qodq1ciOm9crod1FYOchaaNoyt03TU59XI9pjNBtyTd1z9WHd0hvOO49V5lG8/ozyFh/Ygpi31MiwZrBVCsK6IaNHEz9Wxeli0l2ylvg1uVzvokaTymXQs5S81G7JXifIJj1elzulySiu2VWpYtbhW9it7vO5UzgTXQH+rw8v2HOdT5XaZS5Hw70ToFgVv18ysCQlQFbsrtNPrjFbrTpUYAq3tNmNHnfeAj522tzGqym/HCQBsxytJlNHndLzenowOmiPQd+AJOoZmYsoOhMSIgt4IxUAI7hA1DbzxGD5kqoQtVydLcAxQNNFXMBDl65aF4uiCMSDmfQuYbOboNRW2YvkmhefSACqKCTk5/S21L1/P3OlzWiz7bCO3SJ02PnztHEurh0dhn7zr8lTxQIDMd5zPrj9R5qrOzrGfz2vxpEmU9fOqc5uIjh5zaavPFv6fWW1RxfRyIsyGdZKWy7t5OvWleDsuGFDcfV5fY53Sg+rBrYjy02NDHu6rTiS86xdSUOpDVHDyCBLEtshgNTojkyjgqGZmbdO6FQDmpW6IU1iRiFOqWBZOwFSrWTGvM2huo09Qo8jO0b+jPjs90ulcjmEHbUHV5txb823mfVNZdJGnkVf0/iRq7xD5ReSub5vUZ5bISwM2p1bROXYXuYv9OT1f0fzba8jqIyGPp+pzO59q4Ruc+rWtZ7UZtEiwKOhyaO9rXKzTV1B34seTuf34eiv8932Ta6AEPXoM9eJbpDQ1zdsXNaWg246cAbch3NLYAzS1owWc5bOFjdLl7WmzOrerUBKs+lAAkMjKWZGV0ctp8GgACyAzrTDNjdW6QsJIbB1W2tjQjZuxJOLomCFFQZGVM6HJ0MpiRj6DhpAmsEdWDIVOdU9pVdjz1zoczokbImf3cZLubc+69yDsYRd0EveFw2iZM1db0+kXIEa4oILvS+UbTOW2kRpnP5xNPIiquM/nD63XIkRvm+htIjMaSuZrlbuTvTiqw9ecuKsDd02P1SG3Cmzwb1ISVimrt4TExo63m51mlymsNSGbhtupsY8aYy1cV83rFLseWJqQ+wLWYT1a5D1W7DeizehTROy0VFo+duajToy2IDi7qPXXMEwzdRrIG3DHxHT+fuVNCVNo6S6O55x1mg5saddyXX5+pnUvM5NjyDWdH0/mXQGp9LcbxdChl31HI9feJpBWVzr6265W6DIfNTWIVpGIauHdRnJxub6HU9DBg5PRKRoPqgzU6TtqiQDNa5Hkc7U1R31M5eeS410MSmXINjz/XYhbMuTYjZRitVdcx0ebZ1Dovnf0OVElRGsgDkC0S6YZkAaZkJVjIobxKgAkHJacaO6llbWjNrpEdePoSWjp5WF2eP22znzXWH8fRUaVwlAhUMEQznFTZVfZ87b6PNaXNunR3W0a8XybpvKe3z3tEzf7OcqBOrrzVeuxm4W2LjbvPjolPxHy1bjdcav8nP6PWUeQUi9kVNsfR3zsOdyeuUaTFl51qTD2czbqSrD1n3WliSbOrlLLXmw/wA7eojMSCVFLq3n0My1syulMU+ywcY8Ik26YafaKFKjPywFM1YYQw1aorjDVtNNJYqdKq5wM1NnWWfL6RtOEBtOtndCDJjMVHh2MZyanPaiFpyU6ZpOGELAS66PblY83qettkHkyp9d1IHwI/UYYvz71DoYSzkGy05FdSVs2V1MmVOAti6o+R1Gw4iQmnkWMZiUy5cCFaxGpTDOucqmnwJGxC5MN+r2UyusOXvTV2lfdZeNMrulhdpm65+THtFF04sLnpsHl9V7TZzWyMejuJds0LBAjWZk/RG4Rg4GGpSuUEW/ndlitVWBmyTitcvS40toX0rC4OrHvltOYegrC7bmGjFdaeqt6dJaPHrZsnMg8Ya1OTngy0E0lu5pV21R1/O2WhxOlU+xC6tGrK843eW7GTUNqna+BUtyI02Uu2xE5WqkESYjpSXpzWnK+/Ak1LiJLlKyVOkzmgTq29jXWHI6ggzYMvJOxXN3H6AAOf25C23AJDa2rlvd8r6Lnqxk1Fhj1SzBL0oCkWERU1gwiRLeKdV0+LJJaWnmobRIQxU2C5DKQ4dgxoQwyK5gLk1cwxk2lRaqbYafDSsujbnFkYNym1nVw0vw2pNKGmAzWWdHozU5Ee7OFIOooEJRgHLelCWlsu+x8RLddj44aoyCHrIEmRy7z81bOmLrpvI6TppWBtIfYKmmnW2Kjx5TLAhVVzWaM1K3Nr9edTrCymutqG25u5+tpOUOVssJjNB0edVjfwNOHm1B2nC5dfNCnwMO2fpMdNYHftT54v8AVm7SfHXJfZnuRWlO6SWJl2N7y+BM3c2TbRtbYaWFdMcrqZbTCjNOjaJC9dDX2EHTi37rTuDp1/P9FV7uZorKBJz7ZWU09bV0kK6h6sdTpHJamX+P1UBGzmblhXdXgxNBSaUCo6/eyU6eQQJ1V08+jnVze7jIgNuh0KyEHM/ViW1Nf3V4h9eri1anIyt+sRWknILHOXiN/SZ8OZx+kIEyFd5+A7A28npgB4Ow462sDQy6yUqreFmnZevz+Vb/AJ26/OC/i1vNLZq3mDrjTZRzYImV1sN+K6agLtspMCoYFwWWDh1TObRdWtI3TvRfv0aymmnZJ1bNBHoRY6ve8Ck5297PPzeZunw2oBpdRVUWpF2xURWDLHNLDUrdJx6ivXnlpErQuULo3p5GbdWyyhRUMCaqGCkpDIq3G0NVUmVUqu9jsOKdEw6NWuEvn7pbcRmwltQo7U2DNc0xU2BEqHoci5R7cvTJp85c3OL5jbDaej66Kq5mZiVO/mzHodzd0WN6ZyjPpw8TaZjJpZ1MPfsHoVjURNOfSrzZUdxRtUbc9XBmWezFG0Dal3eXOYfzbehRXk4OlHbfbNOeuUUbssloozB6AExcPQwV3mthu5sx5tzJvdkZ+rKturG2oneqq7JTnAkxLmtdMh9jz1hpMLt06prseNm28ZpJ0Dt4NpLhSd3nqlEioHoUrrTiexC0lFoSRftsNv5SqB6Ji60+HY0ytU7YYragvp8iM/ydJQZsK655IbkdDi9LUR83vOONuAbcWZFMOXUMys6HMw3SF0mlfZtBwboGLB0zU4TccTv1LsGVVLXTOERZ6bntfOvpMmuV0yzkhhspUKLSskuJuNw3myB0iKiNIblKJJXACuaqLoce3VdAq8miBa1yFEUrVZ+2AWabXZEQg0U2vaUWK8iMhtTkVK9m0TV1KbRNXXqvIskFcRVHPfpmpemkYxErfsYRmr9LazyF1JQ97lccUaO1ucPq6r0EnzhTi/0vz3isa2derOT3D6bsdTZGslGyaTZCH40tpsriY7tajTMnc02KHaxMXkKnuT8G7J2+QKXRn2mSah6sUiG7Y6ENyiCTUtpYPfSgwf01zGvIvUSMJuFPTU3NVLoTl1evm9NzlrlMnRj6WquWA6424jTV0tnH0Y4SLZ0hVYuN5d0tM1SX8sjSYnX8/E1dNowN8m42fdw9UK17GfRm65t4FbmrnMq7TptqR0Hn4WiPKa7GiPE4JLwbktuDPorthltiuuivtPcl5Q58O653LgW2/kdHDpcvuEZijKssM6xPJGjR0uZbWFVZlnZp9GwVH3jhm/53Q17+TqMtaN3mlTrzb/O5qxY2+tcpaq1uxwiimQZjMqOEg6guxpRgZAqIgESAgko5NkUiwSFIZZkhy6alRZtVcSY96gZlgUZGxVBPq3JbUxJ0CkByiaDokamx5670kWwax6s9TbLK6kRikhq45ShJEW/aBbHA+t8ygVF4yo49FcF1TQNQoWYwtsqixVxcQ5LS0zdi5GhTWOvxTWIs2xnLjhOhWX0tOJ5TX005TI3MeqZChpbh0rmsr3GOhjn2anRp44bAXYrzTKnateXuafYk26Q69TKRz3NlSuI1XVHLrhfHzl/ndvK1dTbUYnqZ1Xa5eg4QhizjufnVnV4bzsRRX3CfVPc3p7RUd7F0eWQpMXsedy/S+W9JjJVTrmcuzzbpcrp+ynTOQoWrjUsQ5OXvQ1JkrdJ0hp1cYUK1BqsDJ9tVCm63D0pfRea9MzTozyV8x6YMuJY4x2ZD28rpZOjl9psLiwoFPIYenLRdeh2fM2tjKoauPqyGZG9FbZTMTdZhqYUW6Z0XNtnBnZBt6G2qSASFuXMgKlNs29FYRZkSUwFJAEiJ5d1FfFqMq4RAoCMrhLJFiSmG6l7uMBtVHYVohUUZpRPTYMIlrKOTRHboZEj6WhJdXOLsUtm1LCmBIEc7p9UZclmyqsXKPKuQ3LlqZesgFi6SaxdEalSNNyzJcNMxJ52ELWa0um4rSTrsioq0x1Oa+jYWnjhN/wA00FEplbax93dz6i2gmNvB3DV1goPT44lyiD11hWrmN1rElVPKnmYWL+LsdHN0tpnJiHW9XLhAbtNaxGhJciWoMRJDYFdx6i8Tq55B6sbUchZ7IdyjRoQjSgGhbudxZkLq8Gk26rRehyusKdGvg2yz2r73Pusbq+exDl7j9UnpVertYDudDdYzQMetUpTtsZMSZtzpyuyq876To/PNBg19xXVy+WxcVbNjSxpKNfM6ObRcvuFnZFS5RoImAZEm4ZpTKferxLlwiTdQ6jQPkrHMTlaESUSH0voZzrZBZktKtKEuFKkUdkVqr3HYhXIn111FSFmtQu0mpoxZnY1vCfcMpTd3XIsGbuHC6Swsk2plcJJlcaQ+iC0HCknVj1oF0RyiZUY3xIxPjyhutE9q6jqdK4ixTGCmq6xzTF4gE+LmpS5JUiQHCFCzO6StwEgEYNKGUBylvG+trT9DHGlt367qGUmEQ5PTTYKXUdJaSkPzllSXCWxZMffsHLK2ZMChs5MMW3l3zSrW7u0rzbWAz01f8F6YVZGNax+x5qtmOQ6Zt4eFsFu2cWOkKn3VLZJ0WUcSU6ITE5g1S7TMPA7Qkw8nUsEVWs0HL5nElQOt5/RW1PZ5t1hmNHih0cv02a0Pe50HPvPr2RE2hBolvVixQNJm+hZS6LxDonNYq0mVk3pZ5i2VCvO2rbmbZrd1xjrHOdOjvx87KNsN6ud0mC7R8/rRkoNoGRCQgk7oIBXAg0yJIJkFlWWoTDzIsrVljWtJdiUdiVEh2pNPLYkgUJmukNsToM9cZsKvb3LTiz3txldDnOnYEZhRIAiNbJDZ3YQbF3f5a0YWNdYZ2MDNrJ5w1RdTl8ZZld4e8+sS/RivNTdF6vr/ADBZjPRI86PHXoNXA5MnoCv5THg9dXyO/NXSK/mk6r3dBEksCE3cruUKdECHOJ1UEgojsENRAbs1Gqoh2DJCLrNKS1sW7tRDrbZgptarppMpujorabSY9UbLWVml2D6TgN5LsLvFb1lUxEh4LSGqaUCTRLbInUE0G6Z+NMdmnWOT1OnkuV9hDG6qLdR3Z8u9pGyKg00CpDR0t7j8hTevDnFgstgjPCBczs2iTdqwNinTrl5QUWer3mehxdBZZuerReYHT5i3Y+aTHRBxEqvM3G3oYPDUqIh93tr3Sc1eE552zh2sZRNPbrfkx7QFwJ7EqlN6ajrEn2ZmA9y9dU0qPowbCvZGTpKJLdxwIBRRoTVuJbKRSQ3cWgkVFXNHdBMrDtKHRldsYaCljDlXKyqJcVQsdI2oyufhTjSu+uZKMufyPUiNPMJd7mWnYQYsC9BSK+xt8kNkMWybV1Pj1mZPl7FWCO0bpnHIG9ijIHJq2sycvRJz4l35Uaqmnj0NpayeuaxqGIE6rrTooFDcrMg4o0paJlPTUkmw0NnMcsWJsc2KmuVbcq8XQE1c52ssVsvJFbNalwlKIWw+KNIWQMbQ6zR1jvOep87fnKG+50JO9T4r1wG6W4oeeMHoAZk7cxG4ZW2a1QW3Q5YGZHKzOno4uzm75KH8zs/Ih1mnnWa6p+1ruKKPTdTHp5QlHOyXZxVx5FxaZ7gFXFapl1kmU1Upm0rdlcmQrNZs57XZiaMzNjz99tVViw1iY8qOLUaPPdaxP1S0q42ip4l2fjHTTKQ1K2jeFZ0l81D8cg0XlTd15Istby/ofN3s0TtWWHeCCrJ1prTYG1k2Up1TCbt9LZyKSyiSQlhF1JtaB0KlZjVZhiZVZIjODbXGL12UZJ21dm3ZmKiv00U6qmmruxE9yKr1OtlIlLeUjR5Md3V9A0uLXCjtTlyqpNuVzOVOzq4GWGhbgUydGmizLWqEmSRrm6mQa2JXeLRrm6mU2J7xuSI3sG9XHxcDojSncrzfZcUno5g7lU00irx2FQyLoyXTC4BrqDtxY1CrSOYwEXYB2dVfR1lXylNXVi9SKh6B2jkS7Yq92SXGBS8lpqped+cyetzOXVV9U5X2grIrVOhSgytq1m2LB44xwZDkASWCq5+Ssreh0W3l5rbYysjtW3AcPnzdNRbvO5Gfg1cOVFWh2BJG1dBIFxs1NEx5CHZYAIY7JjSauA1eLl0EbS54jcDw3hUCW1NTSido7PsGO1fC3yCbGTTRcW7Dxrq5lXef02xN/Q3udLnqcjSF7LR6ktCzQW38wjTbzM+4lG9Llxp09Wl8jlSdQZ5tGq+mN8vSDOpnysVfUI3NGZXUD5bYGPRJ3PKCD3bCYHG4+h24cJmgzs+r5vcsV1ekwTObTvstTZRyOoSuWyGq9F7HxlboT64hef0uzd4puLZWm9doebLHb0VHKEi3q45Qi66ujlTdTq8bljcnU0csRRdaTzAhLpyeYt1fT2uaCX0djnjsm7cxB2rb7riE1uf0gvgEvXze6I4WVV2nLc9rV6NpIyEina5zHhitgePEHYLxjljriyjN3p3OchGnow55Jq94XPoUnRmOektm/LBCFvTwDFF0Z/nT0roTPMoYnvywAVo2NBXIC5e55i9TOtDlamq6onlwsOpHywXOoFy85XTS51dGO3mc1gGrtseIx1+DLrUmyl3Gdu7u3iXtIqVsxcg1JltNgVgpTgmlRvAxpNi4JVZ2h0VDA1rZ1lo2kyjstzZ5x6TSYnV0NlGBjoZURZbNsg2Dery69g9EPi9GWmMKKk5D2vjXRU3d1Dm9W9pzgVzY0qgt1dK1mKNnPoau4gZnnCKNnKOuKYOtXqp1yJMJuGtslDJp0OiOYx5gWBSYVtC6OCgFy3l1UNdp4yH5un11Vg6FR1/ls3Ft6Q2clqo8WbXEOQavqJqXHasqvQTceUmkh06gK2Osaq9BVwXbpxDcYWPNNoE3lEdiI5NJY6hiOl1uugeu7YmpbUk+SGKWs1ktSG12KbqrUY6NVdebOfFQ2BtwIKRwiO6NaG5bxMrkXRpNGg3yZEpUOMkGOEghYs20yPtMvVaZSK+VNroqV6HggxtZqXcS0ZSOBo5HSbFRYbkXEC5lMTW2EaoKr2sqYqn2cSMSX+u6HRc+9R45u5trA1ZzP6G0ss9Lo7xma5lt2GbbHRKAspivzkpCuCsah9cchlP1wq7dVW8BWlc0i6wkzQ5TTjs7HJulJaI8d9WUdoFcjec5s8rtsKyLmboV5xNXr8fGbO83H1FTrh0FmoTq9HCZo7a5x5DLrNFoVIOXfs4d1Em8Asozuk1efjaYqLLI1LVTPi7TJQ9HznaWZMVF3kbVjwqNTHpmSrdxjnLzFX0DKVSstustk33DFTacrsJjP5y6jVxp0Z0pdcq4ZSkiUdMpFWwbpVbRLKrU0sSR50iUxdXCtRV17luqqoouzStuCjbquS3NaRhNFZPzomzBFbmiSCu2mkupsZIchi1g2js1IbpLc2HBKbJZQmzWBiah81vShiMtrrBgGggqrINpqzN9UoMw4tGtmYsGQ1zAUbcJFCcZBiZpOTLjC7nMTnLK2qrCwPLQ6Ze1kAlaHmFPgyKLq+crHTd/P14NLpqnWdfiKkhzLuoycpn5K9VjMdmZ0eMvAPQG3Iybmo0tyVAXOZuRkSCIWG5pwatq4BDnUaTJNTFonZWnDSJ1SqbkVW1EZzpNek6lhU9Yx3rAVKUrwxuhXatSQHU1cO2i10mmLRPaKoabWVZZe+TWqXvxk9Vz+mZKSjShDrVEhDyaNlt9sbZbfTKmdo4f2Mc0xiYzM1RBv4LpQ8+6BmengTn9E/d0uN6RlMfQyVi4rB0Y+R2dJKr3pEohpytkiVSVs1Cr0zjqq5MwrKGUtEqKmTIsLtdgXS5tHDvq0LjplsyluzJwlU19/CkXn76tBlBIO8Q+tnOpfmBEVgDIXBaVdka68gYMBpVcSYbq1xYjanPtNmtjoQctRIEom5j91XPS2JIcS2MWUpXqqvPI08ixx5blw652jpIosRO0rRqqmboXWUrttDRqxKtYhWjNzLFZixPaDc9pJoGzToY9KqrnhMGF/8QAKBAAAQQDAAICAwEBAQEBAQAAAQIDBAUABhEHEBIgExQVMBZACBdQ/9oACAEBAAECAO5zD9ec9dxX179efY4Psf8Afmd//gjFZwhYVj2OpWAleHCFYPQAHEpRjIOMpiNu51LyFB4uTHdgL2KyrN7iyM4cabbWtP5EEu/NBSdLVXKWuQ+/KlzHYNxPQ24VK8extbN5WRKvwZNiV4aW1/j36q99+vPXf9Pj/vz/AHce/cS5z/cAjisOELSoLxQUFBYKOFPEp4kJCMTiDFx09DnfzBc4XxexWVJvCsqUAVoLeOYUkkfBxZOlrrlvPPvy5NKxKsQVKWpTkWzf2R26RbC9OyQNiZsvvzvO/RQH16frz/Tuc+p/wOd+hw/4Wtgqwhzv1vgi4bv2Jf8AlzBhPTi8WXQorDgUHM4pZ9BKcASBicbEYwcUgqJ9Eyzf4+V5U5e45iD6bHyQtbyAVhak/PTDWOyX3l6jQbxsqnVvJkFVvIflfLuFRKXG5Hrvvnfur/Dnx4M79QPR+nM7/qSPXfqPrYzJ8t94Tafao0iWzPjuri7JE3KLcpP05zOJClYccJxZdwqc9KJJzvMA+KQjAG8axCVlZ78uqM3NgTIQ4ioF/hBR+VIUlz0p0rUtOAhWuvU763AneC88twORmbKylyO4QCkej9B6736dzmKzv173ud9dOD3zh+vP9D6I+5wfRxdzPkvSHy4crLam2iaiW1IQ4tM+s22o32DaD1znsH0UqKyoKLh+LhPsYEjOJxJTiCgR1/FWE4SsyjfF9K01aL4dSgoKAniyEfFKVBRUddVUr748hXlqtwqhMbLLWr6c+PDivfPoM736kc79hnOcGc5z7D0cB+/Pfe+ud5/jsM+U9MecUMjMsxZFXGfgbDYMvNPJVi8ZfrNuqfI8GyGH0oxjzhx3FF0kuYsKzihhIIwYgpxBTjIWSAc6oqMo3mOheVg2DHAj0MeHyUMWkYrHMXlUmoDaL995Tikpow+4oe+cxXpQ+4zgH1Pvv1Hs+u9P+Jwf68+ve+udwZcS3JE119eR2o8aNFbjqi2VE9HYsprDyCFAg4xKq93ofIcOcs16u4vFYvHEuBxLiVJIznAkYnElBbKSysJJVnSVEqkquy+V5VG+KyvHMOLzrZcDi1EleJVVKps+O+l4jNah+Q7gpKQgoixTVqKwYTzSj6775nfsfXx+ne++89KHCPpwngHP/F3O99TZTyremlEY23CZhNRWEMqZW2/HsKCVCRJlRl5w+ieQLWo8hV570lRViyrHccUrFApIwYMSBic6nGigPqUoqLnzcVIN0p5S1VRvisoX04slfyS6FEjCVGAaINo8hvEJTTqJI+JFJU7O26v4gNmnhWtb7Gc/259flnO8xXoe+eiPXfuf/BJekO4WbGmtNNiOx4URmOyhJxxDiXRLasal2GuQ5DJ6ST2PletKukuFxThVi8JUrCQr5kjEkBJTiMQp4qW44XCouLcfdunpTi3Kld8v5Fz5LV81rdWXlFau9cNeKIVw2x7gyzsuEHF5q0qQ7Ar36qLWvJiSLil9g9zve53OcAPvn+JHffP8CP8AwA5z6WDHxDLLMaPEiX2iv6pAt2kIOPY4t0yMkLluSkpBmohvNg9aVWuJV1RWVl5SipS1lRPCcCgoYnARiCMEhSlEqKiXHJCrgyi5lUvZHA4HEr6VFfyGdKklZKoB19UVezDoM1fo4pO3yikLjz1P3CwnxNa/5c9k+u/Tv1V6567/AJn7n/DvfrPYZyMzGZjttJ+OxaRIpoGzfFwvGWt9yY9KedWVrON2S2Xojaqt5CvkVKWSsuH5gKwKWQpPr5JKSFIJKFLdcWpZUVFS1yFXBkh3KtWyqClFai4p4PJdU+XlPIUV9iHXCpW058iZS/RKFzVkUeOqrn7BjKSX37H6g96D9AP8e8+/cGd+6iHu/wCXPbiFs1sqCGkD29m1ePp9RXbPOadcmvPuSlPLXhwnDkWd+aitmpAeL35nHHCta1dUeKJJUCMQtJ+Tahjao7j2LJUVFalSVW6n8kZVjZyDwlWOKSrpJK3PmsoXFXrqgdgwkGThUk47jI7VzNrRrmvbpYded+vM59jgP0B+nQCfQ/xCfj7+PPgpOKz5yI0RWdzpHo/TnPUlgGHJrLhKsWQoBSNi07ZaBrYf2JTkhfVFwHO99INXtVXurUh1SVF4PKd/Mo/MulwutGM4hSFdQW1hxxx1a1EqKlOOSHLZTiXkVx2YqUVKUpXzcX04PbgRjA1koXZtLPzn4SD8lGulSmsJSvsVmdJ9c5nc767g9gfTgwH6cz4/Ej7JwBSSOBPG0ht1ChhDggZxQ6Bz4oYcaI+85kKbVDtIl8lZDM0GwljN2pbSiW4Xe4ThPcJ9xrGs3GPsknYmr03hvl3n9MWn9AT2JzUhpxKgp14OfkLrr65S5i5psnbUzXaNOjL0mAvZgStS1JPyQFK9EpILYZVrKUBS76KcUh9IV8vmTHmMlSEslc2b36H13D76PpwD130nOc9ABPx44n6dSpGKUohSc6koLmOYcnpZxIIc9NgIQlKXEOD0PXOcUmWwgpKVRJ1felt+J5NsvGOvXV5ZKskutOJCjhJBwn0T6ASpMr9px78/50viUiaJ/wC9Ct/7/wD0AvXLtFkbw7A5fPXUi7h2usVYhJ9+RshK2RRKysrPFHCs4c6nBjA1cpTlxX4MtWh9FDolCYXO9I59eH1z2PXPfMRicAIITgHAEpcSr6g/kLhOJUCC2pal4cnJgOTcbeUeoIWFNlwvez673vXEvsJIPS9GsI+yfs2D11U2wkuO5xTDjBBPvpPelQIOBLoDfwSlKUtpYSwmOGEsoZaacQsPuOvvvRX426I3bVJRHPJ+QVbGCFKXhJKh1WBRzgUDHTrQZIUhd/AUUKlxvXfXcPo/Xvc76HoehicOH6jE4Co9xJGdQXCv2cOd736Atk4vDjwjmRkJwqB6FAs4vHx6OH68Wh5sGwsv7UB5rFY7Nk2MvLbXpLCU/FmNKhORFJ59SegjEqZcTHNFMgKSXhNNqm3/ALAuE2cN5bjxk4tQw4r1Qbv473vnk3IKr8g9UBjnpCSPjhz4AVqKJGDPkG7GnLD7MqLg+hUfYBzve/UZwehicIzvSRg9BRPfl1JJClKUAMOH0R673BiMOLw4oSwciq9dBSWMXkj13/B1ElNiaGDE1mRQT4E6S/K/acfvkNlhnjuPNuMvRyjhHo+hgKS2YjkOS0t/X5+rSahyIoekpZSITzD4ON4ST1+LSSQfJ2QhsSlYQMSQfhznAlSSkZSoo0lCkjAvs2pWy5EnVqkkd5wkIiVQwnvfXQfScOD0nE4okewpJUQe+0ezhwnFYfR+owYjFFeHF5PQwuTjfsYks4vH/wDAH0Rb2cZWiVowZLN+5IlfnDpenV8cuY5juOoWghcYxFApJwYMSEZGcjqhLaXGckJsdbmUUqoWw0K5BQ/HmhZZB9mNpLih5PyErYVKwkpxKSEgkpzhHw1lNOlKZQfZ+PevR5EUsvVNnQSaxcNiDG12BTxooJ9jO4D6B9jBhwn6Ak/VCgQVFfs4fRP06MbxWK9HJAhGWmGo+wWCvJH+IztvKvRo0BhvDm829m/Ill5qa2+24VOQpK/nisSkJLP4n656H8SEqQUJQ2xkbGS0UqcMk2LL2ORWcYupL08kxicPqBnjGkKfKYjG8PM4vE4ofEgAtjOqOmNU6Up/GULZMcoKS7+VcGlesKZetRa1uigUbTP3A9czmDAcPoA/4t4MGHF+unD6PvvoYjFYvOnD6WISvYxjDkr0fpz3IctH6+DrsADNgsdjs5jrqnCHEuxJqFpUlTtdLre9xrEpbbZaMGfqs+p+KHI0qOYrbSGQpXyfVJycmSS6ZCg8FBC8jNVvjbxzWtNHPIcFEGfhb4c6AUxogrjBTWipFGafVaSHrLtYY3ImlHQB4+HjseOz45HjlHjsaANDRoidIGmp076j13Bnc76ScODBh+hwj2jE4n0vCMVhw4fsMbwl30cOT0tK+QPcTjBOSR/jbTFq1CkSnH3N+upb0p5alnOdblMPoUlQdlNuQVMpWnGm2EtMRYrFSfGN/wCG7ihjSq+9qrVlS0uIfyUZi3w4SpKvhJQtIxrNBvJTrhUp0+T8TOZnPoejiGWG2PAzLkVMVESJHcamI99UffPY/wDMnDhwejg9fE4fojBgwlz2cOH10++Yj076OKyWiGqclhXuN6k/42cq2OtVUVkYc3S3uZcxayrCnnCGcYbhygsqUon8iw2mOGExkQ01yIrLDcmFsXiC88JWuvxLmHt0e5fcliYZa3SSHPzOL4gUEC2qt+xzCh5mfBe8b79pz0BlGp6zqen6t4zRXLSlMZhpp8SifZH+Pe++/Tn17nfScPo50++/QYjCcckuWYsELOHD/g36d9HFFQjKlIrle4p7J/wcXZzIcXV6n1ZzNquZ7zpUFAgNhlEOvpKjxntfjdLpWt5Tv5Sv5tSo1pWTa1qvjQ2mcAA5LhbD4ms/CVvRtXCb12dKW5hzhKj1oarih5cg07/xcS42GvMgdum5C6TXH9SMwOBAiYMnLfV7GD7dwn13ve/fv3HpWH/A4cBBBubKJWKirhLqlwo9oT9e436c9HD6k5yJ9IvqT75nPVlj8XT6gDFL3u6nPSlunFYEst0dNVabreshva3XaSUhTv5fyfP5fLvajYtb3+muWsH05kuFs/h/ZvEFnXJeJUnvTnGhr+UsvyjC8Yv9cUTnmPGDLzyFmrx9GMtxZBhqLtg8o+wQfr8vYOc7nT7737d7g9Ekczno4fY92rLVWcEhUl12BE+/Ws656Vh9T24hkFB9RfUkdwYc7i1pnIyFEE9iRtVtbSpDsh1w5xhNdE02jr4YDp25yUq0gyG0pckKuGrAFKu9629rvlHWvJrD4P1Vl3E23xzbaDKipcCXIZbhprMgCevw1KW6t4vJd8uloTh5DFYjW1zZiHkriFZmn7n33O973oPsj/Ieh773132ffQcWW8Po4s0rnofZrDjnpWH06mEqemEv1G9Sffe4Ta2GaTTrjFqei7gXUZ9xaiQEBDfjWmhMAZOetZVlJjV+wwbKW4JEd1iNZ67t4PenAQYFnrHlzXfI6HB7dM1VobJLybGsnay7TtzTIcc8X64wdJW8sq73Yaa88WT7ti51erDEpxtSHIS1GWfp3vc736c+vUn6j/DoJ+p+vcGAwi1ivbx1T2B9WvTvo4fX5FKdFcr1GPJH2nJdpHHKG6YsQ5ud1G2WTFv9dsIPRjCNYqdfrW0YpWz2F1OoaaedumV+sytcmUkqnm1k1jT9mSfXQQSoOQtjofMVH5ZhzHss0T1WDz65WSTGgSXGpe1zofk7xp5K1PYoc3OjBl8m9b0MaAJi3sSW8gjJf073ve9767gI+3y73/Ee04ffJ9u259hgygxvDhwZYnUgPYwn5g416d9Kw5dSYUb9VZafS8HY7v5X1/MK76OWc2arx9ROV91GsU2rdZsNJtVlT2mtpjwW9IoorXMuZdrOoK2Ui/itwYNPMqnqaVR2tBa0VpT+PbPhHxKSDhPy/J8625rfMFZ5cN9NMnJColJsM9EatpN4q7CG61qO26hZ4QjBmypvU+PG9NcnvKU3jYggpmD13p/z79B673v0GD7DDgyZZTkzKzW5YPvvvU8bxWdy6c1AepU1QDP4Sw4/Gcx70rDisCVNF7AykR0hL6Sk446zNQq0vZFjrrMVAy5CLRu4m0stjXdor7KwoNLqq6MgY+7eWVvOp4MZjc39eppG2RNjEeRW2FTYa/QePt80SM58PiQUqxRKu58hiEsZGtV3erQrxKKyDWV1buNTA8a774xXSeIGjnODNjVsC/FmaKzPbCWg2K8FNgnve+gft3ud9d79u+/kT3voZOmyXomMMqFuhtXrvO9J04NYv3sDmqD0FJPo5MVrZx3BissJNaxyzXDmKZSapxjOvklxT64ydufL0YxZNTt0HyJvW4zCtcG2amWVCw5rWyTNeodrbcJ2efez9dhrRczamu3pbaUw9ehpqZWs2OsUx80K1lxTRaLbiXcVivXcTjIjtoiVVMWP1mYDVRFq5+qGJOrZfi7xbqNcfQzZHthV4bb0FmaFIZH4a9RXYL7h999d73v273v07zBhznsHNhs6SW0wMBJnMatM9KwnAXjqCG8Vh9bGNaR3HEIWiUqU7Nnp1wY76VlioDtuPjk1cBlgjJAUFJfZkvWrhw2DDhgWkhoPLcwltVHfToPj6tYr7WhqbN68tp0t/UiS6qgrpESTr8ehbigHFmSz5nZ1pKXOumS688Xfmpz5AoWwaxlin0TW3a0xWHIkJSFtrbeZYRTwEgjJUrY9quW/GcLS5KpgyvguMwWFt37UST77zO/Xv+ny6kFK1Nvj0n1aw659lxJBJOX7SSSRnyywOtJSr0Ts5pk+k4jE4SrLc68Ou52yfqWc5NKEO4883jATj2K9TFTLZ8tPV2XLbLUkxprgmMKABbqJ8aRrOykXkO1g29qkeOzstnrtbGaWkjDgCgvHc8zsUrVDhjvxn6mbFchiEKoVIrEV0Wu1GpY1WNXtvTilDAUkhQcS4mU6Ziwc8giWCzMbujJNU0UqTHHJzNpBzved+/O9+nftwZ3d5sPW9fvcGDBnkWt1mWk9+WOo1WVhPvcJmv7Mi0/pO2Zudnua5eDGMTnSSbYa/wCnfVq76JeLImvFmCtkoDoOAbXcsGJn45sWnM1UFRWUCUWeaZERo9n4w7qm7X1k7M2KqlPqttRj1MfCVJznFYoOJ8rIvDqyZaZWPiWVek+uxpEGX46nIx3Gkzci4yDhCwoOC5ZixyyqMuE7oC/EDXiiNoKazW4pDqY3qcman6d73ve9732P8zlnK06LsVhoEL0MGTI1I6wvvfV+zGe778klyGmZ/TMz8rTNenBkXB7OW2UHp3LWfU2rdkmRMUtCMcySmpU1iMdxXrZ3IyYtaupZfsX2UPvfiMqSl5Mt2G/443xObhQ3UOn2udY1NltFTPV4zCFBWHFD0vFB4eVkvv6ki6TKTNyWOgt+lYzlfnjTEY7gXZrYUyFA4rFBaZja44wjIoZyWqQ4hynkhRDYyUmUR/r3D6OSnMH2BObbPiMXrkCKPQ9E+RKnW5wUSMW9MudV2X0T3yY5GwMKrV1rkaXjScBh4n2ctzQ+nc3KUqJ+RE5Fm3epvq9STxjEYvFZMF1U0+q6/oNjqdlDmMqS4hE6Q0pTbrobyBJ1jyfY7Hs8+2aqLqFKpNkv6ykTXS8Cukn0vCHh5ul16dOGziTkzJZJ6kjFlowT41KMdylvbNyGY2LxSirF4tNo6gjFZESjJqninG8r7tK0HJOWL2d7/p0Y6tRGD73c/UoO02+gVAHoe5sdq3X5Ml+TJe8ObCHYCaKy9+TnK1TOEumQWXOYMr1I9nLzKPDlpLU4nCkQf0FQI1fLYhLtERnG8Xi8uZcnNIpQc8pmQ78m5TiXMS9IPZLqo7jtNdiXYsyGqqxpUuwwUWFTZgg9JWVLLkyV5qfiJ0pW4IlJnGWVYCg9cLWQHPGgTjmXcql2WAuOcKPirHDZy+pKM5ESTOdUWwgPtQbKDYGRZS//AAcBlL+w97VNbbtFQmfYOdVnmLV4euo1drW26dbVgnxldg+vJK6l1kkumUdcbzuUraT8vn28FNgVvMplJU2nqy4rV23UxDNRTutFeTVzRWMVj3LKZtVlOS6n5pWZLmdDzjKHH4zxalSp0SlXrXjZhtIwiAirug4lfXFKVKspD/l5MFemnchME0yyohSD1QbEFXi11OOZZLsImkbrAdAJOO5NsnX+jEqRkcOmY51vEpJ5BxOTjnf9O9yQ77H0Hq/stIhbhaeOqVPrvvissYaozKsWHRMaYdorTDnkVcVloku5LOjp9y7z+t/SFkLY7BRrddnyUBIQOrLpgsJx7F5CUwVZIDlcqNVqYs9zsLF51xRUkYMVjS5eMKkOtJs0Or7SsTYFbSDBgw4pDcqLOVOkWj04EZ5XEDNPO4iwMzJZUcQRii0a/PGDgx3J5s8VE12Y3ZGwlX867BT6GJMfG8kGUtBaAw+oWNmfnf8Afry8XJB7ncGd3CVHQpbaAOZ30cJOeWYVe+Dig8mS14tngnN1crA3isfyzOg4Dw4jI6C2WXG3xQZuc9tPWknFF5yhabwC0EVyemIo49iMmCvcN8tnYKS+pDgxtArW3ZUZhUtbQcWgT4zT/ixjn2bxAeLqkgevKIhDUjuOWKZaphJBbPXMbMNXiwIxzLZNniDANkqlUcSE4nD6BhhImLeU2GgAT2CW8n++9zuHO9999SnFqfe4Pp3u0Wehwd+sfHlKMI+pJw5OiLjNOYoSS+lZ1217tDtGE4RINyrQcSktTEuVsRVfOVjuP5R5YywEhAxZlrhMNYMmJrFWDdQtWPZ2SrZ3/HtME7Jehy+1udXx2dIpb3S9i0kEhxUVc5pTi88QPfXuMAB4rweu+TBHzUxuIscl5Ow4cQRjhaMTPFOJxzLVVlnYQ2E1JfCSkJBCkjIY7YKcLAa+kHG8mYr7H6n6OKeeWrhwe++tmdjtwihKffOcB9H15aroDyCrJDTZkN+NJ4Fs7QBJOP5cq8fCtjrZlN/pv1z9UFPGSbewipxtOLL7+sQ3yyUlQVjiahZLxVk0xolXN2C1ny6+0pr6c1Bq6iEkOtbdqU9alfCO4+1rFTrdN9eAR0qx4jAMB8ktsnVBtybITTNKiCjAVYwYY8VYnHMszbFJrF3rlcbdADeISoLwZEQozl4yEDOHIOM5MxX273vRnc7k6V6UUI9dwZtdtpEHfrXQKTAc7hJwE4cPqzhzIzCxhDqXklesXDzlGEkl82y/GrTaVidiUBt1bAeMguPM40Gxj7iF0kZeNBOdtEsLRiC+Dk01xTjRu9J2TXETIewsPa7tMSRNf2eRskX5tGSxBe1HUee+j0jGUvY6U531tsqwlV2xT99k30u0lJUyGW2Q0YrMKMxo14vzRK80uzpGU0GjrZymVbAMaDSVh0NJjh0yVANhPog5DxjJYXne97369xS5j+cUVGVI9d6DfvMpqUoTz1zDis504fRzypT1ryDktKUyEaBcflrUowmSZLni9DSzlniAA+iWh3JORAyAkYoz5Gu1zhjoYZDSkT26x2aivdfKslCrUh3aKOk3H57dprcfW66eKvY4ezbNNmuXNelUZdBovD9RnWQkPrWpP034OJoqKZ49t9ffrnWEtpDaUBCkvIepma/T5mhmHIRAuqmW4Rl1iQ1jaVheRktCQp8oxtISBw5EyOJQcH37306tbjjhwqUXXoLGd9bhdaHA3220WmTh99JOE+j7OT4kuFHcGOIkh5LgcyLicVk5cU+M0wJoNwQlIkl9x7JbsR2KlOKyc80nWq+YqraZSUu48ISloqC/6eTCIxtzYdW+DbyounKvJaLBNixdSpC8tqpOs00T33O+oyevqJBJ9W1Zs+n6zdT9lmGyanNEcazpUgsK8ZyP+pneRZexv2Wr6tBKxkjAGsbKyoREAS1OYgRm0xlR3EKEYxckpfzve973O9OLeJkuEnCRjTPQfXdskRhRRU4Cc+ODFF6cu4/uC5/qi0FibFy48nLgT0WJs5VjItG3lPMWCbE2F5Lhp8dz13VbtlpaF1cu1vxZqnpUhEF/5lyc/VwssV1Ybxan1gyks5FEgYsOBB9JedZRGtq2a7XVVzUyAudr8GfqDLYwJ/GpP0TjAcMhQ9DO9Jtc2lGvR1alKYuMVJU8glIxvI8fxx4pa8KXWvTqnWqx4OleJDSQEBClq5GQrJJViBXNsx32JKTjJh5IRLQffT9XXcdUsjFlRkFtGDyx/wDq/wD+sWvlKh2rZN20TZ29wY2Jt75YS+d/MI1NGzSJpxUfyvISHtfboP5KaRNF/DTVyq6LERro1s0L0D8Ov6j/AMH/AMLaU7s96OaxdaqKIzUJFeqCWU5Ddh3UeVGxK3FKwZbIrlyy6TismJjq9DI+JyfWv6wigmt7ZDCtOZzqQw2USELw4PTQQHy+U/a0zZhpgU3ZpvAsDI5SrkdNPG8NoA3Q2p8aNSsnghCawcHo40GUul88aFWllMhucghGVpUmybzud9kuLPqQvDizLfix+EHW16uvUNo1Og1DZKuu0V/Qjpeo0wzpKs3yDUIqcbIIPdkOxw6mxsamM4Vvy2ZM+0rXWJP5nHrae0vUM/bMnblrtGrU2K5KrJ9bK4+Kalu/lpmkKs6rXLUK+XqU3Su2yYzpOSBXqHoGOWsJJKruHK16u0WtidGMhpKzJUs+uxgMeKynO/S0zZBpBi5dZc4vOtEHrIqj4Z9b+LLPFmSjdAhCabGmvwrayOECSXSC1lQGg8mwbUn405Sm2ZVnMJ7iis8GS3D6UXV1UIYcWM+GxWeo10+31SjdgfOmh4MHvbcrDVFBBHq9OwChTsM3Y4VdFjwSm+yixtlUS5cQCmkrk1v8/fYsXGMBtHhkZEfHIy5gVBioS+zHn2sqmlDB7hGSIBPp4RiD3rZadUtbjj0l3jYTgzjKm3HnHVfSOFF9RwfQYcs82bNKNarYhcl7AWik8imnPiVJzyDlifGGfG7VxoVaGI5ZkoUIiRksrxIRlJjYWJ4cHKhTWWLckdwYMWST6cUtWLLq61pRJwFpxbl1PdLKIMayVWJjjCQrvdtNcagtkHpVsrlgdaG35a1dS42pQ2o0wZLzsl1tD4YQMJ8hGrLOOOKWotpbTLnyVxhSQ5GLNw7U6203g9Azm2D30vF42r0MQ4p5anSpCEITncCg6p0n2lLIdLp+KWy3zOnLPNmGlmBmyouS76axGExjUr8SKzyKzYDRH6tyUvkZMJsNLRMC8ipOSlYkIFGWisTkvJyAqMX02TR9DFqJwYMkOHFKdWhHpHoY2rfLbR6XfLjQqg5a5UBkYT720wjU4zifXNkTZHVhuWVw3aDCeB2vKoNm+smE9+KsSRnkY0pYNssCE2kybRJeRrUJ4urmTKOmBzowAiW3VKuExnMednT4dx/XZsUnpV0nnASeg50ke+sJSH8CGmAyplxlSfW47Pa3WqX9Zs2zzbhxw9ZxOdiNVDPiR6RM3W/n3dFc0Ox69a9iphJcS7k3OMJcMlWJxIplsYozBIGMqqnCLplXpbh9H1KeT6W4+7CinBiiArHXPzTX6GC0gm1NUGs79NsMNNQ2yEjnNlbum9YzcjHVulZTPoOzmryxntY0lsQEKKc75JNSvH3eftPvhLSXBrcG2lJTHrEJA9IDbX4AwwmxgwXZMx56xyqWrOsSo+wxJuD2cGGDJlLsTsiHgSn4fGOnFGO0hJCg6HQck5aXb8kH+xZT1uLUSlYeK462n4L7uxSlTElVDP0WlRkQQw4HRNS2lCZJeIxCU5UGOckiaDnaR3ts28krP0dWojHVWEuorxhJVnVZvs7UKzebTUKkYctMrMa+nc2w14qm0pSOfHYWtiOsncMhoukb1WxHb9yqMqS0lCW066Ogd8kmMq9UkqWlv4gMppYDhlKaXFAwYfUdCEfBtD0WzebffeWqSzBa/XWwtDgacqr3qjgzX66XEXWSqnZKHUHEJKSOMJdxKWEgYccx/CVr3i4fhyY8tDCvyrmRnZEuM9ayqmVLyCIlbawDCYqWZvjAt5GEQccM3G0gSyvE4n1WGIev5YBeHKh1ozU2P1Jfcxap8ugYOdHs4ciyredqwGDDlplXic73vrcl6y3AQnBnOXw2jNbO3ZETsjt8KR63W++lKQypgaGBnRnkvGzsKgPw/BKgGc1CM8Z2MYwE+jiRHbSEIZatxMlSmmIxjOxkw2YcmLJYdZXiso7sYchMNodbUhxmfD2uIyVYopDaVlkN4SoqLin1kjPJtZOM6bKso0lwuR0Bdc0i6apl2qqeZDk20S9lssDX9Nma5axBESnHMmY0nJqjgweoCoRGOixScOQ3IDspyzR7AlOjDkhypiZ3O+ucq4G5u69XwlA9s8rCjB773yC5pLEYDAQcuRt+a7m0CId7RPnbPXyyyYyCPxwUeLyPQzyWSuUkp5whIr2GRJyxyKlvEn1HDYSGWQm5VBZsosFlcQwpUCC3KZmtvofZUheapYZrihi08KZCLdh5JPY6RhLGICsJWZDz7zKinyFrjli7MKoaHUPQ6+EKRcGbVVkaeaiRCvdntbF5+11agjM2etxExg1j6pJbDhlLwYPUIwFDFixS5nUKgPKyzQoen3CQXVfjSn7oTfStWDkgKQctDWYj6rO8PatGZSPQw5ORvA1w3aoRuUwLjb3FGG20PiuL+bTLce/JJXhV74kaxHSXjPXDLeIzoxjG8rmSOyEvNutVqVI+JaitSky2pEZ1hyPIjoFFNZWxPjpWFBSJTbqz6jg44plxlSy4t56S4MYSnN5YbCoP8tmKUOv1DirFCrJyvjSoFTTU9bPdltOq1KFT1M8xm2MYySXS3kgvFOJzuRDXKHqxTJBKlVTrSpjchOddcOOKtZkKLh+7adgYqKNypxJGWprSg9B9Wbzz1RHQB6HpweS0a6bIQzYpoqSXrUd1oPIbUnLbGc8cXuA+SFslpAWrEjkOK6zj4lmEUFB7ja4ZwImZeGZA5FaWh/BJjPPIdafjSIio0HWb7W9ef/Yj2VdY/NZCtls+pCWW0Ol5QXGeU68t1aw00j15WbcgyayQzDkOLfnRplRdNubHZVr89NTBqtbnU70HUdEptLaQ80MaDRnY5iMmKcUnEe45rCCcnicFrBgriLkJntnJTmKN1ZUtSST0Z32w3mh1/slDluazG8PrubrP1KJFbA9d7nlLNdEsRgtFSL5ytLGN5EcSLlyGrWbH1sEgIkwZ1MLKsmjNDqXSS8ZohY3iSMJJ11CmnxKy1bsHGSkpx1pLK2+ONraeZMehOwRreLBeAhGPsLuwT7lDYbYaZQUyQiE+6uY889YtbHBlD3Y5ttHU67D8d3PjGZDVnUKB+LbdbC8U+N2vEdXEuoGoWjqslvxijAq0krsW7KQ+cTifbOVRThyeLP3HVXuqyzTJXhy8s9fp/XfY9NICcq4f1tF1hb98J32RrkZkJ+ne+VnNdL2RygwRuTiVxnW8WgTJq4LZGj7BsF5WRWIIiSYFpQua483BZazjwnIh4kJxIUF5rzK2UxpGKadixAuLCVwpWlCVJcQ4hLcaTYzZ0GqiBj8P4PgpIxOJUypOMQbxYgM08qtnwX4/5KG5Gdmt7SNVTUDdk24dxWILR+TBqo3hGCc8kJG16LauuqtpLUKOS+5ZYtD6bN+t2SM8PbZqSgqM02I9JysdTlnkpRyxl0UcnDiffcAbHq0upd3Iu2l4TamsLf0sHnRWNowEHve55XzXTjBmzmtn3+8cyseZcSZy7U1iFiE/bPcCUpdQ8xeSdUL6oWKyQbKPBxOJxOHFCswICHmkNOszYoZj+uLS3hSoOpWO/jTFYZWlKChSXsCvkFwUV8V4mO1EEd+NNhToEuA6zVTu5uGsuxanyhM8lWiHo60JxIJZerLfSPMFt/8AQ+y+TK+N431BRZOvRXFBS25bS48xi2jyGaqyju9xGVCkFxT4skn3XuOXVz5JsPJEXyLLvIe4RsJ9d6AMYRhOXUqeyiPFR1Rs8qy3673bJOrMxUoOD6d8sr13GcYO2KbnX7bqojrL65cdMw0zMhtzKZ6M9FwZxwWKtcuZ9lEnrlyZFi9XYEpabY/UMGtKfRBxxFiiOZgAIWM4oLS4kIbCcYR+AsuJWlwIbSyiNDSlJSU/j+LjcliVEerxqtZE97UzbtVOs7NptipbzTiVEsx/DWhxfEu4an/J8PoVgzXYaMfQlCm5DRZlNWEKVBkV+sTR7q3G19dFkHB6mvaiNxpZ812fE2WyleLvIysP1aR9jhzq8sDXKjKHveZWvMxwMBB76GeWs11UIsljLJPlB1YQY666Cpqc3UIkNzVIzXLSItOcWHXtIFyYgXj+WKoGEJxsqBFOpKlL+WdlNV5lIYJBCgkKCsUlKPgrI+KC3JDj77sqM+mTHeqBwh5KAEKD4ebcbjTdiWD73/QHaX/obUuISlKVsR5+n7da+SoFfq3itIURlDDQgpSFBxBQ+iTHfha9VbrrtQ5hVXuRsAcFgl70cuFau75CdDdzNrjdq8brzhHpKQPZMGX7JWZxrsbLS8lOSVwGmgM6PXcGeWM17KvGMbM/PJrrqwqjp1pKrdUFE9xTiSjNT2NtTqryws5+j5dLYxeP5aswSSktnrmUz6FLSEoRw4+2vK9z5HF42VYoKDaUAtKSXHHnX1vSJjMoSYr1WgenUt4A5jmOJdQ8m2qv1Px86DMiyvHdxT2sJcKNrLmv6Lr1teseOaCjJUSa5phkp4jFhwFLyHG32a9zaJNUVLKoBiKGLyciYAVrtHKk7EvZZuVo2BPjZRzvcAQgYPTzuy3qSPXcWZRrS16QvaJetpipbKTgwHvy+Xlc0Bp1MFtUs+UnXHKOpqlvntuWht05pScaKTU39vcRZTitDyeWcWJRtlVxITjfpZgPRlA9HrklCkLV1UhTkBRCwQMQ5191cpcgurckugpcgmsd704ASsqCgtL4VJctxdi6/rm0/oqmqflVL2gnR06VEppbAhfzDTKpDRUVU2DhHFFXpYWlxLqbExM6DFVXqBVksWSXnrC1nz6uZsibQ5VjZWfEWqgnD6ZbGDBkl/Zb+HCmMVEoqJxRfVXONEEHe5+uR2MRi5ZltuoWpSoyYvlFFDlOtJdFY75WXEYiBFSYhM8vy5cpCkhtbSo67x9UeOnRCst4vJOT1wcOJxv0c7XWDMqHISoK+TwYydGS06w8zDScUFBZQpBlrfUV/ndktPlxlccszokn5d6pK1kqJblpfPoHO96CyhDEC1bcsZs6ThPfyJf1qY253FBQxeLxWOJcRPS20k40atwE5aSrjYb7c0bQ7ZS7G4vF4luLIbkadYJVgLCR65Z2t/dU7bMS6f2fFT4i8cx41imSC8u5cqG2kuGep6SZSJVLMzvlo05Q5QSLSTAtPK8mmZXii8VY5m3TQYKDFcjRyF0zU9paNBMbEFeScsFwicGIPVleTNkrpoMZSUfHGg4lsLD7YSMUCXcSXXlqWl5DmTHIQ7FS3il1Fqy6ABx4OJOFx1d45hGd9oEZPHiZClDOqOKwZXPVsnEHpScXhCwoOCWmxwHAadT0u23Ha98fm0Xj1tiQ29438iQbKrUWlpia5qKdcTZDyGx5kjeXovlCdu9taV7VNRwWLKLZwbKmq5Rx0vGCY+DLt+qRCxouGzEqK9JrZtIFOW13u79PknNLVtltXK8omlTKPymmYtgl5SqBISpmEhwUsaUSNCVBCMXknLRuGVYMb9Lw5bVNBOjLbCcI4sYjDjmSksKccU8HSl53OPJfE4sJTkLFKKpjWubNEkencez9px62spUdR9dBOJLWR3FuPvKUnBnScWU43lBPbUnASSFk4sLD2OC1WM6p5WxX+6mdpfhCxMlUt2e9S7x5ZdnOqEKJqus69WY2hxl+ktdMlau1WR9dh18WMwh0deTJRGkSyoV7UcDNym0TTAQXAYF3Xpp6+A20gOVflFuqKGNfbZrGoHl93XpUpK6l2NLTY5ET3W0pTyvRLcgXzls9O0AQwnHDJNjYBxeDEnHCS7ZXtzqm+wr1ieJCXZrkZ6zlhTq5suPconKeMq4vhsX/AEh2Z3ZHbxVom2TcM37myf8AQHYLiVq3kuu2IWrlm9aSJVrtGubbvFs15Va8qJ8i/wDdtbe3sibxu1asBOckB0Oh78vz+bjn5f2p8zV9gbkfsqmqnOT12i7VVq9bXOyjYWroWGx7TabbqWhxd4s98kXs22pnv+kVsHkqVvsZuprazxCmynf2/wC8b+Ts0+0ckQ8TYMTWbj+8rHRj7asekt5W43jx2F6tbbCcSpKkkZwZzPLuVA1/GMZPfK7muk44ZKZRU444k6+GkqXJfku1hSWlaKGEjF49nHwvBifS8fNk7Ldt6bQ9nhWUeTTvuZRu3Sap5w2ACkRvxfO7jrzvDiixgwgk4Vd6MdrYG4Hcpm5TrrIop3brWHdZk6bJ0tWmv6U5pTmmHT3dZ/jmO3JF0NqG8t+RUeTkeVWvLbPllflug89w/KiN/b3AXgllZVPfnIkx7nZbLZ6DQozHFuKx1yCnr1y7d1k6FrHlKZKgQY67HWJG9161zZbLMZjAAUnqjxSVZIYnrDtS5Hy6fiJhpTgy2mO2sW6bv4U9Cvn8/LppFNWMV5Bspm/v65jZfVJy8faSpj9aCtEx+VYvxWWmn8iP+PsaxJXkrDkoLCQgYsShdPNFpqy1nX9io9ipZIVIdlzqidJsZs91Ud2TNnSS4DzFCWY+FXyJJ+Sj2jbfkk9ViFjK9sZAk7RRLqpNT/Ncq/5RrP55gmvMOPR2FawTFMBVaqrVVqqTTVGqRJRpv+If0qVqy2p28nen91O0a/rVZFSVEuErVGaIVlvOoK/xidr8obbvq5TM/QvI9lf16pVjFhMtE9SsLSv5xLSZZTbZQ7dNrNLkc7ZKpWmEjBlsxJh/poqoUeuU6wI3lYVJtItIhDE2Hs7mrj9N+N24eS5+wh9qS7X8Zh06MUiRH8chopxQkpXjiFpCR6Vls5aOsKiKaNlWy6fUNprry+djGQuZIsrexvqyyM6U+w/YAq+XymLb9nOKwiPHvVDO/JQTkYQm300kNp+fEkHgbDQa/F+H8VLXvRXoUnWjDMURP1BCMKPW3OX0yDIY2tzbpO0TLd1sMOMQhClQ5rEtL5WpSW20qK83ZnX6zxnnkQTUQ6uBS1qZb0YRoKEqACQ2ylPwCbti6MdVelxFkbButfrp+xP1rbWDOz78bSjYUXKMrmknvl7IS1WNSm5tndnt3dNbrDJE18OhPxGUVaROcjBw4gWLnjlDSUpUJIUUBYAAOPrt352N5EcZPzcXVOJCJcLbNp2hd6w0GoCyTihAkT43MUUDOcUn8fwhBafxqQoDBkXISoUN5Tq02MlpnBn5Ae+qSUr1KxR9H0RFbvXlwv0hB/TEFNemB+gYK69VexGYS24HC6zgWFuG8TGZ0BzdIwirlMKr7ExIYU4p96y/6obqxtsec28kz0x8U02/libpVQp0B6IhOJx9W4zP2RLanarNrLIEZ5ZyPm6P6lKuZNZOdzTTU48b+V+JJBp4UjJT8IJD7LM92yCvGeNBIcyVk+thhWBPFJsH3kz9XGpM6tH1g6q/q0GgW81MnyLpdSqDHUlJSsH0kjHzCA9K9HO10W2lfL5KJGKKHocqkLz0mRIdiuFkOFZc/L+X8v5Km5asrW3DgcCgSaxixnbY8Uhvnx5zgCU/AxwwGgl0thC0LCosGPHn28JybqVxC7ArqzT5Va/Sux3G5cFesuagzrMeCyyjIjrwbWFsTn3r/KU2ymGa6bgNq7eOc42NcFKppeeVy0d2On4tuzRlIBTS0R0upyFG4BcSIbaA0LyMMZPi3G866qVlxlWn4/EpsH31kn0MYebkOqkF5x17ZcUxQsIQvJMmI71RCmXrRieuIkHoShn8Baktkc4SVF5ZS7rbQkuvOYrAGHnWCn4n0D0ZT4D311oWRdOxWiJSH0uYlOcSVJQOcKXlNshKEx4L06bs8iQLZuxm7s8lt7SNrudp1d38qYqortavXntV/wCXFGKwQY7ynYT6SrGzZCuj2DsVpTMKwBnMzdJXo7mlI1CDBqoqpIn+UFZs1ZrLaJ2yWCxCYzZZUtdYw3FroQekO1i2C0TkxhSWT4ylozrqnjb5UISr5vSJkkqJJBOdQ7+ZZdQ61vEaC6lwLWbNmjc5xSSKp+7ZZQlKBHjIjBmprrHHUrAJUoqU7jyNZg9+RKkFHAVp+XQfXKEkJwYEgMLGXUtodGNqaKPRCQlIwlRccYZxvFy7G7h1bUV1N5DqTatSJQkU1fcRImqKZG2MeUmPL0TylD2tqUgzJVRR/igX7iYU9a2DKMFQLKVBSWH4z3vgCQpsx/JqHDDLaBF3dFOmJkt9Lq5Gt2qFSHg3f2bFeyWcbS2L+A03ENXJ4vHMthT+lLtJClEkj11R6SVkqzaW6dVwmC8ckiAO4cOKMXEGxyBlcW5URNw06JBKlKUVDlBc2+qjCkgpII4UpwFTfx+Px+NSZiM+JNVGlvDN0lIjphojIZQj48TicA4rJUtgIaeju7JDpYzBS686aqis4mypuKl1nXp0xjVEjF443IqXtQk6BK0Bel+OIcncpC5Sm01uyrUxKeXCLRjOFt1taQqtsvYIPe+TlLVALCgryY9TlA2WT8fg0YF45eWE/wAYUtVcx8ZLJ4tBipOiWyVOY4bVVQsmdJed+XSQTgw+jhOHLDDk5NKtRdCFJJzpMpyvdtoz5gstOdpIcvFmSVEElxYdgOTtzieWmPKg8mNeQm94a2hq4E4S23mH34v4/wAYQxl83zsSNaqKXG7elGumlNYYqmsCBheMkvSV00B8zNhZqI8UuKeUfg4mTNqJN/a2YL3iuTOlLrThw51yY/sH/aMbC3KSZzEivMF6OyiJt8V+G+1jWNvJLjIS9HYnx5IIzoOeTsUYeMlOeWJVNiHiQ0mG9DQ18gH2KHPyxnW3ELW4uRExpykl5Jy1yoLzkt4jCfR9cOHOEYwLxDCmPSy5kc4cOT1Rm6mdcsVcR01sezluPOvy5QcSolw5DbtXH9de1derr1VWp/8AInU/+ZVRfzcN69sH/bM+Q2vJtp5PHk0eTWfJrfkxnyOzv7W7Daxs399NwbB+SuKK0V/6M8uMf9CmrixS8VKAQlsBxNXR3OXCfIEJiF4stt/sdftxisUVJlVz+hnxxF0KPAZYr5Kc+MyPKgrqpOvtWUDb6zbmneokuN/JSUtx7VLwWCD5NMhUItrEnyQ3UQrBbLK8cS4twd1iJNYqsbKTIcgOLLIqEvI0i3Knja5VZOlKcKlK+Xe9wkngJPaMXDdQ5aJiPOF5UBwkkmWtkBMeG/JvqKI9rmzSJEqU4/HKQQsZDU9HME1q6j+MaNVKuhXrx1466Ne/5tqon6h/yytOtaxFXXae5QK1letqoVa6NZf1o6ynX22Gpyb8bgNxO0O2USqhR/iUfD4BtKSAHTsOy6nT7HMZ2CfN/wDnx/zDe6feZz4jAAlKQgJyksBiTZ4wsqceaVJrZOm/wGr6NszG1/8AVDYv+hXcx9ga2T+2LraVuZGktyEyt5ehH4kErKSoOI0mjQm6ShSA2hsQ2FijMpIdq7R2RZGO+t0KJKgr5/L5fMqJUrpJOqGWmEu1TUvJbNe3VtHHlfMK0Sks9dYon6LYdTsdDRZSHmcjEOfIqAsZMmQqW3PM4zk2Ytxb/wBoXn95N+Ng/wCiqtqhypTi3bKRY+RmdkGwJvploJf7P7LLv7H5y/8AnLzbT7sVUaRHlIfSsYkJBSQtK82x/wAbbrve5T7b9jwLsflPbNUMEJTwDgSkJBAEh3X7HH0xXJCmVhUWa0+pL0J2qadQwI/6piCOuCjGhe46WYzMNcbbQnIyHsaCcbQc8dQEHNnLICiujh9UaFTqJiNHlk2z0aT8grruDCe9JJJJJCu6s7ZtWCSqA7qyZgrY1pD/AJ0+vYrDWQosptKMnNuzoVWaRuoFaYCoim1CSzIZW0hpTJYMVUZUYxFRlxjHUz+voVI5UKqXKSZr1fpLFOIP6IgJhJr0wRD/AFf1BC/R/TRFXXmAlCFMuofbebdQoE4ovC6qtPG/tSmC34dh+QWdWiBSSohQPUlKgoKtW0uR3VC6V+ZJZanVLeIktWqLZUlTcS4bnCWp8P8A51m9eUiBZM3KLjd5LCePqZQ2l1MweOqlIzcS2VLpk9J7XHsltK4j2wSIJ+AaSwpktFn8JaDZbKcOFXa+TtGXCK0yGaqxLsVm/ldtXITolwJS8dSckmxReBE5Np/aRfjY/wDozsbl49ZrnCWJRe78TFMJyuNU5Tt0ade1KKGfwqYcjyY1rG4EoQhr4/H4/FKSDjKVJ+BQ4yWFpOJcafQ+mQJH5lmc/WStnNm6k+EhuDcMkglXyKvn+QPJdQ5Lr0L164/aW0iL3XIclqfFeYW0Wy2tsoLaHe8AJmKGKCgk2SmmSiUtARhRrFL6J3pYWtzWE9ee+VWa157J6INg7ZNSjcpumrhE9c5dqu6FuLo3Tl3/AHDe/wB5F33ebmy3WJeruVWmtWTm6yLj+hZXEOyNnpW0sbKvYl7JOvnb3aZ5uzeG9Owf31bAdgVsDl6btV2m+XfG/N8b5V8u/N4LsXTV1o23t7mNyO4HcJe3X2yi/Yt0Wwtv639b+sLM2n9SXcf9F/0I2EXq75zYV339w3gvhsR2hnZTsju4TNkh7DcWkl9b3jrdNg3djcDuKtuG3ncf+w/6/wD63/rYGwuX81mdW2VXVT27gy6KIoXWwonGSXVPF4OF0urIUhzuSUsBuF/NNZ+MjkmMGglSfH0JJ+as8h4rAKZlSJUdJpcS9FVaOqeZYsz+4mW3MbsDPcsFWX7wnmyXOMoSoqRbz7banZTAVDuqSGCpSlE2rVc3NluP1di1WrppECfJYfl1BZ/EGwkhWLPyJxsHFYoBBBDLQwDkJEGT1RGcXHYgpQM6T3icGWElSwptCW35Lj2dOAqWVx4zr0mWog84tZLUcI+3YcJFe7ZKUval7Q5dWLMGTX05gTLqO23HRGarhAFcmrFT/GNKKU0L9CGZSKt5iU0ppLA5xSTiUU0JhAV3vkFbBWnUscy1L71CXK2MxtRq2nnrMfFKWWihaJHoo+IxTS2K+qsXlNrZfafhGPPYo76unrJMaJsVdLltyWpwsoV+NvmXQmKnMXDti/NRZOz1Pfm+aT1chU8WSJanC7820hz5tJ/K9IYegTU4gvvghRWD8k4CXAqXLW6C22XnZnzC/mFFTkpKWm5M5yZ8g4FfPFBJ+YX8/wAn5PyfOBVLiP3i5T09c1dKqmdiN4+monQbaxX/ACWILyGJzYCg+1JQ2In6/wCD8MiGvX5bLbkNKZVsn0rOfi0WOMB6V2sREZaK2a3cSnrl6jcQ87JuIdhJhouHvgG2z14KzhQUDFIoK4RJED+W5VuVzsCTDkwjTabPSHocuwcTOqpFQY34yCAhAC1I4kvwi2oAoZUleFpba2SlmW0WmOHERsDCGuNIhQ71jnfXOklePynXWm0h6S4sYMGAqWVMxS9KlOLTnUoEYJUSPpyJBb19tUu3fmOTluoxYMa+nsswq2VQyoUKWy1Fa/D+F2K/RiK3JdnNIDCJSbIWX9JEu/rViNZN2Ucz0BZdffiJhJMNKAUr+O2a4+2WZNaVx48iXClx7nZZ6nKWCqtNZ/IFQKh6oVUfx/5KalVS5U69p51yVRfw3KZ+nnw0Q7GLQ1u8V1ZaLxWSnJtmp4udUQVK6k8KCht10DIzMtacQkNrjOx1srZhvxSxDQlxeHG0x4DTeXqiffSrAl+SrG2nXnXuYo4ordbYCZEl58H8DUZDOLcUoHB6jRGqCPXv20uycmPSfbMZmp2WbBjQa0RW3nmGxVGGr4lnod/EUrQ/VmqSn9tub+VTP6VhSy2Pk3YuT+tnhNTaJ2P/AKZGxO7AdmO0SL59LjQbJU8qX+3Yq17XnEqT8Cj4KbKCkoW0WimrjJYWzJiLjORlsbY9HYfRm2nXXV4rL2V8CymN+kuD+l+kYoiqimL+uGG0RoqYMmCzCbhiImEuI9CdhSqiiXJkdxIZhNNZ0icjnx+H4y1+EMuqTGcx57mE4nFuhthl196QtMZn4J9DHHVekpRXxqCPEftZNw9ZLlFQPxZr4mtQdPjUTTNrPqIbKQHmJIhRmGa2RGxKUhcMxS4GDGLAaXGEB2tXB/HMsJqlJ4VJLbyUKCW2o62Vt/ENBAbbQ6FBaS2Y/wClOj0FkhzhSpJQUFBSUqQpBRqwaQtpaJMZbM5otXKdfgTot9EqmSlSbNqG2qMYf6pjfh/F+H8ZaLP4fgUw4i2JjQCEKZYxEVUWRHoWN5qoToDEJpo+u8weuA5wY6tS3JAIUDwsKjmubqDXPVy6kVJgmJ+D8RS6WmGKJqnbeemyrKRN/AKtFA1rDGqMUDKTZ/2Hbly0iMa5AjNtp4s7DK1+KmI1kR+NJKVpQr8SmPwlxBLeAnNitkZFZDP4LkhSMShDEeAmGKwVX8k0ho5sNbn7EeR+sQ0ygz1lFRP6CRjmDDhwnCIb1NLw4sPNbI7rLW0Kq40tu3ZcRxSbhiG2UqQUcXhKlcKSDijVMhpTckKbLSjXxy2tDiI7mxLooLLeE99AZCIOAYBKfW90kHgCnAWo/C6p75fNLwdQ40ENgfl/aVONiLE2C7h3YlX5sFJATnyLv5llJbbn3v8A/8QAUxAAAQQBAQUFAwgGBwYEBQMFAQACAxEEEgUhMUFREBMiYXEGIDIUI0JSgZGhsSQwYnKSwRUzQ1OC0eEWJUBzovAHNFCTJlRgsvFEY4OzFyd1o//aAAgBAQADPwD9fu/+jN49y+zkja3kLxEu7CSeSFG/cpWPcoota3zRjkhf9F+4DzUYjaW23W4WetWnaXStkL2HlW9XyvmnfRs115BW9wrWwjezguAIuuvFaWMJs47+fVOEJjvW0b+lFfNTbySQvG/1X6XCqYEWxbNLt/gNBNaS9NEDS2y5rPEtIfrdWlouuZHBb3DQWirO67TnSaQQ4ngOC1Nb6eP/ACWkEPpt70QQG72LU8Bz9O9VoPEk2D06IiIxcA6neSeD8LXmW61eQUboyCNTrFP+qEP9ptnU4ajkR/g9V8pr4O/k0+mtyIaVW9P1WCpC8Bm8k1QUXsfsxmVtUMm9oZ/FiYvFsA+u8dVPtLKbl5+Q/JneNLpXcb/yQdYGonrf4JoA+oB/2FTWtad7kzL9stmYs4DmOc77ww1+KlwfZH2iEAMe0Rl/JJHHjoLzakbsySGKRpoCV2l16ncKU88zIeDia1HgtjeymXtV+2828ssETGx3oLeYpF3tZtfJMJgw3maWC+bS86KQMbnFlaePluQcDVll2P8A6JjjNPe0HooPrqN3wvaftXH39x/U+ILwntoFbiqBN2uJW49SqKOlxXg81voG+0+7R7CaCrSOh3LU7S0Wws3haJS5rrkNDQOA+1aCb+7qgCa4c2rd4SR5LWzQ4Dh8a06tBOk8iqB4hVDJ6Lxv9V+lQoaG2qbs/TubpQExDuN15IteWh2q0SXOOrcNw80C83bgSrDtIqhzQJIk8B3ED63VBziXW3jXNPGihu/JEBukbgK+1aLoWevRaxRNDifJBhNjU3gDa0s41XJA+0uyw/dqyGfmgBk0/UDPJRH75WgcVbjZWlrqFpnsrsiL2n2rA2eWd3dYGK/dbuPfHyFLI2llT5ma52TkT8Xkqw2vF1RldM7ewfUT3su/COAVABtncnbLmiysWYw5UTtTJOirvQC5xldrk/bd1TiHaWUDyLk8cm31U/ea92vqppO71MDiwUN/JNY4ieMvv9pY2UywWxBtAC+X/wBEMw43N3mUjcBy8ynNmLnOc49SsbLoM3P+qUXl2ixwN9bWXAbjld6FTRbsiPX5hYhdpe2SPzcFBOLima77f1viQrtAW4oaSrBXDzXFB3ohRVIWF/8An3typwW4qnlpGov3Bd02fqzwp2rjTvrLSK+I/WQPAUi3pXULddqgnEO4lfMyei+df6r9MiXgb/3yKobO6ca6p3w6QOL/ALCi/Vq57vROMhPHduW6wKcd6aDUrbbXC+K8ZA6b/JVVkcePKr3JrmEOrUXXqpXDoFA3ZtHRoa46iqAY6/q+SpnN3RMBttv3b76800+0+Bo1kCZn/wBwtNGNK0UKmkoeWs9hdzUW0zk7R2k4M2LgDXkE8X89DVN7R7Vfl13WFGBHjwfUj/K9ye/xhwazo1AG2ivRBgPHffBFzhQN8K6qTFGg0wmjXNOkNkn3AFSI5pwvf/64f1bMLHL3b3cGt80ZHue824nirLqoLunamupyg0NjzSR0esfLi7zHlbIzqEwkIMAe1OjdrYS0jmsnFfulLh0dvWI41kt0ebeC2flV3OUzV0IooObbTY6j9VTvcsHp1QcVuO9A0eisnSuis0PcHVDsrs3jsJaV4m+SID9TfHxJHO14nBx+wclqI0t4LfRVf5Ku35uT0Q70q8yKuq3BFseCerCnHdwPUqnVp0uG40jG17Wnx8vIH/u1vFOsEcStI1Wb5povQ/fpB3jitzeTeBXfBxcGh27efyXhGtzbH0QOHmrFuZbDTQfNEgBu4cSjQ4favAaIIui8rudp4WhtPbK3V6WrxHmybke7f6oucU5zgG8SaA6lS7D2Tgezmsa//PZ7WcDI/c1h9AAmF9t/hVAsaRuNhWTpfYriFLkSNix2d7KeAb/3uWHsNkkMRE+0+DzyYVJlTvmmeXyO4ntvsv8A9Kv/AI8Rsc9xpoFko5Mpfwa0U1q3HejbqKsomysvZr7ge7STdcisfabBFPUUw+y13kQr1VscqPmE6MkHgpInbrWZg8JDp6HesacAZjNB6hYec0HHnY4nlav37c6+I3Ld2WtxVAqgSrvojdICySqaQOK3e5XZ0RFdv3LcC30Tu7IadLK32tTQSaHVBp8K58bVC/sKCsLirjk9FcjlWZF6qgEA3Z+7iz+a3GuAXj8G41Z9U2xYuxxROkH4BvKL66dEC1wPHqrjZp3NJ0ged8V4DT6s/irc8uN3yHBHeAaQoUfUokOYCbCLWihuCDtpY8jHAPZI019qecNwv+1f+apRZHtC/aOaB8g2TEcp983V4Qptq7Wy9pTu+enlLyDyB5fduWpuk7t6t9XuTsjKhxot8krg1vqVB7JYxwcQiTaUrfnJfqovc57yXOdxJ98f8dX66/1lK/17ZpBFEfAzifrKgVd+S1HsLnC+aDm3SZNwbRHRbQ2C/vYvnIuGg8FiZ7u7d8zMfou4fYrBKBBFItJB7PDuUkTrY+itpbPcBFKSwfRO8LHm0NzotDubmrEzmB2LOx98r3+5TUDdHn72kErwAriUdBJFdm6keXuDqgVYVDs3jorf6mh6phZcTQzVxpbtyLVpNA2Oqvh17BpK8BXzT+tL51y/So/VXGF83g39BhpW3TWlt6r81QIP7yJduaSeKDqDeJ3ppbRveeKOnTwbzKAAIHHn180Q5wBo+nEKwdO54W+pHV9isEGq5BNPxj7Ag8kWW+Sva2LQod6z81eLJ5Sv/MrxjzQ2d/4c4GLFWva2U+Wbrojto/EIajSF+i1xudwpQezHspnbbyxWbNCW4oO6txpPnlfLKS57jbnHn+or/wChzDC8MGo6TYbxQfGC0g8l5qwaPYC5t8FqDQ0V5rSKHBNa2qTJGO1Ma7ycFjTMJbCGv+s0UtqbNdcUz5ohyebWJl+GU9xP0dwTmGyPAea0+nuzwOuKaRh/ZdS2tglmud0zBuqQ6lhZlR5w7l558ljZjNWNOyUdWlUx3oh3LD1HbuRN9gI3oBpAW++icQKKpXwKq1fEqrV9g7DpPkt18OypQ6+fBW0jgWXYTADvJbQoLdbe3cqC4rwPXzjl8+z1XzbUHRYeq2ju6H3otG6n0UHbwd9AUg6y00wgBObpDNwHNVusBobYKJBPVAycd1b0NbnstzeWpEg1u5koaDb780Kur81ba/7tcOreKDdp43QSM/NA4j65yOP4leAEdE6HaWDhb2sw8SJgB6vbrcfvchqK32m5u2MeGQDRep3oN6/pPaxghd+i4w0MaOF+7NlTCLHY6SQ/Raodng/LpNWTyiCis6YWgJkl+AD7EJN0Zpx5J8Ejo5AQ4cv/AF8+93LSGEa055Jcd6EpdPhO7nI5gcHrIhc5mU1zH9COzqEG8Bv5pxYAVQ376QPxcF9ya4FNeDuWLk2XR+LkRuW0NnEtx3l8P1HgFQSEx5bTBLyPJOhFins+u3ePeo7lnYDicXJfGVtWORkeY5mQx1M3tHNVEwdB27nLcrtW0rmrK8XZu7KVquzd2c+XZwVWPovoH0RdI7W7wmyCN1gcFGCKVntBVBbnK43+it7ivnovVeAWd3RERYL/AC3ei3ONb+OpFhshw18zzTtNcb3BUQHHUbpAC68tJXBVZpHf0I3KtTBYurHVDz3oDcCiQ5UCTxQObj8HeML9DP7x/NGSeGK/jeBS732t2i5w4PDPsY0N/kgqR2dsLae0h/WtaI4z0JNIlzi7eTxPuZW29qQYOC3VLIePIDqtmex2GNm7Hp+2HisnJPiIb0HROmkc+Rxe87yT2ALS628QsHb+G7GyWgZreEvNTbNz5cXIZUjPxHX/ANA3f+hiFllGSRx6q7Rd8Kj2k3u5gfJw4hZuJjuyMU/KWM3loFOH2c1E5z2TOMThXHkixhrnxXgAHTitAHRUVYKAJC0tPNcwgXF5o81j5NuduWTs9xOJJrj5sPBQzPAniMDucjN4+5O0l+O5s8fVv+So0ePTtrsrIh8pWfmvmgt3ZuV7lTVTAOqslBEA120Ua8lxoKjXPtJQrs+7qgGi/vRZC5wIdGGgN8qQ1W4WrcT2V2U0qrteB/ohrevnovVfNhEQYFH4mnd9qqw4oyO0fEgb1cQE+7HADh180TRvdyTN9dd6ayhzJF+iJ38rpA/5LSPRVVGyjasofL8UjlIPzX6OR+278ygdqYRPKVpP3oT+0O0Xg7jO4/ie2thnZ7WbnnU5y3dtNQ9kvZGTaoYw7S2g8shvkwKTInkmne58kh1Oc7mnT+OUmKD65UjIHTRnvIRv1BPmjMsrhDDyc7mjFI4cW8j1T8XIZNEacw8lN7ZbNxdrbOZU0f6M+L7zd+5X/E17lWr/APQTNGC3i3krJRpbzyorja1bwKaeS2ZtsOeYu4yf72Pr5he0ewbcWM2hiDiITb69CsGdxie92PM3cY5BW9amAje3qqdRW8rj5BNIVIEFatw4IjVSjkB1J8LtcDy0hRTeHNh1ftsrUhNZxJmP6MfbXJ8LyyVuh/Q9tSx+Th+a+ZYDxpX20VR8kHFDeArOjmqtHqFfZYKATVvKFqr7CAuCsH+aimid/eNZVIV5n3BZQK4q2P8ARXI8ea+ej9VpY0cVoxdnlw4tVucH1bt4XDUbrgAqp3XgCqLi6zfRAk1y/NEijxVWOCLHE8uSA3DcrJKDgd61b/wVaupCPyqOrJBtfov+I/mizPxnjiJAr29nkn+0J/mhRW5W8j3NcjI/rGkJ8jDhi/qcfHawDsg9qfZ6PZ2ysYRbTxY9Vk0H9Qp8MPia8kHc9ruCycosDn8OEbVDHixYgYHZG4vd0PZFh7NzYJYzIRKHivMf6f8AGD/0E++Y3uc34Xm/9E0uokts3vVHxIA8OO4IAUN6oKxvWy9sF8hj7nKPGWPcV7ReypkEMZz8AHVqHEDpXH+S2Vmu0Pn7ibo8bvvVs1xEPYeBC3OTWOso8laDQa5rdx5oAOVK3FUbbYPkpO77udjZmftDesOcA48ohl/u5L/NZEMYe+PwH6TTq/JeMeRH5q42nqAewKyeiFOPNWCSvCVQ81oYaNuVmyavl2aESCfwVjogrvp1QrfxW7ttqqT7EdN8gmTMaWU3kQOJV+7uXFeB/ovnXeqqaH1QEYvcicPZ4oEFu4dFdk8l0KMjy+TkiN1jS0rjXJOcTqTfFRvy81bach4OgHFUDp5qgQt5FoWa4ojKjDeJNIjEp3GzaLWtI42DuQ/pvKLd7XBjr8i0KkNI3b1ch7d605LCeTkJJr6tCpS7JxJ9qxF4lAqID6VovlfI6reSTSbHkxvcd4FClKyZ0kraY/e13Udk2KZjC8tDqv8A4yv11/qQ0FNviFY/XtkY5rxYKLJHNk5JsZLJzuPByY5gLS14PMb1Rv3BpNrA29c0FYuV9dg3O9V7R+x5LzcuFq0h7Dqb9yxMxwgyfmpj13KwXNcHM8lTfFQVEoPJJ4KpLPwqyt3uzY192810O8LCzP8AzDBBL9dnNYs8DBBO1zg3haJCoIBppBH6J40jwCAFc0CuK3Hqjdk9gBF/gmknsJ4FAGlVoD7Ub4q1pDm8WuTXwjRH+lHnyWlz22HftLce0Wezc5Wx/ovnnKp4fVAsarw9mFu8lh3/AGqi7rao9dyoOLd56IHxclVnhaLb9FVqzxoDkgQwjhap1cWLeSNzTyW40UKNqsyM3xcrxPtVtQ048126VlfwmlvuuSuM9VT/ALVXbuRmwGTDi3wHsx9vezvyaARwzxinNPIXvJWxNnTw4mySJ3t3zSrZ2dgP2kMiJksJ3xvNWsTImZi4QBEO5zvPs7jFZfF5v7P+Asf8VXuWrRHZTSnTTFnJAMPIq4+P/Ad6LHxBceqfjSiSNxD1HPpbNTHlA8OyghI8gHeqFJrhvWy9swPD8dkc1eGVgograXs3tPuIpTJY1MLfpBEl8eZHbxuGnqmZEZeHINaadatq6onzRa6j2FE9rmPDmEtI6LaWC9vzzpY+bXLAyqZOTC/qeCZIxro5GuDhYIKpvHei03zQbzB6oG0BvukCb/BWLJVc0FQJ49ArRe+iaTg3e7f0RJ6lWOynAqgiN/JUCHuOg04aSgXGhXkrvs3ns3LcVYdR5Il5TnZEbWCw0F59B/8AleBqDcHZnjolpBb5Wg54oC+CeXH80HWK3jmtwtWXaR9iss1CwwUunZoHHcr4Kq1CiRxQviqjceJCrIhI6hE4gsp7T4h9ydk7MyQyhJA4PHoeKJcVv4qieyuywu4lLXf1buIWh+tluidwcquiQOgRJRANE/YVSDIxlZG6AcP2kcqd0lU3gAP1t/r77R+p3e5fZbkAF4VRW4ru8sea1NKOpw6Hso9lntJHBaf1O4PaPJ3YQeKyYDYlLx0cbUMlCUFhKbI2wQQnRFzmMD/IcVFK4sNsk+o7cVYUeFhzTyncxpcsv2s9ssWASybpO9ne13wMB4BbFGA8zYEByXg6XsYGvB62p8Odwx5NbOWlSMJY692/eg5pC3dhvtr3szG/8vkzR+TXlZUQ05lzDqoZ2FzH/YrdTDSINbySroO31xUA+AqMkgPUY3tlc794oHmm8j9vZUnFNl1aeINH1X3hee9Eow5fcuO7qUAPiCFcW16pjC2nbvVRXvKiCiCiHRQDi4JlKbJBMWLkuH/JctubQZeNsvIc13Bz20F7RulbGdmSWfpWNIUvs77D+0WdtTuJc+WFrI9G/um3v3+a+baOdc1ezNnO6AtH80LND7kaNmkKJderogQUV4TZJoqgS4V5LcSN4XhJRqqparu6aLKv4jSNn04JwexvDxhH5LxVlovchBPHORqiPglYeDmnqjh58kQNMNOYRzCG8dEJQL4ndSdHK9h5I9tp8NNeS+P6p3pk4Pdv+wpzSQQnvvSFjYzdU/zj/qhSZDqJ0xDgwcAh+tr/AIMoj3T2bkK7a7AHLwrwlePsoNf5rVGF3eX5OW73Ny8a3KwiHkfqLXdHU34FfZSnxzUUjgOiB8GT9j2rFzmWdMg6hZUO/DnNfUfvWdox2Ssewb6YOb0dkbNdl5Lf0vIFkniB0TNqufK157sfCDuVPceZG9RvlLnAFMcbYNKLW+d/rXtNscQVL9I6wOqs+CV0b1lAG5CWnmFLv8ZUg4OJUm/xKX6xUw4OKya3PKnJFuulkwl2rxlxsk8ysmhTAFmLLPB1LLmJEp1kit7VmMjqN5c3l5LPaKaTQG/gtoWKk3egW0XO3zV9gW0b3ZTh9gW0+Hyx/wBw/wAlmySVLkvIWFN7PbOllw4jK+BpcXMF2sUNpuPDX7gVGx+SJ7APYPbZd/c/zCPdt51uROxtl6t/gcjXH7Vx1J1Ld8NclZscVRLb+1V8VEkWmllULKoUOB7KaS2/NXdjgiHbuARMofzaV+i8Vu80HRaTvtHM2fI9m/Iw92nmYkQfCezVUgHL3i3eNQU3KQqfSR3pTjdlX/xHHsu+2/c3LcV4vdpUrR7R2eFbivF2aoT5K20qp7eSD4mkdFfZXZRHb84f1Ic0tdvBRgIN208+2lRU2M/VBIW+Q4KTS3vscv6uYf5LA2npcO6l07wHjeFEdnvjjOh9bh0TZn3HqjPKhxWTiFwmZZs+JNk3jj2WgTx0lPZyLx5fq67G2LRu43UOi3eKK/MIO+F9eRTm+4Vu3rd2Un6m6TRHAp0ZFvbpcBYKbTxrr7E0uPOkG11TWrvDuCEUzXXwI4rGEDQZ5WUAKEhUGshmdMPMvRztg4uQ51veN5BtUd/Yf9gNt1/dD/7gtMScdkbK1EElnL1KdZoomhRscle5F7hvsea3cEQSgeVIV086W/0/FUQvCRfh5hUR1TnuJKLpo2XVPCqBeFVdjd1UoyY54Q2hufrNBwTMdgzMM3jTPLNFb439FTT1TXRHGk3h+4HoU6F7h07b7LH60/8ABUrPaFSsKmleL3T+o8C3LxdlxuCMWS5pVxOVx1zHuWrXgC8K8f6oPYQ6inQup3Dr2MxapjnnyTH3cUrfsQyD4HX5ItG8bkx9lxpw4Fu4grJik8cjZWee4puS1jXN0Ob1UM8To8iNsrCKtGWUv2fIzQP7N5pylx5DFOxzHdHdlvCoBzt6ZLZDaT2k8wERx3dlfqLd2wZEYa5um/pBTkXBMx7eTSp8ckSMc3zHBTgEsNj8VK07yQpm8HrJ6t+0LKA4t+5ZV8WfwrLJGoirF6WrJfIPnngbxuCjfFc+VkX5UsZrK15J8zKoCdwl43veUDI4xk6T59njCt3aNj+x4ZhSxHPZQjjkPAEC3H06LaD9uwYm0c5mVFlzaX3erfzColf/AABtz/k/zCHd0Qmf0HstjQe9LSXEoHU/0CJc53VE2R6o6vCiBq4FEg1zVt+tZpEGiuXPs5G96G8qxurdutA5kdkA6hxWiKkGtFcaukSq3KEslbNEZYZQA8fzCkw6lBbLjv4PaDurkeiId+ITZ2d27dMBucpIJXNcPev3L/UDsv3q/WD3N366mBbl4j2WEWTtfyQLFoyHs8/e3BbivGf1YewtdvtOx2nUPQoB7lJlTBrGOPUUsEQM7yECWt7mosYe4k1jo5SwguMT2f4dyLHEFwsdCg674qhV7k1zzuvon5UV344t4J4+iseLkg5tg2mt4H7FpPkqfd3e9C76qiS06U5t6h+o5q1SdpRa8cVHLHpkAcPNYeW1xYe6f1Cyo2kxfPs6Ab1NETqimi/eYVMziwu9FpNOFevbRHmi8+ScRYcUW8VRK3leMLee3utnQZIkD2uqwOXkpdn7c2dmwQvnlgnY4RM4yUfhVgOILdQB0nkv/wDH+3P+SPzCJYLIV7K2PQoiIg/ed6DnOrcB+a4tKIb/ADX2sXi4WL4FOGrg0dUAD6IkCyvFSI80GvA48CgdyolF2fCxvxOe2qVxDyFK9440Aqj8ygL1Ko+qBEgkGqNwqSP63ou5brxyZohb93FvqnOrwnfwIUc0YE9uClgncGMe9nJwanNPBEeXuCk48Gk/YsiYX3b/ALB/w92qVf8ADeFGl4j23GStUbV3eS1/VWwH3dzezxn9Y0vmNXDHTW1xKzcnKf3zGMiPw6d5QgwTO/e957WNgf3taa32oH5cxgeWAE1adC+pRY+sg/4SiLopsjSH7/NWTLinURvLVoa5rmlrue5A6a6KgtJ8J3+aJNq3G9yokfRPNMcL4HyUg3RnVzNqiQ+2qvc3KlVoMagx2pAAeaARDt+8KGUFjmWTzUMtuiJYnxucHM1DqntcdA+xPjcdQXjCG+22g5tEbuoVl2/TS0vcvEtUnuSHYETnPiDbHgHxqHG9sthzZY+YblsJ++h+NI24cwVXsBtzr3A/MK2jpxT3bJ2TZH9W5xHq5OLQeAK8QFIEuBNHkqscaCseHiUCK1kv6Fbjusq7CaA21q8kaRJ6eiIHUngVr29hB16TKLpAM3ef5lAD1T2R3EwyOHBgW8Bbq5IWnCRj46a/UBaxsiQ8MaQ/SHwuUmO4xSsIaOL+X2Imm2KdzWNPCdAGslS4uC3IY9sje8Ebj0J+H79+9ZUG+SA8hYU7DUkL235KbInEUbCXnkiHgTO0lQQyFtNKLnFsIcCRZAHvV7tKwf8Ag7vt3q7/AFtree243Lc4dFqjWqEe7uCtpXjH6sww92w/OP8AwCe+F5bKWuZ4IgzqUcydgcwuDG056EbA1vAdogwpIY3jWRSsnqTae3g42mPdYtr+R5ItGnINdD1QIsHd1V3RIVs0v8TehUcguCTR+yU6KJkD4iwM4O6ppBVbkapUPVWOpTuiFhhG5MkLjEe7f06rIjdRZrFX4VZPEHoq9wlq+bbqRFDkOao3xRNlp3p1CynauoTdBVuLgi1pEgEjOhWFPdPML1lYTw9mieMb6BWFLI4TB+M4uunDco5WPdFKxw8igXuINq3K5HfuleI9skuNjhjC8tOrTV/D/op/aHbmzdoZcVYOytToW1uLuX/Vv7K9g9uX/cfzCptE0h/R2z+AGg0L81uI59Vw6I25W4Gq4ErxGuS3W0cTZb0RB9eCbY3IF7Q40Dz6IfRJceKo2CV4juP2b1XwutF3tNs3k3v2ffe5aJdP0ev2lDopdUpkLdG4R1x81u3oCyOa8DlTaKtxHJTwuAhcQOnJYksmrIx3RyEjUWcDXko5T8xMxzb+lbSFnbIy++xmNe5zTE9ppzXsdxBHNYk7nSQY2ViPPie2H4PsCbOzXI/LlbdaKpPij+T42J3eOBwb1Uz9JkkjjA5arWFA2pi+d53Hk1Niha2BrY2/VbuH/H7u3xH9fvPbuK7rL8nK2FaXPZ0Pu7h2eL3h2buzuoJJPqiwFPJjz1/Xv5WpcnKa6RgJug0cGKPB2fExrA1xaC717W7PwjITXJPypZZHO57grrerKpOA3m29CntdcJoj6KEjtD7a/ovFxXmg6xIA8dCsaYHQO7PVvBZEG8VKz6zUWg6vCR1R9QtTtSD7Lb3Kt5QcHG6KDaACxpLEmLE8nia3rUx78F9G9zHrLwXEZWO+MVesCx96LfhdYRa7xJhe0HkmPbuo2rZu4jmvAnNIP4I/Z0W7igAVbk0N6IW6lI1xqR33p5bUlPH7QtM+gzQfJPJ4lw7NBPPsdk5McLCA6RwY2+pNLbW0RL8mlw3vYa0GSiVk7F/8RNj7Pzo7kBqbhTS5jraooIu7hYxjBwawUEFPtP2R2th4LO8yZYqYz7QVk4utubizwvD9Ja9hFJ0uNEynkMZQ6+acOt+iscQPtTWNouH3plGntvlvQJFlrj1CLbPC99g9LUuS+4o3vAFAtFqUws1RSgmrJYVMHhrceQgtFOLCpRhjVC5kv7h+5TmE6MWd7XCwe6O7qFnmLU3CyftYf8lkOwTG7EmD2u133R3g8ltEbUxnnByA+OVjg7QQG+IL2jxXvjy9jukpx0SxSNPhvmFnx8dj7S+yNpWeCR/Q+1f/AGAsxzw07J2sw9XY6ycjGjllnEJeL0PZ4m+RUlf+ei/gUnPOZ/Ajzz2/wJvPOH8Cg55h/gCxueX/ANChBsZx/gUH/wA/J9ygF/p0qxeebP8AgsRnDLn/AAWMGFpypyscX+mZP/FV7lFbu3xK/c3n9Ru7Kd2WFRVU8LVGCu6zCOTlY9w0Fa8X6oEOiaRoHNGR3VU0ZE7SDxCrsETC48AvlI7pjvC02tQJQcTXuUg4ePj9ZSwkF1Pi680yVgc07lapEWocgDvGCxwITN/dPPo5TQ8GkjyXiAat3Ure2hx4phB5EFWRW8813rBe4fAKTMkOE9OjA07xu32FsHMA1xzxPA4wvorPiHe7DyxlM46JhT1tPYkpj2rgz4zhzI8P3qbGaDEdTb9UWOeMhgF8NKgn+k3emF3EIIhUbPFBjvNE8RQW93bxUbofNAOpUqRZI17bsGwohtGHHnnyYZnu8MjX7tXLdS+R/wDjBh5INMysiDJF/tt4fffbTlXsLteQAa2sbRrq9oWQyIxxveARXHenw5DZJWSy6XA6S81Vp+RPJkOkvW5x8O4DeUdFl7ielrhped3FO1X3n3LQ7xP1iiNDuCj/ANgxbPHrddx8Re43zUV/1TL/AHVGT/Vx/wAIUZNOYz+EJgZvaPsCaGmhSFGgt3Z0JXmUep/47f8Ar6HZuXi/W+Hs3+5riIVsA6blTmv6K2DtpWB2eL9T8ngIbXeO3enmhklsA12Bvc01SfmzxsZYYOJdxpNghDG8h2/I8MxR/G/ctbnWbvqhRRV9tdlE8weSfG4yY5I6xngmTDo7m3t3HsI4FRn6FHqEy/C/7CtIdu80DGTW9HTr4eS0vDauwEw+Fr9Xktzib3rxeHgFj5kJjyoYpWHi17AV7PbVeZcUSYE3WDh9y2nisvZOdFmdWvZ3R/MrbGwZnjPwp8ZzeLiPD96zYHiz3jOhTarJgcPMG1i5LRpe3emOtzXClTdXHdxVq7A4doCrcrJV9kGV4ZAKoKPA9oMCPFsFzgfSihh+1Pspm8nxR/8ARN/kVbirVqHMxZcbKYJIZBpex3ML2blNnDLfR5WyPZ3ZkOXhYZklfI5lPfd00ncizF+UmUPcauMY/BZ5LycJzifrM5o7Sgln2lM3BhhIZ42ai41fDcsDP2/jY2a1s2LJE88O7dqa2xzXsxJsjAyp9niSd0bZHE9SFi7PxRj4ULIYWcGMFAdtkKmqmLj+sr/h9/bXv37nHtgiJ72aNn7zgFhc8uD+NYbj4cqE/wCNMf8AA9rvQrru/VbuzxH3LC05D2ea1xFXG5p4j3Nw7N/6hsTC5/AJ8r3SNBB4NDk+aUMZbpHneepX9H4o10ZDxPazDx3SPPBfLZi76IuuqsEnfaJce2yrRcnuvyFrJzXsZjRl7jyC2iafkvhaw/Qs2jBAcvZz2RStFuaeCcxxinaWSs3FVfZXZavgpYj4Xbuihbq71j9/1VBl6WtkrSfhduTxLTzergUwjc0WTQIT2vG9pA6q2cFXbj5kDosqGOWM8WvaCFsDaTJX4kRwcg8HQ8L9Ft+I3h5WBOzze9jvypbW2FPo2jhz47husjd96ngHxk/vJz2eIfYFFMw1ba6801wpvqvD2bz7g1rRINXkmZvthg8xGNRCMHs57PZrGb4D3ZPqwO/MIZuycPJG8SwMf97eywrPYYfZ3AlZuezOaR/A5YGVjl0bs7Em+mwNEkQ9N9rKw8X2bysXaUtbUe4Rkx0YCJTFdc1P7P8AtDtvD2lnvyZdlxjKeIxTZWEWN/I1x6LBydv+y2TgUBk40r3s6OMDHV9mooP9mtmuHAwM/JeB3uhsZWpx/wDQd3/AUrU3+0rcB+QMXDYzWX6q71x5E8lhCIOEDHjjqPiv7Vj/ANxF/AFjP+KCI/4AsM3phDHdWblkQeLEzJAekviaV+lNxM1ghnfvjp1tk9D1/U+Hs8R93u8oPHBaoyu7nkafc3Ds3/qJHgNiY5wHGhayTMdcEwHXQV3szZnt3NcqHYGNsoazjwSbxxpPcXb+a3V090kXyUmaXOYwkABOmmNxkNpY2zIQWxND1pCb8jmaTuoo58UrxTJbsOPAqXEndBkAseOvNA9gKpDsu0QbaSD5LN2bNqa8yDo9bOcY2Z7TjPvjxatmZwAws/GmceTZBq+5AN9/GzIjHlQxysPJ7bC2BtbXJhMdgTnnB8P3L2m2TK9+BGNpQdYdz/4VtPZRDdqbPy8M8u/hcy/vV3e5Anc60VSvtt49UWeNMZ7Q5MzuMbN1r5d7AbRYwFxxgycAcaYRaM/sDsZ5PCJzD6te5vYAgXdgPspCeNZcf5PQZs7LHMyMH5qvZr2AFGmOlffX9Nev/jn/AMRP/wDTRfiwKPE2r7KBjAyJmCDfS8RtqvZHZYIc2oAKdxQ0uW/spANJV0r/AF4P/ojMj2ukZJw0NT426sPJlx/IeJn3LaTKAkx5vNzS1bQHxYsJ9JFn8sWL/wB1bVe0gNx4b5i3OU7/AGljdlSd8Q3vC6Qfh0H6nw9niPZu7bjvotUAWjJYfvVt92it/vNYLc4D1KwNAYciPWmSimODh5FOb85iTaXjfp5FT44IzYDX1496inbcLw4JuFiPbfiO5GSWRzn2Seau96BJV9niVh5cNydPKyJo1GR25DDwGBzfGd5TYjZA3dlMK/RXtsW7gmQQtaN1DgmbSieHGnN4O6KXFmdBLZc38aUhslhAHVQxC5JmAeW9YLOM/wBwWHNuiyoj5Fy3WT7lKSGUSxSOjkHBzDS21sqmZZZnQDlJ8S2FtcMZNMcLJdxZNuF+vBRTMD4nte08C02PfoLGzWGPLgimjP0ZGgrY2VHJLiwjCm6wrPwy52NNFkgerSsvEc4TwTRkdQgfP0TJDV0VIBbd6e3iD9y+ebfVNbC9Om9odDT4XyAOrmEMrZO0YOJlgkZXq0pj/YeKBv8AYTPZXrTv5lDtF8VfsmzyyWfk5D5HnjpM3+aJ9lPYD1m+/wCVvQ/239vx12JEiM32SALC47ObV8L+TAJ+PsDFjmoPY3TX2rc4ArVzVcUDS8J/9Lofqu89sMryDV4Qq7aau+2/lP5NZQ/U7uzf7ocwhaS9nmrjscVrhHP3dx94C7NJrnnTdFGaXwteXHgOq+RQOmmHzkg4HkFE7lTuoU0XwkSN6HioMoP8OmbqNxUsz3a5HO5DfyUkD7ddc1vPFX224KgDvcfqha4n5cjfpUwFBo4UgB2CGIlHInlmfdcuiM059U6bG3nRHdl3VQNwizFbU3FjipjqbM/huIK18ATfkuO5ydXEtWZgSAxSvbpPXcos1wgzyIpyaD/olbr97N2e/Vg5c2O7qx1LaOFUW2IhmxcNYpr1sLbTxCyc407uDJ9ya9ttcCOo9wBqJWpko5mqQJeCbAFFU3fVc1hz+GXFjIPOt6h7xxxZTF0tbQxnnudEw420qWF7mZeLMY/MWtkSw+Jzonp4sYj3uHEVaky5nbRzoZYIoXs+Nta/MeS0yjkQhge3Ptbsvk+UZTB0vf8Ak8dh7cbb2z/kmWXhoeHscw7wVg4uycyXZsmbkzE94Yy8DhalGzdiYPcRhuy+8MTw7e/XKZN45UTSm9pIfaP2nzg2KTMx27OOJB4yQBxWDt/2V2U+fLflDGibCyWEGL4AAPO93FMwsVuPBbY29d5PmrNIg8Ueq8IVsK4/8Nf6+/11rX7T57+jwF4B7lRPPQK8zKceOkdte94ffYSae015ru809CtUZWmR8fu+E+8X4kjRxpPf4nStYeibiTb9VA/FpXfQgxziXdvaTaY+tYLCUCDRXdTmOA1IOLmqCRwizhocODx/NQZcJfHoex3Mb1G/fEO6d1A3FT4T6mbu5OHZyVaT1KOfnNafg4uUeJiRxRCgFpFdga0lFxMTHUOaomJpopjIWZ2awO1i443dOqpzr3MAs8gFNlMZFgkxw2QJK3v9F8rJdWrzfvJQh8Gmi1VdD8EQ401ODnW1GFxrcpMCcY+fI9+K+hbjZj9EHNDmkEGiCOfvG04G7W1sCvke086HTwDJ3AfddLbWFTNoxxZ0fWtDl7PbRpk8xwpuk3D71BmQtlxZo5Y3cHMdYVg9VTiLIron6HBzi/rfNXqNG+YQDV4gDQobqCNealyGulsRw83OWJiUG/Pu6u4ITShow8er+lECp9n5TPkEcOOau4WBl+q9odnCjP3rCKIdawNo4O087beXHs8QuY1sRlLmc/hB6qLa/wD4oQ7Wg1xxZ84xO656S1rAT9zVDnwyvgcT3UroJARRY9pNj3XO2PkiOKCY6fhmfobwO+0Ys1zHCIEX/ViuZUf/APbva5Eru/Ew0xxHTIbA3k/UUTPZbEZBLlSxtsa8hmhx60Oi8KtxVFWF4QvCf1R9w/8AGErCwSBPOzUToFb9/JNkja+M2x3A/qOKMm085/WUrwD3Kwpj+yVbsx/Iv90N4uTPrBX2eH3d67jDc0Op8m4KPFjqVpcH0SehURcHte9vSt4U0PxMD2dWKMZltJojnuTHJtptlNpNLU1Aodu4oPiAxpfAd5LVMzIpkznWSd6MsJz8kOikPhj07t3VA/Cd/VZkMRfiyuGni0minZznyd5867rwU+O4tmBHmOCztlSP+Sy207yx4tqxdqXFnNZjTn+AqHJjPha9pQg1mC21ycntdpcC13mtb2hjfiG4JuLgxvLT3r6e9zuqDGdoxsSRwPirct73uIs9Uds50j8gH5PEfERzPJDwRs5CgExscnfl/dAim/XP+Sk2pmmxTedckzFxmyRs8N0wH6XHetbnkiyUzSbG9RniE23htq3kEFPhbqY0lTSa9mzu3NaXRauN/V92lQR7CrW0tluDtn52RBXJjyB9y9pcSEMnGJmjrM0h33grFzabtfDdjF3OPeFs7adHByWSPPBt71bXPcRZ6dUdRWsgN3nh9qZBG1+a1zp+Og8GprPjdTOGlg4rIzXF2kRM5NPxL54HvZeB/JfpLzZ3ABVGLFJ7LAcatZmwMzEkZUjMfIZOAeILSCn4O08PaM8rJtle1s0klD+wkL3b67ePZHJsXIZK7EDHbry77v8AA8VGNpPDDCeNmMUm5X/h9trGZ4svvdbGVo3UPjk5MUr9hNfMM3xVRyyNZAaOAAFN6Klbj2UF4QtxVX/6Q2GYwY0T8nI5sbuDfV3JGVoOXMWRHeIIb8Z9eaizMAwPgELPohvxCuCLe92bMKmxt1/XH1v1HFavlEn1pXLwjsvs04Mo5kL9Dnd1kPbDiljXkF7/AIW81JKfE/S3k1qi5tv1UfNoTAfDbPQo4zC6XxMHNCSNrmb2uog+8dobUe7+xhNDz7HNcTG/Q08RVhT4rj3vjj5OaodpR25mh34p2KzxkPiHF/MfYmOaHN3jqELQQ0lEdUR1TmDcUdQa5v2qxfJY2KCyEiaS6IHAImMMig8DaApyi2htGGHIcIQTxdz8kyOFrYqDAABXZCdnTjJIEWg6j0CfjSEMl1M+qVj5wMU4aL5HgUJnOdiSNaa+A/5qSB+mdhYVlbLBhlb8pxq+Bz6IPkVg7dgIgdUnOJ/xBNfr0u+ylCdqMbPK3UDuaRxQjia3oqHYIoy4mqRyXPddRj8UZ5Cxvwjl1TdlbMjgHx1qc7qVZMr9wRnzGwQ7xQsIQY0kmQ8MYB3krvqjopTmPc3HBxRTWR3waFiZLwJ4nwEmh9IKDJF48jJPREE21BzjQQmku6WNtWCUZRDa6C1L7GbUgzMaVz4i/jSGXhxZDW0JBw6HmFx/V3ae2QFr3Ajos2BtCYvZ9V+9Ofxx69HLGjazaOS/TkPFshe34PNTw44McZnfKQG6SiciSXJfqmJoeGtLfqj/ADTCwnmfJASA+XRNfJM8jd0pZe3sZs5kZjQOvS97LsdaU/s5ijKinOXh8Hv0U5ie+CSeE6xHRcsvKz9lmQyv2bi6ZJA7hG8OPw+ungufI9ldkTNi5L8p8LImjeZ4e9bdH6K1Z76cH+YZpXfew22sWQSOg+IsIqPgN7n/AMlNH7OxmeOZuuntdNMJHPBG49GjoOzxHt8AW5afer/iq97HwY9WTJpv4W8XOPQDmsrJj1PkGDikC/737eTVox2swo+7iHB0l7/Ouf2rS4ve5z5DxeVaZgZ0G0+DY/m5QPpNP+tIPYHtNtO8H3T2Uxx8iv0O+Tnkrwree0Nxyzq38NbQq2XfV19rP9p8sy8WhjWE/R3D3WDGeZK0VzTjs1gcbAJDfTt3djcXFfK48OS7jGaPpHeSqCLMY6TRT2QB0lvZdFRy/Ox6onng5qmaHAuY8D4tW4qQ5M7f7Djv5FeJblTSghpKABWuRZTp+4YZYoWC+FB58jzTAJiwPJa830I6BOH6TK8iBhujxLzy+xPnyoou7LQ7xFx5NHNZmyZdPfd5A0HwS/5rCe1gy4J4i/eC0W0hY+bg/JMB5LJPjcEGuFVTgqcVJijS/wAcfRYW2IjC8URw1DeFPjMMmO7voug+IKTGmjkjJbJE4EHoV/SY7jNhuUf2jf5oSR97CaeN9s5L5G2PE20xzHCmjJb8J83dE2SNr2ODmuFghUEGxiCMjU7j6JuPA5gPiI4L5ftnHD/6vUHH7EZXkC6Qw4NDd7yKFJ2VOcmUF2+mg81LgYUWE0OvI8UzgLFDg1Q2RKJWdHMbdFapLx5GzDyB/FY8soi1TwZA+i5hH4hPewtkt489ylkvQ+OvO1lxE3GX1zZvQ2fqa8EF1fEEzM2UG8mPBCEuAYAwtcw3v81SLUQPJV+otW9EtTtpbRjxBuad7z0aOK6ttXFbS4eiZO4d8xrz1PFRAVENCeHeHeOtJ+dNc7mdyXAvbvsjmEGRCJjWtYBQAHBRzxyRStD43inNdvBWzXnLGBEIe+ZpLOQ3cQp8P2RzorufGz5WOHXwsR+SmN96oqHuSY2wsyWF5Y9rNxbF3n4Iuzbe5xvqzSpJfYzbEdZMkB8QYabDqriTd2oIvZyN0DImF9F+iYyEnzv4fReFU49hjbcm7y5pugVf2oJrjXP/ANF/ojY8+Zp1uaKYOrjwXyqs2W8jOm4Ofu0Dy6eia5/ezHW/lfBvp7jcrGkhfWl4pSN73Z+VulgNNv6Q5HtpV21jzHo0qtlxei8Ks9vzT3/UjB/6lo2NB5jtZJt/NDxYOn8lkQgagZ2eW4phG9sjPJzFGPrfY0ojdFjyvJ8qUncd7kvt44Mb8LVWzIfT3fleeyBm+OLxvIVdmpoY1Vhx/tOVNHJd3j7vjfVD7Su4x2tPxHeUb7PAey0eKOBsySdujW3gH8E+QRNlyXvc9mok8j08kXOfFGaI+FvN6dAwR1HJTPG0i2/98FB8nL6OJLkCvF8NN/LinnLYHva+Pi+Rj9QpBo0RjXQ4t36Qn5Qd3YNN4lW7eqcUUWO1NJBHMJ8kohzHbq+NY2c10kFd5+zwKwWMJcW/KubXcQmPaHsIa76zUyYP3aHHjfwnzWX7MSfJcmCWbAc++ZdF6eW7gsGTDdPjZMMzR9R4NHp6qzJNI7in5uQTzKYNsFjOLIr+9Nx4C9xq1JtPaZazez6w5DqmtDd3gYKCim8M0bXjo4WtnTWfkkAd1Max4HOcwMGqtzYwFEyvCHOHMjf7kUzCJY2u9QoIMOIQRaOp9QVK2CWQw2wuItqYdxjl+60y9zHjy0JgsHUPUJjTQTLO9N+sEwmiQmb6o/tIJvVDqhaMsjQxrnH9kWp3x74Zd37BUv6VlOGnhGwn8U5hNWfsT44ixrB9pUjMkNkAa1MENyMBtAbgAOw9gbJZ4KLZDNraH62ZmUckD6ttaK/6UBtCXdQdyVO7IMOB0+XKyGBvF7uC2fNsTMhwc6NmQ9lai8D/ALtTnNJkD3M3U5zCN3LisjA2JtSHaGNPFK5u8TQzaYbbdvFfbvUWzNgY+JTXzgnXJoLDLw8W9CaR0T2mJ4brqQ6TRsCgeNouO4WSjFH3srSXngDyTpide5vRBrGil4VLGRJFeoITs8W6QcR/xnHsaxpLzQ81FJ8D2u9D23fYM/ZuTiur52Mts8jyKnwJ/k8+pr8SYageiDx4fXtvsfizQbShFmA1IBzYeP3K2g9enZavt07Oyjy7srRs6Efsqvc04GSf2Gj8StGysYfs9oO3M71Z+RW73Lw3DzVbLg9PcGNhSS9AjHC57/6yQ6j2/pExdwaA1apMYcm2VYA5EouzS5vwR/nwVsteLs8B7RHjyP8Aqi1kZsE75HFmOygY/U7kYmuDvnJevX0TsSB0sgGvgBX3rCzcdzpAYGMcHP3W1xU9ukce8jO/XHvAQw9nhzyRPL+ACIkdFZaXjixfJ4pcaIiPVVly33xe/cGp8Er2uBcB9JcaVpwO78FJDO0Pe5v7X+aa8NIdpeDYIWLnxNimLYMjho5H0Qe0hwDgmNHzgd3dbpBxYVPiyfLNnAax/XRjhIm5uOxrWmN7fjYeIKGPjySn46Rk27PM/wCHugPxWt/yeE3fGkWY8Y01JIAXFCGINHJWqXl7pFrXsyA+bL+5yg2dsqN2U0mDgWg8S5bDyJXE4su7qbXs6ZcoO+UgscaorYRdQzMht9QthuxHSs2jID0cFhiQhmbE4dapRC9OVAVfwTwn/EpyLaYT/jWSBuax3o5Zg4Y9+jlnHhiOKzdFnCl3eSysnamJFLjvY1z6J0nctmMYAI31Vb3rHwcUxY0YYwWQE98spcVu+xXmE1e5Xjs/dH5e5zXNdzA5xTzmhwF8lbj2A+y2TfIg/gUHCa3EUyPh5NahlZmzoX1odtHGZrebHSishr/aNsTi/VOzdV+HuI0cWXCmlcA3cA8dNMe7+SgnzcTKiNudjNZK7VZGm6HkjPnxNHAO1E+isIAlbluTXSCxuUUM8c0Phvc7/jn5E0OysY/OSG5K5N5qPDg1475GPpPftOXZmWblYLDuo93u3wbYgaaZ4JgOYQn2fDR+AaPu/wCwt3uCRhBojons7/ZuU65sc+D9pnL3jg+zmZNV7g2vU0sGWBkQNPFCnbljkbpGqA8HgrHYafKxp83UsAfFkxfxLAkxHxtyGEvITX7Px3srQ6MEdt7az/3m/ktw9z9H+1f7rx/3ezd2DIz4cTi0HW7toErvMfWf7R9ofKXfsMqvVd3C9/0gNIRh2aL+I04rXjtK8fZ4O1+MH4uOA53B5P5ISCj8Fbh1pPnkfwETBZk6XyWHn5AihmdFlvFBrt7Sn4cLIILdABvlbwc/mSvnZptT6ZuBHC06T+tdqHJ4UMOp+U4mUNPdKLJ1mVoDwLJClhYJor0H8E6ZxZK4OBRne/uxbhvvyToX+MJmftHRVkDVpK2ZnwgSwb+o4rIw2Ok2Lla+fcy/yKnwpTDtBj4nDdTv5oY+jE2s+otzY5/5OQOOBjyB3eN3EcCEzFlayeXQx+4E8ihkx/KccAZLSKrmn5UzIXDRINz2dEzY88WghrzbfwXy1zc6ay00WoRRBxFOdvXFV728q2lB2zogfrt/JybFszBiFXK7WQf2V43rRtHPZ0kK8Q9V/upx6uIXzrlZvs3UFQVFPYdzyshrSY5n73XxWZL7R4QM0rml4NX963BfNuRjmyAZC9xfxQDQtWQRypVA390fl7u8ouibpNcVU7dYptiyFgEmpnhYdeHJI9QsWRrmPyGPYdxa4bivZ3Je5xiZZ+o8heyeYdc8M7vLvyvZ2C+4Oe2xRAy3gUtlbOnE2HijvRzfKXfmspgprB/EpIMmR07NNtoFAdm7su054DfNUT+v3n9a3CwZsh/CNhcpMyWTaeaLlm3tvkOQUeDiSO1VpCE0M21MjfLknceg4e7HlY8sE7NcUg0uaU7ZW3J8B5dojlMX4nSVqYPdfjOj2hij52EjXQ+NnMfzTciCOVnwPaHD3b9mTFdd5Mxp/FTxO+Eur6TSsyIFonmH2rNH/wCplH2qaT45S797epCdzj9iklvUHaepQbgYrW8omD8O29rZx/bH5LcPc/Rl/uvH/cHZuTNnYT55N9bgOpWLrllnLu+ebJWFJemaj5qJ3wyNK+YOkoa4G8KQYxx+nIeaE+0IoXfBGNZ80HQOHkq1sJ4Fb1uXhK8XZiuy8qWOVz9R1AjgCiWhgeNFp2XCIoHMj5uN7331U+yIJX6A+d7iNbfoNWScxscU8jRdvo8udoeOKgyDl3YpUNL5h3Hx2fyUWXKyMcOR5ol7hDbgweO/yT3uaPocwozII2NAd5KfHcbJFoOgjLTbue5TYcomxJnxvr6DqKbOItnbaeBOaZFN9e+AcuYWJtbAeZA1k7R4Jf8APqFPs2ESSML4CN5H9n/on7NeIpXmTCeP4PRN2mQ+CQyRHgosR8WLlzksfut3Bp5Jjojk4waJ4xrDxzWRm7T0OBa6+B+ijNAA5lY7NzB16lA8P1FlUwonFh4/1rfycjlZJk1a2NAYwXyRdO5ads5vRzrW8+q/3Y4ftFfOuW73KpDUbKL/AAIxe1GBd0Hb+vArcvAfRB2RORzcVTWeqHygan0FcDfQKu2+zvIixOhZb3XvACBQrs8SpgRAO9OD9z3fepAbEj/vT482Mvc5zCaIJVjsonssFBjHvO+h/wAHTg0H9U7NzodjwG9bgZiPqJuHiBjKAaFLt/2hbsuHdG0/OuHRMw8SLHi+CNob7ldhhLNs4wdqbTZwOnIo5mz4pXEWeNeqvtiZ8cjG+pWymxFs+ZDR3FoKwJ8w7Iil1uZfcOrcWdPdrZmDF9ecn7gvnR6lQyVqjafsWIbJhasQf2LVDEwmOJoQdHGOGo8kGQsZ9VoH4dt7TzSP7wfgAt3ufoxVbKxT+wO1s8zMAHcwh7z5qVhJhNqVl6mpzT9MehTmitctKVoovNKXdp3kdU90fypwoyP4+S1M9UYNoDo7s3Kwt6vFmaXVraQoZIA10rga3hvBSZLwzClt7uRT3MlO0pJYZWGozG4cOq2pAHHFkiyWt4B+5xC+R5Jbl4xxZ3ttzRxIUkUuh1SCTcHKIYzYXHx39yMUo08eSjgjLY4vHwc5yayFsh4PArepYd449V3sL3yvt/PcjkEmqCLWmyRW9SfKg/VVGgtp7MEUG0wzLxgavhIFjZ+Ow4E7JIXssuby8vVPl1Qg+HgbRxJLZ8Dt9I7NeTHpljdWpjlHtGTvxviHEHkmSZ7NlZXwy22F3O/qpmz9t4848EOQ7TdcAf5obMxmsja2mtG7yTJ4mlpFHsr37aU7D2NForvZJWtF8hRWmFi+fNKttT0KsD8l4iPNf7vf6r508Pc3dlIgXwNoH2lwjvFv3lbl4D6KPLyciK/nGPNj7UAxl8LQOXyA4WrxWfuhbiq4BX22gZWxtPwDf6qyt3ZwVDst/ZXqu6lEGXQv4JDzQdz7RpTTqiZv6n/gNx7O7YStTiXH9S3ZuzJ8t/CMfipMjIk2plf1s51UfohN2dhOJPL713eNJtOffPl1J6N4ge7u7I8rElx5hccjdJCg9kNoZez855cyJ40EfSsXwWMLMUDK5XIf8lO/+ocyEeTLWdOCDmzEHk1tKaY04zu8i9ZeW4iKPSFLs7NinjlInZT211CZtbZOPmsboEoO4ngQaP4j3PHsqLye/wDIISBrhVLcqVBeAoz7Zig4t75rPxVWO0Oz84fSEm8fYt3uViuVbKxP+U3sZhYcmRL8LBw6nojkZMs0ht8jrK0tQduIUJG9qiPAqMcHIZGVFBGfE8oR4bWx7mxgALVCqAeOIQe0EKwOzxFBjBG3jadkPTcHEE0lGV47cOXEbC/w5bRrYa4jonEkOdwRaQ4G6IKBzO9l8RG8N6qHILvoO4nyT2Bl72I5LXF+mmckx3hi4Eb06H0WjVDQdfx+Xkjr104+QRjyNLX3vp3msnZTyYJLYeLHcE3OxzM03e8jmCm5IIc6qCMMjgDYHNSYMjy0FzHtoj8lPkbYx8xvxwSNewHm4HcFFtWDGkyY2N0kS6RvojiL6dk+x3960d7iOPiaN3dqLaGK2WI2CrHZfZXZuTIItTvsb1UmRBC8/XaGjoN6LYWL9KPotO2jRsOjBVEr9Bf6r5w9lLwrd2HSiI9V7hyX/wASYHib8fBbgvAVk7H2vmbQwi57GyEyxgV9qg25srGlZu1Xuu6TflLeh3KsZo6AD8FfYEECEMZjWje9/Dy81ZJJs9m7s4KghZCtxPZQTJoyyRoIU2O0MmqVo+lwKhmbxo9CowK1J7mEM8I6/wDBl0hF7h+qbtba0GxYASA7XKeVDkmYeGBw0i1L7UbeZs/GdUTDqkN7qTcbDigZQZG0NA9P1E00zNtYtFlNimHTo5OnaC+ZgTBxlaVjAguffoFhQmxFqKDNzRQ8lo8dfC6/sTYy7Zc5Pzh1wdAa3j7fcvbeDHybB+bkIcyWB31qat3bu+1d97RwVvucfmFZKPZolyid7nSnUUAOKaOLm/em9QgeBX6K70KrZeJf923s1dxiNcP7x4/JWt98huX+vbQVumyHDo1h/NGSJzV3c7oz6rXE4eSuPTzCto7DGyRwRkeNR81FHmRme3MDr3BRS47BE4cOHZHh47pJDQC/pTOdO+64NB6IOcTwPknMHkgaPAojV581G6JseggDqoozTCQ9yfE6/wAV3XzkjGu1fCKRk1SR7yeIXdgSzvIIFMZ1Uc07pMfUwHg1y7mTSDe/mn4czjB8LgLaopsXVBqHULIzsXJnYPgAeS7du/zWRF7P5O0H7nwzd2WdW9fxCGRtYQTguA+cj9UGMawcB2amlrgCDxBU+ysiR+Cbx3eIwnkfJRZTS0h0cg4tcg7mgU0AoIGze5QwHSLe79lSZMhdIfQdFqxIfLSVqiYv0t/or2lCesX8+z9Ed6r5x3ZfZw7S0Hz3IH2mwGPq2yn1+ArcF4Sj/SGUDxsg7vMraewtqyZuxyDhvNuxQSCDzoc1gZ02mbvo5mcWPH+qbNigt4aR+Srt4qHGe6MW+QDgOA9U+eUvlNn8vcshUFTSrf71FeH/AIPu219I/qotlbMlyZCBQoeqlfLNtLJbUsxL7PRNxNlz76cWmk/BwDl5TayMjxkHiB+ph2hgZGJkt1QzMLHD+an2TtXI2fl2JITV/XHIjyK1M7N3ZrY8cyFJjSwyxO0yRkOaR1UW19mQ5UTgS4U9v1Xcx26/aaNo+jjM/mte1oH879yh9q1+0OF+/f5nt3LN+UzVrrWfg3LIcKc+cqQ/EZ/vT/rzqdu9kuQst0ZYdbh5oSbIw38LiamQRPllcGxtFuJ6J+bnz5Dv7R1gdByC8HmeC3+QVDs3IzTNYwEuO4Um42LHE36Io+vZ3ec13Iq2lGLNc3gCrYPRblYcFM8am6R6qaEtc5o3EJzY2lrqUjG1INfmsrN0Mx4pHR89G9ODiOBHIq1YKslFnogUWyanC0yTizwjiSmzlroA4tG7RzCJFXoDeJTc5ri6hKNw9AjHGS6w0cupUWXM6fGYYtXFpQa8Akam9UMedryNcW665LAxcTGZlSt151FjR/a+QQ2hivxZYx3T/j9FhbOkbJjwtY8Ai2+5SY47xvHArIZGWskJ9U8AB6DRxVXpBKmmJtxAV3fZeEz0H81TGDmj8qd6ItnxyebXKrV4r/VeN/r7m7ss1yTCakGpl8Ar9rNl6RTTIfu0lbl4Sv0zIHRx++1ub6qGfIEjnOjkG/Uw0pcLZ7u/f3rGtYAeG7QFjug73vWNjO7U40FjyRy91PE8tYXeFwNUsGE015k/dCyMnU2ICFh6cVfZu7bcFTVUZVvKsq/c3q2/q959+rta5CfuW6+Saw0PfATdp7axtmstzYSJngdeSbg4FcCG8VN7Q+18GM1wONDIHu6EA3SDWgBV7249rmDA2lGzcz5iZ/r8KsHtsrxFXYA4KODaGVgyGjO0FhPDU2/ztX2a/bDK/YYxv/Sr2iOPhBVDtqB6/wDiPA8y/wD/AKb+yl4H+iGqQ7jvJTNRBaCo/qBR/VCjA+EIC6AVbHwv+Sz8kO4jwYjvfT5a6ch2bzXDgqAHZS0i1ryDO7kaHr21Fr6LXC1GPIZIOquBh8luXiKBZXMKmuQ7sDmsJxdGZQD1T42h72loO8HyWNtK3St0S1Qe1ZGy6LvnITdSN/n07dVhTymscFx6LTceQ0gt3bwnmD5ogxk2QEWaw3c81SZKDEa78b3EcPRFstEHghNHpa2nM5+ScyB2o8eCAYyUEOBFlEy2wWOYRyYpXZbBL8j0sxXkfCDd1+otwVdlmvcvCZ5t/mVTm9UG5TvRXFiu83BeIK8R3qvnXevbuKFLeFaLCSOIRPtVsvSSAyQ39xW5eErTtHKF20O5+pW5vqqsEcfwV7EkoVbW/fpCEWw8Ng4veXfgVWXK368Tgt5/UhoKt/veJeH3d363doQY0krWabYH6huy9kTz/Sqm11TnyyZU4uWXxvvz5L5NsmdrD4zQAHFf0dskTTC8ifxv/UX2xZ+JNi5LQ+GZpY4Hoptj7aytnZBPeQOq+Tm8j9yseXYFokZfwu8N9FTinY+S2WIlrgQ5pHKkza+yIMxtB7hUjR9F44q1r9qdrO6SkfgAiZp5PRq3K+yoBX1qX/xFhnoHn/oIRLqHFNgbe5z06SOU9GO/Io6ZPB+CyMGVzozqHMHeo8xpoFr28Wns8K3FAbGwS40O4ZZ+xDP2nPkNFNe7d6DcPwCFV1VOJ5BU0dtuIajjMhhPFosn13/zW7s1YzwtOph5LXEQtWHH6dniKpAsKMUmNT70s/quVnmhtXKOflwsEWM7wUytT/50gGkUsFu3JYIwGsaNLnjgTzTZI7YQ5p5gqDPD5cSosn8HLJwMgw5UTmOVOFoMhE0jLkd+AWzdvYejIiDJq3SsHiW1/ZovyGATYYO+RnIeYUedG5zGtZksG8J+PkkPB6C1UbmXbyOPRPa+uCM7AfpgcPJMa9rQTuFG09s4iikDIX7zqCL9hZbSOE3x8nWP1Hi7KKJd7lwRfu/zKLZQeSrL9RarCx3ctZH4dn6I/wBV8+717fCVu7S4kKvarA3aqety8JRl2hkurTbjuPqVQb6qjY4qtiygHUNDKI/dCo4kXJsV/eq2jB5uAWmZ7eh/VWezj7g1Lwqwt5H6/SwlUCTxRefEq9+rT9qe00WKHF2LA0amDg96bs7ZpoAOrine0HttHC+34kBLpBxadxpBrAxu5o/WRjDxNqxM+fjkEUhHNhB4+hpa2Kx2d7G5nVd5AC74xuctTK5jenY22JMKWWochh0g85OX4Wt4A6rvdrbSk+vO/wDMr9Fc7mXrd2+GMft/yKvb8flC8/kqiEjuJ4eiBeSQgMWbd9A/kUx0fAJhumqXFjGZAPC0+IDog9jXDgVQK4r5N7M7PxYnVLkQMuuTNI/NXS6egQuunZQQa8sBFoZWe+aUXHBvo/W5L9PK3dlhdxneq1NWl74yeB4dniK3KoisXJia6eCN7q4uCZgwtiZCxkI4NYKQj2PM7Dd8/J4GeRPNSxZUuoiZjd3znkTvU2O7XhSyA843PUWd83LUU45HmoZ8d7Z2Me0g1qCgj2gzvH/Mk8+SbFGwBtKgEyWNzJGhzSKIKgwtszugcIYsi3Q6PD3Z5hSQzyQZLLex25ycyXqtesD4uNotvvHcqFngquWMNdus3vTdubUhwc6bQ2QOIfHvII5KDYWyWYED3SBry8vdzJ9+lxK8J7L7f/wicSJ4aSAKJ5cUNYX6X+K7zZQ/YkH80KVYrwvn3dvhcvD2XIAUGvvkgz2r2ZqcQS8/kVuXhK/T8otdqYXOon1KpsfLem34jW601+zhFdOe2MaSd/whB+05a4NpqrPxzf8AaN/NaNpZAH1uyx7tAKmlW5wXiQord2buz5xbuzxH9VXuVa1ksj4Ds3KgnOujQ6+8NkbJmmFGU7mNPMp8jH5eVvmkfrcjh7P7uE/OSP0hN2Zs0Ty78qcB7yffr3odo4E+JlN1QTNLHhS7F27lbOmu4HeB5+k3kfuVt9e3uJn6d7CfEgPRPxsmLIgdpewh4Pmm7Z2TDm+ES/DKwfRcEXOmeat0jj+JRbs9nnZW7t1ZbGjg0Wte3ZerIK+9wQa2luQGFP5MKHdhCloxJY+LSEWwtHRbiex+TO0yG9EbY2jyaKCplDiVuc77FQJ7BGxxdwCJlkN70zD2READrkaHvvqQrz3Ld204SdEJIgfJGDOB5OQcLVOPZ805B0ICcxvUJr7G53ULZ+1iZWPlxp+Fs+E+oWdsKcNyWkxO+CVnAp7SC8nU36TfiU7dLJyJIebuYUeQzVEQ4LJ2cI4Mod9jDmfjCiyoGTQuD43gFpQgiJNJk+PIclocHbtJ5KsfWyyGEUTx58VfhfuPIp/fabqt9oO8cRLj0Tnx/J5WNjjcNGpYvs/c4lM+W9ukvPBv7qr37cqYqavEeyu0Y+yntbRkfVAi+aZJNYhjY8H6G4LK2Y7XB3B3cJWH+RWVmYpxsnDxwCbBieb/ABUErSHwytPUb1A+MtaXC+oQkkJD0+0/kE+k+lI74QprHBSxusqPYm28XKyoZpYYjb2sG/gtmV81s3OenEVjbGf/AI5QsmbJmnLYQZCSWkmhdo5DWiYi27xoCmycxkWJjmeQkeHRrrzTsZ+JE54e9lOlI5V+SMmXK88XOPBVIw9HKtol44PaHLcfz7PD2b1bwqaqYVbyretyoe5T1uW5eI/q67A0FHuiOHuW4VwUePTSfel297TnGZvxcVwr9skBM2ZszSTvA4o+0vteTKD8nwx3nkSgxgA/U37rJdnM2xHumw6a+h8bC6vwJWplKx2C7N6XDQSiGmJ+/TzVtc1P2btCfDdXcZLHnea0uDTSph1eq04UY6Bbu0S7QkI4XQVZu0pvqtjb+JKEjbHDsrZ+R/y3fkvCrWqNCMhg48V4SqsrfasiuJFfYtwaq7BJI6FvAHeV8t2k4O3RMpzz+SqMrXlPI6rd2UtUDlqhA6K4tY+ihLjN7fmn+itldFQIO8LaIndtTYmVNrNa4B06j/JFjI4tp0ZH/DIDX2HzWJtbFkjkDJWEU5ruVqDCeZNmTEn+4eP5qSOcxStLDzBUgnYGg6DzbwUOLO6Jsod67lkbFm+YOuE/FG87v9FDt/FLmN7mVnxxOO9CaUMbellhAMPAl3JMgaJI5N7j8FfChLXVaJHMLXl/NZW0ZYdpT5EMWM+Xv2sqzpu1z5ch+ot6pq3FeLs49ru5hIv4Dw9VeS5jibviotqZfdGcxAdWagfxC2JFhyzy5Q0N40x7P5lS4+TK2BzXRA+Eh6ljvWfttMafFO0eSjHGZqh3DvWqHdUjFEPpsULf7Vn3qHlKz70zk9p9Ec7Nhhix35T3mhFG8NLt3BZpjFeyEQv++z/5aFnT45ZFsXZuKTxf8pc+vuYpe8kYSGlnkU6EN33fRZuzZTJiykE1YHOrT5cCeeSNkWmJrqaKFloVk9muDCl+tFS3LgvCvCvEVqfaoINYV4it/veNeFeFU4/rAzctxJWt9reeq+9V6lDHjMhNbvuWounyQ1jnABocNWkenux7H2U+TjK4aWNHMpxwW5uQbe+3fiu6Y3Dg3zSUAAjsjZI76jPIdbyFvP66LOwp8XJaHwzMLHjyKn2FtmfZ+TxiI0P5PYeBCtnYHgg809jg7TZZx/aBVgOG8HgV3c8bgaJdwCosA3ktXzLR5LcvCUI4HvdwaLRM/wBq/Rtpv5GZrPuCENRy8DwKtVsvJ/cP5doZES400b130zn8jVLwlHvCGiwmvFDiqbqXE9ewQwPJ4mgEXPP3lHBwCZR8/MdbvLoEGQnzV2/qqaqCpqtjl3WW+M+q1wlVG+PmCqcezwLRkuHXsLDuWJtomaI/J5z8VDc7z9Vtb2YbqyGPysZvwTQC3NH7QKg9rNlvki1Meym96G7g6uBU/s5tKLI2vhxZmKD8bd4WGzAycxkjX8Q1g4t8imsnfpe5zDvA6IyMAcTqWTiZQlx5HMePxUWeHCSo5g2yOqHikfuATsmU6t98lPsnKAnoNeNTSFn7ZmhyNmQd3C+FrjJIdAJRwNk4eI8tLoYmMcRwJA3+5fZuPbzVBXatxPuwbTxjFkWOjhxCfsxkubjyvmxm73NI8TfNYWDmPfO94FcNC2Tl7Gy4I8qnvYaBaeKEkZMcjD/iCeID4DxPBObKTocETe5UqC3cVfNFopeBY2H7WbOnnnhgbG+y57t3wlbDZFrdtTD09RKF7K41iTbEH2WVsxufkvjmeWSOOnSOShzdHcd7Q32W/wCql2zc725EWODTXaK1H7eSnh2PlslcDTY2ADlQr+XaZNi4rv7txae3cuS8S5rct1K3Fb1q4IlqLbRHZ4wrYvAqkP6q7W+grJJW7QrQG9cSUCXOd8IXy+Zsrq+TMPhaPpkc/RCz7gFm0/bm3nxsN40Lu7b5uTNm7IiiJaCxq/p/2rfnOGrFxvC13IuQAocveA4qCJ3je0epWI3jPF/EsTh38X8SxjwlZ96gPB4UH1goPrqC/iWCyzLl48f78gC2bn4UOdhZ+HJmYzqLGTNLnsPle+isdoqSeNvq4BYVf+cx/wD3AsDnm4/8YWA4CszGPWpAseFpiilik+rTxQTJJRLLPFqF/T8kzv2OBBquHqsMMo5MP8SxK/8AMw/xLEPDJh/iUcmG5kDxI4kA6DaIyG6hQWFhbGmZmZcEEzp3O0SvANbqK2S9padpYZB//eC2a0aMraOGK+n3wpYWRsqX5PlQyiRh06Hg36JgJpwNcaUOPETLIyMHm80op3GOFuqNp+O6spnNhChex1Gt171LG8OkqRt70xx1xOF8QmSxta4gSDiE2viCZ9Zv3rvpzXwt3BSZuTFjxg08jvCPosR6Kxo6KoQhSoLkrXdZ7X1V7lcI8wu6zHs671v7NxWjIaeG9WO2xUgDlLHs3IxtmGGISWfC2iCeJUs2yjjbRZbXNLDe/dSzPZ/OM+I55x+UjeFdHJ2RkyPA476HJZGZOwta7uNZY545V+SLo7jaQ9goCuIUkTy14LHjkeKfkxMhduLT96fNkNk0GmEUa4lM2wcRudK6LGgY46GfG9x47+XBMhhjijGiOMBrGjgB2Wj0VH3bPZTVuPvg7LzLA/qnJsT7iaGkmk/aOX8nsteWEi1miCWXiyNpfwUTQ0FzhYtMgqrdfUJnRNdyV3pTtJPZvNBOmeGsKl9qsZ+Y/P7mBh0Vou3LFYwB21Jt3SMKHC27tLZ73zPZA9zGPqlhY72aI74neVHtH2mwMaQlsDpBqDegBKAhxq3fNN4Itwz+0/8AL/8AKNqytWxJ282SA9lKlaslbggGuXiK3regWq2hUCqvsAeFbArjVOPuke7e5vZoYTzVnssoudQsp2XIMXFNNH9bK3g3y9VHDE2KIaWtAFK1s7njTLZnOCZbK5xSrBk2dMzDjl75woLDxnxHIjcdL9ZPO1jZ8Biwy4Ajitj7N2IyGacMlLi59rYz705ka2ZM7THlRE+qZKy2EEe54VPCAWzFgJ3KbKyWxGVxvqUXBtuKaBvKYBxTfrJnUrLw242NiEiKUlz3tO8nkPRZrGOORDlPcPqEFZDz4cDNI523+aisjQCegfZCjI3QpnOFQ8XABYbOnpSjZiulghdurx6DQXez928hpV8yE+qbIsqPhpe1Sw75YnpkrP0cuD/qkqDaeyMbLD5CXtp2/g4cVHyLkOTnrO9ncZs2LO8Y1gFp5dFmnExJWzFpma7WQOjyFLlOL5sh8p/aKeeD1K3i2wq+IEJp5oE80foFyeAd7inN5OQPMLKgc52PMInVRN0tpsO+UPaOOopuU/kyXmxxWlgW5WrJ7Dp1dEJMWNd1msdyWpjXdm49lsHp7njWphvmhkQSwFgfDINLgtqYkzS7Flfv+jvtNwtmRRYzacPG9o5uPFGNxD0JIflEQ8bL1VzCc1+phpw6KLM2fjZMbQIg3h58/d3Lcevu+JUFy/Uf7szP+U5XLH6prdsxEcdLkHbMyBW90LvyKoN9EC1vZSrV6LwdlmkNYB32LCYz2Nhrm91rcVXtvty+UyBfH6fzQl9t8D1ef+h6+bgr+7C07Ow+rtZ/JX2a8bMj6x393u29U1eArxHt8K8IW5VasqnhXEFbSqc7y9yvd1cOHZQWp/Hspnmg2+qdjRBsTC/Jl8MbAjiYzY2hne8XEfW+k771S1fYtm//ACkX3LZjuOLEtlvG/EYtkYcD3QOEU4FtasKfZcUuVE0vc0ElYeJtEY2AzXMa8BUD8CN+ZQyCLcFitbbZFG6Xu4ZPnFLsnCEUshefcsIZGzia3tN2izacY6FeAe6/uLZxvnvTseRs8bCIni7G4A9Ai4aItlNyIeplIP3KcZJm2fszMZG/e+N4sg+RUBjtzQ31WKG2W7uq2cweJrCog8yYDJWyfWjsLaDsKSHIyJXwyVbXm7o2i7Ic+VpLG7gGrGcywAsevgP8KxSD4W7vJRttmOxtji6rQnJM51brWFh+zuE18dSSNMr66krZ/Jh/hWARuaR/hKwzsvv4w8TRuaGuohT/ANEYrxPemRzT4PtUjvie4+jAjzc7+FMJu3X5hGM/Nsik/fYjlTmaQNY48mCgmMNW5qY5gqWh1Ty3wTfgn43xT/ZS7+TxDeealEYyIaoGg154rKZvy4B3fkEyRkk+DR0fEzovlDPkuQayWcL+kP8AT3dcDghoMfML5rX0WvGb27nKwe2lb14VQXGiqQy2nTQesySYtEkQiPEk8ls+L+ue6RQYGGzGxIxHCzgAr7LCpqpWPfpWT7/+7sr/AJbvyXzrPVO/pyHeKIctWPMP2Cqf9i3du8rcPTsLXeakPwEh12j/ALEY2viHv7NPtrte+bzvXjZ6ID20wnfv/wD9Mrww8vAFRxo+TIhu7ayi364LVfYW9niVNVMQJK3ns8C8CtpR8XbcSsL5olbyt3u0N61O39tAtHHsoEr4jxQiifO6yGb6H0jyARgEmRl0/Lm/rHcdIv4R6Iklb6ajwYtsng9q2xf9YFtPZOzJZ3zDXVNHmsnaUwzdqPfM5xsazdJmztnT6TuDnBrQpNqn+mMmZwe9x0+VGlJHG50mXOa/bUskugTSaefiKZFCJC239e2u3/d0q/3u31Q7tvutGLZ6psns5kvIsslAvonMxGTXu1cBzWVg7Minw5Qw961jr37in4O0+939xlDvB+99IfijlAOynufZoC1ixC248Id10oBpDfCPJGOFodxs7xzCOgHqd6idvdEx3mWhRHhrb+44hNx5BHFLLrI328ncrWmAv4G1h/0RgiXCxnP7lhc50QsmuKwBwwcX/wBoLB/+SxvsiCxoNgtMGPDG4ytFsYAg/Ysgr4ZgfvC0gK+Sqommr4rS0lWCXIF28JjmOMXzb+TmblNA0sJqVp4p00pc8lx6kp+TJ3UQpxBdfQBZkbhHogF0A9rBQWVA0DHyTOzh3bzRPoU1kRdH8bN0sfMeXkVjTTNkw6bLbXNewUR1H4J+Ts2GWU3JwJ617vc7QeOpQkgIW57Onba0ZB8/cp3ZYKpblZpEns3dtGkKW40VfvU3s3+7fZ/u3L/5TvyXiaeVqttRjTWkOsq/Dzc0qp3joT+ZW4efbvK8KCe7c3xHqj3gBo3uIQZ7IQUbsk9h/wBtdrWB8auRnomf7a4Gu9Hi+/Q5d6/FHVgWraMtcG03tIymHzCABoKhwVX27lxVuPZSsdm5bivGeynUrCDoHICQ+7pBVnt0NVvcevYOH3pgsufoY3eXFOzpxnTAjF44sLv/AOo7z6dFf+SoLSzoVXHii7VdIMYS7kpfaX2lixI//JQvANc9/NR7J2SdNXSm9odsRYjLbADchCZh4kcEIpkbaCAxXoOncVpgYB73+7ZVW1Iz+0vm2q2jtpEYm76y1eymff8Afs/kg/AjB4WVXs62/wC9YhtfYZh4TsaHwv5h1fkjFKYnCi0kEdDa1BWqbAPUqom+i8CEMT5H7mNFo5eVJK6ml1cEGsJKvErq8fkV3cMLPqxtb+HbWxIR1nC1YWZHz0h/3KmtQjjc93AIyzmR/Nd44MbzXhVAAcUILYwXInOc6QneUPG5x3NT8PF1yj56ZoJ/ZHIIumcxtCjYW9p6LHjma9pdHmV8UZ3+rl8ohE+Y8xB+8Rt415psUTI4wGsaKDR7uiRso5ITY3qhDlm/pe5plJWpgI9yu20S4qz71WrV+5ZVNVC1qVooj3f925f/ACnfkVZCJ2tCOjHD8kdALbB3AKsuYdHu/M9lns4+i8I7KKqVnBxPXd9iv2Qg6NJC4pw9sdqPPBz933BeJmrduU2L7WYRjri7j+45QyZuBEXt7zuQ/Re8hd7lTPPNx7Lcqc3dzCDXuoLwns8XZuVk+7bV4VuK8Z7KlVxq4yFTzXuUVe/3Nbz5dmkHrSoVzKO08ubFMYfhQ18oefpO46B+F/cgBQ4dg4uG7orJJ4DghxctDrQwNjvihd8/keBlH8V8kgM81GR3isheP5JFyG+im4Gy25D9+ROA8npY4dh7hy+cXzY94/0bKj/SjPJ68DV4PcrF/wASI9lswaeMzd/Tgv0CP94of7PD/nMX6NGf2Qn7M9pTkMAEGWdTa4A8/wAd6Ekd9lz47f2T+apq8IXeyOxovgaaeepQbv5qyUHOw4uck7B+P+qp7h59v+6sQdZv5FXkOj5PjcEdK0xsiHEm1QWol/BBrS51BgV6mQCuWpE2TZXzRKbl7RDH7gwCVwPOq3fijTl+m1e7dZTcXCa/433pA4LW5mdn+N7qcGEK/eMkLvJXAWniNyLHMkH0TvWuMFbkxjbL1FEC7ionQjwH71Dza9Ys3wyUejtyDvhIPounvV+r1PVBWEXHt3dldseyjJgCHXNJFWsmgNQP5cUydlZDBHK13Bm8OHULDgz4nzsmYWg6vBa2QBEyfIdA7jUrC1Yzs/J7meJ7NbvED5lBxNEFcezj6LcqTpAdG/7FROrlXhPP/wDCjg9l4oJpoRLfwggKCCFz5JGtaBdkrY+T7TbSyoc1ksLnbiyzdLDkmAjZK8tB4tpfJtpQZTYQAwuOuZ+lpFV/O1PtPaWTnzztd8kxO7D4RTY2i+axtq4FwSXLBUczHfEx9c/Xj272qnrcey3qmKmFWT2X2UXBeFbivCVTz2ESBaoj5KwvCXdu80iST7lbm8ezi7kFfiduCfk5Jw8WZsOQ9heZKsxM6+qhwsSPGxxUTOA/n69mu6PhCs1wQI40OxsMT3vNNaCU/wBpfamN7b+TwkgAqLZuy5nn6DCfwU3tDtzvnV3Eb7e7+SEbQ1u4NAA7PmHKpivm2+9eBIv97t/fR7sLw+5+if4lXsnmeczf5L/dsJ8yr2A3r3zFo2aH9GBHamyI2Cte4sJ5FEOkiltr27qKsLXtKBg5MH5lWEzAx+sztzQrJceJ39loP9otjQcS6dh/ELxn17f0LAHWUrRnQldy5+vgwlGfIc/lyVkBR47dDbcfJSzXqJ0dFS8KqFyOLgmSUfOzUfRougu7HdsvW4cRyHVXluH7KbNkslnp0bWimefmqHuWUaPZbSEYMl8fXenzwH6KiijLNVub1K4gIuJ3oua7ejpLCUaR6qeB1xyORbuyWF3m3ioMttwvB/ZPH3PPssgczuT42a5i1o6DeUW2IIftKy2O3xMI+1YzZGxZDTC8/SPwpzhbSpTzUv1lJ9ZPr404NRDVa59u7sonsmGLO7EY1+SGExNeaaX8rUrp8lm1HPZkQlwl18S7oAmvjD8iVjbrSw73WUyCMyue2MkCmlxDj6LN+Sx97PkOa0GtUo6nqn7QeHlsjxEKO4UEOAa5AEhzXg9KUY4a/uTb4O3oVwcr3+JSOkqHWSd1D71K17amfr4USsrGImjmmZJ1ZKVmZGM+N+1J3xVWgzuJATIe6bbA6QbmDohjwPfI5kb6AGnfaih7mSaV80bm34Dek27+VL5TszNj2fCLy424srGbmvFmyd3SvuKOxdkyNfkw5U08veOki4VVBvXd2VS3hXpPkt3ZbyqaqYVbj2V2VKVbFuKtpVPPaKI7NcTlpe61090MYStRJPZyHALRNDjwN73ImOmOMfmeg80cCB5ne2bLmOuaVvPoB5Dl21QC3EdVu7HQbMZjQG5pn6aHGkMDF1vbTzxJXfNZgY++WY6ab5mgm7K2RHHXzpFvPb8yVU6Hdt979Aer222vrEqo2+6TiH1Cr2Tyv+a3+SvZkNDmVexoQ40DMxXjNYeBYAtGLAOjgE3Zm2oM+A/N5gJcwD4XNq/ztB8YPVXt0eTP5FBsYJNDqU7MzHSu3B3AdPcMvt1ssAX3br+5p7N3Z+jYA6vctMkbuhC7maRg4ucq+1F24cF9vYStwRzdoxxkXCz5yQ+Q4D7UNR6Ksl6raT/T3rK3dlmqTYcsSuRMG5EbQkY48UDYbvPknn4GbupTiDe5OZluFpxCLRwVeXY+GQPjcWuHNRT1Fl0yT6xIooEAggg8/ctoypmmz8DfLqn5Ex1/AOXVNDKpBwNtTjdNsEcQFl4GRJs7aIlEbqdjueK9R2eE9u4dllbu3cfcEbHPJNMBcdIs15ALG9pMuWeeBjHjwwkfG0ctadJKXxW+viPFZk7zKIpZI+LSGLIIHzcuj6wBoruYngPLSRRbfFfOtdXNMfM98tPNfegzvC4XqFKD+i+6gY0Hdq6kqNpb3wtqGRKHxBrWlgAa3khjucHCnEUH9AU4zNfFbgCVPMwtbC8DSd7hW9bQieY3MY0SGjqeFNLkRvD44msZVvfSnycQF7nPjBrWBw8kDCW5eVFCzcRqPE2Rx+xYGzPZJmIMpoiy8vvWEbnM0gcK6O/AhZR2LO/aFDJlnLqJ8RbQAcW8rrsst9VvCuJpXhPZbz2bird2buypivCrXhKont0TEWtQVxO9FUpH4+7QK7x3ktxVDzUWLEXSvDfzPkpXMfnZkJiyJqDGv+JkQ4DyPHs3ea3LxX2Uexm2faZ0s7wI2bmD0Kg2fhP1uApt1fFR7T9pWZGW/fG4OA6nkh2/NFfpCAaPeDNnPtd9tgvVBvuUv0I+qr2Un85R/JEbLg5cUf6KxPOdiqJnoEyDB72Y6WMt5Pknbf8AZXMgOz54s/GLJomVbt/A+lB1qxoO7oCte3J/2f8AJacBkLCNUu9x6BEAPI5rm1NO47ndF413ntwXfUjkP4V2buzds0ebytwWvPa+/m3RtITpX8KAQHNEKyR2AMJPAJ0eDNlP3HJNhvRreCpVlHzAV7SKpvuW5UFuTnu0t4oRCm8VcZKaMbU9wA81NNmtlIdFASa+sU3uxoFdlsVZANL5oFEA7kRaq1RKs2jERi5R+bG5rz9FAgEUQew5OZBD9Zws+QQa0AbgFTzXZYN0Qg5vD7FizbEhkYwCfHILSOS3WvAVa8Spo7aHbu7b7NkybXz3bFkMU5N5LPoPf1aVM0RRX4AB8KmtsbLYxg07lM2FkLDo3Gz13qsJ4eGuLiHWRvuygJ2VRFqB+TJvbFHdlo5JrnPs0BwUbdmPyRJreCAOiY+Vo1hoJ4rHgkhGGbY5l31NlQd5rmYHuaWhrT+dLucmoiQ0XvKexhZEZJriL3Ack9xcHvc7UfVZObnQTMieYGsDC9jNxdvJClzcJkUUAZvbTAPgAWRNhsxpydLLeJK+EX/mVHiMYxrRPmBgkjc53gLSARXQ8VtHNwJcvUe9hmMbH/SeKHHqhtFmiUaMlo3t69twLwns8SoFcfd+eVs7LaV8XZdrRIVcQtamkNVavdAGkceznyQjjc9+4IbT2idqTuD4IyRjRnhfAv8AvsD9TFjwHGhIflv8T3XvaE9+fFE14dQDFBg4+U013jo7s8fsR7hurjXb80v0r7F4fe07OIB3k0tMxc4cfevEKr2Tm/5g/MK9l4/2rXi7Nbx/SQvAE5/s7OGNLnAtdQ8jahz8t8TZnNwJH4kM08ZoUe9cW39rB9qxtmbZGVsp734Ez3Ns76kYacL5jeFr2pnSH03J8xL64ngmvaHfE0hHHJNXCef1UyVttog8whE0lavajJPXFefvc33LfsweT0IoCebhpCEuBsyX/wDbLPuKpWFS8Rrs+WZ0ON9D45D0aEBEABQAoAdn6U30V7ScqaPQe541uXIcUIYh1PFWSgyB12TyaOJKe2WZ+VTpS7c0cGDoFcYeODTa7yBvaaDmi6QOM20NKAvcuPYQt5QAdhynzY5x/DsDdqw3zvsvttqLseVvVCCTuvqtH5dtuK3Lf2bu2gtNo2aKLk18Mkcg1Me0sc3qDay/ZnPrHeZ9nStccfrGOjm+XXmmNIcYdcj979W4C+iggj0StbJIGigB+Z6rAGJeVG90pO5zOKx54ZjKXNc0W1reaax1NUgkAAJcQpcieQMFiKtYWW/AkzSx4xWbtZ4X0QlFabHkp9lR478keDIZrYOOmnEUfzQyZjZDWN3uf0C+TZT4nU4hxFlBsb3sjaA4a9PI6f8A8rIys0RsEUIc+gdPAI7OhwcPZ5AxmsvvGCnP6Uo8XFkdgTF4JYNTh8e86vsQn2PE2JpjexmhrYt3B5cPzX9KCDO2493yXEaLjG7UC6xflvWHnQD5GGNbEAzQz4W7r3eXBQ4OLBtLFce8ioOb1BNLh2Exv+/st3ZTCrefdqZeDstpW5yp3ZpcidwO5eAoGM0FRPboZas9ln0UntFtWTH3jZmM755396Qfg/zTWtDWgNaKoDl+ou1g48HfMZU8g0agUzL233+TCZQwat/ALAdJCZIxrcRp9eyx2Duyv0v7F4R7tNJRnkihB4vQjjGoKh7urHctHs6WdZP5hD+joAmk7MY4kEzGvuVNHopDhOMW+UHwA8L5KTaMAxdl7Px3d94W96KjJa25b9CWhDansxBHiYTIxBGcl7bDe6IcWFrRz+ktT8x31pK/FFgbfRd1l92PhkFt9Qt1cUQS+B2h/JvIonZkxrS+tBB6obG29FkyD5l47mXyaf8AUBDiHWDRBR7Pn9mDnof+auXjqYymV1J4q9k4vLQ94/Lt3dlWgNnR5FVJkkk9Q0GgPwXgW8pozox1Craki8PbSp3Zxkdw5dgaDa1uc+QUTw8gjHnHo5NMRsbitxb07dQWhhaeq3LUqHDtPROY6xuI5o5eF4zczNzz1To5WPj+Np3LXjRPrxuG9vNSlxfOePBo5dthMbbnnwttx9F30r5D9I2PTtoKha5rxqx2eaocVZIRcVQ7NtbM23KNtSTZIfZGST4Xs6M+zksOWIT5DxHjm9DNzn/csd+N3+TkNh9d9o5GEMpkzdAJHiO9TOhlMAD9DfEQeATmut3FZDJrdrY/hR3J7BOWmnO4lZL8I4ZeXwDxUeSkYRoeRSfm48Iy3aNANOI4gk70XPDcfJDrIFVxKEk7hk5LIpAd4crgeYc7Hkqxoc7f9i2MM/GLstz2inyaLOlbKgig/pGAzvkY4wA7gOI3/esbDhe/Kha5jWRkRsf9bqeqxMWCCbGYyV3cVI+qMR1/F61Sz/aLasRxHSYeI2HRJM/fbLO/zJWJsvZsWLgg9w3xWTZPmnOwnxGyzoq0+g/JeFb3DqFRK8S8KqMq3n3fnFuC3dnxKpCqVlbwFqYtxVSu7KBKMjj05dmkblPm5jdl7MNTP/rJOUbebiosLDixscVEwUOrvM+ZVfqNLV8r2hDg4O933qTZcDe4a1z3sDX2E+bJxJXSUcYh47NJ7PCF+lo6R7vdYrrKdn7afzEZrcu6iAVN922kFadj0Prq9m4615exv3nuVMHonP2dL3ZAl4tJ3geayMCISbNyWPkiLixmQLFyV3l15tBCZ3GuacPlghLmuO75wvMjzXRGSRnR7y4qwiYQ5vxxEPatcbXjg4A9gjDwOMlEqxKeVj+aO0dnPwpz+kYrQGdXR/6dujPwHc2Qu0g9dSpoHEn8bKczZ0urg2QHf5hMJrW2+l9vFP2jtHH2fHYMx8bh9BvMqPHyYoIBUcLAwD7O1/8ASGom/G5XtFxXhHoEb7dLkJZGs6otc2NnIIjmiHxD6GsWntDRFxcaUsVTF+ryXeYTXLQ5v7XYI2lyefhBpEvIerCFK7W49gzIWvt29PwyS20MXaAjmOmGU6HnmEzGe44jbdw1SfyWRs7KdltLpo3FvfMdvpo4lvmsfPx2S40jXscLFK1SCY4uwoHg3ukI5Dp2WrpUAqHZTluW5FEuRJKodu0c2I4owjLsuNglE7OLX0QbUZprXcDQN8VPNvAe6hQA4ABZUeM2BzHNYN5tS4OvSd/CvJaihM5ne+NwaGl54lOxsp8rGMcC0jQeFLFiwsljYomyzRFjnPFu+xBpaXs1C74qLODGYkRiiaK0dE/HfubZ69FLl5Gpgc8n71mu8PyU64warj/3SzsTKbkvkjZGHWQeOlY20GYk0+0IYtDKoO1EqHMh+TwyzTbxZ0V96k29M6GBstNAM7nu0ir5buKjwNlnBfmTBh3E4/gv1cbJTYomRMFMYA0BNLQOpVyurgNypqqQKpHrxKgiGlWT7tPQtvbucqkKsHsLZhRVtVsWl58+yzpbw5qgqBRhrHxqdlTuEcY/acaCj2XDKA90s0xuWR30q6eX6mhqPY/JzJ9qZA3UQ0efX3eRXwr9LXhHujFxSi6UyO4u8Sqvf/3Z9oR/o7H82K9rbPZ9WN5+8qgFqxyB0Vd43ohFsfPk+pjSn/pK0NhDmXekajyQoqwg4yRGw+E1Xly7NUhrkmiCUO3aniihsfb+NmPBMYJZIP2SDf8AmgQC0hwIsELeVNt72iyI2M0w4Vw6j5E277So8FgjiYXzn6ZH/dLJn+MnfVhSNsix6blnbLd43GeG/gdu/FQbQxhLA795h4tPTsEUMm05v62e2x/ssvj9qD9pTeRH5KgtxQbtQhr7DiXehX6e70Cpg9FSsdplldLyZuQe+7op0TNTX8OSLoo3cLcCtbI3Dk5NEFcSUPkb29DaBxWkH4SCtbQUHgtdwQYKQElgKwFYRW5AlMEAAUc8B1dEIct2gr5Rixy8yKKsp+DM6TEeY9XFn0UOE0Jb5g2oq3RucVk5EZZDULTxo2URMezxbyvEvJVafIwvedDOShxzUbTI76xU7ro6Vk6TUhWbCSWyn0KeCRkQBx6g0sfNj1wPs8S08R7lYGVX9078itnujM8UAhme42Y91r5blxw/LZYtXG2X/NTZMg0bYnLK4GO03BD35O13gAXuww/8nhSwlwdGDRIsKuMa4+BU627qRc3e8+iPQpx+EUnueO9mdGBvOnivZjb+wBmZk2Zmz2WOuQsDV7Iwy6xs90nRj5SWrZ2wPaHaOxsmHD+UGcmKUi6DhYahBmvmbkuAyDehjKG4dVPg+0UGBi6O7nkuUkbyN6sMLlYJ5DiU2Fo+s7grK6WVpNnlvUYe82ow4221D9I6VFM0mKTV5Lefdp6sjtphJVyduiUFBwVtKu6C7sEcz2x4ePIXH4RwCeycbS2m39KLfm4eUIPXqe2/e1uKodjMHBhgjHwNA963N6r9MK8HuULO5fKs6LGb9PihHFw4oAe/UETOtFf7txf3Ve34B0xvzetwVsK0TyjrvXd+ym2H9MSRaImM+lQcPsTXAHk4Wtyeydk8fi3aJG9R/ooCzU1+oLVj9676bifyXeYj+GjXacNLeLOTlHPso4mRMyObGADe8NWz1T9jbOfky/JnvPhhaxxvWQdJRxdmsjf/AF03zkxPEvPFU4l3xHiewOadyEw8DbtbS9nMlmcIycCShIQRu+xS5U0WFhjVkTnQ3ehh4OPjNNthjbGHeTRSvImIr4luIW5MbtJ2g24ve4/cv94vXhHp2bu3udnsvi8ly7wg2QhducXJjYzr+FRyQeHe1MkJDHfYgzIkje5UHaX7ui1Rem7tse54UE6EANTnxcb3J885eEYo3Mrz7LVdgpDvSggOSFq+CDAXygOd0Qa4AcxwAU08p1AsH4lADeN6LQQGJwvwqibCmwp2ywPcx45hM2kzQ+mZLbtnUde0yYc8bN73xuAH2FOZGYJholYd7eYRO0Yh0FFAaaC/3a89GKg4eZXiPZQNKhS8Q5I18SfI7wbiT9y+RezUrCRZkpwHAELcVgH2j2vCWCXJmpriLHdCgf4rWRG2CHatyPZdTM+kPMclh5vtfjzCdhYOIO4jceqiMTSXgUFj45Ia7vr4tbwpCUsyYHGSE8/qqSwXDS3zQaKat3FF1o6juVMU0LyYnOBHCiniTRngOZzeBRCjyYRLA8PjPAj3PGt47AAi70XiPbRXAK01jXOdwC1TuPYMeJwBGvj6BS7Wz4c94J2ZES9heP8AzL+tdAd6vj217toNbQFdow5CBA97GC3uHAJrHsGOzvt2p5H0QqlYMSMzM0h0jm79IQkja5vA7+355iBzCvAPcEOO4mvtXy3bz5OIaA1aY29lDtKPZ4IPQL9AxvT+avbvm3Gb+LitwUWzdny5U96GV4W/E9x4NA6lQte4nCzPlwcYnYAZ89YF36VvtYcvsVkjGe6X5djEsLBwbqAJd037vVfOx1yta4R5GkC3sEkncxAd5JxPQINx2MG7oi3ZrX8nvIXxMdzXybJjkkYJGNID2O4PbzUG0fa+KPEk73D7xgZyAAG4IvcziTdFWbHBbkSB6qjuXf7EnxnihVIv9q8J54uf+FFBsTigWuPmUAFvKDcnXH8TiUDnP9FQA7N3ZZC+aYPJBBNkFFBjNKDXmuCYMhr+Go0m0u6yZI+u/sNqgfctpVI9UXtW5aXu9F5LyVdlMKPflHknWi5gJX9o8cOC0xPdV0LoLW8vcLd+Q6IcgqCtp3IEHdwVXTVrcaapsKdk0WppbvvoU3Ow2y8H8Hs+qe3H9osE8Ic9g+Zn/keoXtV7PTan4eYzSavuS9p+1bXw31PBA97OooqPaeE6LJ2eWahVsemTWY3nf9YItPFFpPY4Dh2MDgJLHmsbFcC187jVGhu9Fs32a2QMafAzJpJDYEaggg+Y2O8zH6Ekq2ltza2TmjDxYJZuTLK9pfaGTViY2bkhvF0MJIH20jsbEZnbTZ/vF/Im9CLz4iXequ1LGx8spIY/gw8/NBrSSjJencFQ4K7sLejoO5O8RTgbqip9mzAtt0Z+Nh5qOeISxPa9h5g+54wqbZRf6K2KrW/tDXtWDBES/IZTeJvctjS5T4IXF+glt1QPnaw453huM80V3+vRiGhwPK1HlujZlh7YS8Om08S36i2a/RCwGPdTGtG4DonZERliY90Y+kG7v1FeJ3uCba3ySWNzcRo1Oc0fEeikgzJ3RQudHPCGDyU2BLJH3bniePQCOVow4sbObRS49nzoVZpXgHuCHGeLC1iSRwPifapqo+8VUcQ8h/Nf7txf3Fe3Mo9I4x+a3BadixzEExQZkEsvkxsniP8ANYw/8SJdqGZnyAufjjI+gXNibe9Mb7A7PzC/RJKZAIjxdDJNr4eRDUHAuaKF2hHK5h3NfvB6IBaQniNuXdOe4/wjl9pCJZTjdInYw1fA8mkS0O+mEHMvohDtPHldwa9AWUXQhUty3J0TAYA0zHc0EWpD7X4+OYcdzdZpwbR4IR4znOxoT5UoHRWcGMLEd8eIPsK2dzxH7+jlsszMBiyGm/5LZpzZaM/2tWJX9dJ9rFjHhkV6tUFbslqafhnjTm04TREDfQK+b922q4XdRvWqFpWiSOQdaK3dtSV27j27kEC4oeSCAtDUUNJQdO5AoWvhYqaAOQW5Cza6K1YXFA8kSSQsXP2XZYA8qTZO2Z8OXg8fiPcml2cJImuf3TtTmt4kKPLz8mQU+3nT5rCy3xmSPS0/RAWHhbOM0Fgss0Tx4Ixu4Inkjq3t3K2u3cOwyvoArE9pPaZsO1RIcSNhke1ex+K8SDZgc5vDW8lbF2Z7R7VgxMUENeDoczcwEWKKifPkaDBDUwbT9wDTzH4puLsBz6cBIwsHQ28nt+V5RdJXdRb3DqeQ7DNMQbDGn7z23fZbCFYduVngjXAo4eUYJSe5eK38j7ml4Rf4iezwFXap57TDgZbmmiInEfcsravtQ6DaOY/HwiC9kZP9YtlYuy/lmJh4wIcN5I3jyUHyuSJ2FAS2rLVi42I6TuI4AN4UBIjgiivq8b02D2cfmRZ8UecHD5hrADRUzcJmws3GMxyZKZNfC/eok8lqffIe713+vZx8+yyVSub7F+mLwC+HuGXMbC02CVoxQENPZXvbmeTFezsYdI96va+0D5sH3BeALcU2ohoZpD/h07k+TYjdwHzrQ132ORJcBuC0v38Cj3dOcT0COUe+lsQD73LumRMiZbGh/E8N6czibJaCa6qtjYvmy/xW71XdamNd8Rv0VJs8XcyEd7EA0+Y6ptAA8e3wlRxsnzJ/gZ8A6oj2rwRqJ4/kVWKB1K+ZCoLwq9pPF8CPyVZU3p2mlao3wVw9gaN5WoWOCrnfYXglvBUZYncWlaoSg6JpQ7PEPcu+ygqKs8LKeODSi3i1HkCiHbwV4US9xKo8UHc1ryhzodtEntpqu0KI4oByEOO5o6Iv2xDNfiv3Tt7KO0NkviiznipWS8JOhXtN7NSXNDlwM+i+J2pv3ra0kJjfnyysP0JPEhKxzntbfkKTeTVTluocSnxgufTdPJTQm4nDctu7AZJNjZIjfkMpgLOQ5le1uYHsl2zmBt1pYdK9ofaWeX5I3NzCf6x5cfxKzWTxSbcfE2Di+NjtTytIoUBQAA7e42e29zpPEUGhX7rdJVgprrsKKV7hM1rvUJmGO/xRQ5oybOiJ4gaewBHvwrYrXhKsOQDz2huysvzicPwKrbbTd6YXUjlbOxtZBcUGgbqaOAKGZPbCe6Z4W3+avOi9UTgcVq9qdlgf3zVd9ldlBa31wXIbh7gA3kNHU8EzMxWyt3ci08j7lKwryfsX6aUdAV7jx7O6gc5HP9oZrshiDIgqH6jl+y1VgwfuhXm5p6yD8luHZ83fmq9nYH9cgV/C9U4q02aPvsq9HDQhHFpaKA3blcX/AH1Kpzq6LTs/FZ0iCbBjSSyfCwWnzPMshsuJ7HuOqGUwzgUyQdUJo48TaZEWdHu1n4XjyQIu1UaiwsSpH059ANHxFTZctE6YW/BH0V+1uH6H8lb42Koh2U1NGT344u4/cVeXN27lu7CyZsUh3lo+1WmvFOCBFcAg0eHt7nOa9vB+4rwlaWvjdv0pp7bbfu+BC/RaQC3cn8nlSt4PKnrdIfuCyNW94/hCnYziw+rAn1vjhP8AgCv48eF3+FRF4HyWNMGp0cQZ22F4uzct6sHsIdQ4lZUmSx4x5dzlkMHigk/hUovVG4fYnDi0/d2w50BhygXsP7RH5LZwyjPgSvHhoxzHUPvQ2Zs+VmV7NiRnATwv1UeqkcQGGmt4AilMOYWXBEXP0964DffDyUpJ717R1C2Jie0WHlbUxX5cEbrLDwvka5rZW3sDP2Zsb2Pf372OgdM5jGCLkDa+WSwS7TljgZHv7qHeTurisDYOM+HZkT2CT4y6QuLvvRHaJs2GI8HOAKAA6DsoHs39tgrcgeSEBsbihk4j2Fd2x8XIG1SJKrJarat3ZYcqkPZpaSeATpMTIPLQd32FdztQOreIjuCdLE3X1sp1nHiJawbnEH4vJXGAqzI/Vadmj1X/AMXbJr++HZXbqNBaRTftKrtZjwSTTvayJgsucVlbdzSMQOjw4vgaXUPX1X9GZhkNmGUgPHTo5A+7eS9D5avCOy7XyfCK76R87uLn2qjHZu90dQm9QrkP7rV+hQfuhapsh/IvVNCHVB0J8kP9msNvA/KvyY5AkoGJs+QDrO8MTfkMdOFut33krwOXzYVyEfYtMMbeFMH5IMibhN+OSnHyAKZVONeaoqimuILm369VmwQmNsgcBuGvesqGHHMcga2WHWSjPmnMypHuDPAzVvKBeSDYIBX/AMW43kxy17QI6L5sdm4qmA8T/oV+lT+nvN7yPUPgKBbx7KV32gtB+qbVtsIRZhP3qxbUWE0LQnhdpsEI63R3fP3KKoK0GivtQCBQrsDn6UAgvnQUN/uUSqRN9m49m++YWUJabM+lmNe8NlsA1wWbzc0+rVlHi2E+rFMf7HHP+BPPxY2Kf8H+qH0sPH+wFRE78ONQEUcQfY9bDzG1kbKiffSv8l7IT/HseT7HrYR3nZMpvo7/AFXs6w27Yzr9Cf5rYmIB3OzGMI4fMkrBc4Bswh5loZSxXcM1v3KM8M2Apx+DKgKyT8MkB+1Z3IRu/wASyYdpMfkR00A0b5qmjstFpV+5u7Ci5hRbJIr7KmarjHbucqlTIQdR3o6u6jAVYUofTdTCK+xMO07cQ3wEKYbOdkupkQk0M8W89XeiBeadZvehoHkrzY/UI/0W1/AWPtWZnbRG1dQhgwXtdUnGQ9AgufLt08fiPuR40TpJnhrB1U+38t+PjWMCN1Nri71UWLFprU47zf8APzQmhLE/HezCntwNiJ54ivoFV2V2fpEpQ+WrwD07KVtMTeJNIQ4rBS8AW5QxkhzqUQZqu7QczVyQPBwWoljVIXHen3xWiN5PQKsGH90IRskvnIaRcwBqkihLr3p+R3rXcmoDAwYSLuR7lrlJdehoN/cUIoIwfosG9QCFl62O0i9Lq3ruCXNnlcG/RK8LFqzWDq/+aigx5J5dzIxZTszNmypjWs3R+iOivgntFFnZqYjGaItfKNi7O7ve6nRmvVHBmxmAB9Rudv3W7n+CuRpBIpgAaeiv2sxq/unrXnynoV4B2uO05WOO4P3DyVZE/ovEfd0eIcAppmaWUzTuJR+S94/iBvC76PUX2enRE8KrsBVsNLUxBw1BDQ3cmuvcnR/CaREpd9hHuV229xTrKf1R0qmnUEJZSey5FSMDmlCeJrhuvkr7btFvHghVq0HcHLSUIYZZq+Ee7XbateadjaYpwXx/XHJMlYHMcHA8woMOJzpCC7kwcSnZmSZXit1BvTs3JwJpxTxwe4fapRwkf96lOfpkkc5ukrwjttV7t9lNK7uCSQ8z26X2tTAr7IMWJz53taEJ5S3Fj8I+m4rD2Xqa4nKyXWNDHLae0pAcLDMYPOy9bZLS6eJzGVXiCZgxajH3krj4Wg0Vk5wDHtliYKDWl90BwHBF7rcSuO9RwRgNjuUfC7oodoY2MZ9osZOx1uc9lrHkxGxDMimlFWWjR+CB4EH0KIVr6ZG/p7kGz4tUht31AVl+0MskceqHF1kAA75R/ILGxZzBYL2jiPyWtpe7c3g0FTwzYYi3QvlDX9VKNoRlmtsFBz5GjgeSm2lOPne6fjw94QPp0jLjRyHi4A9nhXimX6UPVfNN9OzQxxXy7bJZ9FjitOO3yVClUbq6LJOTub4OtpoxowHm1L3Whh/FZEExbJY3XxTsnIBJ3HsAuyqgP2KtnwfuBOjxsR17jK8k/anZE0zT9EBRYmOO9Gp8jxGxjfie43uUWPjy5PyXKeAHCVjGb4i3qmFuy5Ij4JIzI3qQaWrHYeOo6iVpw5T0Yfy7PA8lfAPJv5LVnxfvpgwW4weQ+V4cWjm3/wDKLj4hpA4BGWdreqrVp4FbiQUW+iBQyMIOJsY85/ECh+CZNC7WLR74lpoUq9po/KF6vJkPIkrcuHZr2jIRe55C+fn38lvPubiraQhsnO7h9h3A+nVY82ExzHa2Eca4pkkrTiE3W+gtDSyT4vLoraq7NMrx1WphXhrssLRIrHabW9COLzO5WFZVBVaphCLd55q1cm5U1WUMXIEMziA7habI2wVfbdqmo31RaShIfNAGOFrt/Fw/L9SAFQXhKkjvRI5o6AouJJJJ7D7vcZMcv3oTwiu3d+otCLEjZzefcGgb1BisL8iVsbVBCHswh3jub3bgtnwzSHPzdc/KJlle03thcewsOWHAvS57TX4lQbPIk2u4y5Dh4YmKDDh0QRtY47tw+EIbRkGBjjXLJxNfA3m8rAdkNnhnlEw67wodj5jI8iGJxLaBYOJWVhO1yABjxqBDgVTTzrkr3OoftdFHJA+WKS9FXVrb20YBk7MY8RE0H69IJXt1gm4RKa6TNK9vMEfPYsz/AFpe0GCay9jukI47iFosZ2yZGLYUhqeLJhXsvNu+WSg9DA//ACWyRjPOLOXy0athGlO2tKbkc3HvhzemgFlOaXM3BnE8d3kiJe+nPAcBw80AC4s8h6L5S3H4/NyB6nyZXCN9RPbRCfDI1+ObDeXXyUORhtMJrQAHsPxNPmOymO9FulKrKZXNy+ZZ6dghxHGwjNnTSOF6nFaIwrpaY3IyFzGmiU6PGje53whSwQvIIc+t3RZ21do2YHtiDAFJi5oY9hrqQgInPUsWT3UTHPJU2TsSB8zSHu4/eV+i4o/YCcdkYmjq5xT3TZLpBRkY0i/VSnaeJoYTHiZOt55CxVlR7WdK3ae0ZMHClfPIHB/dh/wAb+fFxTWP2HBFrLI8IadbadV8wtMEY8ggNnyatwNC/tTS0kEFVpHqvHKx+oNY5gtv7tprcqJznAAW4ko5+fJlPBLLpgVyP9VeU89GdllB8MgdyefzKbGUcbYsgeCJZJGyOafo2KAQ7ore5X7SPI4NgerAPX3Gs8TRRL7JQGVN9q8Z9zceyHMqYx3LHzHMKKGFuOTTRwKYd7S1AkH3KeD2aXP9Vu7KBVxhW/RyTRdBB25aCei72Q1wG4du49lvpaWK1TlTezv4SGu0vG8FMEpw814iyY/CWvNX5ps8WppBHuVG8+Sa0eJMINORwMYvhidkTncyJgslOlhE8rHRTO3lrlTiFSHaOvZTkAt3EK7RJ49p93whCKQskeBfAlWy+w0t3Z4it3ZRVK3las14u2spo7Wx/E4D7UcWIjHAPmVgY7C/N2nFM8f2bH277l7Z+2b+62HsnMjwnmu9ZE6vtfwWJiRw5vtNOZ8vi6LkFi7NibjbPgY1rRTIo932np6ohzi9+uV3xkcPQJ5qLHb3uS80yMcXH/TipPY7ZIlZhTZ+ZPTpnxsJ39PQWtobRyhE/ZBw2c5MgOACgz9sxa86E03jEFkHTFMZnBo8GoUmt56uqErXvcJO6YN7qWVt4yQ4Dx8mbXeOKGyNlQ4bXXoHZZs/D06qGUkyxxu9WrZWUD3+DA7z0r2XLC/JxIo1sHFlM2JC6Jg4SPNozyHu2uDOVjirq3OPoFFjU1jdb64lF9M4NFavNaWdLW7sEjHR8ipsPK+UY5qVvFvKQdEzKgjmj+F4ur4eRVRO9Fqx3onMA81ULB5dmiEs6r5lpPReBFpRkiNJznh2m1kTQmOOwFOcYMfvRxIhpBtPdPrda1QV5KN0/e1bqpNg2c5jNzQWr9Gwv3QpJtiQCIeIR/mjFQdxbEGqLvJXuaHGTjaha+zGxzRwaRuRPtaxh4txWfzQlb3Z+NvJCaGCFwtskzQ4dQLKgAJY+VnkHI96B3zzY5nzKeZZtJq+N9NNLe2JvFwr7F3cZrgwGvXqrda+clPkrteIBXFq6F1/xuWjJcbG4g/5Jzo8sTsBqPXY8iP81A9hWvU1gFFVtabzgeqjC3dsU2Q/Hb8TX1aLMiV3qvG73NxVArGheWPkAI81ibLPfiQGK/4VszaETGidmsbisSZg0TM3+agfemVh+1RH6YTXcCCnR473sFkISxNeOafDNGBQDuatgKocLT2jwoRh7ZW0myG2kUVxoLTZ3LQ7uWtto40i36Cd9Rfsqx8CLuARkyXmuaq0QeCcy6YjpNMV/RXko9oNa9nzOSzeyQfzU+xJhh+0EWiHh3oWLm47JsZ4kjeLBamdEzom2WaLBTmXUe5QYDjHoEs/QHcPVQz5Bh2hGBrvRJyF8is3CNwHXoFsDlixTOjz8J4e3iQtiScQ9q2BLv8AlGhbBdwzGrYkjbGdCFsh/DOhP+NbOf8ABmwn/EsR3wZUZ9HKEcJ2HytMPB7fvQddPH3r9pOKPUIom+z9oKQfC61O3hRWcIu9x2h0kfi09Qv6Vxg6MN1AC2p++2WnVujTx/YuUg/sHKUHfjlOH9iftT+UadRJjTid8dIbOxHyabmduY3z6qQ9Cp5HU1lp5b5/ktn7IYZMyfXLyjZvK217RyvxNmQmDHf4DQ3m9yw4MqPJ2+Xzc+6YsbGhEWLgiKJvwsYNICdJHohhp5UrmEUC53xvPErQ0vf9gCOLIc2ZgOW5tNH90P8ANO5wt+1XxgYjn+02NbNI3bgpXZsIgge8d02tDSeSznwHThZJ3n+zK2gNkZbDhTayNw0qbZuBkxZUEsc00gDQ9tWFk7PyO5nj8RAcPRPca0KQG9AUo+ipmeFgFlOIdPm24X4Wc3Hop86VsmRTYmfBE3g1UBuoIsGmJtBOZ9HenxtA0WAnc2Ib+0SMo/YSpdnZbsjHGphozRcnhR5GA2aE3G8Gj/Jfo7l+nL5pqqNyOTn93d0bQbE2hyVDspDqgehQPTsHQdv6K/1av0XD9Gr/AHfjjqwKhwVgqlr9usvpHDGz8ERtaLzBH4InPxRya17j91LwFVk+X+qsS+TUJsl7xw+EIRwPbzIoFblULnHgTSoLTnRt5OjcfupfJsfSaMjiTp8ySVqfV31Kt87OboXD8QqKpwQ/pOQD+6K0sC3dluHqv99ZH/Ncq74+q+ccfc3FVC/0X6bNrPNDKD2SeKMiiDzWVsTNOXiEnFc62ub9DyK76AQ5L6ehpaQ77ihILFJzM5jQdz+IVxlOLXxOO9hV4t1dIzYTTzG7s3EphyNBI8e5Phk0H70SoDliHI/qODiOV807EypInG64HqOvYe2rVyPPn237pLtAaHOPIi1B7Ny4x2U98GVKzXksa7wfs7uXNFjR8sY4nqFhkbmSrj8nxyXdXlZ2fvlmLR0ZuHZqcVjvgdg7RaXYx+B/OI9VhxyVPiRPY/4ZANzgtjh/dHCZa2M4H5khbJaTp1hbPPwSuCxeWSVHXgyQiGgMyGrIYLZPZ9VtKO6nP8a2zG3wzSj0kXtDF8E+T/GvaOJu7KyQV7UQmxlZC9p4+ORJ9rV7TRm++v1YvaEcTF/AtuDjDCVtKLdLixlT/TwU2z3uC5M2bnxbR2bivEjT85EeDgvZraOMx84ngfzYvZifhlH7WL2clNDaMS2BIDp2njfa9bMm+DNx3ejwsaT4J43faEwnwuaU3TvY0/YsTEx3SzMaGj8fJQZcz5shlvd+HkoRpbAzxc6WzNiRH5RkN11ujbxK257USiDZkT4IBu8HEqOKUTbTeZL36FHix6IGiNv7Kci00KvzVEi7QY0ueQAOaM0hyHM8J3RAjkeJ7MDY7u+2jE+SMEHS0cVH7W7Yk/2YhZiYETG946fc7zK2ZHOWtx2PyWuqy2y7zXtNLtoZ2moNWrR8Ph6Upu5gx3vMbg0u0P3WppHbpYvM6wjBK25oW7+OtYbtlugGU1s+mw5pJsIwwRSZ2VLmYksgi16fCw3zWDsfPi+QTtkhlZqIBuipZSQ00EMS2Rs15J4N5epT3vM05MkzvuA6It8T/uVe7xV8VS3FB9uHHmpsIXCbgcfHH/NNk2eJIn2Cv00WUTEEIcGQg0aRyc18vFAMFDl2vxj4TyU8TmHXdi1KH3LwUTiW+SE1O3UUCm2bITeoVxPHVzF+i4/ky0/BmwYuEfdjUmyQMkaRThe5Ac0cYRlrtzjS7/2z2vJf9tpHoGgIHbOOP3v/ALSr2k/xfDC0Aep/0VN4LxN9V3cDox8ctNW6kHAauSe1xHBvVMjibG1RxsGtwCYXxv3vkYbZXK0RK4vNyJ+RJTeHFzuiZiva9jdbxuJ6qbHJe5hexMe1srDqYVe03f8AKP5heAdpAKrbU/nK5b5/tXzr/c8KrHkPkqzJx5q3pksTo5AHscKLTwKOM9uTsRugCtUWrn5FT4shhyi70emd82N0mqNwthQkz4HhwolbkMDapdwa4CwFA/HO8mwmQ64yb32KTatarARGWH8rBUD8Vr53tocXFBznCC2s6lVe9HauA9t3m4w8HV8Q5fYbVj3CyMqo0e0ry7KUONjT7Uymh7YHBsLT9J6lyciSad2uSR2pzvP3dRQIVBPkjOLOx0+OBq0ji09QvaSOcS4Z14z/AIJAAvawv3vd+C9o99l5XtCPrL2hLeD17RV8Mi9o+TJV7RVva9e0Wk+GT7gvaKt0b/4QvaLlFL/CF7Sux2zTxzNLt7GaBbh14L2jgaHjDmK2vlPljZHKJGfExzN625RHcP8A/bC2uXW/Gef8AW1eeI4/4FtEuN4j/wCFbRofob937CzX2TjS7v2FmOk34sv8K2lkZ4OzMWVjwbdu8I9ei9m9mzx4W0sB+PlAAvOt1WvZudgfE+ieYetgSAaJX7+HjNLG/sc97PIOpZWOdeLteUN6CQr2nwNckO1pwzl47XtbgAti21K+QDhoYf5L2z2i8vytq8OsTK+6l7UxA3mxP/8A4WL2m2iSx+dpvk2Ng/ksTJb3+13nIldvouWHhDRgxNjahfFbuKJNcO1uY8ySeKBpoN+u7/JblRKxcDEklzoWzMo0xw4lZO3M+d/s2HsZ8csO6g3pvR/2nyg55BjY57L36SOC29sR7IomYcwfzfGtte0M97RlhfpFCowKCkeAX1p8tyfjPY5zWuefhZ0XybY7cbL9msMvjZpE4Fa/VZE21p8rFiixGyinQwt+bP2J0+KZJLcQ8jfyCkkm7nAoMFasgb/uV6nDUS425xPFMjojj2guLVpVjsikjBmc1rnUAFjYRYMiQNL+AWJiuhE8guX4VYtu8FXuQ0k8Qn4sTzFRidvc0/mu9yGubvGpfMtWnHewc9yDG8Fu7TNddFNI8UNwACnoscNxT2+PfakGMzkpN4c/fac4khSdVogp3HW1adnsPSL+RUkr8bQ2x3QtSf0eGX8IA/BTHi5OfAwXZ1Iu2/tFx4nIf+avbER+qCVHl5mRJIXtdGRGCx1cAnMDQ3Jn+0j/ACXz7WF+vTzKEufJvtjKaEGtRTwU/W0Abz0T+8Yx8lkpmGyTSLIpjCeqZlYbpC53eOvSjHDIXWHF1UfLsa4ixaix5CYmaGniB1V7SmPSI/mF4AvD2WVe2p+H9a/+at+QfIlfOv8Ac3LRiy+iL82b95EuW4LzWNtAAzsIeOD2bisiGKsKcvreGvNOHoVtnZu2caLacOvGsfOgXXqsfLYND+Ka6NsorUFDNhxmuQUUG0NA4ct6jYwbuKw8ckyytB4aQbNp05IxoiwfWeppY2d89zqqhyCKLrUmNksyISWyMNhQyQQ5mP4RLYkj/u3jiO0kFFz9KqMdt+5JlZEcEQuR5oBRwmPAxn3Bj/EfrScz2AILd201GNloYuKHyX3rxZJ/Jd218Ug1wSbnMP8ALzTIoe+gJkxzz5t9UzemEppTeib0Teib0Teijy9oMZK242jWa8lC4gljbAoblFI0hzbWzi85DYgzIb8Lx58bUTSbYNxpQniwKEfQaofqNUB/swoP7pv3KKaZscUTS924CljbIwZcLADeF5MnMnoPJPz8+aRwtriVPhuuCaVvkTuWVG0MLC49Qpz/AGT/AL1nPj+aiH2raWa0sklpnNjBQRIfRcXCqpZBO40VPR6qWJ51DjzT2HjXkiBxoouaLIWpW7oEApMuR7S7Rjt3OcOJPQJjGhsYDWgAADs3L5Ts8M31alwppH42bPH4eEZq0B7UbR6mJ61TwGwrnOkeFZMwadIZ5uWJizd6XOkl6uRLeFBCLMD3vpjT96ys3FfEHGHEc+w1vxOH7X+SZCAANw4DktO4CgtyCcbofaU1pe4us1vKvhvCrsOJnYMoee778DSo5drTnLFtEFReqAdMdoC3GAiC+vJOGBAJPiDRao2FbgEIoNXIo4+YJo2tf1YTQKizMHvIjRHxMPFpXfZGnlaprbC8HZVrEwpNEtWtnE8QtnPHFqwXGg9qZk4dw/gjG919ey1+EgQbsz0gP5LFxciODI+MMB++1Qlc34XEOHpSbsuGDTjy5eTkP0RQRfE8gWVAMDZ+0YcPJyMScOkkLBvx2tcGu1faaXfbUy5Afime773FF+VO7o0C1cUz+PeTOd/L+SJeEcYTSjiDQWtzixoJ+t0RJJJvsIJWlzcrI5b2NVB0jx867l08kZcgxM5Gvt5lCEUN7ExhoD4jfZvTTTPpE2h/SOT5whU1WxUB2XtycD+9f/NAjL/cK8bvcEbC5B+PN5hfpco6FAKtyFWtxVoDaWPzBeFGzxRDQfJSZUsePIfA6xq6LJgEkBijJiOg7zyWeZGvi0R+gWdnQNEmS/7NyL3WbJ81pba0y12E9kMXew5TbgmoF44xkcHV9pTsPJfA/wCjz6+fZQWudbvcs8VYPiR4a1/Q+AM51nLyGFsDT9Ac3ol5LnkuPEqvNEo6ulKwvEiFuXyqRmqtDKJQqhwCFFOxZSR42O+ON3BwTXQPyMN5ljaaewinx+vUea1ei8J69Efq8fdZiZ4dJ8DxoPa1sL3PNNAu1qJPXf7x2bijNeanf4IW15fEqwMs2T4a39XWgHUEAENNodEOiYCT1TRwApM6KLoLUZ+EV9iDS4tTw+g6l3ZoHUfrItHHsfM90cZ08jJ0QhjbGywwIIWB1Qojmu8jAbR8lNG5x7t48PGkGe1Ga48NDwmZxjp9aeLuqxMN96TJL1PJGgGDgjI8Anj0T2k42PEMiY87prPUoszGvyH97MXcSKr0CAxjX10WqQcvxTIYnPlNNHMnctnf3hWzYxRkefPStmzkgTbud7lHwad1bvRB/A9nyqJuunaDqHqsbKc0ZTbkYseV7HFjbZVWmltcOy8stWnBf5BEsaT9dHFYMnH3SDiOTx5oZmaS3cbBLTxVNHbpiefJOftF9OJop/VykHB7lP8ARlcCnN2LjPkcS90YRmy3NcbordY7N7/+YF/uh3lAfyT27dOg1UMf5L5Rs5gJ+GKIf9IUOF7Q7BzctwixIu+YZHcGuLRV/cVj4PsplnLeImZ0U5xWHi8GV3Af42L519G96DIciU3uff3BD+jseiCSyz9ptXIUZct0EA1VuDfPfaEMAHG+arsOVk63NJhZvefvpGZgx4zpaNzyPyQjifI7gOAWuSWZ3M01UykMnEc3g9m9pWlpGRuIUYYe58T/ADWt2t5txVzznpEB/wBSGhbluW5d3my5IO5zyfS0JHzsPMV7oO4cFrafNR5GQZWnRaaP7RAO/rF4d0qcWGpk8MNTI4uSyaSSww3SAFIRZuO4nc16MW39pMDuGQ//AO4qeUgt3tU7tTI99dVk940v+FfNrRMFqHuPzsHudJflYotjhxMfMeo3dlRuVknjfuV2VafnZTYIa6uc7g0dUMnLIY/VDEO6i/dbuHbattXvVjf0pAWi1BlG13WCHS2Hv3j05IUtyLiVJjzCSF1OH3EdE2fVPiBoFapIG8Y6411HNNI3Gwmpo4G15e4IGGLKJLb3P40sZ8M0jJLEQDnbjwTMmLuYAdDvic7mgm9U3fXZSZNIZMpwZixUZD+QTs2d0laWDwsZ9UKoIIbpzyXuroOC32rRojkhXYBu4rorXNXvVoNFAIIhHUWs3n8kIgWD1W/r5dhkPzYJtTTSgSDRH1WBjygy6NLN/iFlMmMox4Q+xp3tAACx8Pacr3yd2HEg6QsvbGz2ZexHxZTT9HWGk/eszZubJBnQOimHEO5IvoR2snIlbGI36TupnxP/AMltaGC/kQxoePje0V58VPJtCsdvfMYfiZwJU+LFEIrm1sD3lorQ7opmmnxvH2IuG80osmEsmp7Rvq1hPY4NZTjwWG7e6ImuABWFEGkY7L8xwQZwtFrRSNLUKu13MwkHBB7A4c0W8EGipAa6psu0HFptfoUnovAz95CLCNEEOTnP1s3OG8FMla1s9QyjkdwPoqVLRhSei73PkPme3xoD2fxieIiH5JhzH7uaqgezfJ/zAq2K/wD5KB25MRyjZ+SAwjy8LB/0hRZEZjnYyRhq2vFhQNwJ5JIYniCKR7NTbDKaeC8IPM706HYchHF+r8qChaAIJJoqA4OWThRSTv2hbG8jzVd5O/433V9EZNkxzG7DuXY/LyBDEN/XoOqZg4kcUVB3K+a7uA07jz5onu8eLxkbq6uWlpZzbQ+4dlP9V3WR3o+B/wCB7LK8eZ5Rj814FSFUtyqB/wD3zX6VL7gij083LU49t9harHFWzijTkbRD76EIxe1GU6iA+QvH270ZoOCLcuRtVvQatxTYTv4oSwtLVV9r8eRssB0ysNsTJWDOw/6iWtTOcTuhVQu9EWsb2X2OKOlPHFrvuX9E7GdBwz8ui/qxgvd9q0lX2AWUAgTu7Gs3OKGZnaquGGnv3bvILzVqwVvpUnwSB8bi1zeBCbmNORitaJj/AFsDfiJ+s0fy92rV9l/K4+boHfh7tJ8sjWRNL3uNBrVFDFDiQv16Bcrxwe7/AER0HTxJAQyts5L2G4mkRs6U2wmHifvTAEHFNPNWOt9gquaNj0V3Ro9nXspEeBnxu4JscdN48STz7HEkMB9AnGzORG3o5YGzWW1zL9d6yZgYcIGzzW1nEvdI9bSFsGS0E7qJCzcOVspxmzb9/estpWbkwd1jbPhw3/XxiWWsjKkM2dM/Wfpym9yZB/VRv0j6ZG8+S2Vs1957AwgeHdz9VDtbPk+Q5hjx3gDQ9/32sXZuYde0i5juLdW60x0QfG8PBFgtN2nyPJKiF64mH1CwZrBxmj91YcrDRkjPXimGzDmfxBZI4TQuWa3+xDh5FZjRTsV6yeAgk9A0rGz2d5jv0Sc09rDDlt03wkHBGF/dPNg8Fa8JR+VOK7/Gcy0WPEY31vWprGIhg6FNe0h4sIwNbDmk6BQZLXDyd/n2HIx3MCL53uYSAVLycskcCssPCfBsqGLm1ganx5DnOsb0IwAQU1vJCRj3jg6QKti+rGD8VLlbRmlYPoj7aCdi4cvfXy/AUo2jgU3/AGd2pXLGf+S3t08xwWnZ0MPQMH3uCtHIy2YcfwR+KQj8lcgY3gxfKcPuaAZoP5mlPJMYWxOMgNUAmbMxC55+efRe/wCqOi77aR734XNBaOi0gufwbvrzTpsl2b9Bh0svn1KqR/TUV4lfqhl4T28HDePVFpIcCCORVPUUGU6N/HJ8DD5jevCrQHNWwq8eT7PzV5j/AFQQ+qhGHOcKARkeXde2wqW9UqQI3FB1rci4ncns2jjy6fC/Gjdfo1OfBuapoM0OcCLUxAI32p0dIeripE8O0oxTvikd8xkjuZb5Xwd9inxtoSYco8bTW5P0bgnC9XNFwJ+Hoi4i1XJDeEMvL1zEdxCO8efRSZOVPkTHxPddlBpO+04aiCnUPFSkIpTHid6kBbvpSv8ApqRjvE9SYGygyb45j3tdAQAB+HbaBVdhaQWkhwoghHacPexMb8siA7wDcZhycB1W/d7g7L2pGOTw5v4LTfr2FO7PkOznPr9IybDT0j6/aez5Dg5E/wDdxk/adw/EprmNJO8AC0wHeU2rb1RaPLonEeqIbQRbu6oVSv7lXqhX80DZ/BXXoiNzaLzwCMUe86pD8Tuxjb711eQRgiJZpgiH03cU+aXRha339OlPPIJctxCZAymtA814CaWQ7LJxmeF/E9Fn5+zGYcrseNoaNTnjeVHsl7mamOI4lhsJ8jjJZDhy6KUM0ONt6FZm1Mh8OPhvyXtYXnQOAUuNlNiOLLjF3AE/isqfFGRBkDSDRDTwW2cBrWQPyN3CnWvajZzwxspkazq3Va2rAKzsJjwsIUczZsgH7C9mcmhI6aD99q9ncsAw7Uh9HGisKX+qzIHjyeFG1o0yNI8iFECB37d/IFPzccvmnOGL8DNxcR1Vu1QExPB4qTHeItottnASFRzhuRjSNv8AZ4K2hsze7dwDuLT/AJI6FbytyHyp3oteYRyWkKhfJWpsF5LAZICd8fT0UWTCJYXFzT949feHRBx3piAGjlrVbJYPOMfig7imllKNMx/Y3bDxx7jT95Ca+UF1EsNhW+JvMu/IE/yTcXFlnk+BjbKbjwmSTe8n7XEp75HOdutMETcWbdya/qgwUeB/Fap3uq4ovpdXotkgld8RsL5Y9uHianAHeRxceinhjDGY82ho+oV8ZH13K2o01Br75FWRks5bnoNdv3ox4cBZbXNl1A87TsvZuNkF1ukY0muvNea3LwIdy71C/SXeo7KVyFo4BWf1J7e/wNmPIvVi6PuK0B7Hb6evgk+qbpCaAdmphBCDJCPcpAMcUdtQDCc79MxgXQn67ebUK3KRxj00Wt3uCZkzE14GM4ealEbWRnjZs9FKQxziNLnBlJ0uXI1viNhgCbh4jdmxPp7afK9vUk7vsQLONreVRIVHsBpMjuR4Ja3eWjmFBl5Ldk7ewGQTvjbLAZG7p2HmCtmwZvymOZ7ImvsxcdW/ktY1cFfv0QRxCG12tika0Z7R82/gJfI+a0uLZGFrhuIKCCb0Q6LRtPFPV4C7vMnb0e78z2DsY978nJ/8rB4nftHk1Oych8snF35dOxw2OI4m635U+n/Czf8AnSe4nfXknHdzHNUadRCaz4VuJFUq8/Jad4+Hs1CuS3EquKodFHABZ1Odua1vMoRuc9w7yd33AdFPI7hpUGLCZc2bu2AXvPFZE+pmysbTfGR2+lLlnvs551O49VHjNDIWhvmqu0wMIHid0UjxTvB5BZu0p+4w4NchFo4c7oJX/PMJBa1lrJw3MgcyXX5jivluDiT7MYwVGGyC/pLuXFr95HElRYubRZJLYILWXwryU020HPZDJHGeAdyClwdmZZkbE3vwIw0cR5oK+O9RTNqSJjq6hYeTEWSwtLPqjgtmSmxFoWMRKYslzHLK44+S2lt5hoSW3yesz2WzZMt7BNI6q1rOM2vCvF5OI3l6LZNBbvHNV4PjBG+1LjXNgzOiP1eSkx5BHmx1fGhuKhycBsuz8igd9fEP9EI3aJqY7ryP2oFq/SXeirKcUHbnKx4StJtw1MH4Kt7TbTwUkTy+CQxvPHoU3Ik7icCObl0f6e8ewmer+mrwYPN8fYC1blo9iM/9t0bP+pH5SGjqhPlY0Tr0eJzqNeX818+MBsrzEKfJZ4HfQT5j3jhv5N6JsgOkbwiwqaHHdC95LB8Pkg2ERR4rqHK9yzs4d3uhh6DisZm059sbRr5Fs0B4LuBl5etcVi7V2dPkYhHdta9r2uaA5pDSgI1u7LQnhfDLwcKv8lK3KdC7dRpfo7RxZr3/AHJ0WUdnSuuObfFfJ3+qu1u7DocL5hEZHHmtyMbS1poovk/Ubj2ce0Tez+C/6j3s+9fJ9pEDg7ehJjKnOZ07LK0TLwj3A2FyfDltnicWStNhwUDseLaOC2sWU6ZGD+yf0UPei5Cw8wCsMkOEmk1W5YwrQ76NLHDGDWPCbCbBjZW03mmRjVHfN/JNM8k8znOe82STxKIACIcSEdR63xW/ed6pOF10u05rmOYaIIcDXArEytljZ88bJcOKzBjTPd8wCeEcvx/YStr7NnyWT4TciGAlnePO+h5rG4T7Ol/wOWxZDT4Mpi9nTYdLO0+bF7OO451erF7PS8NoxrYkhqLamP8Aa5bOf8GdjP8AR4WGd4yYP4wsd3CeE+jwmA22Rtit4Kh2i4w5xb8odujnG7fyDk/HmfFK0hzfJXyW5ceqLJ4n/Ve0/imx7Yyg3gSD2BPypmxxb3uNIRVgwyXjw9PpO5lHyTyxwaQCVmZmUwxlhhjZoYCaIv4lmxtNRt+xyzxxhtZbTRx5FOx++GUV1anC6Y4f4Vyp33KuPAIdVG0HxWidzWEqY2b0p4Zc0rq5Ac1rk7xxDpOZP9n5LD2fEZcgiNtbr4rLyZiNmAxwctbbcVk5rjLtOZzxyYTaig3RRtb6IAkIknTw6oyWHG00NP5rwr2hwcsz7Kz5YraGEMoGlsAYzDt/Ay8zNAtzzM9oJ58CFs+Ocu2ZsX5ISfA85T5D+JW0cd4dlsfCZfGOVoSE6AXDg4g2psbJMODDAJ5ARb4w8cL5qbP9rMSPbD2PhbMwH5tsbQC7yV7PdmYm+BhpzfqjkeygUAPNVahjYXOkGlvEncAtmQMEsuWwM4WFsK9+aP4CtmTaTFmQ+LmXUoZK0vu68Q3hOk4Bo/eWuZ9MfroaS3gnscKa5xcN6mhhADTpTXAtePsWTgvJwZnxHpxCkhf3O1sNpi4F7Fh5cBdsvJFfUk5IxZRbkgxvI48kDKSOB4Fbk5o6psjehRYHFm8c2oPstQeNL/w5LIw9InJmgHEn4wEydgfE4PZ1ageB7K7f0r/GqxMYH67F4AqW5aNhR4gFmWRryeTQDu+/f/CV+lNPqhiyZGTV9zAKHmSpMmd/eXcht7k8Sg1TCaKPfu+8JjSXFMZ8IVLWab8R4JuL/wCHmx8TGtrcrK1PPUpmFt72sx4qbA2Ev0chuKcxjNDQ4kb1YQbvJpWmsYSjPNYG5htGTHkHmnQTMkjfT2EOB8wjnbLhyXUHvB1AdQezw2vCV+kINY517gjI4m+P6k9ruvZ33sxOOcGQD94RZO2TohLjBdxtD1VhDggHK4x7lNI6qmr5J30E4MmHkDTKz+Y8wji7WyYTelrzocfpMs0fuU8jfmYnuB+5HG3ZJZH0tyOdmRwsN6uNdFGIGYGNfyTG583uHNSPiJaG8UDEXc09xIoKRxT+iNBeEjonEbhwNqw58nwM5Di8qDPdJBkwQBh3vDdxJ8ytivJtmi/qPWxY6qWceko/yWxy6hPlWd/9Y3/JbJq25eR/Gz/JYHLMmH3LGt1ZqNHus9pWSLvNa41uDXVvW04huyL9JStsRixO+vKZbficO7ny93NspXtK9kZytpbQeRuFP3gL2twzTszObusX0XtTBTTtCQmtXC17TxwmX5VEaNeONe0pYa+QvrrEf817Tz5TJpsLZg1xMN908Dh++ttc8HA+5/8AmtpHjs3Fr1cs3Z2K9sWxgc2RpLjr3MYpRevZTx6PtY7ydezsqNbMkOgw5Mf7zVsaUG5ns9WrZLuGSFs925s7D9qxz8DmfxhSPPzUUbh6rNo0yFoWXkNIcImM+s1m9F7SH/6qGt4JUPJqhaN+pQwAus0FjYsLMrbUxgcaLIWnxAf5rIfLHBsvFbDAeD3NtxT8nL+UZk0rzy1mysfFrumNB+sePYSt9q+wXv4rwOWVtefTigXW9zjSi2XkPhkcXPa8xu3j4mkgrVLA+JzZI+JczeG+qyM6LZpxYnzMEHFgsIQ6pMguHKliwe1WMJQ+UU5miIXZ0lZ7vaSTMj2RPDiPfR7xh0vrlazcP2T2lHNBjPizNLYyxriI21wu0Q0nsA3C/RPNbk3Nx5MecfMy7nt+2/5BbJksE5AHRki2L9fM/jH+S2LARUc0lcnvtRtgbCwaYmig0cAAmhpA3ITxlkjQ2SI16+a1cfi6oHc77lE2Q02ggG62OPovlEQJp4PIqSGQvxJZISFtbZljIx2Z8HAtcOShhn8cE2Izkx51t/JbNnkEckzIZDw1ncftTHi2va4eR7KFP+9CUl8bqPRAuIO4oEGt6dBN3uO/Q7mOTvVNL9E7DA7rdtK3dfNAjtvK/wAarHxefjavAmhqATsl5N02XuC3/AJrH/WEyKQuLia5FBveQht94QT6NQAukC4t5IhzXN3uZyQdPI36LqLT9iLTRCtOyMjMyiLhw8d8lV8TiNIH439ikf8A+HexsmFhd8llD3t8k/Ng9rdqsbphnZTD1Asn8FVkHirdq+F3Va6bd0pGOPisdE+aowqLgOQWqCb1WiTVp3Dku5nGz5OEm+I9HAcPtVK2rwlVN9oQkdQ+Bv4qyf1t2hNsra8V79DXgeiMkBPNXG5ruS7uRsvmhJCDyQo7+wllEdldneS0vCnOe1kbS97jQaOJPRQEY7NrwskyseImIk7nDm37E7acW4nHiqmsrf8AcjKDRdu50sj2O9lJ9pQzNn2hnSCGJpP9S3mfNRbTZ3EzBBlAbmF96+pCAaSwuAceCHdjSi+Q+vVExqx/JArc5EE+ivH0niopHue+JrnHmsUk6oWLEPHGYsIivk7QsHfWM1YJ/wD034lYBcfmavoVgEmo3D0csLpJ/GsE/wB7/GsQihJkfxrFHCWfp8axxwnnH+JYr4G4+XLO9g+F9+Jn+aixnisyV8LhbH6dxUbzpZNI53TQLUETNeRl6Oje7BKwXnFZBNM7uoxGXCPj+KwJDoOa9jj9eGv5qBuM/Lnyz3DaIb3f9YenFPdlyZHy54kfxOgb/wAUDvOY4nzj/wBUXCnZjv4FFAInvyHl5JHDdQWMarKeP8H+qGkBu0CB5xf6qNwHdZjWn90/5qRoJOcD5cFmNbbc54HLS9bUxoy2LKnJHV12trwHSM5xHUhbZgaHvfFJ/hW0BWvGhcsvh/R8Zd0Dz/kppmG8JjOvjv8Akp553upkVN+bNF51en8ynZjvlG0Z9UxHAnUVFit0wCvMook8UUUSF1NBWLVXZ3fkqatr+zTMZ+F3QieyhKOh5LYPtNjmfaWZksz97pI4owTv8yd62J7P5uRBsdm03SFhhcZwwRn7FtHDwSwF8ULiaHJZOQS9+s6uagxPaIT/ACWWaXQQ3RFrrctvbR2pHjbSwMyHYUTrawRaA4+q2XibAztlZrGOlOOO5IlD76cBuKI3ON9l0e02ewt819/VUSFpnMeY3u8yMaZmdW/WV/Cb9ECKNh6plkckJYAvk87m/QKBBTHPOoWPNYWbqD4mrDdZj1N9Ctq4AvZ20pL5MLiF7RYRayebfwqSt/2rbej5zFhd52P81mg78L8f9UZmAS4pY7k4Ij4scppFdxSa/jFYWTi02OPvYeTXHeEyY+EU4cWu3FSjgKUpRyZWuedW9fosPqhwLkyvjTBzQfHhVyL0AZC40AE+fIc881StzlTI38uBViQg8Bd+hQe3xO38k4GgCTwoIbG9n4cfIjvKl+dyA8D4j9H7AmNjMbY2tiqtFblFB7N7TjjY1kYxX01orkVuH3Jx4LjqKJLY4QXPPAIQwnV/WHigC4jmvmpvJyslOhnD43U9hsHzTNoYEU7fjIp46OTBpBPE0Ff3oQkBvxlwQceKBXFdUCgOzd7o7bzMqHnLjuC1te0eaMWS9hWqCxyVsMZ4hSTyNihGqV5oNCgxWHQwSS8HPcssmSSKV16lkMc6LMj0SjeCODh/n2aGErVMty14r9oyinyAsg8m83KWbJDzRAFBOYzkpXs+BpT52D5oCjyK2h8mdtXZkVvxKloEW6t5RnwY3xAaJBx6dVTArsuKYGUShvooLjuTrcXNv7VIxoY22k79yzNbtE8wF/XW0B/bz/xLaTeE8w+1bV5ZMi2sLqd62w26yXLbP98StstJqVbZ5yMW2AfiZ9y2uPpMW1usS2rzEJW1L4QraUjRhSY8M8Uhpra3g9QtoYEbw+GHvX7mP336Lask+t8cYY7i2/8AVZbDYx4jSyBGXfJowQtpd7iwyYELMOFugxs5nqnSxB4hYWu3ghydzg/FN/uD96OSYzvYGXQ/79E8tsmvJPYB4yd3BSvb4bslOaKe46uiceLvsT+qd1TrRdwAKGou4dfNEt0M8LUGkhg3nda0W0lUN7laB7LW89EEAaulYXg6eayhtF7JbfG0+Bl7lgbG9nYoJvZPv568eQKOsrD2w91bEw8OTqwHWsiaNsDnfNN36FbdLiXfyUuzPalkEDWQxTsLH6mlyztq+1EGzM7LvY8MzHuYxmlp9a3lZ7Dn/wBHQCV3Aa+FWaCn+Sx/KxU1W4Dl5LeqC3BUgqtcUD2TOYyfGj73Jg3Oj+lJEfibX3FQ5WPUcgeB/VuB5dPUIO38HfmhNC6N/GrBXcTvjkNb+aY9hstTXWHHgmDUbFUg2ZwJ3WmOG5zUx93SEjXNewSsPFpU2J4sK9HOJ/8AJUQMhpge7g2Qab9Fq+E36FO4UudKRu8g11Tite8tOrqFNC/RMHPaeDwEZHERkOI5Diqc0cCv0eL1Ukh8KmAPFTAp8Yw9fPXX4Ihj3N50Foi8yqjcidR6LVG5hQjGQzl3XH71TG+ij2j7RtdONUeK3v6PAuBpo/Htr2b2semM5aiVQRJoWU6GMzS22R4oN+qFveL4Erwn1VsmZe8utW1USmxS5OK9/wAYBZfUckDx5b0xkZdfBB04e7eS5N5FN6oIEqufu+fujehHt3Gs/FbPwXd5+RFwpxXc5jXDcg/G67kI8uimSZ0x5sitqbocrhJ6p0mzzHGyOw4PsnSQss8GNd+68LNbCaxnlZ5dvwp/sZazgD+hZX/tFMxcWKCIUyNoaFbQRyR9OwOjIpOwsXJg02yRjvyWXLiyjExZ5I2SuALGGuq2nz2flf8AtlbRaKOBlf8AsFZo44WSP/4j/kszni5H/tlZDeMMo9WFTNJtj682p4B3FF29zDuVE038EFTuF/YiU4hWq5I6TQpEBOvsO/ingbt6l46XKZ4lzntI+gw1+KcWBxadxuqTt4JcQnHctUbhR3qHNy3xZe6NwU2zM3M2dLZ+Tv8AAfIpwRoo1VuRB5pzjvG5aRTBv6o0UaV8AuoXEHgmDjwCdKCSCxvJpCcbHJPjPUJzSiPt5o3xRr4lY4rdxsJpvegbs9ttKGTkmxYQggMT9NNAG9NO0JTE1os8uCEULbY63C9RHFBryFr2ux+g2BxUP+0MTHsvWfoKPDZKI4zoPNyY5x1buyx59FTf5oce27Q7IMXNGVgTNfjS8HMPwlf0ftBm1MVwbiymstnJrzwePXgU18bZG0WuWvePi/NDvg5nx804nj2PyJBGxTwO1AEqRp5hSt4FSM3UmvFPasSaMsmayRh5PXyfx4ErpGDjC48PQqNztL7DhxaeKgdVkJkVljgerVjS0Wua2/NMHFyjd9IKHUHMdoeODmqSWe5S1x+sOa14J076ooQtAfvCx6NmljHmEzMfgCH6PefjpXe5H7DOCppXgIVRb+ZVucj8oDB/aU0feqNBDZ/s7HPI2sjL+dd1Dfoj+arsr2W2t0+TkfkqYAvNCXaMd7wD2eOTyeQgQfVGOMyt4sktB0Qc3eHAFb3eadjZMcsZp8ZBChysOPKaRT2h1XwTD8B3dFbovORSHgVL1T+bk7qj9ZP6p3VV8RQ6roUQiinI9EYdo4r/AKsrd/qUY9uZXEWbTnsa8b0ZISL4ItyAQCvkGXHMTu+Fw6hDJe0R04O4ELu4QKTcTCdzlk8DG/zVDciGEA19qlAsPePRyyWghs8o/wASbl4cM7D4XsBCsItd5Hs8B9EHxyE1w5p2FDCyF5jc8vedJWUOE8v2PWaw7sub+JbRaDWZKtpjhlPW0xxySfULaA4yMPqwLM6Y/wD7QU7ruDFP/wDGiXO1YWK6/JRn4tm433lYwNnZsP2PK2e5nj2cR6PWyuBwsj7HrY5O7Hy2/aFscnhmMHXctjHhkzj1atkGtOfK09SxbONlu0m3+4tnviBbtOLX0IULXgDaOM69ye6w3Jxif3llWKmxiPJ6bibFx8Zxa6dr3OoHq7/JWwnmtLiCFVWEHXuTonl8e4hF21553XfdjUft9wD3w0EuNAcynZMgkcKjBto+t2Ur4hNPJdFpHmnNdqLrKKc1G0Qjq8lattrTKR0RBdppa8lxchLBH+yrfZQmz2+hP4FM/wBqIg4/S3WhF34rc5vYKTQgShZpCiLW80e0EcUwjcDE7qpMTW2aETxOGlwHMJuyNpDZz5Hvwck/or3/AECfoFEir39FKZ3geIE81oydUvhATHF5b9gK0kSFnAFMcw6gFASaATA7cqO4I8wq7A9mlwseafHvjJI6KybcQeiJ4lHqj1d96cAaJ+9aYMcn6qrCL78dUrHZ1KoM0fEbr0TY4mgUDW/so1zVNCqUoFwdzCbtb2kgZMLxYvnpfMDkrK6Hs0+yG1j/APtfzCIC3LVkPf8A3bfz7AMuaPqbXg+1Xiy86ctWOWc43aECaVC13GPLA+RzY7DgFE99WSOiYMdjw+qkbxVcXro9WPjQc2y9MHGRNHB6A4vUbybemDc16ZzeohxeoeUgTBwemDi4JkhplvPRu9SaRJJNFC0b7e9bNg2pHJPmxNMkDXAcVsaMGMZFk9AViOt2POx4PQqB77M+9QPP9dvX9G0+LJbo+o7eECymCBprjdqLIldJPkh73c3FYg/tmrGOZIO/ZQ81iaRUzFic5mqDB2SGZ+RFFEzdGXu4j0WzJYg85cLL5OdRWyhxzYf4lskE1mxfetnOhOjLi+9bHk1syctga9ulsmr4D1UUW0DJJPE+AtAje1+6lgDjOz+JYH/zLPvWz/8A5mL71s8ccmL71s0//q41s0ccqNbN55TVs08MkLALj8+CsDnO1bPHGdi2do35LPsK2b/8y1bO5ThbPP8AbLZwu5h962b/AH7VgcpVgXvlCw5HUJDQWDorWFhG7kpbLgwHwTvAewmjW+lsYDfkAHo5bGPHJC2IR/5ti2ITuymErY1EjKatknBmDMhplkeB9lrA5SrEc29axDwesT66xfrrF+ssO67zesU8HrFHB6xjwesRs4ZJNTAbLeqwD/aLZ44yhbPN1MFgHhItngb5QtnnhM1bOP8AahYB/tFgj+1CwBvMqwR/aLAb/aLCfwcsFjCXPWz2t3PWFPISHrDiNl9LFy3ktn4pjzQIoJjAVg7BzGTZRIIsFbO2ntIZEUh8LhRWGwEPetnc3lbOP9qVs4f2i2dykWB/eLA/vVg8pFhfXUGWSIbIHE8lgw7pJ2tcsd4NNtMkjPct0v6KOaKSGeMA/Rf9U76K2jjyvwcnIcMqI8+D29QsiL+s3HrpUmS/vDJqB5Uhm5ILgNLepUeBhl0dNri1EvcyBSyWS+/JFHqnngUaNlX2OC1fEnN3NP2Jp9eirs17MY/6jyCu+wD1FFBwsi1E6/Amh2+DWOlozbSdK6hCw+BvSiaXi8uwOfqQbaPe+nYYdlPzH8co+AdGN4H7TaI7LC0exm0j10D73hblqe2+Fo4tuaQ9kpA3cuKcApRO6SqFkrwr9Dl/eXcZMgBNORki1OUcMJdIaTpJSR8NFEytdpLQtGMA3qpj/aOU/J5KyGu+JyyA3c932rIN08lTi7LlOf7RyyD9K1O3iD96k3+JwUpPxqQ9HKUkAsd9hRDtWXra3onY0bhivZGP3Raysp7g6QyWp8uLBlkFu7gC08u3ghZMDrhe9vop2zsGY9xjJFkcQFiZGKzJx5RNGfpIt4OICIF6keq9E5mbIaHiN8VJKPC1rGD4nuO4LGhDRiwCaTnI8mllZcgdKXPrq5TQvEO0g7TwbMHbq80J4g6MhzTzEtr9k/bInwNc5payubpCnyl0UJbo4F/VTQtDHlskHONxUb4e/wAKVj4ubQTYTeoTRxf+CYQaefuQ373fcvJxR8/4kf8Aty82/eUObx9yvg6/RqpvP7keiPp9qB4n8b7D0A+1eaJNn4UKobh5LoOx8I750oiZ05lDJYZQ40HEUh2ALVY4qfMl8FtjHCyoYWU4a3poFOHuOvoxAWt3Y7D0sir5Q7f+4EXF2p+t54ko9UXO8kxg80I7A49AnyE69/kOz7eyuHFBu88U95OniVZ1P+8pkIAZRf5JzrBO/oi47z29EGAnmpJSj9MoN+EV+oyc1xGPGXdTyCwMCP8ATnmab6jDQClDO6xj3EA4NarJLjbl0hCL+MTQmzCnRpmd3cjbiyYt8Ug/I+SGXGWvAEzfC9o6818rGpjyw9FmYcVRtbIPrv4j7QsqKPuZzKy/OwmZJOiQOeeLbRYaksBMdvEqaQDqtQ9Fjn6KxzyWKeIKxfNY6wzxtYjmU4H1tFjbxZNfVj1Ex/dSsdFL0cNxVYkkfI0dy03G7e3gQmxN+ddQBq0yRtsLXDqCmkhBmVmxfUkI/E9tgoWUWucepT9p7WgwR4Wvt0jvqsbxTIYWRRAMijYGMaOAAQ32UCOKPVOPslnN4jVFu/xJsrUAnOypKI0NHDzVhaIHn0G71TRETwoLXhuI4Oeo5XapPvCLIaLy5nBqDGQjjZP8kynTyD5ojSFCQ7QTaDYY9f01CFCVDVqIN4qIHimb6tM4B/ZXUJh+n+CY8cQUwcBv8iosdjZMgTd9xDR9FRxtrvHuPRGShJIx4H0aNIitEbB+6nvaGuaaHAWhdkOTGNJcHJrgSxZ2wpycc3G744n3pcsfPwo8rHeHRSfh5JptAqXMkLMePURxPILFx4LjkZlZjK1sb8ACmf4CAxo+g3cnMFaQiwUA371uIc1tHzUuECICGt+qSskj+wHqD/mn5l/KJmkdL3KAc2rH6tH2JmLLrgeAeY07isHNGunRT82ho0lCN1Frr9EQfC0p7yfDX2p5Bv8ANA/EWpnUfcgfhB+5Bot2pAO4H71oO5l/4k26cxQSbm8fMIjiKQPNA8N6I3ybh0QHn2GR1Ri1DAdwD3+fJGU25Phl7yEnVwrkUZiW5A0O69U1w+MFQNf4uI5LWC0NDGH70AKbuHZu7LJA+9fgrQafNEoYDGjSHZJFgHg0J0zi55Jc7eT1QG4bz0Vb3n7E1t8h1TnOOjh1VnirB6IUei68FQs8EG2GjcnzEl3hTIWeJANplBq13XPspDsNFx3BNc+3bwmjhu7B7vQLKyhrLO6h+vJuC2bhNDnvfO8cjuaVMYu6iDIouQYKQsl7hfUpo+DenErLr4AsoCy0BOhJs2U+gDvTmTHJh3Sj4mfWRkhEkTyDzbacYqlZdfchkZZoeBRysBotPIt5LMhsMzC9nJsrLWVEwk4LZx1ik/kVighr534c31JgW/ip3tBimZK3qN6mF3Ff2oi9cTx+7vWO/hPp9Qg/4ZQ70T+qI4lO6pw4m0zIj0TAOHmnt1dxPbPqSf5qXDy3iSN0bweCbO3qeBHVCA/N23fdJtjU37lDDtB8zDYnAsdCO3caQINikN5J8I5pmNDPmaQ/JytwF1oY3dSnqzBu66lN/cj+NT8ox/Ep/wC5/wCpP2ns/KwpI3MEzNIdfwniCnY+Tk4kgrJxnuY5vWiVfwm0/Z+T3jOB3OHko8mLVFWoXqaeSdIAyQ+E1/MrTCGMO93RdxAxr3iqFt6FMe2mFRsGlpvyCdluilnuOFt8eL/RRCBkMLNLG0KRnna1qOTl0w+CIaB5+aendLUgsUU8hP0/Dals8Qn8088GlPHIhP6/gnkdU+fJdI9jiyPoealskve37E7vS50rXO6kInhoKcOEd+hUrbuNykHJ4RINuf8AwK7F/e1PyBTaPmn7Gz34mV/5aYi7PwnqtTg1o1PPIcVHiNYc9/z3OBnGvXki+IQ4sQxYObY3El/qVu4KHIt3wP62pWPoOa4ddS0Ehw/6k0cWX9qZ9UfemHkB9qjPMKNvNpTOQZ9yv4X/AHBG+J9U2VmmcSE8n6kYg1zrLHfCbTQTdfaVGObFZ/yannjq+6k8Ejxfeib5j1Q8kewt5pzNzwHjzRnZqj/ABBrbfxX1V1TyzU4EDpSOjSymD1sok73Jo5L7AnyOpoRjmY6V/hBFhRQ5zhEzSCLQHu+S0r7FaZhEN0h03IHg1OmlL5XFzzxJRdX0W+aZF8O89UAaG/yCc8nWd3RXwW9GzX3K0GjjZ6J8r6AtcXOt3qEyEHm5W42bPRF5PTp2fanOugubnUmRNRe6/wAEOt+9k5bqxonP863LQzVlZLYz9Rg1FYGzLMUIfMODpTaln1A2Amhxt5cjwjFJ7ydRQJ3qinEHUFFDG6CI3KeYUkz7dZtcNYRlsxaVkbNnc54Ii46m8Gn/AFQcByceS72c6SiK3X5KNx4aX/VKLdzeKZK2pGNPk4WFjl1sEuM48DA8sW1cUEY2VFlRjlkM3/eFlgH5Vsx46uhkDh9xWz+GQHxH9uE/nSw5zWNPGf3TSy4d8U8rR62FnxjjHJ+8FN9PF/hcogPnIpWH0v8AJYR4ylh82H/JY7z4Zo/vQzcdz42tL/I/ip8OQ6muTSPFZHXmifhbqCx87Hc2UBjvyT8ZpjlOneC14+kLWoXG+wi34kxoNGlDO+OLLnMeKa1uaLLx0WNlYjHYbWugADW/YpWn5h0rP8W5ZjR4m6x+9Sr44Xt/x2ozeku+0lPefiDvR4RyJzn4IY3K+mNXxp7J3RysMczfijK1PY3hZAtDCilDZLfps0jFJdupu8b1JkTtnyG/Nt+iTSgnNuDL6tFFY0TqlgfIzyfS2TE0iGBzb3EPbdfamSSRiOXWwN3A8vVGaTcU9lTSMpteHz81jm6jpQng1RHg1MHAKM3dJm+haB4BHpaPNiHRXyCpt6QvkuyYA9tSPAe+vNNad6i172MKgDt8DSsf6ii36WkKHEhuT8kMp5LXNA/dUcMnGJygLS7RFR37yo45BKxkbHNPI8Qidi4TcWFkcphYJZzve4gb6Vkk2SeZNlb+CZDGXyCgPNPe4iOMgeqfqNgn/ErJ8P4ro0faUfqhHm1qH7AV/Tb9yvhJ+CdyefuTjzJCd9Un7UYwQ+MOZ0JTTbotB8t9pxNbvsCcw2/Vq6UEGWSX/wASMlm/D9UlUPCGD7FraaJvyCdzaVV0E4g0E/on4kwNGuYKZlRB8PDmADxTpXaY2F5UeN4hofJy0gkBSSOLpXOcfNHp2PPwtLj0T3b5fA36qZCKjH2rcSTa7w403KSJqv3K7L7I8QG7dN9Fn+alyJHPdbnnmUG73UX+aaw+I/YE59gCmrdQVfEVzPhCqrNBBvEhoVnSzmnvdTwWjpzKbEDqOkdAqadO4dUXE6PvRKfyG5G/FuTW9gaEXEn3Z8p1QRPefILKJqd0cIHU3+S2bhjU/wCfkHN+5qjDdEBpg4NjFNRfYLwwcw3fabv0XfUp8nxFX2yymmMcVIQe8cxh6Vq/JN2bs9xc9vePOhreamzsnU/Vv5oQsriU4NWSdoyA6gwGkx+NJ3g1WN6ZBkvjbYju2k/R/ZVSuDuKHwneEHijv6OTt/io9U5gqRusfXCYW1djzXNlOXkmPZTgHDzWJNdsDHdQE+Ldjzvb6FZ0djXrA5PYpWipIA790qA/Gx7PIrGe3dIz0duWO/mw+ShO+M6SOhXfBzmvN+fBHGyHNcwt39OKDd7bb5qWI06Mn9pq77UH2b5IBvhkI+xCvHI4/YsYb9BJ81FZ5eSkxdIbP4BxY6YNCxd16QegyWqEONyHjYuVu5ROkpk0QHV+Q0KEF2ueA10lDlCB4RHfXvU48HwD1csTKaW5UGNK7k/mFgTDwSOi8rsIFwrMc8DgFAB4rd50oKpttrlSiBrQox9FDk3cnzZEeofYE+QjIzW6IeTPpFNDQA2mjgF5JvRDs6FBUrtCiiiF8r2rhwVeuZo+y96HxBzkCTb7+xMew0ASgCaYgFp5u+5fpMUTJm77sfchDgHUY76lHIzw0OiPi5I44DGtaAhLE8kK9nxMP0OwIGTuWs4b7taxuYgOMf4pruDQPtTj8LR96mHBrVPyAWQskf6BZBG8OUvNrypOcTlJ9Sk/qApI36mvo+i78CR4yNx3kM3JpvVHOfNxpDvXEQiuABNo8mtH2J5B/wAkA7xWfJROAIjCaGnS1o+xOeOi0u3sT5mF0bC7oWi0MLLMGZqZE470CwRY4LIh95RPZZprbT373HSEyNpDWj1RPK/NAcQgRwQdsTZ8vNoLD96HRA8VXZfF1I9U5OgYabreeATy4l9ucUY7sfYnusNaQEd/Hs3dF6no5AX16lAPIaNTuqfM+z9/RNjPHfzJTGMOg2ruySegUkhstJWgHXzTGm2Dei7tDW9SiTZVok0ASfJZclaMaUg8yygnkXlTxx+Q3lbOxhqa3vnjgXm/wQALWvaxo9AEyjT96LnXxPmpHk7zSJ7C4it6yp/6rHmf+60lbRnO+B0Y6vFLSAZZRaxYgA9xd5XQUEDdMcbApdubYJ/shuaPJNgjAA+1W5bk1uS7zK7uJ/oo8naE7ZGWwtIpPxMkwSGxVxSda5FVLv49EHtth+xV/kgOCgmstFHonxnwOIPRG9Eza/aCBFtl1BO6pzeJTgeIWtpD2gpp4BPo6WqRgvRfojG1xuq81M2wJD+6nzTF77JRvgiOSY7dI3f1RabDg8JrnVz6FMIOp4amXyKaSBQ9EwnwxH+FUzcz/wD5qIk6mN/gCxq4f9IWIOA/BY44fgAoesg9AoAf7c+gCjPASf4qUfQqOzuITLNtKY/6KjC/SGlhcCE+CUskcXAivEeKZMy2Gx0Q6IdE3ogmodOwb93ZSCaz2j2fY/tP5FMMQQXkgCTW7s0Ra2ymPTx3cUM3bzn980tYeaEOA8hzN3VanOlqMm1udTGlAxyAxcuq7qFgMdWhybaH1F+myHu0DEKiTCP6pMPCMBUn8jSl/vVJzmT+UiefpuTzwLin9E4dAqVnrfkhBisjMJdus+qdRHydo/eKFC9DdyDeMl+gQPJzvwWlxqIN9SgGHxtHo1GV3F1eiaCdMYITLOoV9ijEdOLns6UmRlk8QDTz6rvcdpO9zdxKJ4NKe8W/cEyL4WgHqvJbvcL/AGdFndHL2X7lmuaEY08XnhSA3uKcTTaaOqvjvW5DyTDxYCoTxYoOiZKficLUYO6X8EWt3SX0WQ5vikZSyCCPAR0tTs/svuKyRxhcsgf2L/uUwH9U8fYpQfgf9yeB8BT6Ia0qeQ6WRPe7oAsuSjJoib+2VhRX30j5SOnhCixgW4mOxg61ZT3E94/SE1oIijklPmKCzpm6WxFrOjWrMlP9VK4+hWfJwxZq8ws94sRLJ365IwmO3yZIAWyceu9kD3ebv8lsnGNxMZfk1QssRsdXmm8o1IDwYAsgkv7zQ3qs3N1PhO7m+U1a0AyEb3LSOylry3+RRDu5jfvRiwzI/wCJ5UeYJ4pQaLbB6FOx8ruJ/Rr+qMbxv+1Nl3PFO/NA31RaeqsU8ah1Qq2GwmniE8A6XJ7RTmcOaY/n9nZXYCN6D3ua2tDLDPPzT3AufxK1kl3BNA+EJvJqhxWC2B0h4NHH1U0x1C2jzCcBTqKo+E0OiYN+Qx0QPB5HhPHmobDnAuj6tWEeDCAsQ8LWMeZCg5FRfX/BQgeKWv8ACtn4pbqyHPdXwtaoGXoiJ9UBwhaFFI4Nd4UyrL/tQDqYbVnhfkhHQMDb9UyaThThxCo7kcbKjMp+aundl9pv3zjZuPO3jG9rk3JxQQrae2nGghBgPN1YRe6aQy3vHFP7oRN0+J3Aow4Q4WjRoArUSNAWiZjAz4WLyR6K5A7u0GgAMXRoRP0Wr0R38F0e1VwfX2Id3V/gh5ocmfeUQeAH2o/WAXV5+5CbaELT3j6N0Agd4h+8qgPDE1WCO/r90IPdxleg0eGEf4nKrt0TPRtrWwGWV72dGsQAprHfaVpH0QgQ7xv/AMIQgDvBfm4p2XHoP/Qge+18qTIv6sBq48z7+rZWezoGuA+3s49tpsTeIvyTiSW7ke0ILSPNPk3AeFEcXJrBRNoAU3giXbkVXZuXSz6KZwprD6lPA+ckATQbDy9ab5IHi/d0TG3ZXQp3VEc0yO9UoH2qIcC95WS8fNY/2uWfL8UzY/3U95+elkk/eKa3g0BblSaN/DzTnuqIOcg3dLNbvqxp7joiaWA8GtFuWJgAvzCZJuPdA7h6lTZDxo0hjeAql//EAC4RAAICAQQBAwMEAgMBAQAAAAABAhEDBBASITETIEEiMlEFFDAzI2FAQnFSgf/aAAgBAgEBPwD+Zf8AGSZW696EIQhC2skSF4K2xrraIvdl7gxdIbI3kl/oSpdFmVcmemjHiUZ8iMk/4F71/wAJb44WUqGKKY8Q4P3oQhbL2MmLZEetkLb49ku0WT7+lEEoKkcic6OR2WKdfwr2Ldf8OEbYqW1FbtJjxfgcWvYhC2XtZIRWy2QvcxmKNyc3tOVdDt7UV70LZC9y/wCEiC9li2aGtuKY8X4GuxCFshexkhbIWy972h0tn29krFE4Jk8VfzLZC2X88C6RLNRDUwl0y72i96K3muxCFsiva0JbVs2RLRa2tF7MXnZi2ghy4sjKyr/iX/Ar2L2RlRJ9GSRZi1E4EM0J/JBC3Ze0oiQkIQt1uxIQhjEL2WXstp7xJwsgq3r2L2r3L2LfkRLol53sT9iZkwRmT084b6PJNJtvowZvVV7P20JFC9tbULa0OSOSF734FtLeE6E0y0ZJ+1exbL23QnfsS2oSEfA95EPbF3tPBGZLTyh47ObcfTSoxJKNIaHEr3Iopi3W7dHLs4t/IxeSPveye047ptHJl+5e1LZLZoaEhe9EBLeaIe6Ls4NRux6unRhnCYl7HAca9iICVjxkoNHZbIS2ntY+xeRfx1ZLFXsjFsQv4Vst0hC/giLyPztIh7Ftij8mtzUvTW2j01x5SFFwIsXscUzgcRCELbjZLEKNbZPI/AhtKJB2xe1LeitkxStDgmh4GRwpEYpfxIXuQvehbS2ZD2wjbMuRYYWSk5ttmlwPLMSUVSGcROhPdbJE4pHqwi+2QmmuhPdktpx2UTKnaILuxTIys7Oz11dUfuEPV91Qs7a8CyM9RnM5s5s9VnqSPUkepL2L3IWyFukJe9CF2Pxs/BDyLdEEoq2arN6kqIx5OkabCsUdkhRHFVbHlgnUWKd7IUhSM7MzIZZQ+1mPXzj93Zi1+N+SOaMvByRIschedpu+xSOZCQp90arLJeGYnaJ9EXbI+N1utq2r+Fb0LbDFN9jXfkpkYWnfuQiO78EfZmyTxR5QVkf1SeS4SjRZodPf1vdGTKsSs1Oslk6RpFymOHdoXslHmqZm0cn3EljlDpreGSUPDMWrnLqQrkrQyhLZxYonEgqE6mv/ANM6ckmYsdImujFDsXvS2r+VC20/zvD7X70Irsmux+CO6I1VI1GJ822Q08srqJDV59FLjkXRptdjzrpkaOkrNXn5ye2gw0uTJTTdIa+RFezgpeTJooTJ6CcfBLFKH3IwLs0y6Gl8kokcbZkksTpjcWrFW9JCVuikkTXRj8/zL2LZEIK/qJQ4vZbYPEt11je3ESK/GyEUktmk0NEV2cUcOhRE+MWzJmlKTZop8kyeKGRVNWaj9LcHz05pf1KeGXp50arVJw+hjds0+JzkSfpxpGJcpdFub4wHyh5Qpjaqz49rin5P2+O7oiuKpDlsp8TPH1Oz0Zxl0LG4K/zuzGvq2yukYn3/ABrah7raGNzVnGtmuUbFvh+2R8iH1j2kukURj2TX1CIK2PyRXQiQhCfQo7T08JmLHHEqWyNXpMWaNyRwlidJ2jH9fSNJgUImof1k5rBjr5NPr1jjTRm16yKkj1pC1En0zFNcD1EKaFJHJFo5o9SI88b6JTtD1DYszI5mY8kslpiKJEemTyKJOVow02VX86wrjbJQcHW2kyU+D8MyR4yraDpko8XW+GDcHQ8cj05GS1jW09sfkn9zELpCPCIkxCEut17Hqcd8WzPo+uePsyabLjXr4vg/Tv1JamPGXTHFJub+DUZnkkIQiJgV40SxRPTiVH8CUPwcIfgWKDP1KPpzSiaXuyvoEITMNKNnqCyoyZFKRGunZnnchvoxt2Y/Hf8ANihzkQXOd/CMsuUm9kTrJjU1tT+CUJON1vo8SljtjwHoGshwaQie2PyT+4xQ5SoeBPyehRwJdE0IiOlA/cQurItNWt1tqdI2+cDQwmovkUka/QSxz/cYPgjnebBbJRp7IRE07/xolsyO2M/VvviaGN2V9DEIRik/GzqiKTYkjPhb7W0PJiXX8MfbBcIf7Zl/xQ4Ly9kJGllT4PwyGkXmhYKPQi/JmxvHNx20SrEt9c/rQiadlMxp2T8mkx1HltSZlqMSLtD7W2NWaybUeKEnJ0jDjcIU9l7ExjfVMpLpGXCprrySg4+ShIxYmzEqhSPnaRHaD7P1X74n6T5kZI/S6KpsRBN+DHDitpGNd75MKashjSYt69qEvZhhzkR+ubn8IyTc5Nv2Lo0eb1cSb31+HlHmvjbSxrEt9d/YRI4fpsWNDxKjhynRCKjGt9RL4IiGuyDon9SIwjjlYp2tlEWy2k6OW8kmLEmLGkIxeCXnaRHbH5P1X70fpXmRIyYVKRHSrlTI41HxvMxIe0vBHz/CkJexLhjr5Zmfpw9NexbaDP6eTi/D3kk00Z8XpTaMK440t/1GSjMhkow5o1TG0/A/Bp8VtzFtklwRkd9i2kqYi6RlU5zIR4RoRqM3pwMeqnBkJ848kWf7Jv2MW+LwT+4ZIhtj8n6p/Yj9K8yJIS/yF1k9k+2QXQ9n4F5F7kRQl7MGPnLvwLuTyPwic+cm37Vto8/rY7312DnHkiKqCEI/UneVkfJF9GGlsopKlsjUzt8SbLF2iZEauJQnKJF2jJBZFxY9JKM/9GOKjCtm6RfskQW+ncVHsyyjFjQ8cSGGP5Fgh+SOnh+TXYdMpJ5TQLSJPgZcmKMXw8mNuU22S+9Me/li6Q9n4Yn2L3KJFe3h6eNRXlmeXCPpr2KEn8HpSFBnFmiySxTp+GWjkjlE5ITLNVBzyMWKUZpUJOjDHq2ckN7NqKbPulbMj7Iog/jZEfGyYpvwY1VssTJDlZYt35FsiMqY1e00J0c2jG2zWSx5Z/W/BpsCwrlF3ZPKY0ZPhj2ZHztPJxIT5bN0yHj2pEUIW3LB+DH6Ll4E8c5/+EoYZybbM2HHBXF7I0rUsZmyPkeozBk+ouo2jEozR6cSWP8AAoJHFHFE80+Tox5JuSsgv9HEULHBHEmqQ+JOFMRF9lfUV2RGMmQyOJjk2+zwMY32Q2YvPsj5F4IfJlIHkwLs1P8AdL/0xf1RMv3GLwZftFLaZBbah9mBiMrqRilcfYkIQkN/G3IS4Rr5Zll6MeK8kH1ZJtvfRf1syrtlGJfUQf0Mw5PTdl2PeX2sk3bMDuaI+xMlPkxKzI14WyJfkYh7SiKJFD34C2fgii915F4I+WZCPnbCan+6Ri/riZ+uzGqiZZfSKZAk+yG2o8mF9kTUI00vjdIQhD+nrfFjt8n4RjfKTyS+DJPnJsh9ns0X9bMvnbE/qI/YyX2GknyhQ9kjM+MGM0y/yIrvdozS4xMZOddIse1poj2iMLFgVH7dEsD+Bxa3cknRGNjxtK2LaRdI5WRkIQsgpUSlYumcjFloy6RTm535ItRjxKUhqjMRIeD5I7ahdkPJDwaiNowupC3iJHhexxcYqBqXwSgto/b7NJ1iZkdssxvsj/WzI/oRgyvG0x7I1fWJ7aX+xH/YrZmafKZH7R7TfRZGdyo08PyKSiyOZULN2QlZPEpk8Tg6G+KbFmblZDUNC1lpReye02IiR2Z4EyNluivpF8HC7YoUZMXXJGYgR8EO3vqELyYn0TVxKqRjfWyERVK2N290Q8ObM0nJ29o/b7IPhhJbQ8mP+oyL6SriaObnBJ/BW2rTeNpbaX+xHyittRPgtor6RiJk5WzH9xzoeTsWUUnZjmQyE4rIqM0OnEqhMxSoQxE0JEIlUtm2MRi407HBNCi+PQoydEY9MyrhBtjzSbqLMrILsqkY0PbULrbB4KsyqmYX1tFEESlfsZmy8foRKXIoj9o9sUeckjUulW6MX9Jl8CdRo/TW23e1E12arHwn/wCmlj9didixKS6JRcbsz5fUnX4ID+0e2bpFkHTFJtDFI5EJkctIhrZrJTM0Of1mbTxn2j0JL4MOnd3IY5CaOHIhp7HhcCxI4Dx/gacWQyOJzbRCDkqJavHjlxflGLMma7PkU3H4F5JmJPkcGRVLfOvp204jPEwMiRjZOVdL2PbhKXY41tVR30i7cjLK37MP9CMoo3dH6Yqi2xDH5NTh9SJjx8EOZj1EoE9ROeNuXkiyJ/131P2liZCdovoTLExCgrseX6aFMUiJxMkuJin3bHqDDqDFmjJdmbEl9URMTF91mRXsjDNLyanBPJlckiE+EEjPi9V8icFi7RfLswtJkMibIwjNUzNhePbMvpKNPtkVow45ciESX0ql7W9llpE58hC7iPaK9PES9mJf4EZiDSND9gnQ2L7hmWFofkTJRuDsWKKRGCFCoHEaZnT47IxsT7GIRFjY30JkREjO+yLLISMeZ0aac22n4PAnQmT7GJCinBqPkw4545NzdlbZp3JnIhIhMxaihayM36TJKnRONokqMDEI4O7RKaxqxZm+zH4tbvZE4142QlURkI3JIz+K9lGH+hGURovs2QvLGxGXT33Ehp/lmZJY2NdEfJ/1HtkVxoa3UhoS2QxEYEYigicFRkVSFtAiyEpL7TlP8HKf4FOX4FN/gb/0fucSVUPLCcro9VHqxJ5Y8XRfe0RMjIxQTnZJdjXRNdmLyQ7RDGxJQjbM8+UiCuJj6VbPZK/BhwKKuRGHJUSxcBCXQ/JpY3KzM7bIQUj0R4mlZZh7xIzQrsjFtGkX0LfwmyLtnBraKNR/WyRDyNfSNb58HHslHdSISJCEiESLIqxokjNg5K0NVtESMSEqXskx6fl2jFhUCkUicE4slGm9kIRiZF8ts0e+jBppPtkEl0iEaRnbl/4PoxToTveMHLwYsSgZMnEjNob5oS7I+GPyYI8IE0Y3QpxMmRMhJR8mNp40ZWuJ60eNI0n2rZn3SoxJciiXRDqzUdxZLyQFfEeyFB5VxM+mnB1Q4tCIxbdCRwtCjRGDkxYhYmRiNDiKJqNHyXKA8U18EMciOFshBqVHEUSijgKFHEoRRqtO19aGhRYoMjBkMcmQxuKOKFH8IrNN0ujFhcUTfwTRKDTIQEjgzHgcvJGCx9IlJk7YhMS5lNJiVyMnUaGLFyHhkNNbYv6kZoPyJdmm6SW0hR6MUaYzLK30IyfYxkD/AKj2h5IKvBcZqpGXS12jUx4zOP1KRLG0zFDqjshFp3uvHscqOCa7FiiJUTXIg66lvRTOJRTKkVIfNqkQ0sJfefscT8M/YR+GS0bh8mJKAsnLwKH5FEhEnKukS8EZdHOSdyRHJGzHzldow43GNPs5KKHKyTEz0E/BOHAxvsX1RZhh9ZlltBTS8Fz/AAN3bZZi/qRlbqhWnZi8rbJIU2Qk2NtEsfV7ZPtYyHkf2F7Y/IlspM1uOM3fyRwtxpC07atixqJKKsSI9dCH7PLFsyTK5eTFa6e1stk2+IpMxSb2snJpUiMOKoV/BcxxbPRFDiRIolKkeSStEI/gyYWzFiimUkjn+Cx5o/kU78COJKLZGJiX0MhFVZMiuyPS2nFdlGL+tGdfSRatIwrvZq2JdkY0XcqHG0TXFmV/Q9oMu4DZEj0LJIeaR68y3MxITpF2ya2aID2schKtr2lGyMRJVQ7jvRPEvJGPFbwjb5PZC3ojEf0o8iVnA9SK8H1T8kOMDk5eWJockxwiRSQmSx/glD5IxI9RH0irHBxdi1Mj90x5LFRj+xGWdqjHXJGKJllXRj7fYopGTIsaNPLk9s0L7JR5JocaZFC/rGrZjhvRxF0Rnxki+xjdrb4IqnYuySKrsg+TsW6mn7LOXAT2l4Ynt9zrdIRQkJCjQ1+TkvgVijZUIN2TyOXgh/sjG2PG34HCSKmjlP8ABJTaqImikx4a8Ci0iaF0J2SxfKONed8X9aJmGNzRDqJXJ2UPI/gzNvyaNVJiYxwpmpxU7Ii+wUexbV7JHxZJERlCXRC1djjZli/tRGNISFssS+Bxkj6y5HJ/gc3+CDaZ6iOaZB0qY310QpIQhKxQbFBCikXGPY8nJ9FWKKPA5MmlbHGkQri3IU+vpExsk3XRF5b7KZk6I+RSZdjjFj09n7aSFikPDfkenkegzFGoUSxmGHGQn8HEkiUaMma2aJ3bHtXZnx8kcaYvtFES3WyJ+DH3Eq0J0PZ9IWaNtEM8YMWTG07Ykh7IWRL4PWX4PWj+BZY/g9WH4PUx/g54/wAHLG3VHpR/A4w/BGWJ2kKOMlVloSQnRbI2lbOXJ9iLORyLMs230c2l2W5JohGlTFst5RtHhiV9lDSYk0KTLZykcmW2R6RKzG3fZij87NGqlwjtofDGUfI1ZlhTIx+kr2LaiUbTMPgSJRd2KblIhdk0zu+xGP8ADIyY3IVnYtnvRxZhVStks48o4xbtFHCxY6FAWMUEiX1HE8HIvdqKZJWzEuxIW6EQyWOFsUaRlb8Ixwa8i3VFIrayH1MSpD21eTlMo0K+lldjPnbJH52cULFY8VHFFCoilIyQUTJmeHpIhrl/2Rk1CaojNLwY8vZyb8jxY5S7FpMX5J48UF0xZPwevR656565+4Z+4Z+4FqGeu2LMzFnd9ilGRSJyUfBGbFkPVFlPWpWS1LkLMx6hn7hnrs9ZnrND1LHnY8pHM0LUSFqZH7mR+5kRzSZ+44iihI7YqvsbQ2Nscmcmc2Ry/kjJSJRNOqlvqJ8Y9DTbOJopJdD25fUWjJL8EplkJInMvaEXN0PFxjSHiMmnszYGvBU4P6ixT4nqctuTQxOi7HaL2lNnOQs35FKxCLZjnKJGUmrLvfkciU22XQ5nI5CZy4jm2WxXtyOQm2Rg/k5RgSzM5tmHtcmSy/gjNoZJikcxSOmcUcCK4uxSsSI5D1TMuRwOBCDi+hZfySyWR6JtNeRySVksrbs9VnrM9Y9U9UxZ3F9H7uTFnZilzZOCszuMsfEZCNsUa3e6IYh4nY8I9OS0xCMoOmcUjiRxCx0QVpor2SbY2P2OYlyFDZsSbI4ZM4Qj5HmS8IlNsSlLwY9Lln4RHQdfUzLKlxRZj7Y5k42PoUhSLFNimzHJyYlRZGzixqi0WXuoWeiSgmqZlxcGUcTicSh9CkRmadVjchuoWzjZkj2YumS3W1EPuEkkNdiRwseIyQThRjg67IxrfHvdEp2Xe/FM4xOET0Yi09n7X/Z+0XyxabGjhFKkyeNf/QsOP8kYY/lCeNeIiz10kevN9I/3Nn//xAAvEQACAgEEAQMDBAIDAQEBAAAAAQIDEQQSITEQEyBBBSIyFDAzUSNhQlJxNECB/9oACAEDAQE/APel5X/6tyE15XsQhjJDMmTPlESvxnxayPsy/C8Q7PkSGlBeEVPaKTJ2OUdo4tfsR7//AAv9nHjU37FhC1DT5IWRmuGO2cCGs/7Eb4S6Ymn7mSGMfnIiJWzJkyWPkT9i8oiIgsLJKW4SK68iil4wbPYvZHv2v3tecfuXWqtFs3J5JcsrjJPg9V9SJPcuDLiVaqcOmVa//sVaiFnTOPERkiQxowYNokRIdZMsyZJsTGxM3CZkyJiIknhY8QjkS8ZF+yu/ezHtf7sntWS+Tk8kmRjlldR6KwWUf0SrNuBEcoq1E4FeuT4aK5ZQxkh+F4SERIIa8MmhIa8Lwn5T5ESfIiBuHMcmKTRCzK/YXf7L9j/dvbyKDkR+n+qT+m20844KoiRJEsMawJCibRLDKW9pkbH5wIQhEJDZnxjJsHE2iiKJgwYIrnzXyxeGyMdyHHB1+wv2X7n5yhD91kNyKcJ4Zp612hRWMGp+n1WLK4ZZp7qe1lE3kbJEURRg2lUlgyN+5CQiI/MRdD8YMCRtFEijA0VLkQkNEZYJPI/dh+Evfgx7WhI2npjQlnJU8x8YZtY1j2WQzyjT6qVTKdbXYdn2tYPqtFTcYwX3M1Wmenltbz4ihCQkIjJmTJn3qWBvxhiixRY/CMC8oSGiHDEhIlDPIxJsqh7MC8YF2Pyjb4wKJKOPKGxMTM8D7OplbSeBkSBavbOGORMq1c632V62uxYlwz0F6jucsmplKc25CIyIsQhexSE14QhN+UmxR4FJJdEUmsk19pIwL2oQzBVP484TFFC/Yj2PymbvCYmTeR+xCESLVzkcsSTEIqLfdKO0jYpz2JEPp2Y5NRXZSicsscRIRGTIyF7JIQmQkvkSibUSQitcCRgj2S/HxgS9q84OiFuRPy5JfsR78vyheH4ftRIsWUPmJDrxWWezHjU3fCPpOl3P1ZePqeuansgOcbBxwY8oUmiNgmmYJeEITFNm7Piroj4gssmsR/YXhPxjI44FNoVyJWt9G5v3IaI9jH5flDMD9iEMkiPbiVP48VFnXtsltTKKJamzCKalVBRRr9SqYNLsnJyk2yKIyNuTBtNol4TIZP085LolW49owxeEQMFciJJmnLMNYHDA4pGImEKhtZFp2fo3js/T4PRFShVIUEemj00ejE9KJ6UP2F34Yx+EvGUOaNyH7EIaGS4kR+2Yisn0Y9lk3N7UfTdL6EMvtk5qEW2a/VO6zzuwQk28RIaeyUcyRKtxEdm02mmjk08CdELPyRZ9Mg/xLPp9sOkSrlHswQQllEY4H4pXwOI4jXJsNNVFk4pdFcRrCG8v35fnHvQ/ZjwjWycIraQlhcxN0f6J3OMko+MeUS8WrgfSYuUV9kvZTVC14k8Ff0muMvUUsmD6rq8L00MQ5Gloeolg0f02ur7ma1qFfAp/8WTjhkYSfSPTku0JFU3Dko+ox6kV3QmuH5sohZ+SLtBGPMRx2PDE0RkNmGQlyORkfZjMWafEWTnlkHyWSyjIv/wL3MRrv+K/2RXHi7+WK9q6GMkdrBU8ogS68vhE927k0V0PTSRdqIUrdIt0un1q3QfJqfp9lD6GjY5Swj6dpFVDx9Rvy8IkyqUVwyu9RZVdCawy/QqS31DTXDERnKPTKvqFkOGV/UoS4ZC6E/xZc8I1DIin/YpcZK6pTWUbZJ4floSFwvFZPr2L2IX7THNItulj7CizfHPs1fNkULoZPm9eHNdITZuwQ6Jdkjmctx0QbRCXJKXBuPVXRKSissebZ4NNpY11pH1OG2SWSE5VvMGab6mprZejU/TIXL1KDQaFqzM10RjhGrvVcC+1zeS21VrL7KXsipT+SMlLohKUCH1B1csvlC3/ACQ+TBjzGUo9MWqs6bJyciUlBFM93LN2eCi5xWCN0LFhkmstLzEl0Iq7LFx4X7a91+qVcvT+SKcnliiRfpWY+H7NRzdEj14jzqPFMsN/+ikiyeI8FDzBEi2WFghBJFje8fCKB9DNvJY22YwVa62rpl98r5bpEUNZNHfbVPEHwQSmsk57Flmsvc5E+uejSUz12px8Gp+iTk8xZpvos4SzJn6GvBd9OiyNSgth6cmOt/0bGKLNrFBipm10anTWt9FFE+ivQ4R+mUeh0Gzbh+GQO0QjkhF5LXhCF7F7F7WS1knY4xXCKL43RzHx9W08mldH4NLb6kExF0FOJTZvjnzfZGNyyLUV47HfD+ymSlc2h9FCznxYvsKPwQxvfPPjGZE2V9ZGuDBZL7seGiSEROSGktS3JGm13/CwWoqs/wAUjXaCVUty6NapTaqh8n0nQrTVL+zBgkTRqpS9dxRVvTxkTnjsjv8A7Pv/ALN1hK21H0mcrYNzPreYbdppZy9QS48NE87jYbGRjKKOUUL7RIksoaw/K8rwvazU2quBc3RVsj+TNJV6VSj4nFSi4s0ilRc6WZJTiu2V3QjZhPvzr7XC3gWth8oWrg+kfTpb22Poo+fFn4lP4Ivs2RI3NdH6iT+BTK1nsofwfAzDlM/S2bc4JRa7HEfhGj1yitlhrpwlLMDdI0WsVsPQuJ6VV3/+Fck1wZYiRIur/wA7kQR8EOh+LD6L+Ej64sqJpf5Rfj4ZZFZz4idIyVWbVhiJdEv2Zyxx7ZYvtcn1E06/UXOb6Xs11OcWLtFmuS4ciWsgVanf0aW71a0/GvW6yXipfcfTo4ix/iVTSTyKcf7LWnB4ZT+CNbbl4Q2RmzT7psawyPFh8FksGgqTs3MlJRjk1FnqzckYHHHhEf8AYyJHKZlvllVsqn/ohapGSUiy1IueZsh14guCSEWn0fiEj6ss7SGm2y3RF0vEpKJOW4RAm+BGCFjXBObx+y2S5fheNXbshx2Wv0a1VHtmnqVMFFeyUd0WmfUtI67HjxTPB9O1DjPD+fGqf3zYihfcaBfYyx4iyy/DYtSUXbuBT2VZLZZZIhHJpYYJolxiQnmJKOWV/ZInOVscIcMN+HIcReIkY5YoJeY5+BTaQ5t+LvyZD8REOiXQkWn0fiDPqq/EoI2OKwO94HJy78wLGLwux9fs2SHYIXht3XOT6iaaP6i12vpe76ppVbXkshtZW+SmWGaW71Ksmped0hGmX3H02O6JfX9rLu2QNN2X2/Yoom/FFeWUrA1lYIrKaKvxGNZeChQqgTluk2NGm0/qWcl2hhOPHZOp1tpi/oXBTHLz5RHskLxd2VfiRK1wS8XH0j8GfVO4lHZJ/af8RC8R6Ji8I+PK9tk9qHLIxeNXa4QxHtlv+OtVLtmnqVMFBeF7JLcsM+p6X0pvxXL5NDqHBmqf2sRpYn0pYrL/AOORNfcxdmnJMm+SqDkzTQxyVLlmDGJlbw8DE/uHLCGoyXBJYK7HW8ohrYyh/sulvnkwRi+iMVFeyJLzqoTdmV0VRnggxSaRK2S+B3S/osum/g0d+oScajWT1Ta9Qpqvm+Rx2wwLoj4XZ0MXhGPt8L2ylhE5OTGd+G8ckbfVvc30jS1+va7pf/wXhDuhHtiug+mepH+xzifUq4XV5XZOiSl0VQmvgoql2aqEsLCFVNfBp4NQ5NLaq60XamEqZcjTk2ejL+jS1tdlkWOEmUwwsCW2OCmKwSLP7McpjGuRG0lXn/0lzwbceIxbK4YMexD8zgmhPaRRBnfZhFkYmiVlccwXDNRd67xL4IVbVlEmRF4iS68QrySjtF2YzEa8Y8uROQxkI4Nmp/7F71MY8ssVtVX/AKUW6qqCSXBpdTfZPE48edfGUdTj4Zp6YqIq0aqrMHgWd+1svc62RtsKZtv7mai6ceiGpsISk1mRXTBxTZqKIKDaMqJG+SIWPGWesxWt/BlvAlJFVmUZJrKM5gJ5RIXiGGidClyW0pcojEgsCQlwS8Ifsl0PskuisYi80qxSiX8kivmJPvBBcm3xEmIpXBavFfKJrD9jlkbwSeRsivnw4LGcm71ZuTf2o08Hq7N0vxRZHElFFcUkLx9V4uiad5iJl8/sJJO5F0HZJo1LcZYNG27EaltSNHByeWSlmWCEVtRqklWyw08cvLJdFSk5YR6ajHJ6eEmY2rKKE+34xkh8ogMh4jLBKQ2RXhG/whD9kuh9kukVdjXi40n8MSX8kitj5ZBCgSWGIkIp6LFwMp6L4+OhvJknLLHwRW5mPGruxH012zUJwgqIds01KprUET/kI9C8fVFm6Jp19okahfaNYuRD+Vmvo5yaNYsLYuc8Iriq47UQ5mkJYRq/4mTWSqO1YFW5lcFBEU5NIufwV1uXMjHhRNu2WRvbMlbg/USUz9SyGpT7FJSQhGB2bSN0ZdGRMQlliiNY8SPTNrkQjtJdGGWVbirVOuvbgccvcTyiHRV2NE+z4H2IoJ9Euyl8li4GZz4nLHA2L7mY8wsVknc+kaBetN3S8SX3i68/Ufu1EYlMcRMFy+0n/OULNsjU1qaaNPXttZXDDcmSNOs2+NX/ABM25kIgzJTDEck/yIdeIrkUSyGI5NRN5TNrZOrDyOnjJKJC1wKrVYhLLwOjESemTJaLZLemLoXiC8SGSIrxgkl8jwpHchfJKaWEbk3hsqty9rKhkuyXhFBLos4ZF4Y3mJLvw3hDeSXPBGO1eyaXFSNLHYtqEyX5kevNkN+q3f0QETWUWfzmm/kky3mwlCMZ5Q5kbMmlX3bvGr/jZ0jJDoohvZjCJPMyPiCIotWYtGzhoqgpRJ0ZRtxHBOscCEnB5KZdSMqSJIthlHQhkGNk5iJEcIXXixzzwKbyiTW7kckkxT6Iyy8IrpSjmSKkPrxMXikfRauTJVLKLFz4nLLJzxwQhtXPsjHJo6PU/wAjIQUOhMf5i8Xz2QbNFHdmb+RLzd/9BpvyZKpORqoKHQ28jymU8QKJ7lhmrkthKWRIimaerbHLJdC/kIrgRV2Ljsnl5HFRlhFKwsE4SZGLXZKtDq5J6OEq8ooyvtKbnAdyZbd8ISyRRJHq7SeoI2xmIkKfyRsQmpE61IUMclk4xe4hp52Qco9MacZ4ZpKK2sjIdE5JRN6JNMXirs+C/wAVMsRZLBKWCuOfuY/KWSKwRshBYIzUuvCf3C8a+WYqv+zTwUIpey3/AOlmnJTjF8mpalPgthhkVu4PxrK7WuUau1y4HIU8Gje+XI0SXBjFhHxR2emmShlltO15Qo7JZ8YGjab3jBCnnJsNpITIRyWw4wiOm/su05KpxZRbu+1+HHA/xKWZGXwbXBpr4V1KLJUKcm2Uv0lgjL1OBcFuWiURylF8FNu/xV2bsIu58QeC22KiSmQW95Yl7Irw6M9srq2eP+Yn4n/kv/8ACAn5t/8AoZpyyvdySW2eCytSMxi8I1U9tSNPLeamDGuT5NFHDHN7iU+ByzbkTEymS3C4RlFscxPyhki+Brw0KJE4JEnyLkpjwSQok4onSmy6EIpNCY1kawQ7ItM4JNqSb6LZRsS2rAvFUMI2jiTryWU5P08oLeiL3RISwxcli48N8EpYRXB3MdSXBPjjzCPjOCqe7hi8f8iJZPbFs0nOZC9l3/0M03Q+ifMzU6l/jAqy+Waz+OJoa9sNxJZLqPlFWn3fczSrDFzIkSwrELxDh5E8rnw0bMZKZYzEc1grlvWSSI+HMbM8kWVY2jOiRKJZFPsUYm1DijYhJ9I9C3JGqa/Jka8GxkIPIl4ZIlEnLEcEJcEXyQ6JjLbfglJzeEUQ2RwT4ZY03x4jHIkNqPLL9RueETnse5FN3qdeG/vI9Gtn9u000dsCdmw/UELlLg2ov/nZprcvaSmoyxkvs2psc3nKK3ktpdrjEcVCJ6qbMZ4JT2S2FONyIE+juwiIZTfluJTNy4fj5NiUycCpY4GZwSlkaY3gi8kSu7a8MjLPh8DZP2xQrtpOzcZMsrk8kJZXiQxlhjAitraWahdItk+yTbZRBQRF5JxMYFlkSdqguS29zK4bidSfYo+i8rozmI/zRHo1D32qJV0WR3E6p5+0oplHt8lsZSX2lixa0UQasyfppOW5s1UXsYoplUUiCUVkveKyM+SttsnRPfnBTW4rLIEuibW/gh15bjCW9FOprxyyN1b+SUo4yiy2MI7zflZHqYqeB2ZPUN6HNFkiMsCmOZp9W4PExaut/JZqoD1CHYsZN6N6ZuFIVg5ifjJuwUahZ2sViJXRQ9TAergS1MJMdhuHL+2b64LLLr9zKorGWKXJGXBORkUkizVJcIlNz7IxKkkhxySibnVlEZZaG8RKFum5CPXUCOohIjKL8XfzM0tkZcG5JZLua5Ek8ooi5NeNS8xwiMHk01WFkwiSIk+mWfmQ68S6JMtmrY4fZJSXyfSpynVJMVsXTKufaNPrYOpJs1Fy3qUSK+1P2Pl+F5cUOCMDlg5ZHImZMm4U0KRuRuiRcMpsv1M4v/E8i19y/JH6+T7iV6jfxtJRUvg2Jdjl/RKWCye4qhnliRtwbVjERweCc4QXHZbY5sSFErgYFq5LhlNrtLofaKWyaRfNenwaeGF4sdTfLIxq/srX9GC7+ZmlhFTymSccNZL3ig3vdg0df/I2ovcYIqzNlU8Pb4muhE+icc2EehIt4idomL+maObg3tHhXttdkaWpSQtOvkr4XsXs79m3LFFRRNr4EYMEUtw4RJwWTajahRON2Rxi+z04f0KSj0bzdknJIskVw3CWEV8Mk12V3JdE7pyMYeTGeRRIUyfwKtx78KXOWVWKPJO1SiXr/MicmmkUtNcE3iLElLLMYKZtKImX8XSNO8SHDtmp4qwV1qc+GQarSiTkoxyWWux5KobYZE8PJXiayTXQkTJL/KiHQx8noRZ+lgz9JAhUq+iz8kLGfEH5kR8N+EPrxgisPJKWRL2xsZKWRCJzwsEFnxnxkdhOeCEXNiSiOaQ7f6NkpdkYxgSbZsGiEcEJNDbZhinkhPHA2T+6SYlki3DlEbFYsM/RQP0MRUYwcouf+WRRU19xLLRrJvCifT6ctyZqYSjDMSepldwU0OySwSfwN4NNdte0sljBGeUSkTf+VEHhEptiZk3G4zksjlHcdwuUKOJZ8MtltM4Q7D1M8ITwJ+EhxwhexRyY8RXI/L/oQ/DJTGzdnsVmOEZb78ZIylNYIQSNo5bVwRnjsg4vsWwjCHeRbUznIm0KWRt5KpHEhxaKr8cSFJPrzd/JIof2kpcGoW6ZRiqOBWJ8MdFbecEpqC+0ctyJRbNryOzK5Kp/A+iX8pu4/YXzErfhSMsbyycsDmUzWRSyyPjI7l0RsgzMD7P7PtfyJR+GNLAopiikPnkys8jZwOaPUJXJErmxyYk5MVeOxyS6HI7IwIP4E+SWXxEVTx9woCikQUfkkqscDkkRWCa4P9oVpCaYrEj14/I7okb9r4I6tH6uJfZmbkU6k9XcPO7LISciBFjg5M2Y4EkWOKeSx/Zkpnk35Q/5Be9FixPIniWCbwit5XhGp3Z4FCbIqSZXF5y/ZdpJ2SypYP0Nq/5n6K7/ALn6O/8A7i02oX/M/T6n4mejq/8AuSr1kOVIWo1DeNxTO18bidGtq+6T4Z6mqNMpOGZ9mByGsmENJ8CSj0STEiMMigKJVXGMcsxv6FFRJYl0Y8Mb8VP/AIsaymOe3MRSyKTh2K6LE4MW0UV/Zhf2bV/ZJZKYQ+SMIp9lk/gqeERZHLEifY3ti5EbPUllk1mBRLDwZwOWZkZGTLMiGzJuLOj/AGXWYWEVR2wJvCK+h4FLBKeSGTk5OSQkY/0Jf6Nq/oUYmIGqxsxEVKRCO0osk8xb4NiNyj0O1s3YPUNzkRjjxjJGCRtMHRFORWsImfA2N+MeJwcDd6sMrtEopcmlqT++RbbFkseMsi37FFkE4vJuIzWDJp87eTJP8jUyxWaZrI3wShte4Ut8MDis8Cc18nqyRG6TFKQpSPvY3KPZB2TKNPGyOJMf035iyOkSfJ6ZbUsCSSwidVjWYmLWV1WSfJGvCwxUnonoC04tMhadC05+nQ6IjoiXaVTjjI9Ft7FpUU6eK7ZPC6NhsNgqt3BHTKI6kLT5Fp0KlCoHUukQ0vyxUpCrHTHHI6Efp0fp0fp4jrhE9DezL+SElB7kWLncuiViiuBQ3CpQq0hVxFTAVUf6HQmTqaIzxwWNY48QZV9z5FLCN5KRbF2V4RTRKL5JxxUOU3wJ4jhFcPljX+xwf9lcP9iRj/Y5bIuTZG9TlmTFqF0V6lIo1SHOFq47MYJQ3rAq0uBJI2LsWEdiWBYYkcEIL5FCI6l8EltGMwkWRjJckoqMtoomBCRtyQgooayQrwJCQkkKLmyNSiYOBGDA8LsdsfgUJzZDTJcsjXFGpxF7EQ0zayyMcppI28lcFg2m0cWYaFJoU2Se5YNnJgURRSIySFNCtHdkVhXLH5DfqMdAqecIqo2rDFRE/TxFp0fp0fp0arTpraR0cULS4LYenHgrbSWSmMoWbyPKyTe1G7PYsCF5RO1dCtilwLUi1KIapFk42RzHs3tm4d6RKxyJvEkzIn4RHCEJLwl/Zn4RCv8AsUkuEb2dmMCaQ74roVlk/wAULTSnzIjRGJxEs1dUO2T+pf8AVFFTm98jGEWyUE2Qq3RyVS2vDFho2mw2mwdRZiCPVyzcxLPY4+MMWfEYtmySIzwO9oV8s5RRqPUQpimKZvZvL5HqHqF9u6agQk5WCsKZPaWvjJH3SeEyTbIm49TCIzyVWSjYWzSkSm5CEWeEYyRqEseOT1GjfJitlE9eR+qwfrP9C13H4j1dkhTk3lortx1AWon/AES1MyVlsu5Dq39s/TwXZGtviCP/2Q=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173" y="1624155"/>
            <a:ext cx="1910182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29184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well-being and its influence on disease management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42646" y="2206963"/>
            <a:ext cx="8858790" cy="0"/>
          </a:xfrm>
          <a:custGeom>
            <a:avLst/>
            <a:gdLst/>
            <a:ahLst/>
            <a:cxnLst/>
            <a:rect l="l" t="t" r="r" b="b"/>
            <a:pathLst>
              <a:path w="8858790" h="0">
                <a:moveTo>
                  <a:pt x="0" y="0"/>
                </a:moveTo>
                <a:lnTo>
                  <a:pt x="8858790" y="0"/>
                </a:lnTo>
              </a:path>
            </a:pathLst>
          </a:custGeom>
          <a:noFill/>
          <a:ln w="38100">
            <a:solidFill>
              <a:srgbClr val="1E67B8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 flipV="1">
            <a:off x="230347" y="2191817"/>
            <a:ext cx="8683306" cy="2691724"/>
          </a:xfrm>
          <a:custGeom>
            <a:avLst/>
            <a:gdLst/>
            <a:ahLst/>
            <a:cxnLst/>
            <a:rect l="l" t="t" r="r" b="b"/>
            <a:pathLst>
              <a:path w="8683306" h="2691724">
                <a:moveTo>
                  <a:pt x="0" y="336465"/>
                </a:moveTo>
                <a:quadBezTo>
                  <a:pt x="0" y="0"/>
                  <a:pt x="336465" y="0"/>
                </a:quadBezTo>
                <a:lnTo>
                  <a:pt x="8346840" y="0"/>
                </a:lnTo>
                <a:quadBezTo>
                  <a:pt x="8683306" y="0"/>
                  <a:pt x="8683306" y="336465"/>
                </a:quadBezTo>
                <a:lnTo>
                  <a:pt x="8683306" y="2691724"/>
                </a:lnTo>
                <a:lnTo>
                  <a:pt x="0" y="2691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5" name="Shape 3"/>
          <p:cNvSpPr/>
          <p:nvPr/>
        </p:nvSpPr>
        <p:spPr>
          <a:xfrm>
            <a:off x="852139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6" name="Image 0" descr="data:image/png;base64,iVBORw0KGgoAAAANSUhEUgAAAMgAAADICAYAAACtWK6eAAAAAXNSR0IArs4c6QAADehJREFUeF7tXT2WLTUOdmWzCyCbDRDD28UQDewBYiBmETTRJOyBnlUQPsgIWACZuebVPX27ukq2bMmWre+ew+FAu370SZ9lSbZqizG+DyF8HA6/bdu24//DfwMBbwhsIIg3lUNe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a5KxMcb0zckvQwgf7d+fTP/92/7P7yGE523bnicRZ+hrgiBD4Zd9eIzx8xspfjz7KOvJkxJhvgJRaB2AILI2OuxuMcZfbp4hEYT7S97kHfciL+NBkMk1vS+nkteoIcdd+uRN3m3blv6N3wMCIMjk5tDgOY6S/7Zt2yeTwyH++iCIOKT9bihIjvtLY7l1UB8I0s+eRZ8UY0xZqrS0kv6lpRYyXDuqIIi0eXW6X4zxfWG2ivtGWGohBuHajK3xit7jLii8CDyILaPnvE2MMS2t0hJL6/f9tm3fad18pvtiiTWTtvZ3VVxeIVhHkD4hIw6v3IEgiEOwxJqXKDHGqPz2IAgIomxiirfv4EHCdgtCFEWY5taIQaZR1cuLKhQIjyigYAgPMiEzXoL02o2JpUI/bdv2VenglcfBg0yo3X1beyKJ1i9tg3/SuvlM9wVBZtLWiwdJB6BSJV3lh/jjBVYQRMXE9G+qWE2H93hQHwiib8sqT9jPgaRlVvImUj+kdw9IgiBSpjXgPjtJJJda2IMFggywZMVHCi61QI4TPcGDKBpvr1s3Lrf+CCF8gTMg59oCQXpZsfJzYoxfhxB+qHgMdu4SoJknyD47poYE92A09XpKvZ3+6fOEme+Ddhuq6wjMZyTIToxvC849JKL85P38ArGB8ZsQws+7DVwF9Ig/LkhizoM0tLFx27qGCtQfi36El8HeqxkIIpC2dOlNiN29r/ZUEUTCMss6QQTI8Siim8Azsy/r1dIpgzEq6JbTvA1B5hn33fSdJc6nn3oFAmd4EasEUWpC4ELhRHB+6hE4HqciZbzcJcODdOGl1VFBSy8bMlX0T8567WaKijgHYm2riZL3uIu5tBchlkukod+OtKeWPimFfvwtjVeNe7PgQbQ6BN7xWDbHz11e3QHJeO1l8ZqVINodOpZcZlGet+TAE2oiZXQZ6kE6HB1NKCyZ8i2tfVyZAWoicxBEq0P5o/TLBZ41wfnRHDLLrCUnlTJKvB7lwYOsSJCr3rysLSOoieQp44Egy8UgtcH5iRdJu6SvuqMgWL+tz0cTRLU7x24QSxGkdGNifm78MKI2VVx6/9nHDSVIRkEi2JZkdEQe1OkmrcH5iRdBTYTQnQWCaAbqS8UfGttEUBOhZzYLBEnLLOn2NUsWCVtrH0TK96qVKSvo7+REuz5mOEH2ZZaGF1nKe+w4XRVVm9KyVE3kdrw5xXBuP+ppgiC78iU/K7bcniKJ2gfhQahkSRP5uk73Cg+zRJCkpESSlHps+S15FkQ728Q9V9KioJmuNUOQ3Yu0xiN/hhA+PdvmPZNSzt5VqvZBeBHURE7AsUaQ1lhkuaXVPnFcpWJFvwSl7aVmnKSsEURi6/tya2bp2gfhRVATOYBjhiDEIZ70yvfeTo+dzNOBn7N4ZSkvkgnORbeDoCbyduowQZCMYk5z8Zmi2TIpXiJ4VqlR4JzIa5JYIQj1zb3LWZLajRpCSNeljNbUP+3g/AiORrV+ZgUMJ0iLJ2i5dgaladY+UBMpswALBKG8x2lnjkfRVvYio7JKqIm8WNhQgmRmyKJsVCZ+mTYWGbnUGfnssnm936jRBLlM63K2qWe8yJR7ibQ2Jpaa1ijvVfp+vcYNI0gmrcs65LSiF+lV+yBikaui7VJp9BzRhhCkJq2bE4RaN8+2I3VEcH6SzaI2MLImsJzuLP99FEGq0roUkBqkG6U4K8sb1EQGnEnXTM1m2piKVp01ydO79kEss9xvYOzuQTKfOcimdVf3ItJNGVqIjN5ZnT2IRFo3p/DZvcjo4PwkFnG9gbGrByGUL7Zte+ZYxGL9wfsGxm4EkUzrFngR6lyJ2VjEagXbc7DehSC9Z/XM88zm8a0E5yfLLLc1kV4EEU/rruZFLNQ+KjcwLl0TUSeIZlq3IKN11W/LnBexUvsgSOKyd1YPgjTt1s15igxJqFjE1MxndXl1x9diAqHFNkqvVSVIj7TuCl5k9MbEEmPx+vFPbYKI7NYtUWDFprt0iQkvYq32QWDpriaiRpCead0CL3LVkG54LGI5OGduYDSbPm+ZYFUI0jutmwMgY4RDvUjvpgw5rHJ/91YT0SJI97TurF7EenDuvSZySZAQwlNuNiH+nrJHZz+VVjUl75nJwhQd7y15DmeMpY2Jpe89cgPjrsPSVxUZRxFE5AGHmzTt1m19IWsfrZwlOD/xIlcrBLWYLrNMbjWNq+ufexJkeAOFUUXLM/RnriuMeHdqo6sWO26dO/sRhNOEQVFg6qOVqclct2ZzM9Q+MnHdlRcRnwgzhNQ0l24EGZopekTQihchgvMh8RDXyog0vvgyK3PGh/vqnPFdCDIsML9CYnSzuZlqHwSGVFMH0ZrIoOVVEp0kyDsO1YixaUYx1SN3dJsg6xsTS/XeoyaSmUxaMq0lYv5fpQ5S8uTRY0Y2m5ut9kF4kctzIlLx3OhCqmeCUEsE8UDzbmTUFhwriYzSyatHTWT0ZOKWIMkIRjSbm7X2QXiRq68TNwfrFmI17wShvIh4cqHn16JKvUDrOM2aCDGBqXn4Ix6uCZLxIunP0tmYq9lWnIyths+5XivpMHp5lTAAQWLs5kUsKJxj+KVjNWoiVvapuSdILy9iYT1davDccRq9s7S8Elc2EORDsK7uRawonGsgpeOlayKEtxVd9ubkA0F2hDInIJuUohnI5hTc6++SMlpZXiEGebAezWZzs29MLCGZZE3EUiocHuQ1SVRallpSeImx146RaJ0q6Ylq5Xi8DgR560VEm82tHJwfDVDCuK15WxDkoGXpBg+rB+cnJGk6J2LN24IgbwmSMlpiXmTV2sfV8oWYYLJbTyx6WxDkRNNSXsRSNkZiPV5yj0ywTh6cG71z90w+EOScIMmLNDebs7ZcKDFwiTG1NRECr2EnUkGQC4to9SISAauEsY64R43sFpdXqIMQ1rMvFaq9iETKc4RxSzyzpiZiYecullhM7bc0m/MWnJ9ks1iNrq3ihSVWhjQ1zeasLheY80PTcM4GRsvJDBAkT5DP97Tv2cjTgzveah9Eyrfoq1SW8QJBCuZJbpsgq8uFAlFFh5TWRCzjBYIUmERJs7l9SZHu9m0I4bR592xNGQqgIYdkllnfhBB+vvWeSh46JUPe/CzgBYIUWgHhRf4KIfyr4DbdzlEXvEu3IQRuuXcwgRcIklPT/vfMbFhyl6Gd7UteUGNMjPE/IYT/Vdy76QxOxfNOLwFBGEjGGH8NIfybccnj0KkbM9TI3PjJAhN4gSCFmhdqoNy1g3yhaCrDVsELBCkwj8xx3II7vBqS3dXKvaG18SvhBYJkrEvp2xQmAlANYq2GFwiSJwj1QdJaG0tLrbRD9bn2Blava8haUSINwwsEIdTSGGTmbNhEEJp7Sc7fV8QLBKEJctUqlGM3V2OXi0WEAnNTeIEgNEHe3z6HnQ5Paf1M5PqlhOvwJajueIEgF9YhUBgssbspvkdYIsiqeIEg1wShdvGW2EzJmGWyWUrZqyOG3fECQUCQEiJnx4AgWYjWGtBpydB9RtTS0qp4wYMgBhHhTCeCdI/ZQBA6i6VRJHx8YvesjAgbrieV5fACQWiCXDUeELEzCweCRATZbyK8B+vNq43ACwShCUJ9WKfVtpaJP+5AKC+zhuAFgmTMXLE6vOQBKi28RniPZBogSJ4gVDPrWi8yrJVm7QuXXrd7kavm36W3OY4bhhcIUqAy4aXDcpsUjxCuhBcIUkCQNERop+ry5HiIR6ivdRWiHobjBYKUqurla7i1y4fuOXyGaCpDG5dbJvACQZimsSs9zY7/Ldzp+3SL9ZKy06Efd7/Z8QJBKk32oVFcIstn+21SQJ+IkP75fdu2VEfB78X7JiymwgsEgfkCAQIBEATmAQRAENgAEKhDAB6kDjdc5QQBEMSJoiFmHQIgSB1uuMoJAiCIE0VDzDoEQJA63HCVEwRAECeKhph1CIAgdbjhKicIgCBOFA0x6xAAQepww1VOEABBnCgaYtYhAILU4YarnCAAgjhRNMSsQwAEqcMNVzlBAARxomiIWYcACFKHG65yggAI4kTRELMOARCkDjdc5QQBEMSJoiFmHQIgSB1uuMoJAiCIE0VDzDoEQJA63HCVEwRAECeKhph1CIAgdbjhKicIgCBOFA0x6xAAQepww1VOEABBnCgaYtYhAILU4YarnCBwSRAn8kNMIEAh8ASCwECAwDUCIAisAwgQCIAgMA8gAILABoBAHQL/eJDar7bWPRJXAYF5EHj+G057RU02X0IFAAAAAElFTkSuQmCC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59" y="1414577"/>
            <a:ext cx="731520" cy="7315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7779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Investigating the relationship between emotional regulation and its impact on the management of disease symptoms in aging individuals.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57779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regulation and disease symptom management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3057726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463366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Evaluating the role of stress management in mitigating the effects of stress on disease progression and overall well-being in aging populations.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463366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Stress management and its effects on disease progression</a:t>
            </a:r>
            <a:endParaRPr lang="en-US" sz="1500" dirty="0"/>
          </a:p>
        </p:txBody>
      </p:sp>
      <p:pic>
        <p:nvPicPr>
          <p:cNvPr id="12" name="Image 1" descr="data:image/png;base64,iVBORw0KGgoAAAANSUhEUgAAAMgAAADICAYAAACtWK6eAAAAAXNSR0IArs4c6QAAEpFJREFUeF7tXT3S3bgRBHNXOXHgTFKVD+AbaHUCH0GrQ7gc7ip0+RCWbuDQmaUq5z6AA6+yDRxs4Jz+5gl8wuMHYGaAAQkQzaotafUAkOxBo2fwM1wcruYIrOv60jn3nb8R/X1/vfD/8Nk599OyLJ+aPxRuIEJgEZVCIRUCnhDfO+deB8RQtUFECf4DcbToGZUHQQyANCKE5EmINB+XZflRUhhl6hEAQSow9MT44WmkJ7U48iKikBtGZIE71hB5EKQA3HVdKZ74q3MuFk8UtFhV5aYqT8/yYVkW+jsuQwRAEAWY67qSa/O2E2Lsnxzul8KW0qIgiAApA8XYRnm6236U3/5/UyMK7MNZL8ETPhSh9t5ATbSwxcuDIAyOXjUoztBcGyE+lcYIPr6he5I7R6TRxDlQE421MmVBkAQ4voNSnLGtX3CQN+2UwVoKuXiaZ3pXSlLuhWf4HQSJWNm7VP8QdgAixvtlWT4Iy1cXC6aVJcrWlLjVL9N5AyDIzkAKl+r92TNHSqIQibF+oiQkCBIAtq4rqQbnvnQXBHui0LNz084gCQiiRMAXF5Kj2w6mUJNu36HMcm1rQUGcc+u6UjCemyUi1Rgi2BWqCUgi5NX0BBHEHDRV+0aIZxfFhDNwtPL+rosH7vghpibIuq6kGqQeqWvYTiR0uaAkDDmnJYhgKndYcmw2F5BkGNfxLJGZkiC+4/wnA/pwblXqXSQkWZbl1VkdsPf7zkqQ3HTuZcihUJLh1bIV0aYjCONaXY4cO5Lkts7QBkecLdkxbUaCkGsVW1Cjs+CXdjUY17K7BdBWqqBpdyqCMFO6U4ygzMwdXK1ZFYQZPS/rWsVGS2bXwBQDhVRFplEQplO8mumAETNYQEUC9kxBEMatmHKxLIPJ5WMxqXpQuVkIkprWnbYzMNtRphw0YsS5PEGYad2p/W2oCK8lMxAkpR5TBeaJYJ2mu1M7Cmj38mGnJPmuek6JSxME6sF3qsxW/2ndzxC1qxME6sFwhJnRmtoFvXSQDvXg1SPYhpIaSKYP1i+rIJl1j+ljjz11MoPJ9FhdkiBwG+TqQSUzeE0fh1yVIKkz5tOPiJlzIyk3a+o45HIEYdQDU5cJhmRcUhBEJ8h9l8a0ZZl9MnHI1Huzrqgga6KLQD0y3EEcEgfnUgTJ5bdanvJulo2t89Ra1zV6mGxm7C7VadanE1FQj3JCZ+KQqY4DXHIlPXdacOYRUEMXEOQ5WpdRkIx6TL8aLCVJxkWddibrEgSBekgpkC8HglxUQVLBpf+wDb6JIeQPCHJBguSO0yL2EDLDF8soMVwsHZT9lM6ox9QLXCUWyhBk2jWkoWMQJhnDtFOTJeTwmxbJHY199xAEKQX1zHpQD1v0MzEICGILdfvWoB72GGcGnGnVeFgXC+pxHEFmnuwYkiBQD3ty+BgktlVn6jM0oxIkdbgHM1eF3MkMOlNjOhxBGPWYdr6+kBf3ahlcp96qMyJBoB61bIjUxwxWHNShCIJUPg2Y8W0VPfVhoWlnsAia0QiCRHANOILtOmlQhyEI1KMBM76pRyoLzNQB+lAKgkRwTQmSOok5/aTHEAoC9WhKju+dc6Qg+2v6pHHDKAjUoylBUnHdtPuvQrS7VxCkEW1HjszqOf009ezVhvoIBEkFkHABKrmTWfuYPjgfgiBII1rJAKY60iTx+HatIEgjyhuwtASS7MmQ650gSAQns6O6FNIkySDrliAY4WQGLCmFNEly1HomCNRDbkdVSaiHHK4uCYIRTm5AbUnsu9Ih1itBUuox9dkEnWnjpXFUWYdidwSBeugMqCmNo8oatL6W7ZEgqXMJUA+9fR9qQD30AHZFEIxwegNKawBbKVKP5XojSEo9sPWhzL73WlCPMgC7IQhGuDIDSmoBWwlK8TI9EQTqUW7HbM3McQEoM4N5FwTBCNeIGU+ZqJEmqQ7bXggC9aizY7I21KMO2NMJghGuzoC52sC2HtseCJI68klv99PTybaPT584x2fUCmyNo8oFoO2qnEoQZoQLHxVEUdoaiS6UgCWKn02QnHrEHhlEEdod6iEEqtdZLGaE496OiEJZNz5xBWf8HephZ/XTFCQzwmne7oP/1DMRBpdHAOph1xVOIQgzwr1zzr1MfEwSbhdje6iHHTmopbMIwiah9hlNKOtf7KurIEqiHyDRxeAE0Y5wnihEEiKL5Jo2kEeaJEn30JU5XEEyI1z2W3ieWJREjtwvyTVdIA/1kHQLXZlDCVKbRjRwu94qiDJNII9EcLrOLyl9NEFM0ogiPnluWqRJknR3fZnDCNLCPwZRvhkc6qHv/JIaRxLERD1iL+WJQu1/J3lpv8eLzriT+zX8BfVoZ8IjCdI8EdysgTwSwQ1OkCNHuNkCeaRJakcOavkQBTnDP54lPoF6DE6Qs0e4KxMFR5XbkuMQBellhLtiII9UPoMT5Gz1SMx4bfu7hl6RP0M9/CBDsNJs4YbfC49ziGe4u/qLnzWkf6PP5g2187ppDJIZ4U5NI3qFQL61eniMqNMTGV4rptC5YX0jCJ3l+dz7VHszgpwxwnGW2f8+anzSCtsAD0tCSMxCpCHCUP6Brg7BtSTIMKl8RiOKpXoUqqmk05eW6YosTQjSaoQrRVxab4RA3grbgkVVKYyW5U4/utCKIMOox2iBfG0iOD9xotkNbdnhS9s6jSjmBLEa4UqRtKpX6Ho03VpfkwjO16WDZ9LZuxiUW4BNf372BW6zU8Hf6a90j+0+FM+E/1Z7/0PzpLUgyNDq0XMgX6IeBW5jCMFt5KYA2jJ4NpgMOOwwnClBrqIeCbeLRr7TzsgXHlXWPO/22hspKPN78zULTxaaSia3T7obe3vWpopNN7EmSCoZw2XS7BeMyNTJqrfWa1L5+GckW0jdmdN8/HAwCshCblkXOQjMCFLjH1vFDUe2U+DTF7sFGvXI7V6I4GNC3ha4FwxETRafLQlyefXIxCeaWSG1WyBRD2WH6kIxJMTyA5HU/aL3emPpGpoQRDPCSUAZrUzLhUYJtgqXahhiRAYj6R66YqWO9TsrgrCJ4Ebr9CXP24IonHoochw3cUFKcCqto5h6NxsIqgkiGeFKARm1ntLdodeMxgJcmiSPDw1Ouct0RO3BJkLFNCGJBUGgHoleUxvI5xLBUXb7p122HDmyyfh66Oylz6BQ6yrlrCII1IM3r8ItCNchbjtbMwT4s3PuT8zdLzO1nntP4axdMUlqCZJK5XPZkYunRLyEYsTjbvGzc+63TKHiDsHdvMffBV8qK3a3ignC+Mf0cZtL5Jyy7hCGRIk92uXiDSn+grikCJsagjRLBCcFZeRyBYE897pFHYBrdKTfBZiq10lqCNI8EdxIxil91oJAPnUrWiDr6jReKSY19SRKsizLK+k9ighyZCI46YuMXM7A7QI5gg7AuP9UUjyBUUoQqEcDRgoMG7sr4r0IKoIFVBFuaoJAPRowwzcpnLIMH0A8ErZ76n5bZvAUxSMlBIF6NOoTmSR7sTtiKl1gB4Yk7ACjIkiPieAEGA1RRDCXH74HJWATB5pDANDoIQUzW9n4TUuQlHpMtTDVwpaZVD6x2yEoVxiBie2yg42YILkRblkWcTuK95qmqFI9WLdgGuAUL8pgnBzgxR3bMlmZ4r2mKKpUj1eWB4KmANg5x7haSRUREeTKyRjO7iBK9YArW2EwZuo3Ou0rJcilUvlUYGxeVaEeCMwN0M8cQIviyxIE6mFglUQTSvVAYG5gCu0mWwlBoB4Ghok1kRnN9sWx5mFog9xBtP30eZYgUA9Dq+yagnq0w5ZrmTvKHG765AgyXSofDlyr3xXq4TCNboX6t3akaVyTBJktEZy9CdItKtUD6x4NjJOxwUOwniMI1KOBYahJjXr4RGjTn/OwNoXUzYoSBOphbY4HaacEzVw2knsFuFdNbcFm5EkRhK3Y7rGv3bJSPeBeNewOmYXDu5v1jCBI5dPOIoJDPPubY1tJO3Ns209oGSN23dadYgRBKp9GRlGqB9Y+GtkhbDZjkyRBUguDWMmtMFiBesC9qsBbWjVjl9sA9aAg2NIuhVVfLrN6+z/n3K8iLYrOTOufBDV2CpKaNLnFIXuCpNwrjGYV/YqZUvyvc+43keYRf1RgLq2asU2UIKkTgzCWFPFIuVyii0yzwLwCc03VzI7qby5Wxr1CsKhBO06Q1MDzR+fcX2LNY/2jEnRF9WygvrWTKQRfWAH2viijHvQJA3Jr9xcGpQrMtVUzNnp/j0EyKWcg9VrEg/IZXIkcdMUIgpivAnNt1Uy2nq8EyUx1wVBatB/JkZr0uO3QzRpmWX6suDWqKhDI9n9PEPpAYmwkwxloBdAR9yqbJmld17855/4QuQVl/ftScWtU1SHwa+fc7yNV/rkpSGqkQ/yhA/peWpJkb13XfyUMU3hXVDNG4BeOIIg/ChHPxB53t3Vd1387535XeAtUa4/AnSDR7SWYaiyzgPSoMghShu+Bte4EifnKSDNTaAlpkj0QpBDg46r9QjMpqb0omMEqMIRUPfzkCGKQAowPrPIzCGKMtlQ9PEHoQ6dvjR8Bzdkh8PccQTDFqwRaox6eILTW8YPyNih+HAIfoCCGYGvUwxMktf5k+FRoqgIBEKQCvIeqJYkuCg5RWT0u2pEh8A4KIgOKLSVNRBY2VPjRTvZZUMAMgRtBXj4FirGD69hRKsS5RD22ppXfJRQ+EYoZIfAKBDFAskQ9AoKkUiwZPBmaqEGAFspBkBoE8zuhqWU20YUy00nl06K6AoGvR265M7mKBqcsmungIhe14NvoU+J8wkvfFsq3zYopmWdHwBMevJtbWiTZQ6DejTn3D3LbyQ6CVNinVj0QqFeA377qbSf7RhAcmFICbqEeCNSVoB9YfNvJvhEkNdWLHb0Jo1ipBzWPOOTAni+71X2jLpe0AQSJAKr9ECRnE8QhHEKH/36PvUOCIFAX2kHzEUhhk9qP6kibRbkCBMKDgiFBUjtLcS4kANlaPYI4BBsXCzpzgyoP/T0kSDaJb4MHGbLJXCK4miPKcLO66Q4PeRhCglCgTtlNiCj7C2dDPCK5RHA0b15jZqyq16BnUvfZ4q708wcI1r/ONmUTwdWaCCpSi2B1/WdprvYESU330p2nX1VvqR5BLILNi9X9vKiBqAhoPsE2tYrk3J+a2GNvShyiKurcFpWiSRJjBIGK7OBmOq15fIZYxKK/69pIDXLaz0BPqSJHqUfgZqm+pa7rCigdQSCZYjdFkJyBploXYbaBNIvLCr9Khd6vRyB7LCFKELoHI/PNOob+/drVYGaVROc9Sp8OM1qlyKnrZftyjiC5WGQKV+vsQYI5667uCajwDAHWG0oSxKtIbvsD2/jIBmFcHPPAPIaVV5HU4u3I8Pbw7KJBPksQgat1SEc5Gk1m5BYBa/XMcLWskHzWjihMkBAk62o55z4uF/pcmGAdQgSspVnhalmieWtLPLCzBBG4Wqobmr+qYYMCcjQNzHOvgkNVZoZW2VBEEE+S5D4k/+hiVpq9qmFDPZPD45/bTGqIxKWbom8/kgdAf4ouDUHIQLRPiP5MXUOSRODCqEYdEfIFhXw8wtmgoOVpqqjdYzFBglGMM9AwJBHOEh0alHNdFSThEEr+riYHtaQiiELqScJo+f5T8es0ruhdKnIbc4rYFTk2SDCzpe4cReQoIoiCJFS0SzURBrxdkxwkEZOk6lPmagXZjWK0kMh9IYk6WhdTwULVoFfsmhw7G3Aur7gnXbBgsXJsWBQTJFASCUmoOLlbRJSqY6klRvSKQd8CzLlTW9ND7RBATGIbc+xbqyJIAUm20fkjEaZljOI7jpS8Gy5VclxCXos6IMkDiqbqX02Qndxr9w3Ry1CcYqIqASleJ5JPpPqjen7comNbtlE4IFg+Qg9tmU/HmxEkIErpl1upk27/faa/xxTGd4TtduQy0dkVLSFCY3Y5kVDa24QTEKXN91yviR3NCVLodp0BvKkUn/ECqXtO5nI1tWMTggRqQqM7zXLFcm2d1afePwXrFIiLtxuc9aA1953E5WqiGiHuTQmyi0+IKBQ0n3F1M9V89MtflCiHxYyHEGRHFCJJTcyg6WPTEmMPknBbjQbbM8oebs9DCRIi6g1GrhetT1i5YDcA6T5XOqNi2RP9Ymlvbi/3iocTY3ug0wgSIQv90zYjtS3o7f/c4oZttovqfAEhuP71/Hc/QJ3p9koe2nQZQHLDfZkuCFLy4Khjg0AjJa95uM0L6GIiBQSpMeXF6p5Ilq5Icfgs1sX60RSvEyzIbnEiubuSvWwcPuFicNPtRtyDSH6HgkhQQpkbAgFpNrJshHkRgegWG/rrRoqWe+9amej/e16Zhmu+JpYAAAAASUVORK5CYII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46" y="1414577"/>
            <a:ext cx="731520" cy="73152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5263314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4668954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implementation of positive psychology interventions to promote resilience and enhance disease management in aging individuals.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668954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Positive psychology interventions for disease resilience</a:t>
            </a:r>
            <a:endParaRPr lang="en-US" sz="1500" dirty="0"/>
          </a:p>
        </p:txBody>
      </p:sp>
      <p:pic>
        <p:nvPicPr>
          <p:cNvPr id="16" name="Image 2" descr="data:image/png;base64,iVBORw0KGgoAAAANSUhEUgAAAMgAAADICAYAAACtWK6eAAAAAXNSR0IArs4c6QAACv9JREFUeF7tne2V2zYQRYlOspXEW0m8ldiuxJtKvKnE7gQxNlKiyAQ/xHkDYHh1jo9/LDlDPMzl4JESmaZgn5zzx2mavgYb1ijDeUkpvY5ysFuOM23ZaKRtAKTpbAFIU/k3JAeQDSLpNgEQnbY2kQHERscHowDIg8K57QYgblLPJQKQpvJvSL4AyI8Nu7PJNgV+q2wGINv0a7fVAiBfUkqf2x1ZnMw556Ljp5kRAUjv0wwg+hkCEL3GsgwAIpP238AAotdYlgFAZNICiF5afQYAcdEYD6KXWZMBQDS63kZliaXXWJYBQGTSssTSS6vPACAuGrPE0susyQAgGl1ZYul1dckAIHqZ8SB6jWUZAEQmLR5EL60+A4C4aIwH0cusyQAgGl3xIHpdXTIAiF5mPIheY1kGAJFJiwfRS6vPACAuGuNB9DJrMgCIRlc8iF5XlwwAopcZD6LXWJYBQGTS4kH00uozAIiLxngQvcyaDACi0RUPotfVJQOA6GXGg+g1lmUAEJm0eBC9tPoMAOKiMR5EL7MmA4BodMWD6HV1yQAgepnxIHqNZRkARCYtHkQvrT4DgLhojAfRy6zJACAaXfEgel1dMvB0dxeZebq7i8yCJLwfRCDq9pA83X27Vm22BJA2ul+yAkhT+TckB5ANIuk2ARCdtjaRAcRGxwejAMiDwrntBiBuUs8lApCm8m9InnOuXWHZsDebHFEgpRTuPZDpiCDsiwLRFQCQ6DPM+A4pACCH5GPn6AoASPQZZnyHFACQQ/Kxc3QFACT6DDO+QwoAyCH52Dm6AuEBWfj1W/S59Rjfl5RS+W1I2E9oQC43Db+Hnb32Ays3Bp8j3iC8ShsdkG/TNH1oX0ehj+A1pfQSdYRhAck5FzAKIHz0CpQu8qZP458hMiB0D796+pFSevJL55cpJCArxjzcF+r8yuU9U+3LoCENezhAVoz5W0rp2bmgwqS7aPu14utCGvaIgCwtrcKulb0oXPF24Qx7KEDONnleUNznyTmXLvKxkj/USSgaIEvd4yny9XpPWFaWsaEMexhAVox5uJ+CegIxl2vlp81hDHsIQDDm/ricxbBHAQRj7s/IdAbPNzwgZ5ikBrW/OWV0wx4BEIz55nK23zC6YR8akLMYRfuyto0YeR5GByRXpjrUpUbbcraPFtmwDwtIzhljbl/rD0eM6gWHBCTqZDxcnZ3sGNGwjwoIxrwTKG4PI6JhHw6QyIaww5rffUjR5mdEQDDmu8vWb4dohn0oQDDmfoV+JFMkjzgMIJFEP1J8o+wb5WQ2EiAY81HomKbyPa3y09zaI5eGuU81BCDRjN9AdX7oUFfmbYifIIwCCMb8UKm22TmCYe8ekIg3n9qUa5uso3vHrgFZEZcnlLSp+d1ZRzbsvQOCMd9djv3tMLJh7xYQjHl/hX7kiEY17D0DgjE/UpGd7TuqYe8SEIx5Z9VtdDgjGvbuAMGYG1Vjp2FGM+w9AoIx77S4LQ5rNMPeFSAYc4sS7D/GSA/56w0QjHn/9X34CC9dpKwU5l6l0NX3tLoBBGN+uO6GCjCKYe8CEIz5ULVtdrALhr28a6R8mbH5a916AQRjblZ24wQawbA3BwRjPk5BK460d8PeAyAYc0XlDRKzd8PeFBCM+SBVLD7Mng17M0CiG/OLAa29Eda85EZ/DXOvhr0lIKGNec65/B7bC5Cu7h08Qn+vhr0JIGcw5gCyH5MeDXsrQGpn1+HPhNeyAJCHACkdt6s77O6AnMWYA8h+QMoevRl2V0CiG/PbkgCQxwC5QFLzp+532L0BWXoBfaj3mAPIIUCWHjr3mlJ6eTz6vj29AandFAzzXm08yL4CrG29cCHH1ae6AbJ05Sql5HYcNtO3HoUOsq7R0hYrl32fvb7I6FaYC+bctWUem7btewPIdq0WukjNi7itOHoAZIhntO6dbgDZq9iv2y9c1HF7aKAnILV7H6HMOR7kOBg3GtbM+nkAieg/Lpcq+arJQVYWfIibUffsILNXsADkYBX9s7tbwZgc7Y4g+ef3T2Y2dxtva0DcBrpjTkw2xYOYyFjurM92Yq8TK4DYzOMvUQDERlgASenJRsq+ogCIzXwACIBYVNLplqossSzKpmEMOoiN+HQQOohFJdFBLFSciYFJFwlLB7ERlg5CB7GoJDqIhYp0EJGKM2HpIDZa00HoIBaVRAexUJEO8p8ClzOTSNb3sF6P/Cm5yk9RpZ9Wz92igzTqIJXv+EiLbOTgXvcd7jUCEAAZghsAEU9T629lzpyZar+PFysxZngAEc8bgIgFFocHELHAACIWWBweQMQCA4hYYHF4ABELDCBigcXhAUQsMICIBRaHBxCxwAAiFlgcHkDEAgOIWGBxeAARCwwgYoHF4QFELDCAiAUWhwcQscAAIhZYHB5AxAIDiFhgcXgAEQsMIGKBxeEBRCwwgIgFFocHELHAACIWWBweQMQCA4hYYHF4ABELDCBigcXhAUQsMICIBRaHBxCxwAAiFlgcHkDEAgOIWGBxeAARCwwgYoHF4QFELDCAiAUWhwcQscAAIhZYHB5AxAIDiFhgcXgAEQsMIGKBxeEBRCxwb4CIh1t9O6soLw+vFgnLC3REwvL6AxtheTZvo2fz2kxfPQqA2CgMIABiUUkssSxUnInBEkskLB3ERlg6CB3EopLoIBYq0kFEKs6EpYPYaE0HoYNYVBIdxEJFOohIRTqITFg6CB3EorjoIBYq0kFEKtJBZMLSQeggFsVFB7FQkQ4iUpEOIhOWDkIHsSguOoiFinQQkYp0EJmwdBA6iEVx0UEsVKSDiFSkg8iEpYPQQSyKiw5ioSIdRKQiHUQmLB2EDmJRXHQQCxXpICIV6SAyYekgdBCL4qKDWKhIBxGpSAeRCUsHoYNYFBcdxEJFOohIRcLKFKCDBO0gsoo5WWAAAZCTlfy+4QIIgOyrmJNtDSAAcrKS3zdcAAGQfRVzsq0BBEBOVvL7hgsgALKvYk62NYAAyMlKft9wAQRA9lXMybYGEAA5WcnvG27lzWST1yvhPF9/8H2apt/u5fEa6L5pYeteFGj96j5PQL5N0/RhRvinlNKPXiaE4+hHgZxzOaGWE+v95y2l9OxxpD0A8pxSevMYLDnGUiDn/HGapq8zR/2aUnrxGI0nIJ+nafrU8mzgISg57BTIORc4CiT3n5CAlOVVWWbdf8L+lsGuVM4ZqWbQp2lyW3W4dZAyxTnnmg95SSm9nrMMGPWcAgvLK7crWOW4vAGpLbPoInDyPwUWXmHntrxqAUhtmVWOxXXg1GO/CuScayfSctBuyyt3QFaWWeVSb1lqcUWr39qVH1nOeekk6nZ59zpQ1yXWBZDate3y5wJJOUNwX0Reiv0lWLjvcT1Y1+7RpINcIKldvgOS/urW5YgucJS6mLuZ3GwJ7t5BbrpIuaL1y1dPLrNROsifKaWyFuUTXIGVZdX7STM1+s5eE0A2LLWuJfHlYt5ZcgWE5NI1yo3AuRvItyN2X1o18yC3o95w5rguuegmgQDZAUYZdTM4mnmQO0hq37eZK4n3pdfPdWq50lXaLp1lAHAuQJTldPEXvy/4jPvRNL+B3GyJdQdJEW/JkyyVAZD0C0nNY64dcTeX/LsAZKNxXxOVv8dQoKtL/d0AcgPJFtMWoxQYxa0CXV657AqQq1o7TRxlNr4CX3q9pN8lIHegFGP3xw5jN365nGMEXXaMe+m7BmTGyF+vgpQ/FQN4/XeOkhpzlNeLKOX/v94vnQ50A/hv6go8QeDfmvkAAAAASUVORK5CYII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34" y="1414577"/>
            <a:ext cx="731520" cy="73152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7468901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6874541" y="236661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support systems and their role in disease adaptation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6874541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Analyzing the impact of emotional support systems on facilitating effective adaptation to chronic diseases and promoting emotional well-being in aging populations.</a:t>
            </a:r>
            <a:endParaRPr lang="en-US" sz="1500" dirty="0"/>
          </a:p>
        </p:txBody>
      </p:sp>
      <p:pic>
        <p:nvPicPr>
          <p:cNvPr id="20" name="Image 3" descr="data:image/png;base64,iVBORw0KGgoAAAANSUhEUgAAAMgAAADICAYAAACtWK6eAAAAAXNSR0IArs4c6QAAEB9JREFUeF7tnYuR3rYOhaVKEleSpJLElTiuJHYl2VQSuxJlsZY22n/5AECAz/PPZHznLkVJID4dPo6ofcMPEUAEohHYERtdBI7j+Hnbtl+3baN/fzn/fdq27Z9t277t+07/u/qPrmvf92/VTzzpCQGIomGP4/hz27ZPmUMpST96g3KC+scJKQFLvwuQF2D3ff+iuE0csm0bABGkwZmMf53KwTmSEvXrvu8ElPnvOA4C4m9GxZ+9roFx7qGLABBB8x3HQcl4PaUFR25f9n3/KDkgV5apYvdqqiha7rpH+zsAYbaYIiHdkvM4DupSkZJJfzQ2+iA9aOXyAITR+oKuTKo2k+Q8u3n/Mi47VsRczQqupftDAQijiY7joKc1PbVDv5f+/Zm49HcqFxvA/1Y6aM9cyzU4p39jXUF0tRhtfhUBIIxgHcdBT2yazn380SzVuxmixFileLCcuJY3ypBRveLrYIRtiiIAhNGMx/MAJFRsf5aO0P+f6AY97fv+G+OU0SKRawnWmxirFF9HyT2MdCwAybRW4kmc7MtHErloHJJI+OC1JEAtuo6RErz0WgFIHhDqWoUGxcmncASQogFyAtZol0miOKXJNOPxAITRqpF+f3Swm5gSLgUkBmtQEaSKwwjFckUACKPJE4NugoRmpl69T5k1iuCgnnEJr0Vi46FnV8QbFclMBxdfh+SaRy4LQBitl0l6guP67zIvxmr9UGokzKzm03WQ/+oyUrpdByNsUxQBIMxmLLCZXGcwmVrFQiGzwYyKARBmIAsT03RaFVYTZqMZFAMggiAqE/PdOEVwytR6CMdyfz8eK+iKwAMQYdCElneTblXsEgUGSlMFE4Zs6OIARNF8t7cJ6U3CR4/WNVCm90Dc3yqMvDBFd3Vdx3e8C6Jo5PMQAKKP3X3qlWaN6FVXdyByl4tXbnMRkv0dgMjihdKLRQCALNbguF1ZBACILF4upc9xBHXTyDKCHUlcoqyrFIDo4lZ0VGJgfQ2ur5V5mgUDMEXRLjsYgJTFT3y08PVd111RxBe/4AEApFKj31Qjt59W6IpodowMhlCTSu11nQaAVAq4gZcLLzlVaqv7aQBIhaArLSqhKyt6n6TCrU53CgDi3KQMk+N9m9CcTR1+Kuf2eqwegDgHPNO1eqcIjLEKulrObYYuVsUAc98AfLykTLes+MWriiEY+lTNFeR8YtLMTmijs9ysTe7v1DjfMy2UqqPoMwaJKV2WuzahPsUb0FFMbguUoT2/rrCl/nYP7U9MErj1XeVoBq/ZelAPgAT3nGIGu1Yx1TsdCRVgvROu2cWEExDhWgynSu8yzbqVTQExnN3xbiCqX7xol9gmlNVF8tiATvAOSY2YSs5hopqSE1LZ1oBI34qT3p91eZGSJABhN7bl/lqDPZAe246lutYN3hqQ2D5P1vdpWR9r/HD28WMPANabhomEZh0fGPiP0J0NtlVsm1fLhg3V1RSQ20BR8tUm75jk6mf3hxN9fVYdiUG6+Gk6sHo0XftpDkgqG2+fFEgV48yKaMv8HtnVndVFyiwS5vb2TX0khzWGuQcttZH1+eHRUIw5s4TX+Cz3YGGV681v1jUgnIh7ljEaQ6Q+2/bOhMhYKGR38R4AiXX3xGrkGfPe6gYgiRYpnYW6dSFzX4Ti7ohIVbLUKzD+ACAK+gBIGpDY01/UxTHs/6sG55kJAyhIIgcASAVAzgTVfiH3ukJV1+o62HpGTPEwHvIQAFIPEJooSH2/MJVAxTZ3AKLjE4CkAQl+m7BkTv4chJOacGbWzKY4vWwrurQb5ygAUhmQ28CdzJm0M+PjOyAuOyJqPyU3Tir7XCkAaQBIYIbpRU081wAAiA4gAJIGJGTNYK2C65rD7ygAoostAFkHENXHSHVpNc9RAEQOSNF0a6vU8bDOt7qXmucFIJFoz5ZQs91PLUgACAAZckwFQGpFQA5I8aJdq1uLvHwFQBINAgWJA0LrFLSg9/gDIK0Ib3BeALIWICFnABQECiJ/9MzoXTqOw9w6I4/sWEdAQeIKEnujT205b50aAETeAgBkLUCClvsS86U85cY6AoDIARn2BaPEJhCiF8DGSvGyqwUgcUCme0UVgMhhASAAhCIABYnkAQCJA0J7ddFA/fGn2jRB/uyyP8Jilxb7q+q7RgACQCgCw0LvjRcAASAABAuF8ueMxZ5Y8rP6HpHY2X3YmTnfiDXe3d375krqn3FRLQHIsIufJW3MORZdrECUUhu9jbyoVrqZNiehZisDQMKAxGawhnXy0m1mNtPGQD2QCwAkDEjQ1Pf8vcPh++qJxcKh4fdSLgDyENnZvy6buD+zTeq8krVFvQDkPSAx9ZjiCVvyzZIWCdr6nADk1gIZ9Zimj77KfVrABUDeAhL7ht8U6nHdamZ/4CG3NbKAIVQHADmjkvk88nRmPqgIDykA8j8gS6jHg4rEPp6K99TPQAGQH+sDsXUPCtN06nGDJLZzCxUZfkqbpxHpUssDkpnVmd6CkVgXgYrQjvsWlI1cRyJB6HME08cnYT+BiqwOCJLjx6MNKhJ/xE//hEypGxLjFZDYpxGowFRT3NLezrKAZNRjmkVBbkIkJirIgkLxoH+X+60MSOyzzEsulMGCEmZ/SUCwSBZOhoyK0LTv02oSsiogMUPikurxsHhIsQn9lhyLLAcI1COtAYjP2/isCMjUdvbSLhCMjAsDspohUQsLVOT/yC2lIJFPkC0/1/8I0qkiMDKutJK+qiERKqKNwI/jllCQ1Q2J2hSB02AdQGKLgksYEgsAWd4OP72CwJCoxePVpxV7uCxhh18BkKUbuAyP7GZz0y8eTg0I1KMUj1cVib1xOb2KzA4IDIkGjKxsZJwWECx2GZBxq2JVO/zMgMCQaMjIqioyJSBQD0My3qoIfbORxiOPv2n39Z0VEBgSHRhZ0cg4HSAwJDqQwVMRKjXdq8ozArLUDom+OLyvfTUj41SAwJBYB5eVxnjTAAJDYh04rrOsYmScCZDo/ror7JBYF48XC8oSRsYpALFsrHOQ/xMz4WjDNYtfaT2lx6v2vlpBRWYBxMSQmOlbW4DQcx1i4+EK3drhATFWj9j6Sc+JbXVtUJFAJGcAxMSQuLh6XKlhrSLi+qxot6pnaEAspxuP41hZPa580qpI1A4/+r6+owNiYkiEerx53oqf+jMbGYcFBOph1YmwMR4m2mNoI+PIgJgYEqEeQdCsVWTYPY+HBCRjSBQZ5jD2CAKieupbqrqbPgorHhUQE0NiBjRhKKcrrlURmlUMLVwOqSLDAWJpSExsRTpdtituCCoy2s6Kliu3UA8WMloVmWZf36EUJKUeUkMi1IMFiFZFpjEyDgOIsaXkz+evH39ipQgKiVWEQjaLkXEkQEwMiWfjxQb5wOF9BLQqkvq09Od93+kh1f1vCECgHs3zaFkVGQUQqEdbRjxURAVd7TB0D4jl4hNmrorSS5XQo+/IOAIgJnZ2jD2K4LgOFrkUzpinxiIq6EzuhFlJ14BAPZitWK+YajU8odyqrlu92+38C1MJn5T4yYN1D7O0slYRFXRmd5OpqFsFgXrUSgHxeVQJbdme4isuOKBnQEwMiRh7FGRH/FCtigxnZOwSEMv9dTFz5QLIMirSKyBQD5e8Nq1UqyJDGRm7A8TYkAjPlSkTbyrTqshQRsauALG0s2Ps4UfGrWaxipztYuaM8L7L3gCJBW5T2NmhHt7Zs23Tq0g3gFgaEqEe/mSsoiI9AWImu5i5qgqIVkWGsKB0AUhGPcT9XKyaVwWETiZuo1Plu9+RsRdALA2JGHtU50M9FuleRZoDYm1BgHrUp+M8o4eKfNz3/anZHfWwq0nCkCju22Ls0TKVXFREnAPWEWiqIFAP6+ZsXp9WRf7Yto3GI6Gfqk6rSLQGxNJSEv1GoVWwUE82Aqon/rlA3KWRsRkgloZErHtkE7dmAdUT37o3YXXDLQGBeli1Yl/1lKhId0bGJoBYGhKhHn3RUTij1Z2RsTogDoZEjD36Y0SlIufDzsxRYRGWFoCYGRKhHhYp4FaHdizSlYpUBcTBkAj1cMvv4oq/7fv+QVNLT/v61gbEVD6xaq5Jv6rHaFWkGwtKNUAcDIlQj6q5rjpZiYp0YWSsCYiZIRFjD1WytjpoaBWpAoj1IlDmM2ytEgHnDUfAS0WqGBlrARL7ZLNqOhBjj+FYHFZF3AGBegyXzB4XXKIiTY2MNQCJqYd4f12MPTxyt1qdJSrSzMjoCoiDIREzV9Xy2fxEQ6qINyBmhkSoh3nCtqiwREWaGBndAMnMNH3Y952+DcH+YeaKHaqeC3qpCM1offG4cRdArA2JUA+Ppm9Wp0pFzhwwdWJwIuAFiLUhEWMPTmuOUaZERaobGc0BsTYkQj3GyHrhVaq7RLWNjB6AmMogxh7C1BujeImKVDUymgJibUiEeoyR7cqrLFGRakZGa0CsDYkYeyizb4DDhlARM0CsLSVQjwFSvPwSvVTEzMhoCYi1IRHqUZ6AvdfQvYqYAGKtHpl1lN4bHdcni0CJirgbGa0AsTYkQj1kSTZy6VIVcTUyFgPiYEhMTeONnAi49ngEulURC0CsDYlQj/VQKlURNyNjESAOhkSox3pwXHfcpYqoAXEyJEI91gVErSKeRsYSQKLJLP1k83mDUI914bBQERcjowoQJ0Mi1AOAdKciWkCsDYlQD8BhoSKpPPq87zt94FX0EwMC9RDFF4XlEehKRTSAWBsSoR7yJJr9iJIZLVM7vAgQa0vJOTjH2GP2dJffX6mKmNnhpYCYGhJPQGJ1ysOKI2aKQBcqwgbEST1SZrOZGhv3Io+Aalva6zQJCxTtpsO2w0sAMTUknupBswqf5LHDEQtEoLSblRqLsOFjAWJtSLxRnlrcWSAHcIupCGgWnO/1WfR6uICYGhJvgGAGC4zEIqDau/kBEMqvIjt8FhAv9Ti7WHQDMScmUmftCKgH6ZYqwgEkNvZQrUw+tjneHlybgsjdF40/AiqitsMnAUn14Ur7hwLKkUHrRUC9PWkoVCXbUeUAiS24FPcPI0pC076Y1VoPiOuORVOwkjAldmRMzmjlAIl1r0wJD0gijU2u/yRxQNlxI0CJ+uR1+QkVSXbncoAEZ68su1deAUG9iEDgwUsP/He/VD7nAAkpiNkACk2ICNSMQKKbFf1ejQYQuifxB3BqBgLnQgQig/XYkEENSMza7jYGQdMiAh4R0M7I5hQk5pVCN8ujFVGnWwQS3avkjGwOkJRXymSh0C0iqBgROCOQcYMkV+w5K+nR98+fxyJfNe/5ouUQgVoRyH2AKTcjywEk57ilxZ2v27a5zmPXCijOM3YETusSraFR3uYWnbNj6SwgFK5E/23saOLqV44A650QLiBw3a6cSvPdOwsOum0WIKeKpLz184UQdzRrBNhwiAC5QQJD4aypM/99iWde2Qpyj905EKIBEMGCHyLQcwReJpG0s60qQK5onKDQbAH9fjkduD0HC9e2RgQIiu/PD3Ba0P5Scsv/AUW69lBzVF3vAAAAAElFTkSuQmCC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21" y="1414577"/>
            <a:ext cx="731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Explaining the impact of disease on the mental health of older individuals</a:t>
            </a:r>
            <a:endParaRPr lang="en-US" sz="15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29184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impact of disease on older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42646" y="2206963"/>
            <a:ext cx="8858790" cy="0"/>
          </a:xfrm>
          <a:custGeom>
            <a:avLst/>
            <a:gdLst/>
            <a:ahLst/>
            <a:cxnLst/>
            <a:rect l="l" t="t" r="r" b="b"/>
            <a:pathLst>
              <a:path w="8858790" h="0">
                <a:moveTo>
                  <a:pt x="0" y="0"/>
                </a:moveTo>
                <a:lnTo>
                  <a:pt x="8858790" y="0"/>
                </a:lnTo>
              </a:path>
            </a:pathLst>
          </a:custGeom>
          <a:noFill/>
          <a:ln w="38100">
            <a:solidFill>
              <a:srgbClr val="1E67B8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 flipV="1">
            <a:off x="230347" y="2191817"/>
            <a:ext cx="8683306" cy="2691724"/>
          </a:xfrm>
          <a:custGeom>
            <a:avLst/>
            <a:gdLst/>
            <a:ahLst/>
            <a:cxnLst/>
            <a:rect l="l" t="t" r="r" b="b"/>
            <a:pathLst>
              <a:path w="8683306" h="2691724">
                <a:moveTo>
                  <a:pt x="0" y="336465"/>
                </a:moveTo>
                <a:quadBezTo>
                  <a:pt x="0" y="0"/>
                  <a:pt x="336465" y="0"/>
                </a:quadBezTo>
                <a:lnTo>
                  <a:pt x="8346840" y="0"/>
                </a:lnTo>
                <a:quadBezTo>
                  <a:pt x="8683306" y="0"/>
                  <a:pt x="8683306" y="336465"/>
                </a:quadBezTo>
                <a:lnTo>
                  <a:pt x="8683306" y="2691724"/>
                </a:lnTo>
                <a:lnTo>
                  <a:pt x="0" y="2691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5" name="Shape 3"/>
          <p:cNvSpPr/>
          <p:nvPr/>
        </p:nvSpPr>
        <p:spPr>
          <a:xfrm>
            <a:off x="852139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6" name="Image 0" descr="data:image/png;base64,iVBORw0KGgoAAAANSUhEUgAAAMgAAADICAYAAACtWK6eAAAAAXNSR0IArs4c6QAADehJREFUeF7tXT2WLTUOdmWzCyCbDRDD28UQDewBYiBmETTRJOyBnlUQPsgIWACZuebVPX27ukq2bMmWre+ew+FAu370SZ9lSbZqizG+DyF8HA6/bdu24//DfwMBbwhsIIg3lUNe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C2PdIQCCuFM5BOYgAIJw0MJYdwiAIO5UDoE5CIAgHLQw1h0CIIg7lUNgDgIgCActjHWHAAjiTuUQmIMACMJBa5KxMcb0zckvQwgf7d+fTP/92/7P7yGE523bnicRZ+hrgiBD4Zd9eIzx8xspfjz7KOvJkxJhvgJRaB2AILI2OuxuMcZfbp4hEYT7S97kHfciL+NBkMk1vS+nkteoIcdd+uRN3m3blv6N3wMCIMjk5tDgOY6S/7Zt2yeTwyH++iCIOKT9bihIjvtLY7l1UB8I0s+eRZ8UY0xZqrS0kv6lpRYyXDuqIIi0eXW6X4zxfWG2ivtGWGohBuHajK3xit7jLii8CDyILaPnvE2MMS2t0hJL6/f9tm3fad18pvtiiTWTtvZ3VVxeIVhHkD4hIw6v3IEgiEOwxJqXKDHGqPz2IAgIomxiirfv4EHCdgtCFEWY5taIQaZR1cuLKhQIjyigYAgPMiEzXoL02o2JpUI/bdv2VenglcfBg0yo3X1beyKJ1i9tg3/SuvlM9wVBZtLWiwdJB6BSJV3lh/jjBVYQRMXE9G+qWE2H93hQHwiib8sqT9jPgaRlVvImUj+kdw9IgiBSpjXgPjtJJJda2IMFggywZMVHCi61QI4TPcGDKBpvr1s3Lrf+CCF8gTMg59oCQXpZsfJzYoxfhxB+qHgMdu4SoJknyD47poYE92A09XpKvZ3+6fOEme+Ddhuq6wjMZyTIToxvC849JKL85P38ArGB8ZsQws+7DVwF9Ig/LkhizoM0tLFx27qGCtQfi36El8HeqxkIIpC2dOlNiN29r/ZUEUTCMss6QQTI8Siim8Azsy/r1dIpgzEq6JbTvA1B5hn33fSdJc6nn3oFAmd4EasEUWpC4ELhRHB+6hE4HqciZbzcJcODdOGl1VFBSy8bMlX0T8567WaKijgHYm2riZL3uIu5tBchlkukod+OtKeWPimFfvwtjVeNe7PgQbQ6BN7xWDbHz11e3QHJeO1l8ZqVINodOpZcZlGet+TAE2oiZXQZ6kE6HB1NKCyZ8i2tfVyZAWoicxBEq0P5o/TLBZ41wfnRHDLLrCUnlTJKvB7lwYOsSJCr3rysLSOoieQp44Egy8UgtcH5iRdJu6SvuqMgWL+tz0cTRLU7x24QSxGkdGNifm78MKI2VVx6/9nHDSVIRkEi2JZkdEQe1OkmrcH5iRdBTYTQnQWCaAbqS8UfGttEUBOhZzYLBEnLLOn2NUsWCVtrH0TK96qVKSvo7+REuz5mOEH2ZZaGF1nKe+w4XRVVm9KyVE3kdrw5xXBuP+ppgiC78iU/K7bcniKJ2gfhQahkSRP5uk73Cg+zRJCkpESSlHps+S15FkQ728Q9V9KioJmuNUOQ3Yu0xiN/hhA+PdvmPZNSzt5VqvZBeBHURE7AsUaQ1lhkuaXVPnFcpWJFvwSl7aVmnKSsEURi6/tya2bp2gfhRVATOYBjhiDEIZ70yvfeTo+dzNOBn7N4ZSkvkgnORbeDoCbyduowQZCMYk5z8Zmi2TIpXiJ4VqlR4JzIa5JYIQj1zb3LWZLajRpCSNeljNbUP+3g/AiORrV+ZgUMJ0iLJ2i5dgaladY+UBMpswALBKG8x2lnjkfRVvYio7JKqIm8WNhQgmRmyKJsVCZ+mTYWGbnUGfnssnm936jRBLlM63K2qWe8yJR7ibQ2Jpaa1ijvVfp+vcYNI0gmrcs65LSiF+lV+yBikaui7VJp9BzRhhCkJq2bE4RaN8+2I3VEcH6SzaI2MLImsJzuLP99FEGq0roUkBqkG6U4K8sb1EQGnEnXTM1m2piKVp01ydO79kEss9xvYOzuQTKfOcimdVf3ItJNGVqIjN5ZnT2IRFo3p/DZvcjo4PwkFnG9gbGrByGUL7Zte+ZYxGL9wfsGxm4EkUzrFngR6lyJ2VjEagXbc7DehSC9Z/XM88zm8a0E5yfLLLc1kV4EEU/rruZFLNQ+KjcwLl0TUSeIZlq3IKN11W/LnBexUvsgSOKyd1YPgjTt1s15igxJqFjE1MxndXl1x9diAqHFNkqvVSVIj7TuCl5k9MbEEmPx+vFPbYKI7NYtUWDFprt0iQkvYq32QWDpriaiRpCead0CL3LVkG54LGI5OGduYDSbPm+ZYFUI0jutmwMgY4RDvUjvpgw5rHJ/91YT0SJI97TurF7EenDuvSZySZAQwlNuNiH+nrJHZz+VVjUl75nJwhQd7y15DmeMpY2Jpe89cgPjrsPSVxUZRxFE5AGHmzTt1m19IWsfrZwlOD/xIlcrBLWYLrNMbjWNq+ufexJkeAOFUUXLM/RnriuMeHdqo6sWO26dO/sRhNOEQVFg6qOVqclct2ZzM9Q+MnHdlRcRnwgzhNQ0l24EGZopekTQihchgvMh8RDXyog0vvgyK3PGh/vqnPFdCDIsML9CYnSzuZlqHwSGVFMH0ZrIoOVVEp0kyDsO1YixaUYx1SN3dJsg6xsTS/XeoyaSmUxaMq0lYv5fpQ5S8uTRY0Y2m5ut9kF4kctzIlLx3OhCqmeCUEsE8UDzbmTUFhwriYzSyatHTWT0ZOKWIMkIRjSbm7X2QXiRq68TNwfrFmI17wShvIh4cqHn16JKvUDrOM2aCDGBqXn4Ix6uCZLxIunP0tmYq9lWnIyths+5XivpMHp5lTAAQWLs5kUsKJxj+KVjNWoiVvapuSdILy9iYT1davDccRq9s7S8Elc2EORDsK7uRawonGsgpeOlayKEtxVd9ubkA0F2hDInIJuUohnI5hTc6++SMlpZXiEGebAezWZzs29MLCGZZE3EUiocHuQ1SVRallpSeImx146RaJ0q6Ylq5Xi8DgR560VEm82tHJwfDVDCuK15WxDkoGXpBg+rB+cnJGk6J2LN24IgbwmSMlpiXmTV2sfV8oWYYLJbTyx6WxDkRNNSXsRSNkZiPV5yj0ywTh6cG71z90w+EOScIMmLNDebs7ZcKDFwiTG1NRECr2EnUkGQC4to9SISAauEsY64R43sFpdXqIMQ1rMvFaq9iETKc4RxSzyzpiZiYecullhM7bc0m/MWnJ9ks1iNrq3ihSVWhjQ1zeasLheY80PTcM4GRsvJDBAkT5DP97Tv2cjTgzveah9Eyrfoq1SW8QJBCuZJbpsgq8uFAlFFh5TWRCzjBYIUmERJs7l9SZHu9m0I4bR592xNGQqgIYdkllnfhBB+vvWeSh46JUPe/CzgBYIUWgHhRf4KIfyr4DbdzlEXvEu3IQRuuXcwgRcIklPT/vfMbFhyl6Gd7UteUGNMjPE/IYT/Vdy76QxOxfNOLwFBGEjGGH8NIfybccnj0KkbM9TI3PjJAhN4gSCFmhdqoNy1g3yhaCrDVsELBCkwj8xx3II7vBqS3dXKvaG18SvhBYJkrEvp2xQmAlANYq2GFwiSJwj1QdJaG0tLrbRD9bn2Blava8haUSINwwsEIdTSGGTmbNhEEJp7Sc7fV8QLBKEJctUqlGM3V2OXi0WEAnNTeIEgNEHe3z6HnQ5Paf1M5PqlhOvwJajueIEgF9YhUBgssbspvkdYIsiqeIEg1wShdvGW2EzJmGWyWUrZqyOG3fECQUCQEiJnx4AgWYjWGtBpydB9RtTS0qp4wYMgBhHhTCeCdI/ZQBA6i6VRJHx8YvesjAgbrieV5fACQWiCXDUeELEzCweCRATZbyK8B+vNq43ACwShCUJ9WKfVtpaJP+5AKC+zhuAFgmTMXLE6vOQBKi28RniPZBogSJ4gVDPrWi8yrJVm7QuXXrd7kavm36W3OY4bhhcIUqAy4aXDcpsUjxCuhBcIUkCQNERop+ry5HiIR6ivdRWiHobjBYKUqurla7i1y4fuOXyGaCpDG5dbJvACQZimsSs9zY7/Ldzp+3SL9ZKy06Efd7/Z8QJBKk32oVFcIstn+21SQJ+IkP75fdu2VEfB78X7JiymwgsEgfkCAQIBEATmAQRAENgAEKhDAB6kDjdc5QQBEMSJoiFmHQIgSB1uuMoJAiCIE0VDzDoEQJA63HCVEwRAECeKhph1CIAgdbjhKicIgCBOFA0x6xAAQepww1VOEABBnCgaYtYhAILU4YarnCAAgjhRNMSsQwAEqcMNVzlBAARxomiIWYcACFKHG65yggAI4kTRELMOARCkDjdc5QQBEMSJoiFmHQIgSB1uuMoJAiCIE0VDzDoEQJA63HCVEwRAECeKhph1CIAgdbjhKicIgCBOFA0x6xAAQepww1VOEABBnCgaYtYhAILU4YarnCBwSRAn8kNMIEAh8ASCwECAwDUCIAisAwgQCIAgMA8gAILABoBAHQL/eJDar7bWPRJXAYF5EHj+G057RU02X0IFAAAAAElFTkSuQmCC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59" y="1414577"/>
            <a:ext cx="731520" cy="7315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7779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Older individuals facing diseases are at a higher risk of experiencing depression and anxiety due to the challenges they encounter.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57779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Increased risk of depression and anxiety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3057726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463366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emotional distress and psychological burden from disease can significantly impact the mental well-being of older individuals.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463366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distress and psychological burden</a:t>
            </a:r>
            <a:endParaRPr lang="en-US" sz="1500" dirty="0"/>
          </a:p>
        </p:txBody>
      </p:sp>
      <p:pic>
        <p:nvPicPr>
          <p:cNvPr id="12" name="Image 1" descr="data:image/png;base64,iVBORw0KGgoAAAANSUhEUgAAAMgAAADICAYAAACtWK6eAAAAAXNSR0IArs4c6QAAEpFJREFUeF7tXT3S3bgRBHNXOXHgTFKVD+AbaHUCH0GrQ7gc7ip0+RCWbuDQmaUq5z6AA6+yDRxs4Jz+5gl8wuMHYGaAAQkQzaotafUAkOxBo2fwM1wcruYIrOv60jn3nb8R/X1/vfD/8Nk599OyLJ+aPxRuIEJgEZVCIRUCnhDfO+deB8RQtUFECf4DcbToGZUHQQyANCKE5EmINB+XZflRUhhl6hEAQSow9MT44WmkJ7U48iKikBtGZIE71hB5EKQA3HVdKZ74q3MuFk8UtFhV5aYqT8/yYVkW+jsuQwRAEAWY67qSa/O2E2Lsnxzul8KW0qIgiAApA8XYRnm6236U3/5/UyMK7MNZL8ETPhSh9t5ATbSwxcuDIAyOXjUoztBcGyE+lcYIPr6he5I7R6TRxDlQE421MmVBkAQ4voNSnLGtX3CQN+2UwVoKuXiaZ3pXSlLuhWf4HQSJWNm7VP8QdgAixvtlWT4Iy1cXC6aVJcrWlLjVL9N5AyDIzkAKl+r92TNHSqIQibF+oiQkCBIAtq4rqQbnvnQXBHui0LNz084gCQiiRMAXF5Kj2w6mUJNu36HMcm1rQUGcc+u6UjCemyUi1Rgi2BWqCUgi5NX0BBHEHDRV+0aIZxfFhDNwtPL+rosH7vghpibIuq6kGqQeqWvYTiR0uaAkDDmnJYhgKndYcmw2F5BkGNfxLJGZkiC+4/wnA/pwblXqXSQkWZbl1VkdsPf7zkqQ3HTuZcihUJLh1bIV0aYjCONaXY4cO5Lkts7QBkecLdkxbUaCkGsVW1Cjs+CXdjUY17K7BdBWqqBpdyqCMFO6U4ygzMwdXK1ZFYQZPS/rWsVGS2bXwBQDhVRFplEQplO8mumAETNYQEUC9kxBEMatmHKxLIPJ5WMxqXpQuVkIkprWnbYzMNtRphw0YsS5PEGYad2p/W2oCK8lMxAkpR5TBeaJYJ2mu1M7Cmj38mGnJPmuek6JSxME6sF3qsxW/2ndzxC1qxME6sFwhJnRmtoFvXSQDvXg1SPYhpIaSKYP1i+rIJl1j+ljjz11MoPJ9FhdkiBwG+TqQSUzeE0fh1yVIKkz5tOPiJlzIyk3a+o45HIEYdQDU5cJhmRcUhBEJ8h9l8a0ZZl9MnHI1Huzrqgga6KLQD0y3EEcEgfnUgTJ5bdanvJulo2t89Ra1zV6mGxm7C7VadanE1FQj3JCZ+KQqY4DXHIlPXdacOYRUEMXEOQ5WpdRkIx6TL8aLCVJxkWddibrEgSBekgpkC8HglxUQVLBpf+wDb6JIeQPCHJBguSO0yL2EDLDF8soMVwsHZT9lM6ox9QLXCUWyhBk2jWkoWMQJhnDtFOTJeTwmxbJHY199xAEKQX1zHpQD1v0MzEICGILdfvWoB72GGcGnGnVeFgXC+pxHEFmnuwYkiBQD3ty+BgktlVn6jM0oxIkdbgHM1eF3MkMOlNjOhxBGPWYdr6+kBf3ahlcp96qMyJBoB61bIjUxwxWHNShCIJUPg2Y8W0VPfVhoWlnsAia0QiCRHANOILtOmlQhyEI1KMBM76pRyoLzNQB+lAKgkRwTQmSOok5/aTHEAoC9WhKju+dc6Qg+2v6pHHDKAjUoylBUnHdtPuvQrS7VxCkEW1HjszqOf009ezVhvoIBEkFkHABKrmTWfuYPjgfgiBII1rJAKY60iTx+HatIEgjyhuwtASS7MmQ650gSAQns6O6FNIkySDrliAY4WQGLCmFNEly1HomCNRDbkdVSaiHHK4uCYIRTm5AbUnsu9Ih1itBUuox9dkEnWnjpXFUWYdidwSBeugMqCmNo8oatL6W7ZEgqXMJUA+9fR9qQD30AHZFEIxwegNKawBbKVKP5XojSEo9sPWhzL73WlCPMgC7IQhGuDIDSmoBWwlK8TI9EQTqUW7HbM3McQEoM4N5FwTBCNeIGU+ZqJEmqQ7bXggC9aizY7I21KMO2NMJghGuzoC52sC2HtseCJI68klv99PTybaPT584x2fUCmyNo8oFoO2qnEoQZoQLHxVEUdoaiS6UgCWKn02QnHrEHhlEEdod6iEEqtdZLGaE496OiEJZNz5xBWf8HephZ/XTFCQzwmne7oP/1DMRBpdHAOph1xVOIQgzwr1zzr1MfEwSbhdje6iHHTmopbMIwiah9hlNKOtf7KurIEqiHyDRxeAE0Y5wnihEEiKL5Jo2kEeaJEn30JU5XEEyI1z2W3ieWJREjtwvyTVdIA/1kHQLXZlDCVKbRjRwu94qiDJNII9EcLrOLyl9NEFM0ogiPnluWqRJknR3fZnDCNLCPwZRvhkc6qHv/JIaRxLERD1iL+WJQu1/J3lpv8eLzriT+zX8BfVoZ8IjCdI8EdysgTwSwQ1OkCNHuNkCeaRJakcOavkQBTnDP54lPoF6DE6Qs0e4KxMFR5XbkuMQBellhLtiII9UPoMT5Gz1SMx4bfu7hl6RP0M9/CBDsNJs4YbfC49ziGe4u/qLnzWkf6PP5g2187ppDJIZ4U5NI3qFQL61eniMqNMTGV4rptC5YX0jCJ3l+dz7VHszgpwxwnGW2f8+anzSCtsAD0tCSMxCpCHCUP6Brg7BtSTIMKl8RiOKpXoUqqmk05eW6YosTQjSaoQrRVxab4RA3grbgkVVKYyW5U4/utCKIMOox2iBfG0iOD9xotkNbdnhS9s6jSjmBLEa4UqRtKpX6Ho03VpfkwjO16WDZ9LZuxiUW4BNf372BW6zU8Hf6a90j+0+FM+E/1Z7/0PzpLUgyNDq0XMgX6IeBW5jCMFt5KYA2jJ4NpgMOOwwnClBrqIeCbeLRr7TzsgXHlXWPO/22hspKPN78zULTxaaSia3T7obe3vWpopNN7EmSCoZw2XS7BeMyNTJqrfWa1L5+GckW0jdmdN8/HAwCshCblkXOQjMCFLjH1vFDUe2U+DTF7sFGvXI7V6I4GNC3ha4FwxETRafLQlyefXIxCeaWSG1WyBRD2WH6kIxJMTyA5HU/aL3emPpGpoQRDPCSUAZrUzLhUYJtgqXahhiRAYj6R66YqWO9TsrgrCJ4Ebr9CXP24IonHoochw3cUFKcCqto5h6NxsIqgkiGeFKARm1ntLdodeMxgJcmiSPDw1Ouct0RO3BJkLFNCGJBUGgHoleUxvI5xLBUXb7p122HDmyyfh66Oylz6BQ6yrlrCII1IM3r8ItCNchbjtbMwT4s3PuT8zdLzO1nntP4axdMUlqCZJK5XPZkYunRLyEYsTjbvGzc+63TKHiDsHdvMffBV8qK3a3ignC+Mf0cZtL5Jyy7hCGRIk92uXiDSn+grikCJsagjRLBCcFZeRyBYE897pFHYBrdKTfBZiq10lqCNI8EdxIxil91oJAPnUrWiDr6jReKSY19SRKsizLK+k9ighyZCI46YuMXM7A7QI5gg7AuP9UUjyBUUoQqEcDRgoMG7sr4r0IKoIFVBFuaoJAPRowwzcpnLIMH0A8ErZ76n5bZvAUxSMlBIF6NOoTmSR7sTtiKl1gB4Yk7ACjIkiPieAEGA1RRDCXH74HJWATB5pDANDoIQUzW9n4TUuQlHpMtTDVwpaZVD6x2yEoVxiBie2yg42YILkRblkWcTuK95qmqFI9WLdgGuAUL8pgnBzgxR3bMlmZ4r2mKKpUj1eWB4KmANg5x7haSRUREeTKyRjO7iBK9YArW2EwZuo3Ou0rJcilUvlUYGxeVaEeCMwN0M8cQIviyxIE6mFglUQTSvVAYG5gCu0mWwlBoB4Ghok1kRnN9sWx5mFog9xBtP30eZYgUA9Dq+yagnq0w5ZrmTvKHG765AgyXSofDlyr3xXq4TCNboX6t3akaVyTBJktEZy9CdItKtUD6x4NjJOxwUOwniMI1KOBYahJjXr4RGjTn/OwNoXUzYoSBOphbY4HaacEzVw2knsFuFdNbcFm5EkRhK3Y7rGv3bJSPeBeNewOmYXDu5v1jCBI5dPOIoJDPPubY1tJO3Ns209oGSN23dadYgRBKp9GRlGqB9Y+GtkhbDZjkyRBUguDWMmtMFiBesC9qsBbWjVjl9sA9aAg2NIuhVVfLrN6+z/n3K8iLYrOTOufBDV2CpKaNLnFIXuCpNwrjGYV/YqZUvyvc+43keYRf1RgLq2asU2UIKkTgzCWFPFIuVyii0yzwLwCc03VzI7qby5Wxr1CsKhBO06Q1MDzR+fcX2LNY/2jEnRF9WygvrWTKQRfWAH2viijHvQJA3Jr9xcGpQrMtVUzNnp/j0EyKWcg9VrEg/IZXIkcdMUIgpivAnNt1Uy2nq8EyUx1wVBatB/JkZr0uO3QzRpmWX6suDWqKhDI9n9PEPpAYmwkwxloBdAR9yqbJmld17855/4QuQVl/ftScWtU1SHwa+fc7yNV/rkpSGqkQ/yhA/peWpJkb13XfyUMU3hXVDNG4BeOIIg/ChHPxB53t3Vd1387535XeAtUa4/AnSDR7SWYaiyzgPSoMghShu+Bte4EifnKSDNTaAlpkj0QpBDg46r9QjMpqb0omMEqMIRUPfzkCGKQAowPrPIzCGKMtlQ9PEHoQ6dvjR8Bzdkh8PccQTDFqwRaox6eILTW8YPyNih+HAIfoCCGYGvUwxMktf5k+FRoqgIBEKQCvIeqJYkuCg5RWT0u2pEh8A4KIgOKLSVNRBY2VPjRTvZZUMAMgRtBXj4FirGD69hRKsS5RD22ppXfJRQ+EYoZIfAKBDFAskQ9AoKkUiwZPBmaqEGAFspBkBoE8zuhqWU20YUy00nl06K6AoGvR265M7mKBqcsmungIhe14NvoU+J8wkvfFsq3zYopmWdHwBMevJtbWiTZQ6DejTn3D3LbyQ6CVNinVj0QqFeA377qbSf7RhAcmFICbqEeCNSVoB9YfNvJvhEkNdWLHb0Jo1ipBzWPOOTAni+71X2jLpe0AQSJAKr9ECRnE8QhHEKH/36PvUOCIFAX2kHzEUhhk9qP6kibRbkCBMKDgiFBUjtLcS4kANlaPYI4BBsXCzpzgyoP/T0kSDaJb4MHGbLJXCK4miPKcLO66Q4PeRhCglCgTtlNiCj7C2dDPCK5RHA0b15jZqyq16BnUvfZ4q708wcI1r/ONmUTwdWaCCpSi2B1/WdprvYESU330p2nX1VvqR5BLILNi9X9vKiBqAhoPsE2tYrk3J+a2GNvShyiKurcFpWiSRJjBIGK7OBmOq15fIZYxKK/69pIDXLaz0BPqSJHqUfgZqm+pa7rCigdQSCZYjdFkJyBploXYbaBNIvLCr9Khd6vRyB7LCFKELoHI/PNOob+/drVYGaVROc9Sp8OM1qlyKnrZftyjiC5WGQKV+vsQYI5667uCajwDAHWG0oSxKtIbvsD2/jIBmFcHPPAPIaVV5HU4u3I8Pbw7KJBPksQgat1SEc5Gk1m5BYBa/XMcLWskHzWjihMkBAk62o55z4uF/pcmGAdQgSspVnhalmieWtLPLCzBBG4Wqobmr+qYYMCcjQNzHOvgkNVZoZW2VBEEE+S5D4k/+hiVpq9qmFDPZPD45/bTGqIxKWbom8/kgdAf4ouDUHIQLRPiP5MXUOSRODCqEYdEfIFhXw8wtmgoOVpqqjdYzFBglGMM9AwJBHOEh0alHNdFSThEEr+riYHtaQiiELqScJo+f5T8es0ruhdKnIbc4rYFTk2SDCzpe4cReQoIoiCJFS0SzURBrxdkxwkEZOk6lPmagXZjWK0kMh9IYk6WhdTwULVoFfsmhw7G3Aur7gnXbBgsXJsWBQTJFASCUmoOLlbRJSqY6klRvSKQd8CzLlTW9ND7RBATGIbc+xbqyJIAUm20fkjEaZljOI7jpS8Gy5VclxCXos6IMkDiqbqX02Qndxr9w3Ry1CcYqIqASleJ5JPpPqjen7comNbtlE4IFg+Qg9tmU/HmxEkIErpl1upk27/faa/xxTGd4TtduQy0dkVLSFCY3Y5kVDa24QTEKXN91yviR3NCVLodp0BvKkUn/ECqXtO5nI1tWMTggRqQqM7zXLFcm2d1afePwXrFIiLtxuc9aA1953E5WqiGiHuTQmyi0+IKBQ0n3F1M9V89MtflCiHxYyHEGRHFCJJTcyg6WPTEmMPknBbjQbbM8oebs9DCRIi6g1GrhetT1i5YDcA6T5XOqNi2RP9Ymlvbi/3iocTY3ug0wgSIQv90zYjtS3o7f/c4oZttovqfAEhuP71/Hc/QJ3p9koe2nQZQHLDfZkuCFLy4Khjg0AjJa95uM0L6GIiBQSpMeXF6p5Ilq5Icfgs1sX60RSvEyzIbnEiubuSvWwcPuFicNPtRtyDSH6HgkhQQpkbAgFpNrJshHkRgegWG/rrRoqWe+9amej/e16Zhmu+JpYAAAAASUVORK5CYII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446" y="1414577"/>
            <a:ext cx="731520" cy="73152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5263314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4668954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loss of independence due to disease can lead to feelings of helplessness and negatively affect the mental state of older individuals.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668954" y="2366864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with loss of independence</a:t>
            </a:r>
            <a:endParaRPr lang="en-US" sz="1500" dirty="0"/>
          </a:p>
        </p:txBody>
      </p:sp>
      <p:pic>
        <p:nvPicPr>
          <p:cNvPr id="16" name="Image 2" descr="data:image/png;base64,iVBORw0KGgoAAAANSUhEUgAAAMgAAADICAYAAACtWK6eAAAAAXNSR0IArs4c6QAACv9JREFUeF7tne2V2zYQRYlOspXEW0m8ldiuxJtKvKnE7gQxNlKiyAQ/xHkDYHh1jo9/LDlDPMzl4JESmaZgn5zzx2mavgYb1ijDeUkpvY5ysFuOM23ZaKRtAKTpbAFIU/k3JAeQDSLpNgEQnbY2kQHERscHowDIg8K57QYgblLPJQKQpvJvSL4AyI8Nu7PJNgV+q2wGINv0a7fVAiBfUkqf2x1ZnMw556Ljp5kRAUjv0wwg+hkCEL3GsgwAIpP238AAotdYlgFAZNICiF5afQYAcdEYD6KXWZMBQDS63kZliaXXWJYBQGTSssTSS6vPACAuGrPE0susyQAgGl1ZYul1dckAIHqZ8SB6jWUZAEQmLR5EL60+A4C4aIwH0cusyQAgGl3xIHpdXTIAiF5mPIheY1kGAJFJiwfRS6vPACAuGuNB9DJrMgCIRlc8iF5XlwwAopcZD6LXWJYBQGTS4kH00uozAIiLxngQvcyaDACi0RUPotfVJQOA6GXGg+g1lmUAEJm0eBC9tPoMAOKiMR5EL7MmA4BodMWD6HV1yQAgepnxIHqNZRkARCYtHkQvrT4DgLhojAfRy6zJACAaXfEgel1dMvB0dxeZebq7i8yCJLwfRCDq9pA83X27Vm22BJA2ul+yAkhT+TckB5ANIuk2ARCdtjaRAcRGxwejAMiDwrntBiBuUs8lApCm8m9InnOuXWHZsDebHFEgpRTuPZDpiCDsiwLRFQCQ6DPM+A4pACCH5GPn6AoASPQZZnyHFACQQ/Kxc3QFACT6DDO+QwoAyCH52Dm6AuEBWfj1W/S59Rjfl5RS+W1I2E9oQC43Db+Hnb32Ays3Bp8j3iC8ShsdkG/TNH1oX0ehj+A1pfQSdYRhAck5FzAKIHz0CpQu8qZP458hMiB0D796+pFSevJL55cpJCArxjzcF+r8yuU9U+3LoCENezhAVoz5W0rp2bmgwqS7aPu14utCGvaIgCwtrcKulb0oXPF24Qx7KEDONnleUNznyTmXLvKxkj/USSgaIEvd4yny9XpPWFaWsaEMexhAVox5uJ+CegIxl2vlp81hDHsIQDDm/ricxbBHAQRj7s/IdAbPNzwgZ5ikBrW/OWV0wx4BEIz55nK23zC6YR8akLMYRfuyto0YeR5GByRXpjrUpUbbcraPFtmwDwtIzhljbl/rD0eM6gWHBCTqZDxcnZ3sGNGwjwoIxrwTKG4PI6JhHw6QyIaww5rffUjR5mdEQDDmu8vWb4dohn0oQDDmfoV+JFMkjzgMIJFEP1J8o+wb5WQ2EiAY81HomKbyPa3y09zaI5eGuU81BCDRjN9AdX7oUFfmbYifIIwCCMb8UKm22TmCYe8ekIg3n9qUa5uso3vHrgFZEZcnlLSp+d1ZRzbsvQOCMd9djv3tMLJh7xYQjHl/hX7kiEY17D0DgjE/UpGd7TuqYe8SEIx5Z9VtdDgjGvbuAMGYG1Vjp2FGM+w9AoIx77S4LQ5rNMPeFSAYc4sS7D/GSA/56w0QjHn/9X34CC9dpKwU5l6l0NX3tLoBBGN+uO6GCjCKYe8CEIz5ULVtdrALhr28a6R8mbH5a916AQRjblZ24wQawbA3BwRjPk5BK460d8PeAyAYc0XlDRKzd8PeFBCM+SBVLD7Mng17M0CiG/OLAa29Eda85EZ/DXOvhr0lIKGNec65/B7bC5Cu7h08Qn+vhr0JIGcw5gCyH5MeDXsrQGpn1+HPhNeyAJCHACkdt6s77O6AnMWYA8h+QMoevRl2V0CiG/PbkgCQxwC5QFLzp+532L0BWXoBfaj3mAPIIUCWHjr3mlJ6eTz6vj29AandFAzzXm08yL4CrG29cCHH1ae6AbJ05Sql5HYcNtO3HoUOsq7R0hYrl32fvb7I6FaYC+bctWUem7btewPIdq0WukjNi7itOHoAZIhntO6dbgDZq9iv2y9c1HF7aKAnILV7H6HMOR7kOBg3GtbM+nkAieg/Lpcq+arJQVYWfIibUffsILNXsADkYBX9s7tbwZgc7Y4g+ef3T2Y2dxtva0DcBrpjTkw2xYOYyFjurM92Yq8TK4DYzOMvUQDERlgASenJRsq+ogCIzXwACIBYVNLplqossSzKpmEMOoiN+HQQOohFJdFBLFSciYFJFwlLB7ERlg5CB7GoJDqIhYp0EJGKM2HpIDZa00HoIBaVRAexUJEO8p8ClzOTSNb3sF6P/Cm5yk9RpZ9Wz92igzTqIJXv+EiLbOTgXvcd7jUCEAAZghsAEU9T629lzpyZar+PFysxZngAEc8bgIgFFocHELHAACIWWBweQMQCA4hYYHF4ABELDCBigcXhAUQsMICIBRaHBxCxwAAiFlgcHkDEAgOIWGBxeAARCwwgYoHF4QFELDCAiAUWhwcQscAAIhZYHB5AxAIDiFhgcXgAEQsMIGKBxeEBRCwwgIgFFocHELHAACIWWBweQMQCA4hYYHF4ABELDCBigcXhAUQsMICIBRaHBxCxwAAiFlgcHkDEAgOIWGBxeAARCwwgYoHF4QFELDCAiAUWhwcQscAAIhZYHB5AxAIDiFhgcXgAEQsMIGKBxeEBRCxwb4CIh1t9O6soLw+vFgnLC3REwvL6AxtheTZvo2fz2kxfPQqA2CgMIABiUUkssSxUnInBEkskLB3ERlg6CB3EopLoIBYq0kFEKs6EpYPYaE0HoYNYVBIdxEJFOohIRTqITFg6CB3EorjoIBYq0kFEKtJBZMLSQeggFsVFB7FQkQ4iUpEOIhOWDkIHsSguOoiFinQQkYp0EJmwdBA6iEVx0UEsVKSDiFSkg8iEpYPQQSyKiw5ioSIdRKQiHUQmLB2EDmJRXHQQCxXpICIV6SAyYekgdBCL4qKDWKhIBxGpSAeRCUsHoYNYFBcdxEJFOohIRcLKFKCDBO0gsoo5WWAAAZCTlfy+4QIIgOyrmJNtDSAAcrKS3zdcAAGQfRVzsq0BBEBOVvL7hgsgALKvYk62NYAAyMlKft9wAQRA9lXMybYGEAA5WcnvG27lzWST1yvhPF9/8H2apt/u5fEa6L5pYeteFGj96j5PQL5N0/RhRvinlNKPXiaE4+hHgZxzOaGWE+v95y2l9OxxpD0A8pxSevMYLDnGUiDn/HGapq8zR/2aUnrxGI0nIJ+nafrU8mzgISg57BTIORc4CiT3n5CAlOVVWWbdf8L+lsGuVM4ZqWbQp2lyW3W4dZAyxTnnmg95SSm9nrMMGPWcAgvLK7crWOW4vAGpLbPoInDyPwUWXmHntrxqAUhtmVWOxXXg1GO/CuScayfSctBuyyt3QFaWWeVSb1lqcUWr39qVH1nOeekk6nZ59zpQ1yXWBZDate3y5wJJOUNwX0Reiv0lWLjvcT1Y1+7RpINcIKldvgOS/urW5YgucJS6mLuZ3GwJ7t5BbrpIuaL1y1dPLrNROsifKaWyFuUTXIGVZdX7STM1+s5eE0A2LLWuJfHlYt5ZcgWE5NI1yo3AuRvItyN2X1o18yC3o95w5rguuegmgQDZAUYZdTM4mnmQO0hq37eZK4n3pdfPdWq50lXaLp1lAHAuQJTldPEXvy/4jPvRNL+B3GyJdQdJEW/JkyyVAZD0C0nNY64dcTeX/LsAZKNxXxOVv8dQoKtL/d0AcgPJFtMWoxQYxa0CXV657AqQq1o7TRxlNr4CX3q9pN8lIHegFGP3xw5jN365nGMEXXaMe+m7BmTGyF+vgpQ/FQN4/XeOkhpzlNeLKOX/v94vnQ50A/hv6go8QeDfmvkAAAAASUVORK5CYII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34" y="1414577"/>
            <a:ext cx="731520" cy="73152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>
            <a:off x="7468901" y="1368857"/>
            <a:ext cx="822960" cy="822960"/>
          </a:xfrm>
          <a:custGeom>
            <a:avLst/>
            <a:gdLst/>
            <a:ahLst/>
            <a:cxnLst/>
            <a:rect l="l" t="t" r="r" b="b"/>
            <a:pathLst>
              <a:path w="822960" h="822960">
                <a:moveTo>
                  <a:pt x="0" y="102870"/>
                </a:moveTo>
                <a:quadBezTo>
                  <a:pt x="0" y="0"/>
                  <a:pt x="102870" y="0"/>
                </a:quadBezTo>
                <a:lnTo>
                  <a:pt x="720090" y="0"/>
                </a:lnTo>
                <a:quadBezTo>
                  <a:pt x="822960" y="0"/>
                  <a:pt x="822960" y="102870"/>
                </a:quadBezTo>
                <a:lnTo>
                  <a:pt x="822960" y="822960"/>
                </a:lnTo>
                <a:lnTo>
                  <a:pt x="0" y="822960"/>
                </a:ln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6874541" y="236661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isolation and loneliness</a:t>
            </a:r>
            <a:endParaRPr lang="en-US" sz="1500" dirty="0"/>
          </a:p>
        </p:txBody>
      </p:sp>
      <p:sp>
        <p:nvSpPr>
          <p:cNvPr id="19" name="Text 14"/>
          <p:cNvSpPr/>
          <p:nvPr/>
        </p:nvSpPr>
        <p:spPr>
          <a:xfrm>
            <a:off x="6874541" y="2942238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Diseases can lead to social isolation and feelings of loneliness, which can contribute to the decline in mental health among older individuals.</a:t>
            </a:r>
            <a:endParaRPr lang="en-US" sz="1500" dirty="0"/>
          </a:p>
        </p:txBody>
      </p:sp>
      <p:pic>
        <p:nvPicPr>
          <p:cNvPr id="20" name="Image 3" descr="data:image/png;base64,iVBORw0KGgoAAAANSUhEUgAAAMgAAADICAYAAACtWK6eAAAAAXNSR0IArs4c6QAAEB9JREFUeF7tnYuR3rYOhaVKEleSpJLElTiuJHYl2VQSuxJlsZY22n/5AECAz/PPZHznLkVJID4dPo6ofcMPEUAEohHYERtdBI7j+Hnbtl+3baN/fzn/fdq27Z9t277t+07/u/qPrmvf92/VTzzpCQGIomGP4/hz27ZPmUMpST96g3KC+scJKQFLvwuQF2D3ff+iuE0csm0bABGkwZmMf53KwTmSEvXrvu8ElPnvOA4C4m9GxZ+9roFx7qGLABBB8x3HQcl4PaUFR25f9n3/KDkgV5apYvdqqiha7rpH+zsAYbaYIiHdkvM4DupSkZJJfzQ2+iA9aOXyAITR+oKuTKo2k+Q8u3n/Mi47VsRczQqupftDAQijiY7joKc1PbVDv5f+/Zm49HcqFxvA/1Y6aM9cyzU4p39jXUF0tRhtfhUBIIxgHcdBT2yazn380SzVuxmixFileLCcuJY3ypBRveLrYIRtiiIAhNGMx/MAJFRsf5aO0P+f6AY97fv+G+OU0SKRawnWmxirFF9HyT2MdCwAybRW4kmc7MtHErloHJJI+OC1JEAtuo6RErz0WgFIHhDqWoUGxcmncASQogFyAtZol0miOKXJNOPxAITRqpF+f3Swm5gSLgUkBmtQEaSKwwjFckUACKPJE4NugoRmpl69T5k1iuCgnnEJr0Vi46FnV8QbFclMBxdfh+SaRy4LQBitl0l6guP67zIvxmr9UGokzKzm03WQ/+oyUrpdByNsUxQBIMxmLLCZXGcwmVrFQiGzwYyKARBmIAsT03RaFVYTZqMZFAMggiAqE/PdOEVwytR6CMdyfz8eK+iKwAMQYdCElneTblXsEgUGSlMFE4Zs6OIARNF8t7cJ6U3CR4/WNVCm90Dc3yqMvDBFd3Vdx3e8C6Jo5PMQAKKP3X3qlWaN6FVXdyByl4tXbnMRkv0dgMjihdKLRQCALNbguF1ZBACILF4upc9xBHXTyDKCHUlcoqyrFIDo4lZ0VGJgfQ2ur5V5mgUDMEXRLjsYgJTFT3y08PVd111RxBe/4AEApFKj31Qjt59W6IpodowMhlCTSu11nQaAVAq4gZcLLzlVaqv7aQBIhaArLSqhKyt6n6TCrU53CgDi3KQMk+N9m9CcTR1+Kuf2eqwegDgHPNO1eqcIjLEKulrObYYuVsUAc98AfLykTLes+MWriiEY+lTNFeR8YtLMTmijs9ysTe7v1DjfMy2UqqPoMwaJKV2WuzahPsUb0FFMbguUoT2/rrCl/nYP7U9MErj1XeVoBq/ZelAPgAT3nGIGu1Yx1TsdCRVgvROu2cWEExDhWgynSu8yzbqVTQExnN3xbiCqX7xol9gmlNVF8tiATvAOSY2YSs5hopqSE1LZ1oBI34qT3p91eZGSJABhN7bl/lqDPZAe246lutYN3hqQ2D5P1vdpWR9r/HD28WMPANabhomEZh0fGPiP0J0NtlVsm1fLhg3V1RSQ20BR8tUm75jk6mf3hxN9fVYdiUG6+Gk6sHo0XftpDkgqG2+fFEgV48yKaMv8HtnVndVFyiwS5vb2TX0khzWGuQcttZH1+eHRUIw5s4TX+Cz3YGGV681v1jUgnIh7ljEaQ6Q+2/bOhMhYKGR38R4AiXX3xGrkGfPe6gYgiRYpnYW6dSFzX4Ti7ohIVbLUKzD+ACAK+gBIGpDY01/UxTHs/6sG55kJAyhIIgcASAVAzgTVfiH3ukJV1+o62HpGTPEwHvIQAFIPEJooSH2/MJVAxTZ3AKLjE4CkAQl+m7BkTv4chJOacGbWzKY4vWwrurQb5ygAUhmQ28CdzJm0M+PjOyAuOyJqPyU3Tir7XCkAaQBIYIbpRU081wAAiA4gAJIGJGTNYK2C65rD7ygAoostAFkHENXHSHVpNc9RAEQOSNF0a6vU8bDOt7qXmucFIJFoz5ZQs91PLUgACAAZckwFQGpFQA5I8aJdq1uLvHwFQBINAgWJA0LrFLSg9/gDIK0Ib3BeALIWICFnABQECiJ/9MzoXTqOw9w6I4/sWEdAQeIKEnujT205b50aAETeAgBkLUCClvsS86U85cY6AoDIARn2BaPEJhCiF8DGSvGyqwUgcUCme0UVgMhhASAAhCIABYnkAQCJA0J7ddFA/fGn2jRB/uyyP8Jilxb7q+q7RgACQCgCw0LvjRcAASAABAuF8ueMxZ5Y8rP6HpHY2X3YmTnfiDXe3d375krqn3FRLQHIsIufJW3MORZdrECUUhu9jbyoVrqZNiehZisDQMKAxGawhnXy0m1mNtPGQD2QCwAkDEjQ1Pf8vcPh++qJxcKh4fdSLgDyENnZvy6buD+zTeq8krVFvQDkPSAx9ZjiCVvyzZIWCdr6nADk1gIZ9Zimj77KfVrABUDeAhL7ht8U6nHdamZ/4CG3NbKAIVQHADmjkvk88nRmPqgIDykA8j8gS6jHg4rEPp6K99TPQAGQH+sDsXUPCtN06nGDJLZzCxUZfkqbpxHpUssDkpnVmd6CkVgXgYrQjvsWlI1cRyJB6HME08cnYT+BiqwOCJLjx6MNKhJ/xE//hEypGxLjFZDYpxGowFRT3NLezrKAZNRjmkVBbkIkJirIgkLxoH+X+60MSOyzzEsulMGCEmZ/SUCwSBZOhoyK0LTv02oSsiogMUPikurxsHhIsQn9lhyLLAcI1COtAYjP2/isCMjUdvbSLhCMjAsDspohUQsLVOT/yC2lIJFPkC0/1/8I0qkiMDKutJK+qiERKqKNwI/jllCQ1Q2J2hSB02AdQGKLgksYEgsAWd4OP72CwJCoxePVpxV7uCxhh18BkKUbuAyP7GZz0y8eTg0I1KMUj1cVib1xOb2KzA4IDIkGjKxsZJwWECx2GZBxq2JVO/zMgMCQaMjIqioyJSBQD0My3qoIfbORxiOPv2n39Z0VEBgSHRhZ0cg4HSAwJDqQwVMRKjXdq8ozArLUDom+OLyvfTUj41SAwJBYB5eVxnjTAAJDYh04rrOsYmScCZDo/ror7JBYF48XC8oSRsYpALFsrHOQ/xMz4WjDNYtfaT2lx6v2vlpBRWYBxMSQmOlbW4DQcx1i4+EK3drhATFWj9j6Sc+JbXVtUJFAJGcAxMSQuLh6XKlhrSLi+qxot6pnaEAspxuP41hZPa580qpI1A4/+r6+owNiYkiEerx53oqf+jMbGYcFBOph1YmwMR4m2mNoI+PIgJgYEqEeQdCsVWTYPY+HBCRjSBQZ5jD2CAKieupbqrqbPgorHhUQE0NiBjRhKKcrrlURmlUMLVwOqSLDAWJpSExsRTpdtituCCoy2s6Kliu3UA8WMloVmWZf36EUJKUeUkMi1IMFiFZFpjEyDgOIsaXkz+evH39ipQgKiVWEQjaLkXEkQEwMiWfjxQb5wOF9BLQqkvq09Od93+kh1f1vCECgHs3zaFkVGQUQqEdbRjxURAVd7TB0D4jl4hNmrorSS5XQo+/IOAIgJnZ2jD2K4LgOFrkUzpinxiIq6EzuhFlJ14BAPZitWK+YajU8odyqrlu92+38C1MJn5T4yYN1D7O0slYRFXRmd5OpqFsFgXrUSgHxeVQJbdme4isuOKBnQEwMiRh7FGRH/FCtigxnZOwSEMv9dTFz5QLIMirSKyBQD5e8Nq1UqyJDGRm7A8TYkAjPlSkTbyrTqshQRsauALG0s2Ps4UfGrWaxipztYuaM8L7L3gCJBW5T2NmhHt7Zs23Tq0g3gFgaEqEe/mSsoiI9AWImu5i5qgqIVkWGsKB0AUhGPcT9XKyaVwWETiZuo1Plu9+RsRdALA2JGHtU50M9FuleRZoDYm1BgHrUp+M8o4eKfNz3/anZHfWwq0nCkCju22Ls0TKVXFREnAPWEWiqIFAP6+ZsXp9WRf7Yto3GI6Gfqk6rSLQGxNJSEv1GoVWwUE82Aqon/rlA3KWRsRkgloZErHtkE7dmAdUT37o3YXXDLQGBeli1Yl/1lKhId0bGJoBYGhKhHn3RUTij1Z2RsTogDoZEjD36Y0SlIufDzsxRYRGWFoCYGRKhHhYp4FaHdizSlYpUBcTBkAj1cMvv4oq/7fv+QVNLT/v61gbEVD6xaq5Jv6rHaFWkGwtKNUAcDIlQj6q5rjpZiYp0YWSsCYiZIRFjD1WytjpoaBWpAoj1IlDmM2ytEgHnDUfAS0WqGBlrARL7ZLNqOhBjj+FYHFZF3AGBegyXzB4XXKIiTY2MNQCJqYd4f12MPTxyt1qdJSrSzMjoCoiDIREzV9Xy2fxEQ6qINyBmhkSoh3nCtqiwREWaGBndAMnMNH3Y952+DcH+YeaKHaqeC3qpCM1offG4cRdArA2JUA+Ppm9Wp0pFzhwwdWJwIuAFiLUhEWMPTmuOUaZERaobGc0BsTYkQj3GyHrhVaq7RLWNjB6AmMogxh7C1BujeImKVDUymgJibUiEeoyR7cqrLFGRakZGa0CsDYkYeyizb4DDhlARM0CsLSVQjwFSvPwSvVTEzMhoCYi1IRHqUZ6AvdfQvYqYAGKtHpl1lN4bHdcni0CJirgbGa0AsTYkQj1kSTZy6VIVcTUyFgPiYEhMTeONnAi49ngEulURC0CsDYlQj/VQKlURNyNjESAOhkSox3pwXHfcpYqoAXEyJEI91gVErSKeRsYSQKLJLP1k83mDUI914bBQERcjowoQJ0Mi1AOAdKciWkCsDYlQD8BhoSKpPPq87zt94FX0EwMC9RDFF4XlEehKRTSAWBsSoR7yJJr9iJIZLVM7vAgQa0vJOTjH2GP2dJffX6mKmNnhpYCYGhJPQGJ1ysOKI2aKQBcqwgbEST1SZrOZGhv3Io+Aalva6zQJCxTtpsO2w0sAMTUknupBswqf5LHDEQtEoLSblRqLsOFjAWJtSLxRnlrcWSAHcIupCGgWnO/1WfR6uICYGhJvgGAGC4zEIqDau/kBEMqvIjt8FhAv9Ti7WHQDMScmUmftCKgH6ZYqwgEkNvZQrUw+tjneHlybgsjdF40/AiqitsMnAUn14Ur7hwLKkUHrRUC9PWkoVCXbUeUAiS24FPcPI0pC076Y1VoPiOuORVOwkjAldmRMzmjlAIl1r0wJD0gijU2u/yRxQNlxI0CJ+uR1+QkVSXbncoAEZ68su1deAUG9iEDgwUsP/He/VD7nAAkpiNkACk2ICNSMQKKbFf1ejQYQuifxB3BqBgLnQgQig/XYkEENSMza7jYGQdMiAh4R0M7I5hQk5pVCN8ujFVGnWwQS3avkjGwOkJRXymSh0C0iqBgROCOQcYMkV+w5K+nR98+fxyJfNe/5ouUQgVoRyH2AKTcjywEk57ilxZ2v27a5zmPXCijOM3YETusSraFR3uYWnbNj6SwgFK5E/23saOLqV44A650QLiBw3a6cSvPdOwsOum0WIKeKpLz184UQdzRrBNhwiAC5QQJD4aypM/99iWde2Qpyj905EKIBEMGCHyLQcwReJpG0s60qQK5onKDQbAH9fjkduD0HC9e2RgQIiu/PD3Ba0P5Scsv/AUW69lBzVF3vAAAAAElFTkSuQmCC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21" y="1414577"/>
            <a:ext cx="731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654" y="182880"/>
            <a:ext cx="868314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effects of disease on older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170888"/>
            <a:ext cx="9144000" cy="2972612"/>
          </a:xfrm>
          <a:custGeom>
            <a:avLst/>
            <a:gdLst/>
            <a:ahLst/>
            <a:cxnLst/>
            <a:rect l="l" t="t" r="r" b="b"/>
            <a:pathLst>
              <a:path w="9144000" h="2972612">
                <a:moveTo>
                  <a:pt x="0" y="371577"/>
                </a:moveTo>
                <a:quadBezTo>
                  <a:pt x="0" y="0"/>
                  <a:pt x="371577" y="0"/>
                </a:quadBezTo>
                <a:lnTo>
                  <a:pt x="8772423" y="0"/>
                </a:lnTo>
                <a:quadBezTo>
                  <a:pt x="9144000" y="0"/>
                  <a:pt x="9144000" y="371577"/>
                </a:quadBezTo>
                <a:lnTo>
                  <a:pt x="9144000" y="2972612"/>
                </a:lnTo>
                <a:lnTo>
                  <a:pt x="0" y="2972612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Text 2"/>
          <p:cNvSpPr/>
          <p:nvPr/>
        </p:nvSpPr>
        <p:spPr>
          <a:xfrm>
            <a:off x="206654" y="768096"/>
            <a:ext cx="2011680" cy="3675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on cognitive functions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480614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6" name="Image 0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QIAAwQFBgf/xAAZAQEBAQEBAQAAAAAAAAAAAAAAAQIDBAX/2gAMAwEAAhADEAAAAPGenxuGmRkamRxh0enR6cZllNy6qeb59u9Z7Bmrn3v1nJneXj1oa7eLfLaPRGE1ny3s8DsS2EAASEWqaqitRKoAAWEIQkQDUQShYAhEBIBKCQUAtiqkosNyAAiUqmAGIRQ0AIEVVFVUWgoFSAIoWJTm2ULASVIrW65FLEWuU04AABUj1PLr2M7rK9PPd/EwyGmGGuWHHGscdHHpka5ZWOJjpsmvX3Ojn2yWWZtPLvyGu9m64uHGHCcD0eXH38xSAUEVIrzalrqvNVVVUKqQkQhIloIqklgCASRAEILYEUCClFEUBQVAElkSpEaCgiBEUC0qqgUARQEIploV0FkJFcItlgUoFrlNMgAoIeo5de5jddVlVcD0eItMywyEZGGp7Hp0dHV0NPYw0lLXMxv11nf59vL2ell4PPpq59ead5dMWjjBK958z6vBLiWxQLAitaipUlRVgWiBEIQJAAWQFgpCQLYCSEACxUAoKWhIKAs0qFIsAQM1EChQgFFUIotKoAgIAAZqiWywWQEqQhZqSAAraKMsBRzr1fPfZxtSoq0oriejxmRhgoRkYanp7HRh0YemRhhjkZ327n2HPv4uX30eGa9P5fTxd5tXrxeWDjBOd148P0+SWSBEFquWorlSVKSULAEgkARYBBAWKAEJAoKJCAFioBQUtgACpCiqIMSoGaAAKEgBFCIClQKFgqQAZqnJtyAlDKzaFmsyAAqUqxDRm+x5dOhN1lZSUaZrOX38ZhgjIaNMMjU8j01OyyvTowzLKkuWX2c6YOfXWzzret5+9s1w63p05bS0YYY4vfy8vv54iqALXFZUqZqC0JQSUJFhCLAIIAGoACgiSASgBABFsCrQQABQASFlAVKxJIqxFaCKqqqCxVAAKAIFaKc1twVEWLs7zzR3zgIJUstaOxz6evxqzO67Kioz1k1MGpX08hGDTISUwyPTZjU6vqFGHsdGCrmSOvL6nn6PCM+6a8di+w4+nOnFs6EvSLxxwjRxPR5uV284QUFWKiqVIS1YWoCUEllSIQCiUAAzFCgCxAkAgUAuQKoQUAAAANCALNCQqUBGlZArSqqCxVApFAAI0U502oLIq2dDn0oz0ydOEoQStb8a9fjp28dFKipM9Z6x6zmNNc/r5WRlKm5IUNGVrGkZH0camRqZGVmXCVZvqp0x8+2bWL5qzl07XLtns49a5Oqtw6ujDHK7cOH28y2AQrEiqVbVhQUFBJYQhICiIqoEBANACRIAABdFJILQCQUCAoRCEAqyrKUhEUUCoClAqoCAagYzxZqACizqcurzpxN8TrEVs3fnfteXTXNVLWZzPWTUx2W1rytjz/o8bKylChooSDWNDDI2jjUbHzGphholWy+u59/FWeoxfPW+m5d9vPdScnRTtReWFgwTLrn530eXPvCUmVctdqCghQLABIAkqrJAooSABGgQDMAAUGipIW2IIWwKQAAEARVELAaiQVAq0gACqEBGgMZ819YAGhb3ufW3G/Na4t0x6Dn09Ty6ZM6vq4zrnrJqYkZNa3wyw836PEVaRrSFYzKaQ0UI1MjWsjD2MrIwwyA3Z16bHXwcvrq83l63l32Z6VpiTmHUXo1bDjkJZxe3n4nXhXVZXIkq2ihAgVFiCWEAogKAAQSglBVkKACi5CqktVAkUIASioQAKMogUIgqpKElKBFUCgUIKkMufNbUhAL3Mdmx0smfV5uqVI4VXK0YtMepE1xolckps5O88vt5GVhlIyEiCwhDYww0NTI1GmGRhgoTfnfo+fXwiepa4Evq+fTo8uqFFcvUQ7BqiwcYJTccHtx4vTklygoqihAgBFWBgVFUGYFFoQQAVAQKgECqgoIoQAAoklsAAiwECpAFkVpEFsFFAACxFHizO6dyuwR0ca6ue3Mzv2mW/Cqs9vBsXSI8apb4e0xCjWfKbxxumO1eTjDyspGQ3IQBGDqNBGtKNBHo6jJAhh63Y16PPTxs13LnkS9vn39Fy2q12ZjmVZHVNBYOMpSjWeD04cPryquQoBQgQFgAgFUABAAChEAQUiAAAaCQAAQBAAIsIoJIoFAAAhBFFQAqADUGj0HHpzurs876DPTfnXNr55t7nF1RiTDXIs6hvltHiSixbPN9Mea6YVFOzebjFkM0wyElgZgaMjBU6MjRAh1Gh7GDDaFLs79JNcLOlLJqjG/Zc+1+KLKjJXPhq6RrLRhhkrrj658Prw53TAASBAthAAIKoBEFBUgAIgoAgAsACCkIABCKAEUQAAAKQUUUVVIBI1szr0HPfd4dejaFTSpOfZ8/29Nldmk0nOs6hqUSxEufP7z5nec1yLCE6dxYOMrwxYFSi3EINaQyElEaxhkYNEZDK1hIdzO78787HUuuZm97n09FjoRZa0z1hKjUdAvHGUjGXfPj6xx+nLnXIZloIAAAAUAkAKkAFAAFiCBYAEFAQBFgAEBAWAAAAqAVQitXzXUxe1jr2s3bnYl89HUqnTGZRtTw9z7Ga6Oa48nMrTZpmqdZ4GseY3jNqBGolcgNlmotRh5HV1KuC5VmBCEI2oQwRrGUoaI0EYNhNOb2505Uuc0W48a9Ly69zO4KIVRmrGQ0G5b2XVlYZKtZ5WscvfLmaziQakgABaATIBqyAAgAQNBEFQEAABAEWCkBAWAQKBQrtzrp4vUx0603smpKkLVZRHmDZYtt5eYLjxep9BxrZNEVOLTWcffPznXnnCGiIiylCJbtmdRbYyO00rjJEWyD2FTI1QIxBghuSEYIQjDJF3y9HOuRNhLFpxvvTfc59LACiJUucyCFy6jWlo6kYiJc8+5waxg3nDc49ShJZAILQCAQAEAqgIEACSiwRKCyABXXVm7Zd2d7s76Gd7oZVhJa9KjPJlM8tReVJt1XLBjj3HhNz6VjdJi1nj6zyLOXrA1IFGRFUgQQKozqyzYmyrUZlpth0LJqDUUMNUUoxBghSBpkMNQVqZDISLvmt03zc1IfRca6mN9fG+koUCiiRUZ6zEHLjSugYaGohIzVWXWcqZbnPpnYqsp1KitK4SlqSQYYdbJbZbZb86va05umXXLe1JQJC1XFdme3NFCViS2WXFsthYYjaSoUanlbjy+89HTLcYio0y59ZssNiSoC2EJJABzc6lNNa2dCWjjjJKIwQhU2MEgyEISDWEg0QaiGJYbJLqmt0tE1lyddCrnXWx06E10CSqkVaWVZEKazlIQli2FhoksDaxCQxLIQhCLEAYBLQAkKgtEKi21FRQUiCSIC1y0sLQw1GQqSHGh9zh3PE6cubcppRKQgFS4TWYACglsFICQHQkytZJVW6TXc6bLmbWnQ2MMMQZWQhINYQ0Yg1kCGCEIUlGUsxYMvQmpLQJmldKjN6GOnQb3xeSUQLVZVqCiokqVVJTKlRJRCEJArAkCSQAFtAJFlFiqIGgIOWMu04ZGDaxCEQklWsNnJYyV1eXT596fPn6cpLEZc1q5sG1HR5aLGoAUQtpFICQR2bKc3KuKaQcsS6zRVzNtWpYOjDDBGINRg2RTIaNFIGCENQNGDJAkJY83rlhXKJUS5b2ree90u2avmtZIixQkUAAQCCFIq0JBKNBAICJUSBIsg2QgSBtgZISosklsAKZLMSc7WeTrPK1jMlesaZv2vn9Hz/wBPnXXMRFYzj2QiiV4oo0AKALAABIDuJXLUtcZwS1KiwZLWbrLy+5tS0stcZCMSnDkbmWkJEYhA0wKMNJCBIsshCS3S6BGkSZItst62y6M70Z1rW+V10SuQixFUkARJEBaEJIFskCyoGRbYAkkJbCSKU6ZbnPGWzBrPO1nBZQzTVVwakosU7eddvh6PCenySoAMtC2WAAGmkoVqAGgKEUgJJHfCoFkoW4WxJaZaCmVLIrJYl9l9l9XJYWI4wyFTUCMgCEIQ2EkkCEhKkEgQAAOaLRm1klaUoq2y3XRltTTnVs1Zm2SvdGGHR1IaEhWKAMrSSJbUVJUUpRVNlFmWstxmpYjKUmopAooKDNdogAjv56dnh28J6vLCKoUoWxYKRTJQrUANCAi2gkkUHq81YSpJQt4pKiAUrKUolpWsENZYt1zpsvq5mwsGGohSDBCFCFYkCFIQJA1ARAAqQElsgrYjWyJKxIVSsWZ1Lk1M1RAWgrFRREVVsBIlgsVFIChEqAlCQFKIipLQBQCACpGzG/T8e3iPV5pLBSJSrrBQK0lCmgCaiJQgAFlC+0lIslaoXywCSwKECBZYsV1TGcoiq1UYsLrNFl7NxZVitD6yQhCEJCBIQYjIqSxIQACEJZAQNoBJAlgwRiQYFRVUEFIAAACgRaELUhQKqCgCUABSxAAFoqAQKBI1Y36Tj28b6vLJYoJJntsFWKoYpJQVYVQJCKkKr177KEUikzVCNZIFQgElKipKURKJaDMVFYbLJbrm6r40alqOjjUQhCQJAsxYRSyALEBCEsFkgasBMwEsIAloQAASUWQAICgkoBZGgyGogiKAJKAJRYIWhLBSEoKECiACNed97j18l6vNFkoAlCvasgaAsVKBBFWVJVsksQ22R9ClBGTNFSEpSgvUQ1MGJRRUWggACglclFZ5c5QlQFsubTQl+roZerZGphiBCQgUhEgKEQiCwasIgBlCEJQgUAEACUakAQESVViRVoSFQCApFsigWAgqKAAiEoShQigsmbpm9/LfC9HEAlAZM101iyqqSrGdQKoGla5ctLS2mT2vPooBpTTRAUqa5qiRhQNS5CyGuQKCxakQSxBLFSqMS0pRJVaBktq9NFXWXDo9MEgSESWSWICWSlJZJILLCEqVJAKCgQiBqEIAEoAC2IMgsBEUJFgtLIAVFAAw8t2dWK01BEz1muVs5vPertzAIRozORoNKIqq0gGGL0exx5SMSwr6/n0itI6srShKblrrVFKEIVcaVSuwCoAoZQLorK0oEoRkSqpc5lZzlAiNbalxoq4tubaYZCEBEhKCS5iyICxZdcvTmuhm650vlvltg3RQSVtZkpZy7zz9Z51zy9SuwEBEWUsSBUlFKggAoKEvzvuY6789LM6FICQSyzLrHk+vHDz1OuK1SVZbEy2sOjrYl0ouWAWBIEksDQj12OsR5bFNplrZSNdqIagQxbNEIAkFsrkUFAiRYCyoZEsURFpErM8mYzRnSuglttqX1fVqWD6hiIySyLC6Tu5693HXq40FwS5bjLS0szWtYGiMWIbLc62RtavucdcrWOHvlwN4SpKKECBaEgIVRYFid/l37HPtJTSolgBK0tdz4Tt5seOlXWCZZXLhWdFOkINnddjWCVwkFBKA0ZfWY3CxSsCLBjY1XZYEgYZYEgLTIKDIWBAIIRFGqIBRbFsSRBKVlCms2WYzJSKjVaXVdZalhpPRYvp8ejq53iOC54tZFVJRWa5zayqADVgykfLQaZu1VypNEvUl6k1bXI3z8t05cHeRYM1UgAAVQUp1MdfQc+tUg1KQKBEqlxaz57XKjG9fTNrLBRilbqJCDZ1XRpZSEisNEAsPS5tjTSkZSskaGLKaJRlNGIQICaSQACG2ESEAIIkhQBoIBaVERLEStEqtKJM0udKVSTqteum/ZY6XzXK3jiM1M4tOZrng1zFkUjK0GWKyqAFyIgTU1uzu05g6dzOu1jp0JoWeR68fJ75U2AAjSlRWIGa9Zje/Grm6EIhEz1xOvCiOfnW7pzJCBiqW+2KBZb8WnawMGooAABAHpc6tmjKRqIsWwiWUbSkllGQjLKJCEIEMsWMwlSUJAgAVoBRagUVFVLlLESoRmvWdON96b6+N9fOqTzWsc3eZc+b1yp1GluXXjTTQSulIsltlaGq2AmTecmspcyDL02tC8lIz6DHXt56ac3rW+F6cPE9OdK1qrKqyM1ZJ6vPTVjelaKMJRKrOH089c1zc3o9OZIshVrl0U0rNaM3bnXJ3g0IlBQAUBEB6bOjNEiRQNIYsGBoaaWBGiWxWQkIEbKEtKCU0KkhIQBCJFVEFFEqIKWRWUZ6a6JrDJ7qdsWZ5XeFTi9OfKuGN03fNLFGoEZWlYEAM1ACJJSiKmplYr1kVZl1m+dZkq7N9ZjWma9NOpk+a75+c7cb0tR7TJDs57asbuhFFBYzXXF6eeZ1yI6uowR7ded4GbbTKJdEunOuV0wQUCCgFhaAE9HNNBSJLYpzSWBCMRWCEl0ZHIQJJCG2BIEgWozCEAQgCAkAAFdUsOx087xnB3PpXPat+auK64GuOTpnXz3sm6gWWwwwFBJTDSlRUklGKrKaqRqrjMZ9YRLloMoD0E36DG+lNd9fN3n4zrwy7wVkStOenUx0aaiVWVlaV3OfWDjXFru7jRIldXn24Os2WSpLozp5ebvLoAUoBQCgAekmXSUsoWxZnTWSUkGCFSEYaSXRUpJkrBrYEgSBIQhCEIQgCAIZXDU1ozqteFc+nm9Zmjh3GTWadTdnbS1XLSvbLGyaasmnGWICUoACoiQJn1Dm7pVt5lxjZWyukFXVHsc9LZehm0Hke3Hkb5CwQFaVleVh2igRUXOuGnd6Q5oWHX59OHpdZIC3S81KdZ0UAUBRRQCwK9+5Eztcua0TTQup00yGdYQORC1FZCEKkMGoNBtgyxCQhCEiEIQhKhEx3jabefUVzLJJ7l08rM4F3Wc3WNbawgEYaW1bpXtMgFsWoEWlBAgAqQSmyuXoK8vMuMtiXKASur879ZnSQZrTb5rfLkdOK2MGCpUq0ClDIc74sd/VeaeHXdLxy5I0oK5dwqWUtLIotKLQgUD6M4FritZpvbLnk9frGizzxypuLA5ELUGZKyiGWEUhkNpCMsCEhAyQhCEIoZw641HYx1yqpWdOXfXNyq0zpYWW0yAKlL2rIVFqLBgywFkpoFoKplKkSjVcok1zQMFzVZXSMiyqTXNbZvdGjO8dzzt4wa516yxCEDNPNWLbLoxeBXdbArIVZOcuq2ItLbzGHLqUrZUUFKCBop9CcMrXHnTTNBO7c3sumtrl3WFK1zwqxTBkl0YLMaIViRYhCRSEISDRBlhIijWObvzpnfSmxncTPcs16fOscYl0Wc651S1VUEa2yWCsRbZqyW1bCQKIxINLUZpXHc1VEaRFK61xSVWIVM16iiWdPO+fM+snToZ38/wCvn04uXeXserJq3O3UxKk0MvO659+7FipWlmc8W602JSoiZGtS6M6SyulRRBbEALX0Jy4M2Jq6G1j0SdubtszRy7NtbMltoTIuVM01ltoyWjNFYkCQgWS1AqQEQqQxAhTBrzI7PJ3Z05q1pBpfZZ1gmqWeXrKFhTYoVYstQMy1tk1ZmlFpQxNGDDQ62FiqlGpmFSoVbopqpERSlBqIgOlnaZeizqvT5918um2/OujOglKgiClRZfOuXW65rEQXL5vMdL7IKKvLk36z0efczS2V2VyKJYlIgs9lJz2rFsZ9uztnRGOPZgXrHQKI5U3dc7DQWWQSWgzGUy1lmqaRJnRUkoxCBWJFZINGfXGhqyb35RYtQSyvV8+mErTg7yQpVZFa23IEq2RRJSNa0EIagwgAQ5erq6BEMCBpbFEFFZSpMjWtM1o51zsnl958528xzN2OmvWkYrsSxEFTGuCnX6ZUUFymNZm7qiBQtEmnfMZ1sx6FiqlVUrsCASz0URXPSM+hlY49zwzSvUrnRlN8UrligsXVWpNUbDVbYzQlQltebmsyrnloEWJGoQIctFzzblp0sjqriLDOOuqX0OdYxU5W85bmtXlaGVi0ulUBLQgAABKkGrQwoEAUvashyGGs1gFFFZUVVoy9bNvhim48l1587XG+b03I1ALCgo87xa6m8LqTOotksx16Csb864usc64t6c11lefTTjsrSKiLQRRE9CMaE9yWLXJ5uzlr6RGi/V2wxCAKooMpmMpnh60LqjUbI0FtRBbTZljPGczLmmtDPNQWvNNL1jLFNJYxszvqZqy11y9ZctzXLFJBZQGiEIRg0UEoZW1QilYiLQL1klq2mSzKKVMpaoBGSb5rXNSN1nh+nHHvklJm6tSq4AGrY1Y1yM79Dpbnbq0YYwLaq75rrmZpB9TBeVfTmOffVz7qVJXYLVZU9CWHpU7mU05ceXr0CduSNEKyokiBGiBiXOO3OaEzzWMzRmUVeapNCa7rVGiinNmvLM7rVKpRLvM8tS2Lcbc60nOlusohxpqWRQJZFIUJINrBHIkSEVggQEtElQlEYIsU6Z0UrRKUUiWHUzu2NJ5jpw5+84Lm6TnTXpJvVnVkq1ll8udywWC5rTNrOW4tpYadLlyJrVrnn9OKVZy7256VpWqMilPT5W17oZKV8xZlPYpbnUDpJIRTlAhIG2lnl2dokFSFAJVEULnjImS3OvTjKdWzSVy8ZVmtM02dWqsSmNccwvKCEIpSVJWLgWLLINEISDWFCrDEFAEYhBUhIw0ulCKKACLSnXzoxrXhdeHE3zoZrNEuCXuzojKXNdzw7np9MIi5LvNedUtWIEE0JqqasNTcucG+IlOPQM6WyAha9VHoa9BkE5VeYs9MvVg5pJZJTEWWQYhFNzwa70jLJYgtZIkWEhkYFuZOVNYkawWnOqJ0mNGUqCMtdWRtTnlSwJAkSKtyFvCmeBbLGhxhxlex5owRkAKIxAjQQCVSlJnqsWyJKpOlNNF0nN6cuB04V2VK2dUxstG/Kuss1y8b2by2dXW2y583PRsrsSaBVKJZW+XLc5t8pOgx2VQCBXrcveJbbVHl6ys+zlaUywKQilCQhA1yE326WpEDZAhzINEIGszNK8VrpXNS1TWLG0mwoiRRVkk0rqlM6U2U3NSVoltQkgVosNi42qEW5kG1SECOly6ZdMPdaY68bZuURoJLFARUSqymqESyuzXnWiJbk3x4O+FFhVZq2Oc135NW8PJx876lImWyjUxxmWygKgikDQox0WuVrkNZHPuudLaCH0WT1Vpl5UnmLn0S9mWZsIECQISEG0ojn29WdHsEsqSQNpzksmCkFs5hpby3GCy7Oq89qcWsrszW5rz52s12UCoZSMthbLdLYGaenlcdWsYCBZByFJosJItILKi02UGdOuvoZq+WBJYAEAoRQAKNZQuiyq9c/PdPOotuvOzNc5m7Nv7caHHl3epFoKBc2iLLpQWgqzBdKkTXncZxdeQztcdwsGj69cbs6U84cs9rVuLLZJFiBY0xCBRrOHZ2GnmoBSgUobTI2cy5MCuQnXuuRmjXPRblx1xS4rnDZmpbhQGmXRNXy3lstoZogEiFZXYtIC5quU1lERHYvs0NGWhKVRnVnerHZs9aiiOZqYE9AvTUywgCAEFsAgBkarGaemOJ08yNVoC2a1Y6c1G1g9PNzJvRqClzZSxTK9qgVUVFm0ChmuocrfMXJ5+k40lBftjJzcieTrr2egzotQkQhCKbAQMZbmi3pZs1YMsSSmwRBsyEsx3Jlvm+WzfrBuvNZ1lH0dNCa4vpgTQjJNYZcSU2JFqsOaUQlgKLK0rsyazjZz2NcW2MzZWzN2S7JvfN6sb1Ttnlz51TLis41l9nfleaAIFQUS5VpRECW1oSnfPh+jxtjpUwLQXZ2ud51bfnxWX6gpc2UslDTUACglSagEFa82Vj3zOek59ayV9umonGk4Z6mtudFqEiEIQNFIkjiHb1WmoRIQlSGkiRqEZ48vea40iazu3MsvKxSNZvohsUospM+dZ860xpFmnLBIqrLqYrPPXOWELkss0miNk10zoroLKSVCtK0osVa5csqTWnO6peZqc256k10hpQigVSsSkKZmrRbKbmejyOlcgRbbs7k3M6z655t8rdQRFVFiqiBRQhZVz0a2XKIkvXONrBsXHarNB90mljzBVXr5TNQVkK0stlHMNpImdMq9S6CzMIxIhBrmLEhzZnY3dN+fuOpcvvOWXJjWGtVbRmZUSla1pzb5qK5jQJYlk0gyZ6pL64szol6K0zVRgZtrfcnWRZLGURhXJHbHOdKrWzG1mq81Dm6nPBYpJp0vqI6vKIy2UalKHfPV38oSQEbO3nSZr2cnpw02KC1bkYsm7G5BAVDrQUWVotdLOs2sZ9YE60Y2D7xjeBPOR1q7GphucNysacdGgUtlud9GautNcbM69WLCAGlhCDEIBOVJ3GudLgs6d5mjdYYwFRUPF5eIrwRVJgs5YlgQxcu6NlYznRGbV56US42s0eorbZo3kXMDCrijDZ140tcyN9vNzrVTy5cbEqGYpQpRaoiVmaqNStFldLK1dvPZ088U5szXbOdaF89cdjpyEoaBRmVg0RK7RAinSKqhAXZ10LOTclacdUX7vlxo450enKnWFqzNea6XLrUubWWS3O7c63FtcxevoZYGpElgQBiDGBNKapriyvc7dZNpuoyJOUjGWXNSZqqZoFSrEuRYiUaMFGX1CPlKCmKVwR5jKqvQ6jVfcnWYTNVQOmNLzDNdPTJnWSTq2cfO82N6FqOeUWcjUz3NUA0VZm2rLFqpNus9np56bmuwhVsb2L5bLp9ecssl15qrfncmuJvnT05iJJTdAVQAkvbXk3C0memfOvrqUY1jsu68JrLZtmdXTpr59L83BvEGW3OmzpLnp236pUDRFmS6mZiqmktltXntdkmb546ms2UQqaWZwR02hcqlEtK54yrS1XJSoJZi1l0WzTL0ZaJaYqEleVyoY0bw9l2s0WMVggjxJeUlc0VSVbejrC5vmMde8plGXJ0W5xV0GePLz6WZwW2WOdKtB0Ovlt6c1Aplszrc35fDodOT6z7Xj6t+OnlNW7MznB3ijv5VGjPKtqpFADqTVSZdYmd5c9PrExjz1bWJ0880M1dnWvG9nPdc1TrKazLbsafNzadKavW+yEETIzj1lAq8rAlaOy2mNcK56G8OrgV0xrvuXlMRokTnM8wCzNztUme5y6jIVZb8aXGoANj3KrXqXpfTpquc9ii0sXx56W9GTFNahFR06zOKTzU302tEnPuZc3WcudLJcMvnC5nFXX1joazxMdfR1r3wv7cFSI00+ddCdPKZdDeX1z7PLv6/n28LvGCyvfOnfNUUYzzS0tSACL16svH3zZrNy6/VkxTT65zpxaV5u/ItdDHXTNCzFcZLl1aaqjSkpoYqqumsma9pDk61TWhOznpgy5dzf0wEJKkUrpow0t8rjVyEpppGlxZ6Y7nJcmqxSEU5ti22a4fUcrHAlp0S2qkzQK5Ezw5fS6yx5qO5vnpTJpquH1zTSxjD18GW8azJNcby/aq8/tWdPNRQaa2XPsLnws12bervlq7eUIFvz0Mbc78tLt06bOhrtc+vIZ42pX05Zd8wCHjO0lLQCCEj0ed8TfOVTz7fVcsMXb53bwJpVty0TWiXFcixS5Xmq5pLNUmaxUNpVpWDK9QfIzSxqt62d8bMy6xZ1ySEyQI9EkpHhDAPTySb5uenP1z26z0o5CyrQQtNKZBViggbKbm+TdrD6559Zo1xDnz+/z8vTx9Xn6Oz5/rNOtmels6yEseaVGxvier42XfClOfrlxOP0+d5/oTn6eBnaJdZsNNimc7up0O/i6OOvRx6KM652+XRueNLhXqFR0orWvO8XXjy+vnCAtzcd0LVAPKpWz3sdOfrFGszPT6dz3krZrmWa7YXrsxvKmbWbEaa0LSDHR9Zr1kZhtg80QjSmCNpMaY3S789eDnI3zfeZaVklJck0ORAFaTPFpflgaxLjs6VmekEi2rJaCtQlq6UroxV38Gft8+/Hba3RcNNV3NnTzcjr8mnr5ut5vp9fl76mL899XP3Z9YRNGdSqrjm9fFTeaRhueJj18zz/RXn6Ofnr2UosVTYyVS317HXL02O3MmskvmenL0m+eWa89HQs1TVk1TrGjn1812409fJFUtzMl0t0EUdqSUnXzsXOHWGm/o3LqlzZvlrmmWlmoZq6AlVjzV4M7U0VWlZKIZbICyxlI0LnT6nS571TXncD15XWWNKRKVtuYSmlFkTHKkaleXkTXHrDcbTXbZCGhdC0FKqkGSxWyx+r5XP7/AD+hz9G/Ppx646p0Vm7fLm9fl8rt4GRrmvO3x7N/L24riR05vVnq82txWiHPuOZn083h9DLy9VHPt6oruuXrFDLoVoj6Hd9DNxGevM64+nszW8nLPXWzq1c2sdfHXlHC7ebN086rbJmuktCBWWS0pul6S8jXJm/oPDs+4N8DVma8qVJArFkt0ty052lW3DNEIoJSRJacjo2dCG1nq46W46eenN+uHSyU2pk5KXWVpUWwS0TeqQyZW+dN8Niamg6ABK0lpSLNQUBZKIy+r5VPbx9Hn31c+3N7ea+dqHJtcOX2+di35yiTWedjz9GybxLpO/nfUx7bc7S4puAzVNZs9MmPVxOXp4eO/rprUvm98qWWqGaX2LXSzrWcwo6cejZiWjF4ms+jz0Jg1z0S9LPbydmD0eGvWbUzTS0BVMpWpLo9BNcHpzaX6Dw7vrM3zay/OitSSyQiPa0lk1J1jIuHltVVeUWyGUWHI6NjUDqdPG7efTgMt24GnzStatZJlNRbmDzV+d4prPJurFNoc5ltTcKZimtY4CuWCkTVnpnjl+r5Ozr59We9+evD34tM3gcelrG7n6vF+j5lKrndM7Lj0aLylz17x3p28e23HfHeeSs7l6nn9G6dqZPC46eX59vVTW9fM650awSGTN+gNehms551On05Xpy7TnXkrn1OdNbmuN1THTj51wuvGvt47DO2EtmtLVYCuxM30seb6c5X0Ph6JrBuBJJNLVdVpXVwwKK2c+xYrubLqwaV1EGrJbFSwExojVqxq/GuJmT0cmuXmiIS4FAIV2ZuPHXInQsrawSszyNOwjiGessaBLTAUkSxdPPdK+R9fyL98ujN6DHeXPYtj1efTSx5fp4+/j18y47OfT5q547F+uHQ6eb1fL3FbsejscvZWnA1wa1864dz5DHarn6PUzXSXzGsZrzNkXFL7Zr1c1Tm+Y3jta59A5FU415Cz1TV0UXHTtxy1534bWX7+O65oaWzsc+vXx00UIpqmxdZ83rgLfcebpXcatL9PP8Am55s66/fOLn0r556PVJrb1adaM2kiyJW05/G3l2q+ro1Wp6UmNNTw0tuLyM5ftlrl2jC2S5FpINLsmudi3amleXjeq55Zs1nbapjM8Z5o2ArVSwYtizHTIeb9Xye40jn1p0tuudOfnk7PTnjcLLr1HP2ec35upnfE1jl3JvPbrn1sd7rev5/f0s+lY4e+G2XPrnwcvD49K57+pzrqr5jXPJeZqLhzfWV6ybaa8rrl3dY6i8es+NeQ1PUzeuMuufWXFLbnXzbUbr5dtxTu1p0OfXsZ3slutg0c/WfL784rufOdXtvmTGzeebnHl/L6bGRzeq9XNZqvOrMXq9LK5fBgzOx3uHM21u06fTWrWr9m1SMsadkqMaTDNcP1xY1CKqS5lqjl+bXNWMqWZ6cma6Gs8E9Fc6tMEWnJlrlgllAqkJfD46YTnen5ntefp5HTzhinUyXHFy9LWTXMTfYzs1GuXrz87XHPcXqrPTnbsc/WJq+b5F513nnOLnrxOPrGfR7HN3zXldYx75lIuOX0R6O3pZ6eTvLubx1TiSrnXkGfTum4x759iXFKZfnepX04dHXOjUUux06eddGb1hhjNrPk2Bvn6LwayZnS73gYmfjvEwWnJF2XQ6vY+m6d6zc8cfk8j5rTG+Tu9Xf9N6m+g1CWWkdoSuyWhm1clGsDpiy16ZWlW5SoGteWOb1XKxXnrgjpbz5yX1VzfZjW842NZ6cpspK1YJfKcb5yc/v4fZN5rx0Jz9c/La405nfbp2ry3OqXJuct4jXHMhrq59GnO+a5cvfP1fL6WFxx641teW5exOfp6uevppu3GvKaxj3zJDJHca9hpoxvyWufc3jqpx86rzfI16Vvori1x7MYptZr59rnRvn1dc6EXO0zrfb1l2UYdUTyCHePccs4eM8155o668ty16Lvz8/y9Gfli5n1/ee09Wksx83O4uFicrGuTnXVzn0nWep7b39t6NQULYjTUhrlpoYtPG1dML1wy6VCyjcxQCteXPzp7zZUz2zJ0dTzcvsLmyshbLyTEtpIqrKhahfDY1yrOR38Xqt8bZvRDZvP3z4U45rKjPQtdizWNt49KqjnV08+j0nP3ce8PN78zYuKhNY89asepsdu/nt6ObXG/Kb54dc2SW0YvVt91Vc15S8+7vn0l4edWZ15K59G30lw749qbwZGa+cazZrnvuM1kWvOkzdisa9S+N1vkOV52Xvc+bodOnIw8XxjHJnoWtWM9bXPv8AfnwuO3467/p558Xz3Pd8ctrss6068npPVvtd9NaBbJLCy5SVOdr5aq6YPbkbXmrZp7lEl0BbLcsedc7nz29LdO2U6ScA9pqHUy5t+dcWshcIVmSiGLpppeQzwe3j9Fvzley1rxvib83B3y5okpVkvvOzWNVnUNme/Sx7BL0Ofprs4O/Eq4Zabnny4s9KM9rsen1Od6c68rvnh3gkkqmuhNe5sqa8teff1jXXAjfjp5BPTNdIwdOXam+XFk18y3z6VxbC2VYtHO4s2c91y0Ls6T1nfn888/RLr716OGOY81jHlfPta8+713WznnfMX3FEuWa73TGHjqq7rmdEbJPWdcHlv0nruv0XRa8AkENQzcyc7XvKd8NZMtE2ljCAg6jy0y8znlrNuu1EvWPPV7XWXrnxvzfPVmNUsrOmNqBL4ON8m48p28m7fmtr2EuiXPrns56+d+j5lc2WrC251W9Ga3tX47+m5fUCUxj6eeu8KtZwuXKs5uN8vHSvPpr5+v1WOnWb8reWLXM0CiXbOnumaV8zrHa1jdbw8tmdeRPUL07rna5dteHm1N+A6ce+yZKLc3KyTm8OnNxui1a7XTPqO+PF+bS7v0vfkts4scrnvh46c29WH5y2RdFXpc+b24i9rdjO6TJHc1Pofs6ZeLd7C2OMryiwjLn5JhVrNHbk9pLc6FkKZORyleZZ1dbXTn5Zuc6ffdWNdM4dvsdZvrFD5vDqtdMJVCZlKxL5XxrlHje3jv6cbE9bcdHG8vTz3x5rt81JpBx2rmujOllua8smeld1FZz275CdMWdaOffkzfJx0E7UcfZ6jHbvW+W1yxa5khRLqm/cpjOBrPQ1jrW8TM1Z15Jr1i9JebvluOfnpwtZ87vl6CSuap1nFwtfO8/O+M2Fsl63XHqd48T5drp7fHk0drwsdPL66tmszLpcyxVjZiWM5mnS1Hk6GnXZ9d3eg7dLsV9UalaFQqs1ahhudsxqhjH35WWlbc1NRYzzPC8+fM87v3PYencb8/meh3c+dWS0L19TrWTLj6ZiTVyUmdVCpjQWcunL1PE9fHp6+fbcd1m+45d51MdvHXh755pL19DnvdWXXGjeUjHdCVJUjOVzSzazazaZ0J0wcvV6bHbv2+X3zx65FYlGbfN9a4vXFZuuOtbw41Z15he7XROfrOGO014LXO/eOjM58dH1K+U5vHpzMayXWPVY7nSeh1z8Z5+mjL6p6vP5PgyJ5p3txOxyxyN6z9N1WtlfMytcnp5zs89fFw6uDee3rHrt77fq2/Q1NEUoRLCWY3ZhjZz9eb0bWzZYJKsOFxx4zDp7aej0W+k3rbWCSua0ZtFnXqsFUhl1LjKWVUqY0rfy68+zxO+HTvPcyLc8JKqLdAso5OemnVTg6xniyayyiqi+s2aBJabNJevDmvXNdVfL65ZdYkhKmtGdem3nJZz02sdW685L0MrZryW86bnS10JeHZzN8dPTnfnVXPrecLhvLz1Tm4d2hbLO9vPa1nwnLrK++ejzfN/G4nPWTp09Vz47eDzvTXG9HXbnHS8+qrnmdjV3XPR5zZ6Upg6Y9DvHf566/S6PoRBpZZc1bNCypOlz6ac3kTGLtysq6b2TSsqZo5PLHnuIbdLUtqnW62d/TWW3Rjdy4tTqVfC0Y6S8yWq5VplaTUujl1qPmExjt9EipyhKQRNKyqoZeithWOsOXIFBpszkgUTeXmKX6TbTXA1zyM2ER2q8qO/C/Noa7idFfO5rS9ua+cb5odm2RydcruvNkipx77MzgcNcubi5LqweZ7faa2fIY6OfdPT5/C+THPtpmfQXnx/N2lef6eii3bzZtxyHbx5+70Z865uEX6D3xq6NHn2/qZ+uJYZp1MbJpo151pxeRc8ztx0gW6a0ZtJSnFzirGceNdDcxtZ8zi85Xd9npqXtxpzly+71NYmr6CXuunMSix5p2jJpXTy6g5Z87uNMmlfUrsUolBJKQgtkphkNQIDzxwRkKmwjr2T2WbyNPPb545my0jF5xu3li3r3Zenz35ia2r6DN+adeROkvMZftxayRCzj3TjUz1SrY41uLlKNPR95XJxsM7f13p5fPcuXMbx51tmLLvNxvD6d6KK6IaZLO7LtZ5+p6zV6ZhZ6nk66fTkaTajpgtNDQbdGN3y65rdnfIc+X0422WtQfNeaouedM8jEwcaau0xZY6x89X56dTt1505dXtx0bLROy33J15lzTVk1ZNNJoNPLusi15Jnip71b7rjis9IRUR4e2yV1YrOemIxJwz36+NTlDDJath9Ea05ec3ng9edcjSkQ31x+nlXRC/N9Hz78eTqTfWPHdOUEl5u+T9eYIoT0nDt7PHoMLYFoj5bwnmd31fXHN53mYqHq8eTremeF5endrn9I9vj8p5PR5/z96WunefGnWV0eOX643b59zFz8HrfRm36OKKv56FktWxaaWyVoumqza33eHXks83pxGs3tWZtYy405zHl+G+fi23OmyFumDlcPPp3O3bn652a8/S3nXtLrpNd+d+elNzJbBmtEt3Laq00CpPSZoWAWQSDU1kskqFVFHmpJhPkus/RpfmFgSxdp2T2DTp5bWONvAUwBU3W8rp5V0BfjXoMd+XM9ebXWPK9OSqkUdOR1mKD03Lt2efXuTYWJDg518u445m77Lvz89w3QZY+tdfDls8Xy767Op04q3zufZ7zq49E5618XO63q+nlp1MXm36i4tl6/pXbP1SWJKBFJJIq2LL6Xn1oTmXFGsM0+UrLGqXoOwYWVGscmOZ4aUSVZdHpunGccy3R0dS+wzXT1rNbUlSORSrZnL1fFcev3Hn1rlXOoEWVrBRiylQLq6YS5MSqJbyuPlWs7Zdtnh2bLbz6HLxq59xgXnWVwVsi87W8r04VWSLZrrc+nHs9NNcLpy5PTFcUS2bwdZC7c6+jeb2cK8+5dsNJys78Vl5ZyB6XrPLcNrqJvP2Tv5cuHh/NvRvnxOXprlsBWdrZzm7nOZ0pNDPS452ya7mu3uemdr123QUSEAAFAEeg59Rm8rXPJrDDFUuLDtT0abqoERWlYwJ5DXnyS7y1OfYE6WpuqWa2kaz2UXMJBVlwZvnOHf6jx9ExskIkalkWCSZbVr0vbj0Wa6oBmg49fIrnHZ9YzfnFmdNC/S7r5kx0qwGMxZpLRDv7zv6+ZFhI6GOnLs9rN+N6edNRDHNCyAPec+3S59+BeHob0sRmvJY38/nHnF0vreuPI8djeKtPr/TzcnlfHctY8616Y8a0nS1MLeXLXc5GtznbzuvnKbOjZ6b0XR6D6VFmoViGVqMubWEHO9i9bPbk3HNvNVEj1z8q+XT1fT0VyIgabOrCVwtcPKPP1rN+98yRtZsrZJiuuzNRulmlCpGV45md8vl2+t56ef575edwksQwSC1XXY1j0XXFkAEVnMrwFz4u5dPZzeNOBc9ua9NdeDY6dZE40tcsNtuSPQdeT9fIBRZrrcu9CesXx/XhVZXFSqKbJfoPL15JeFeforbkxTfl83wk5VS3J6vq8Zx2m4te/5eXFbjMmOmfN25g26O80Z1ypt9QXK255ehnHoZz2az6P0arb22V2ncshrMyOXNKyy2S6c79BNcpjj6547HkqVJOXyexvtlZ0LVmdWK8lW8/M74+pq9zo5slvTkRozzXbnQy1FKENpjoY338dejnosqD5RVWVIgQIyRoWQEqpztPIXn88uUpo9jnWS3gM+tmq14Gs61zM8WVVkdOzFL6TtwTp5kAVZvo+fpi6tY8/05Z5BFILKD0Oe3pufokvIvP0d1annZrzEnlM8s2divX9b4vla9Wxn6m8u3tPKeWcidc13Xipbu1N+efJnTHvTWbMZ3YmznEOrvn6Dvby7ow9ZtrQotRm2VUIFumtDXoprJZyHLmXIKE0Jnznfz9e13FwJozRVpBXl+3h5adfWgbdZyaxfNYTqzRzqoqsMWtem5detnrM2LCLBokAgNIHJaJWVwxmry+s+F1z5KEi+4xvgazxD6NjrxbOFrF0vNTnqYFbAnuOvnt3xipKs16XHTnL57XPJvGTJrmmihpPP37GOvq975F5+hurE8pnXBPL55UZteteo6PHc9UWsfZuni4XJyszDjsdDmdPpizjrPm8/dp2outnONFR1cZ05mvN63WdPtM/bGnrdk0uYsSOM57N3VdAtX0c66peTefJuM5h1npJmznz3k6+46+saPLM6KlKVs68cnTzctMxqiu50Ts5pKRl0ZdGdO1npbjcllRCoDlABADQEgRKEZDiS17z5nXLy1xCLF93jp5HWedH1WdFlx3PIXk6xgRAl9mql6eenXOSqr5vu8ejjseX3xi0rUlaCbY5HDqZr6r01j1j0DQXxkYU8ZjLQ1ve6PLc6Cs+j9PK6cTy1dF1nNjtex0ed42rVrTpVdLHQxz6mL05no+lt7TFx30O+K+eb+29UnPxnlee6Oky6z1Ol6bVlrGpv0LeCzgXnQcq51XJxrHx16J6r926Vs1ggRdTRrFSCXVLbq3xalMZZbpWbiWDRAEtqyxSsXWEIA05IiVrgM6ce3BceR3ypskkWS/Qc9fC6zfm+/dTI1ecuefrnnuFtCQIvTijAUGvPT1eO3h3HzDVkgSGusHPa2587i+r6O3c67bk4ktVZjYGtI61pfh2+/kw8Z5PzWne+JjqK6lmLOnZqLrM8qrfHQzju8s+n9OtPrymN2srZ0Lo4mDE4PKcKTRvPo+l6+tW3TrdnfTz3VSluRsZpqMPRApiIKlklICBIoQEhqkRYgJAqEUIqyEoCQgArgTlpydTOii0tc245SHJ1C/Rc6+c6z6Gb9fno1krx2+GC5Fi2SlzBZVrm1yrQOrjp38b8T189Vncm6IwmY1rbb53l0wY12duvZ3mq14NypYONEt58UFp7zt5PP8Alue41dnnOfTgcO2hbD0nfl5nhsLdJRBt6kz3cc+zvfU9MDe8ps02HLNynnsY51Y8PU+md7XW5oTWPHbmzVNzJXHSxXlarotHHi2rVuHHLUaUUopXCCajlJYiy1iCrLFLJURaqK4roxsmk1PMXNOsrRQpFqk82WQ8rr71fmbPv50700xyt581vlnvNaVIBK7nn6iZoHt9Nm7s78x082a5686a7fOZjAO1pz+XanOuxqY19Tjeqa8dvOOOPMczOdOtdbq4mK9mmz6b182DNwzLp5Pj35fPrrmdWcuxl30pl7/mmex+jsdcbdzXhsbu7W62WKmuK8ObjmayY11ezVbdeiTfFz0x3IuSpUCgkKvNKkCrQ810c2S3F5ollmOxbK7EM5rFrOayorQq8XWyImccos453GtsuNOPcJolFCjFMvmktgy9o6TXiI+rzdpYvlunLmXFdygtksCZN4wXLtaLOnnXf575Vxn3z5iaWu/N+YZEaWvWN+c49LDo6nKt6EtVKVZYN44Nzqmnrz+GitGs/TOvnz5ef469P6JceJ8vSjDLzZbtNazV08Z6HNztX03XP0L2SjndNqyvQGiAALaKkShJysb8TNda51DqUS1ASWKiAilSj510Oe6JrWWRoJXO1mu5tBWSNRdWccrPHHZO0tcmM55yq58Y6xJ116iyTu3JtaSuoMtiIcXLIe/XxEupffTbip5DfNNRGabFuVsjM68zcyrDt8OtZrXk758qhHenTzF5masjpZ6fPuHbs2ej6889r1kuaFozbNZps1zWc5slltlz9N1xOrlxOjq+W4tnPODW+B5+t3VimcOd+n1no8oOLJ6Hv/VvXayNdNI40OMMElFFUJ86zeDVMcmatl1UsMWCo9dQ6CuMNKM7vxXXRG2sFvldc1RypeQhrRLyRjmHUSpbE1GtdtdFIaZNSwrsVc0mWsoogi3p1VtzehHOrwcv1eb6Y5yrmizOZbKLnPrFVyNYXpyYuVs3rZ3lZ9BOnkN8qdZeTqTpy7ivOtxVjp4/n179le86qJlsyNPJu1zSzRnpxt5Wq1qj625XrsawZlmWKXgnF5ultyue+fHqut9brnwee/Y9MWOtzSKEBErVBRLEhQHKs51zklQqM8UTWZaEzFLWSWlaIpRlJohF9NlvXmHKMNltazVZqi1NS6YurWagChFK5KrVAGOUZUWotkMmhWIpSs2y6ShfJR7A9u3dDGPWbY5S4rMmsYtYq1ga5jfNlMdHN1N4LztmvL6ylhOlLJbc66M3bm8trQnG6c7sbYy6mKXQaLihpjJ0ylzXNVL9/wA5QzHOk0N4LODFrVGLijk516bWOn0zZLra1zfYzpQWQCVauCRSEqBBZjk8MlISAgkVhyynLAygrlpKCqFFWxexJoJSwCtM9tRXDywvq6VpLFuWFEldVhFs51nJWRkjUu81DkjTKY4ursj6JN3W35mbTtXOCa5RjuefrOLXOnXPD05JcXrrl7k6Us8O4ujiXQsYMl01bHVa7nLryaW54/Tkmega5pamy5rqoSxbEiu6rX23PT1YWq6GV8rJXVhgtEc1RZm49LtZKPVpKSIKAGpBYyp5nWVlhMpbEkIYqtiu1IUVTILYihUmjNsTnKCBiyrC2LTZNXymUVxbMVmyXMS50VrlszXmtMoMzOSshzFVGLC3LSu633EulbSwquekvMjDWOzBrGDWKt8+XvhfrF8vdz2cw3l5RfS435LVr1lokFUp2d03ZnXXTh6zZN2RmVBiorq3WTZWiNUr9gxvLZJOXUlYaafOrCyHHVjJnWGSrT0Os3qzN9WJmXCKikqJCC2efuEmoRQGIAymgICAWSAChJKEsakuGxZAi212NDTSy75b1aqDAumNcXylqQJUXoRpzVroJwtZ5VlysWy3Rcm461tltsWGM6lzXLksx1jTnbxi1ga41dOVhvmtU3VccLXKiurjfmLDuCWKhVnUsJYuvGqJSvQq1mtcloszRWViUk1Wv03num5qKlJZJY1oXRmvTyscOXmJ0K7FjJcps1i1Rc1JKKEamsbJ18omdQAMBTJFyVoIQgCSxIKpUzJlE1zrmwMplg7VpbKDIeel766petjd1hhjDc5a8tefUzvqy17lNcVPW0IEulelL0YtUjFkU1dV6VxmMunPuedvGbXPbeXQoVgR03UipJUnD1nYVVTZTXLzXoUmSY6WtOt1lOYtuZRVEtYhWLFbX3LWKRVSKZXmqcooWSwxJwk1nrwtGwpbXKOvrMuYhCEgwQnnE4CKRoESSlcq6CICEUEJEIQMpzrx+Lsr0RoW5WhlitK01XTScRmzUWzPchBVdlaXirVnaSVy3VZZoNM1uzemvQmtkt4TJc9QYrlzmLWeXvOC4za57tY6Ni1WlNhh7Gasxri65dXVKnKL5yOzY1uQ48tZlmtVysqaLYpkipUAKq2/RuPSkqRaYk1ng1ct+V681nHZ6Beo1EctmdJ4uvZbxoSUQrEIQhKmfCGawSxQRSZVvAQMSBRABQQMPnfPxe4rqxFROfJlXoNbc2y6U4szZc0240qK0SxZSWJaFZLac+5WwSktLz0U36zO6V6rGi2q54lzxt4ypUGwXO/fKzebZHXPYiJUmtvLp5zeOhqGWS6JeCdPWaxzPLiMOem7WKortFKlC1igtWUHd56YsHpQx1pbltmr40y+a1jId6LrZZC2OQdizv6zVZoGSKylHIGInOrxbOcAANQUpW4hJYQgBFhCRbNXY1ploWDlCeWN5fLc11pbWjLQnNudcWJWtpphpctnOsx0suo5VxQy9WKRU6s19Cz2zR1E36YLjw++VWs02MSyHT3y1al2bUi6yM0VCzn189vnu1kWHO683lXW68yqrUVGHGtWsxaZUUVXIqpYorVZ2bmmXVVqLKcb3U8tlPBl5KWHp9LEthzEvEX6PcwJkudEWC0UszZRgKjPL1PLXOASVAKVzraEhALCQBVkFWlszYtGdVBIaIsqxq+IJKWrM0ymK7nnXN1mUJbNOKWLszTqUI1kFMyd1e7neWzpGpPFdePN1iUqV0gieg1z2pksrBQiDDc+vB3z6OsgbHTHc4rrp65RVWuKzn5vQ3JmqZ28wli0kILSnpdcRjey2RnWnG+yrxYXNRfKSdFfXBUGeTziev3nWpQmiyzMZRQq3KaAMteZRZZqebs80mFaZQ1ERbQoQqFaIGV1IM00M2iVYdVM5SmVWRQQB5epOnQm5lTc8recbNlWS2ytLrmujLtU2aI0F9X1oLUtHOPvn5PtxAiQKCKq71xq1hdRYVoIpXCcuvnOnPoalWOnLm6UtY6nTLWAWBWPN3ahlVEmsl0LlIWoLSno2bOfTW08UriO/DTRGXDZ5+Ts13qZYzxctlnY1m0tlMb6vyNIiK4CEVEqrfNWxzK+c3HAjPatglWnlZCrDjI80wRh5bZbpRKJQuc55yQo0OMNKSxq8vl0lq2w0txYtxpkutYceyytZdDjJz948j15VpFNysiVhLZfQb57dYUWgCQSg5HLri68ulrJm7punM4+Zp6FFEQWZs636kpsm59ud0xXcqAgtKehQS6iFEuea63TDSOrRx+fTNL6at9ORPMR7y5qsukdsxvNEklr0SnIQVUkrs1S8Ixy+Ta4md5a58c1Lq0WW3N4xLGRmrSxGHlsi6asldbZXLIxTeGLZbJbFeWwtLC1bSwuixLFctLbHIhGsYJYZ9Z4VxxOuYysSqrMiYotmtid/rx32KLSyKAC1cevG6c+lYKMqrxstvSQUTKiaxy7LljVntzdZrZq1lSAJSp3LivO9FSsudVrquCrStLix00npmWq2zJLik97ZkS9S0Gd0unNlKLpCEAiiRz1q1nt414PpjxmbY15vO8GdUS0rWqxZZeaLLrm+rktTRGirYdWppbCyN/Psud2S3FpctiXQ5YMrWMjDBGGsgUNmeslmK552s49SsDIKUroBKobNsTvdeO/UCIqJAUM3Pz6czfPo6qoWnk4mbu6FRYWaqSvNvo46Y9yVSzmuVAsBQPW89MXFpyo2Tp6NCvMTzAZezcazMYzUvSs9hZlL4iqzuW6WCi6AIECwVOCnk9Z7J51OPneNaFSVJVarSuWlaSmWorlQWWDUyMOWjxI9NN+nm+5lqlexxqeCMQNBKdZpiiyizPZRZnrMgsSSUsJSVWlhcgpCiKhlz75di8t240NKywIFo5dOb059Ggpmro4+bq3ERRpvOxnzvXXNz0S5eqbnngttZlikXVjTDIVWN025IJbL0Jr12s6dTlxkTInSufW1mLcpQrdLZBlVRuKkIgAKZrnwNcxmmlzpVVa5aCqaqK6rkroSiVBFRUgDJpjYvSa7GddeXnwidI0i0giV6lVVyU1VZTnRuTocxRqAqG0DEhRR5DURazL5/N4Mvp+nPo6xi3z6DPRNEMFSGWyaTnvkdOfQ1Qpkul4mLr6FsUuxvNcZMav1c8tJnEl5S0K8mjede8xH57vsth1znbxu+aKGXRNXyv055tckXUVR3dY9RdVs2KJbTQrwQA0UgMwaAgUXLzuseTt5lApBAWKJYqikJCikWDlimGGCMQIVUaLEdYKQBJDbLFiD1WsQ2CWCJUrS6IKLXOl4EvCaC9Zz3dMX2aDs3HRubFaUkAhVOW+NvHS3ArSWLxM3XsLFNHPeXWcuLp2sMlyqgziiCiUtekzKGqhBc6XOhLqZsWElos6Vx17fOHssuhvHaag6GW62yR4CwFKRmSlALKaWtOXlenP53qc5pM1bNMt6spRVBWJKAIVhIgVYKFSMFXhiypCWCCS2JAysECU1SlJUVRKZp83bGM5UvGXHNaLOjc7tZazablsjr6xtsYVZCgQJXz1xumehrMh1sa53Dc74UEaFprPmaNxIrEsQqVEQVVpT6HeDtPAKki5ZcCtNbpqIi46TNeKq95c9K14eV7LIaVrZEBIKgKaQC3UoSZ049x8gNFoqqXJNZyK8NKtjralhYtiMNTo0rlq2LZDSkYslaCtcUVSZmaFpWq5qK6RFssRqtLIkueXnNc2azy21uuN1zczbbrXZG1dCub7i3WJQAqQEBk564251NSSWzROfzujrBSwVFV4jbiIglVpXYkqogtBr6DeLhWtLCGUzTVkZc7uogs5OOmua9d05dWW2Lpq2x1aGkZoJEVYoDQiEBWa8+fZnT5w15DHTnY67dTXcX3LFVBZKsVKglDNUlQIw2aQkWJIamGR5p7lqaxkeiKKSHKpaDM1klxyiNBfZs1jRTJrN0u1dMWjzRoF+ubazBaWSKGVXPy6cvpjrUSwU4+M9HpoFYqhEzZrKolAqSuytQigUV79ygCILIZZaZqyVZqma7FvSzeLm8S32HTl1pb41S3ytDWFSBIsAsJUiAF1jxGuPC3jizfKbyZ1l59M01XnVa1K5dZallltliMpGGsg0NT3LEhqM1CRAKtiCRWtS1RUtUtUtBVLdZaWs2mqy1Gs0Vrl3rqzblaLadIAAbLt4suVFqIoCZ1h57xdMdSoMA5GZ0NVlqRKBXjS6ytytirUldiAFAoX17l07hFrJpWZ8WtWU5uedNG8bs6GdcaXv6x6GzUu6W7NYJFixIS2IIhABTnb5+E6csJxZrjXWPGhnda1yhXyqaWUQoFUVaxIg1EKEgQEUCwtCHqyLRx0I1Edm2xrIjrbLrNSa7dedaS2Wy1kYewEZUFLAsa5fWZaIUAsEz89c7pnpWKpoxzM3TVmpWVoCY3VrMsrsUpuUhQUtCaB9C35jLmKqK0lGamdGrYE6HWYNm8/HTq2ekvPoW9SauzWCsDaABIgiAIFONrHzzpz5xTbRWSayZubOq5UlRowRZVlW1QoYaJUUJA0YJEIw1ryOrJAjtWSXWWF5dD2ulk1tjUr2vK1jDIQWBAAiJQsWILR1zfUgIWhAxprMeNYt56OgzZRXHjS6zfrNIjIDNmq7KkVKKVFALUmgz9J3xQ5xSWS54omxKS1NDelcklKY8ddFeo1y6Z2V052w2dSyBtgJIAFsoySOPvn831jk1QC1oAGqoozaVpWtUlWWACFGUowyuOjxYrlpYtsWS2FhbLaWy2S2Kw4qAuq4YlQCACLQAzAWrAsWgiwuoENy9zKBGlBimzHz3l6Y32yBa0c/NCDUrRLGWwItlSVlOiQoFWgA+p68+c4stReZpaZoTRSw2xmW9LVXO+RNd/fPuXn35vZN2wyyWBQEWAIQgDDc/Mt8+WtDVYqKoQqQ1IaWKAEBKFkQZbIsluluW2LpbFsHlcYceDRGGK0oLassgBbAAWgBBIGiyNBCyDVVFFsVFoo9ybIBQCWYuKXN0xvU0JTLz5NVVXNdlUKqUoktaoV0qEALVha+t78uQ4E1VF1lEtGdhSGW+MFOl9mnOqc9PQJrud9m2O3baM0GpJEkoIQhAVjZ8Hc8ZrPbSVogoqxIEMstMQIRgzTw62RYt01YWw6uNTQQkg0CAESQ9QlgskoBqQUkQhBqgISZTVUVlKWxQ2NctZAQqwmNY4z6zv1REUnMk3FepUmewgFVEqUS1KpJSKJSn1vp5cZwJqmV7KZceOnJ5bWTTp2brjxsRzRaJruXn6I71uizBFhYrQxcuhIRYApZ52p55eMtEtZUViFdtaIigAsUkQxKYaGVh5bFYdpxsxlZWQ0YISQA2NbEhLYgJCyDSIAwCBLVcktaJpWiItV2JZJH1ChBCrEE1i57XeNegqSlOZJvtFzWZLIAUQRoJXaksAgUAX61ryYK4E1RNxKl5eOjI66Do42sbCNOceT0+smz2iarp2bWmyJErWoiNWaU1ms4lnFlyzSTQsCgAoqKIKKAAtQkQIwytmtTKyNK0G0o0MRYoRkNSoGJUgWAEgBQWIwgiEuW5qyJSRUzTuIIV3IQo1yaEoFJK3Lrazl7YCyCnMOkosqTLYBaURUiFaqq1IAAH1rXm59z5/O80otQSay53SGaaUliaTat56HfDuL0pqyW1qwsWDZgSrUrSS6FWuNc+UME2kqqoBQKIFBARVSAAsAkIMNKymHghaIwQkiuw2NQSEIFZIRaWoRFIEgpXYEsl0NXytEWpmncqEK7lWYjajAFQTUDnRxau2BLAy85npNCypM1gEAIqLBBFUABVB9W6ePnpwcdMzSyoqglisjq62s2y3tbY6euXaro51c1dLdD2IVBLhlDUKGPKaz55unJWgCIS2AIAhAJAAlhEgFgSKYgahCJJQEaohAAgSKZZUQWSILZBgLWylAYsl0zVuRtVKKpZTRES5iGmZigUENLXjWPQUCGGNirVaU2CEWKIVRQFgBJSxD6t6PDzZeLnplmlisRpZqDSWVaXJfFze9nfefarozV83aNFlNNXEUoRVVOdceKs5k2ksoCkIsASIQhKkAhCEARZIVASBAKEaoSIkWVCQQhUpEikWpYIAErpGYpCumW+aMCygq1msSxUCNckigAAyzNzSzQQVxx0rFqpmmgAJKVQKqItPZCiaEv0vr4uTnXFm88sWorm6ppkcsS0vL4umt+sb7nrZu6NN1rXSWSxTE1JLEk0us+fuPFrnmgBQAgCADAqEIQgCEWEISJUiLJEDTJLSCGgUQDBUyPNMpsCFSKKyKVEqtFIAlXy3501SSmqrK0WlRbGQkklBYRTKuK280zUzqmTfuJZRZQikWAAqqqKqlmsxM80F+mdPFxM64s6ZpuxFKZqibZHLC2S6tObrl2J0Nc+pqb5da6Zq9XIrBBEAV3PlLjyU3WoUAISpASLFhCEIkWAIAKghIiqkR6AxFhAwQhCNK8tq2ymlmWWC1VcpZVVaIldkDKlzbNaJp1VEKbK2VsVBRGAkqSgg0oliVtacdMrGnpmuqEqsQERqAAiqqrVlyEpaWX6V08XFzviZ65l2WAy51mzuWWRol0l8W2W2bNY6DHUa3mua1TVyurDAIQhmY8ZrPm5pGggCAAGpJFlQkEClAQikgCZS0SCmsCkgSK0FWGkaaI9PFst62ywKMsK7KbmizPZSldzVYFYrseW+adTm13NGsqiWqyKMNUklBZESSxqZV2vjq++T2VlFzULQliwAFUUWnuRJU2tv0bfi4udcfPWiXRYhmztMbtLt5sZsS2tEaa0zO/WeivRmtcumavV1ZGABYRnHc+HThNKoRVIALEixYkISIRYQhCLMoDQpCUZTBtiNNNFivDyurI5YXTVkMSyyVrYKzQmbUy3ObUpuM6RXK7DLdNMpAUMporKkCGokiWxFzYBRmy2vO9OuZquqSu5WA1KkACqLC6PcyKpoHuunj5Od4Z0zTUBmpVtmmy25ti1bS5LZbrNTPSt6GdbJdDV8rjQKhCEXBrn4dOHNAjSkJQkiwiQhCLFhCJFkEICEIpCHNYZXW2W1bMrC20DM2SsECMtsWKQWUGe5xaxk0z3OdkFi12AumjKQFVzXYoCEohiVEkCUWokxqXVGbo1myxKqEFRVIALBRaFjIJalEvo75cLrnSS23LWWm5nVT3LyuthZBiLcdC3pZ1rl0LcPKxFiBYirztY8SnFaQk0GZUFaksCkIQgArCI0RYFYBIpGlaGteLZq7NvW0tVkaZTQIajK2IO1ozq2HgVVWbWcVxiszXGe0DqqJVua5GjFNzXYAASWsQhAi5AWlzoy0qS/WVpCtFApUEUUsiqEZBVcol9JvzYba86dNuoyXmy402QWV5bJbafNUh0F6M1rlvLVeaZCAgBK5us+OmeM1VKqiyAAGULKgZIQClXiIqC1odoiwysry2Dy2mjOtEWq5AXJZXUW5UDNepUjrozu1qzNakMusYrjFZm0pRYeF0rLM6dYMVVUypAECjWwgBJWRATUzqWVLbcikFFUBUILRIqhFDUElB7Pp4+TN1xus6dzDLN2JagIt1a41F2bUVG5d81rluatHh1CQgBNTmXPl2eM3myRUoAJAalQgZCAeVlSlSWEfOrpppYMry2y2q5dF0twZJotyLmXKotylgRLKkK3TVi2zTypWa4ybxkTMVUsMqxXTSs08G2orZUBFCEaoQkIRVQKM6KVWuQSxVCKpUEABAAlsRZQe96eHlzda9C561ysvGnSuaeSKK3s9U1xatJnNJvl1LdNWytayRYAgic644Fzx1yrRLStYoFksCsIMlkV0pLIRTFs1szuyUjyutsrhhi2rIlylymsRlkW1dYRBYiVoVaVqsm3hbKLnPcZ9TOVyqsVBFLRzXhlqtqZUihYhCksimEaVkLCSyWqrBRLQIAYCAFSABYQBD6F18HMmkXcz1NEzeJOledWIVRelrn2ZdUOtZmHNpqmr5bJp7GWLGQsZraxXHH1jmVkyoty51mWlVURCTTFqKldRZYAqYi6s66WOl0oGGGACpIaegymsLrDMsREsWwItipABHV80VXc1XNZRZWqKsqKkqtGabOnWu5qFA0CBDcyGlFIqoFIJRKljhqoVVAhoQCEoQFgQEPonb5/OzqtdFnSSNc6asl1CGRdTPYl1tWKklQhqXSt8tkr2tlKlBJFdmW556YWc2pmXHnWJrOtEqEi6aFVJCWyCkIpQtbc763PdjQILYoqJYLIjILF1g3myPYRaVkXKioLIpghlILACqkpWsQRpJa21zp5p2lKRFCQhApEIStoAASBnSaOyba1SFqJCUssCAhCEBH0fv8/BNVRbZvHWuNTWgRcAp1ZdudWqKrkQtt0xcryujBgXQJMrq0M40ys0atTOJcLWKay5qSqVKArCLAswikdd+NdTG3arRLFqu5REQVLGUMy8zrFg9zEW5WgyFCRAEisFSrpCtKNK4rlQRaZ1TPSS2zQqlUQEAMEiRIVtBApUIuaqvZCsVQgJaCAiJFgCAAv/xAAmEAACAgICAgMBAQEBAQEAAAABAgMEAAUREgYQExQgFTBAFgdQ/9oACAEBAAECAMGDBgwYuDBgwYMGDB+JY4cpnVnyXPFH8zy7Bpp4imDB6GWoIv0cONhw4f8Am49EejjAjth9n/M+z/gMXLWD8SZD+Zsh/JwLo9UcbD6GD0MGLgxcGDFxcGDB7GbWCi+rffxeES+YprssrXdMXB6Hrb1uPXHBBDY2NhH+vHH+vGEFe344/wAT6P8AiuWsH4lyD8zZF+Quk0/BxsODABg/AxcGDBgwYMGD0Muwa59PNYXwyXyODxqS9W1U0TIRgwerdYr+DhxsbDhwj8cccccfngf6H8cFefyB+Th/zXLWD8TZB+Zsi/EUWm0uNhxizYPQ/AwYMGDBgxcGD2MuRayas2yOap5I9nR1dyIjF9DONxRHo5xhxsbDh/8AwzhX/M+j/iuWvZ9OIfzNkfulS1enOHGLF2kfAB+BgwYMGDBgwYMGDBgNmHWyaax5lrvD9n5dS1dqSK9U1t2NlIwH1tNf+WxgcOH/AE4/HGD9n/Hjjrg/wOH/ACTLf5rRlPxLkfrVaGpTcsWLM7yyTTDBg/IwYPQwYMHoYMGDBlqLVWTlaTYVtJbImht1NfeRlxfYzZa38HGwg4Rx64/ZH74/J/HH+BXAcOH2fwf3HlrB+NSm1i/EuUKeq8d4OMWZ3kkmsBIquDBgwYB6H4GDBgwEYMGA5CdPc8t1Hhu78v1fjezZZobVOhfR1IOD1sdUwIOHCDhB/wCo/k/5FcDZx/pFln8caVdxAp9Rx2dHp67YxZnkeSawzw1EhCYMGAegPQ9D0MGDBgwYPQJFGelP5Fq/HtvtaGn2RV4b1CrsIpVK4Pd2hap+jhDYfRH+hH/Bx/kU4DH/AEhyx7PrRLfDCKLXeLUNT5Q2tZ2d5JZ7DTR1I64i6hMGDAPwPyMGDBgwYMHsrr7rpdqUbc8Gr2RR47NMLSvo6sCPTpe0kinGxsOcZx+uOOPR/wAz/wAZUjthw/4RZYzj3omvtpvGqesJJ8qehJJNNZeaOpFWSIJwI9nu/Q9DAM4/YwYMGDB6BGHNbsbNazVq27NfT7dkKSQWtdBfr2lcMCDlmnd0bj3xnH+R/wC84ykc/gj3DkNGVDgFPRyau7NoMJd3l8nlq2+6U466xdOAtu5tN/0GDBg9gZx+QRgIwYCDz3wIFobA5sdZQ2uz1eo8j4KtFNVm18GzgtBw4YHLdK949PB/nxx7I/x49Ef8JBUrz7PuAePQfyKXhlLR5ucnzSPJNNbe5vF11RIFi6dQs0mz8kmmwkYMGAjBg/Q/XPbAq4PQ9VrVPY7nxrVb/Y6TVbyldKlXimqya+O/WvI6sDzzLDc8cuaf/Ij/ACP/ACH8nDhHHI91dRqfE44cZi7ybNp81ttilKOt5HBro+nHWR7/AJLau8FljLKV9DBg98cex6B5wAYMHseh6U63d7LSRzcT1dd5NG/Qo0ctebXK0O2isq4YN2y1r7Pi1rRkfvj8cf8AJx+D/hBQg8SpeG1dOAzX7Hyy2Zdi12wZxqaywCIJ5JHrxxPPf8nubDjkREs4WGRGBGDFIwYMbAM5B4A/YwehgOcVLkWw2PjdTdSa6CxR8kVupQxtBLUags8W3htLIHDcgz1p/Gp/Fp9SR/if8OPwR+jnH4OHEig0UHhtbw2tpVUksXaZrN52cVI6a19i0x1kYTqzeRTx7O/5TYu8crHyz9eMjaGVGBGDFIwFmzjgeh/iMBwEEe6W1kNrRxbk66C1U8lr2COChjaCSpJrhi7KHZpMsgcMDzJXn8fm8Tm8Vl0clU/k+uD+OP8ADj0fSV4tLD4pD4XD4fBoEhLFzI0rTyXZNo94pRqWavwCIRCPyGMikLG1l29re2tkCRyI8Z+PwCjwzRuGDBhgHofgex+gfQ9Aj2Mq7WTJ9Em4Su8dHeVd2B16lDGYmryUG14wX49rFdEwkEnyc9iXrS6R/GH8RfxBvEX8Ufxk6A6M6c6v+X/LGpGlGiHjg8XXxFPDR4YnhyeJR+Ox0AvJYsZDM1iS8+0bYGX6ya9Ka1lgjikPXgCxd3++Be7JsZbXSNUUREk/uSMhXjnjlUoQR6H6H4H+w9Vrx2E+g+UXTWhs1t7X3QPBHXqYzCYHqya80eq2RshtU2aWhMJfl+T5O/yd/k+Tv27c9u3bt2L9u/yGUzmy999ododgZzH9JKC1FrCERCMR9eOIcuby35la37tyjdAhkLwhGJ9H9vFJE6ZFNHYSUOj9gQQfY/AwYP8AgR4NuyPpPuLYCq9bcpva9zjgjr16FPiaE1zUai2u/n/W6/ILH3Pv/wBH+n/U/qf1P6n9T+p/T/pnZG+bn2DJwYfpjXrQWmtUVxCIhF8Xx9OOOC1nb2fLK3kwlv5z16pkRZhEsfAxP82V0ljkiGApKlmOys6yrIHDA4D7H+4/Ucke1ZzqRF9+GyMWzX3KbiLZg8ccccdevTp8fxfD8Bg+D6/1/r/W+r9b631vrfX+t9f4Pg+D4vi+L4unTp0468cFptnL5FP5RZ8invmV21lay8j9s6x5GAPwn4P7YMGiNZqjUjEcABWdLSWVnWVZFcMG9DB+Bg/4o7X9Hg64QNeS4ltGS9Du0267NNikgHXrxnHHXjjjjjjrxxxxxxxx6449F3tybmTyCTyKbyOfeSbBrb2OBD8fHbxZPKU49rkPo+zifg/voEKFGQp8ZrPRai0PHAKTpbSylhZllWQEEEYPS/oYP9uI512Bn+H6KwtYFqOyL33EuJeG0Xbjcjd/3Bu12/8AU/p/0f6P3/v/AND+kdsd0d8fJG8qby1/Lj5a/lb+TSb+Tbvc+wbZsnPgEJTC5kzgjPFG8q/IyH8HDif4851aIAoydOnQp0MZrvReg1crwGWdLaWlsJMJRIGBBwfgYP8ATj9h1tG99j5c+D6vx8/ObYum8bht/bNs2jOZTKX7mT5PlMxbOnwfX+D4+M7fL8vPrj8kah/Kz+BkP5Yx4fwfXJJYHjq8RUr06dCnTp8fx/GY2rvQfXNUMYwFJ1tx20spOJQ4IIPrnn/n4zkP84tfb+59z7X2DP8AP85n+f5zOZzMZTN83ymXvycP5P54I4/Gszy0/gZD7PpsT1ySSWLmQyFoW6denUw9M7BOnTp06dPjMRj+MwPQk1jUWh6grMlpLcdlbAlDhgRgP/5XP+XGH/TVZ5ifwMh9kkyOrFzIZTIWPoYI1rFOgAXrxxJCaqQAhgnxfH8XxmP4/j+PoYmgem+tfXNXKgrKluO3HaWwsyyB+wOAg/8A6R/zoP5RsPRwkGIlixdpHbucPoAQJVSqkAhEfHUKE6BPj6dSkS9DW+t8WDPiMfTp06GMxfEYzE9V9c+seoUxZEspcjtrZWYSBwwb/wDTAWFKA1Y1J1LaqSi6ccDOS3ZWEhlLnDhZYxWFYQLEIxH0C8dR6QBQqiQnIFu4AAMGKOpi+qYuOwXp1KdPiMRi+IxGJ6z0JNW9FosEiWEuJcSys4lEncHOef8ADtX10HiUXgyeDJ4knjw0X8j+R/GOhPjB8Im8Am8In8anh5/xP4PurWrada3X22BLuujM+GUzGXtC3IwQpVFUwRp06BOnXjjj2cHoHsxylG7AcAAKAOOOOCrQGDjOevxlBG0ZjMJiMRieF6cmsfWtXIDrOtuO4lpbCzfJ27e+a1Sn4bV8MrVLG2ffvuTZAKMhj6AKVnOwi3kXkUe7TYvqLfgl3w+aPn/E+9BnPGEk8nEFySF7ROAhRWiq1oVi6ccSCMdCvAHBbvx8Kwj0PZOBTkK9eOoXjjjj3x64aI1/h4wHr0KGNoviMZiMTQvVk10urei0XKyJYS2lpbC2KsOv8Ro+LCe5uJ9+0pgl2z+Qybw7E3vvC7/QGyGzXaR7ZNgqSVRZi3le/HsltX/C9n4o375J57aCzJP9sMwETRfELG72lON4VqCEJx1rL169esyouMRnxiARccccDIx1ChOvWFJ2A4wZzzz+ThGcccZx1MJg6YDnXoYzGYjEYzEY2henJrX17QFdXoNT4vRqyW7mzfcfSn29neGTtyuACMQCD4SvHrsJYdpHtzrbFapuK/kNeaDb39TtvBrMXbt27mRpmnM0M1N0HoB8AK7NIUICdenUrVXp157yRJAIQnXjrxxx6RfS++VMeduwPOAg/sDjOOOPXHHBQwfD17AkFChQxmMxGMpR1Ov08IhrTWt1v6msvb61dAAjrx60xm3/AEv6f9EX/wCqu3F9UfWzUie3ZZqu9NOzBXuUfKoGpeRW6O+8GtAzFy4ICwrVoKDySCxYqLZjVR16dcdqiCBa3wtE0aAjjjjOPfAwZ27BuVLOPY9jB+x+j6468cccZxwYvgMRHOFCixQ6y7bpz1YJptzutfrttueqQ19ZjWnhFQVBU+r9U1RAYvgNDk7T7MtNkIBjli2d2r8lW9S35zT77baDeeGiklJawi6dNWxAwhiokyQFQIiF+EVhBBr6yccEKJsjwjjjOPyWHvn0mcg8j2PwPY/24498cYVMEq06kWbG8sGk1rz7/Z06mzurBBr+suJAsAh650+MRfF8Px/GsRjNWTWLT+F9Y+veoYYpZqxiCaLyR9Xpt7Id543c1vXr160pA/PdpjbNmYiAxUwF4441QhHHHEQvSR/s/hUCBfXRQBx6BBBBB9c/8fHHHHHE9mlq7Fm7OIvFdf5Rf2t/VVL9iKtBVdhEEA6iIQrAKv1zB8fx9Onx/EYwOJIIZY1loWaBgET1zB8GtsQvXsS3LFW/pzH155B4EaxheDnDJSTOOONUsEPwfA0EMfkgo5x+T+Ep/TtxEwRSivC0U8P6HoHkEYDzg/43lqLcsQrLkMNRda1o3cSCKOQ8dQiokQgCYcLHOvQoQfXHHHWWFMgmkisVjC0XxmIpRsJPSvWxeqWqclQJ06hQBnOcYFpxCstUVRBVysPRxDvzRUqRwRxnHHXj1sLEajDmu1hg3g/Qwehg/PIPIPPP+bu8k89WGsLE6Lo63lM1uTVVZjHGyMOvCrHFyX+Tp9YVfqCr9T6wzn4Gi9gNGBFJPE8fVk4KsmutbqPRbiCHyiqM+MLxxxwI1gWqtWKGsM5Lc3BrJPRKHyHKSlSpQjjjjjD6v2OIVkfTUJtzFrW01jSNrH1rQegPQH+gPbnnnnn07O0j6WlsZbOBeuggvx349g8SKrsQAFUnCwCYqqBhAA99TB8MtKSvwBnVSDKCpR04ZOutsMtFozsqkixTCIQCusAi455JpDrhZpzYoSmcyl/k3FinJwQRhBBBwnHaeVQDVStpa1R5JrU1inWxopNbJoZPHX0cmvaLj/TjOfYK5LI2JDMKYOcBaSV0hiuNHhJzgYAM4AVFQSfOX57iUT/ZFgTrIC2SU2rPX46xZIpUqQU6uiizBorFW1vNeFnGvvZzznHJm+xVsNYMnYlpaT9i3YnbYoicjGBBBw4TzsZwFEUOt1uTz2bHelBxZutv4t/Fskmzgwvrn0j+PyaR9c0PHrjgYP3FHcl4RNZDtHkQL8dZFxBy54MmDBkZ5ACPJwE4Gc9/kDGIx9OEkWcYsoSWpJFFjeiOpTqU602krWCr76tMkyazYfYNo2Gk55LVT3LF+84qD0fV6LEKu2HDhwnCCGIwZ4vUB7bCS5aqMdtZ3EdZNFLoX1Brx2490nkcXkMO2SfmaE0HoPpZNC+mfXND168ccZGl5gqpxQSMWfSGmBI2TI4dwFT4xEsSVUrmD63wfB8Pw/EU69QFYp068KyMpx0mrMOvUjCCOFxC0Oqk3FeVBlmCpZ79y/fv2qYfaiatQ1SaUUK1DyCjaieLEIJBU4RxwRiinWSMZO2ws0Ej0o0sOrjT31epJqJNDL49JojTSwm4j8gi30W2SwM6/C9F9O+hfRvrHruxICgA5TDn1rhbTvccQLTWoIBGFOc8+h7HrjoYTW+r8DQmPoUGAxSc5PWKFGGcccBaDQGNZVnikWJ9hAr+4qi6XVadNGKIkO02V6laMyyNEZN6ckjORtw2EeieQOPGqec7Ge62mq4PQ/I/OxvUNe+rk0Uvj8mjbXrIm1j8hTySLexXw2bO8ixUJKhrqlo18Ea1I61UWGLSYo9c9i/OD8jOc4AzgZwRx1aJqvwSRxGPJwwOEMhHUgZEUGHNzDZpSR1nlWjAI1uvs57uqn78lzJclqP8nyJMJ9hkc0yHDkEpZmJ9dUFSCJMnfZ3NXVrxf6XbOuq/nhonoPpn0Emgk0n0tYbRgiD2K87R4+QgF3ZoHnxmeQSfL8nfv3D9lD4DzyCDz27hwwbDhIbnnngxMnDo6kcEAMiKTE0jBt+GlmxS41s753aWSTXqZi/JNjK347XCksE1qDsc7E89i3YnxeoMJ2k8+aWtnAH+LkBUzj9DB7nm3s6INU2t+QjOwdpYmMkZFic85znPPPyfZW99v+j/AEv6S7IbAXhbWcOGB5DH1zzyG7AnHHwy1ypwkOCRXM+RNvwwGEIdlX1VyVMGVvSxJrhp9jRqVGrtHx1uDjKs12L0fyiVocla/a1daJP8xm4s0a+cf5XrVCEQhTfmnJ9c8yt2Ja623beNvTu227bI22k4CjBmuZ6hi6qrA+hgZZkux7RdwvkMPktTaduQwYEnnnkhonrPXVWyrNMaeb7IjnUoixLUrroTqtdn333km5fZ3Jqzcn3d9HEd8ZMP458aq+tpNbzR1vXHH+F2zqK/vnnB+ppace0lrpaw0yrxlGMlx9mNk1tz16CIV46S6tNOmkGiGhGiGj/jLqf5h1X8caj+QdOdN/FOiOhOiOlfUtqG1jJr93XtA9u/bt27Fi/bu2NEEutQO5iETqALCQ3q2rtX3iaAkkk8zmuee3PNz1ycoy34vXHXqE1FXJMvT0Erxf6XHjTjjOM4wfm3JDHM1hoK87zW5tpJaYFfhg1yaldLHpk1a0lh68MVmMpnNs2/uG9JsjuTvT5Cm9TaLcN59xLvo99HtEkaJoZILWrjfXbcEN379+SSSxYt2ia3mvG5kM02ck15fmkS9PDkX5nyD828OEghgzpgHU5yBl6XYHSVh/psrGnrD1x/js7Onq7CSB4Yrctmb41qCnFqk1K0TWwvNfm37eRttvsfEtP6sDtAAxlsi42xl2kuz/qLsha4j1kXjkXjMPjEPjcWkWhNBIjJYp2aVDbw2OeexfuWLGQymVJ5J6drbkl/aHs2XotdLF+Z8g9n1bw5xwc18mxiwFpC3YFm3EqZqYB/lxxOUQ+h/iTAoGxmoxZskFSU1a0cXo45MU1RNPHrBB8AgFZqza6TSXNfZ2JuTTR008fj8WXw2Dwut4xBpo6JBmOwbaHbNsDNIY7dSyyvFb13NTdxzYT27MSSSXJlFua2rxt6bFw4+atI8P4myH2fVzAOnwuis+dVxsJ5Aky9Y11fB6LiTn0D7vz6eD0P8tvPrqtl2yNMvAm3DTso3GcPAWdRhwYdoNsu3/pjYBpdTH41HofIalYnav5HL5SPMqvkIuAkcBZFv3qW8TAIMsKhdOJIZ9NJp/jN4bqPendDcDYrYcyszM0cgb2jYcoJCx/E+V4Pr/B8PS4WtvcacnNZNfjxvRIF+SzmlieWbaS3Y3BWU2WmgaGUDi+8af5saKAbSSivABSek6PCY0vDZ/Z6CL4gksU95mIxWFmG8osmSGHWvXn1v8uxUnj0MEaxBwq4+XNdBoaljIMIRyTE8vzvYm2J3P8AW/qPL9KTUPqWqtOt9bIaBs5XHAw5Ryrho/U+Aiy8UzWDMX7XP1TkvxKRkg5kfYumV7LyjBiiCCSM4ojIetPPLqYf8wNtNr4GzZPQjHsY0dqF9fJWev8AX6/KZiCFxq5hxEYRRwxZ25x82FKWrcr1AMHo4MORnLlSlZgzpfh1EubHKtgjpZp1xapvG+JMmxXcLtzbat1pWerkYzRknX+gcgqp4/f0MHjNnQSR4ctYSfxzE8yjJlORWbctZR6GIUEEzK49R+rtihF+maS+Lwvi8lsYhdpmgA9D1JJrY8OGBqB1s9PqyNGyAzljE/NKy+4fbffeYIkPxNXCjFxQztN8Dq4DvfkvCzNsYUgIe5gkryvjC1DshlaXyWuKtiH7KOGoXJIakpPpSTrMfI/Wny4u/wBlHuLm0Z8OWsPo/jTS7GPGwioLh/CCq7whZQp4iIlRAY7I9EvPLsHmwEYMleplfLzx4JUnM/2Vn2UsKc4M5zayg8EPgPy/Lg9NID35CCGSnHQjq28jyJGiaVpVhGT3IJXvQXm8iO6nNGa+dkdarzi7NkSMUk20hbWzdNDr9zTWWGSn7OMsMWsWfIPWguyZ5HEXlwn1bBGH2coy7CIYuShcl9qpXAaxjjnyZCYklSNkttaW3997Hb0i8cASZGANo8OdvZMefIHEqTiwLNmRgMVLGTlceD6f18+4NidjTs/JAbJTFy/kZpCSOSPjNpc12vhos1DVLSNafUVNfNQ/irprMBqtBPHcSKe6pPNp9TPUnki1j1jh9RJWl1TzR18i048cW1vzYqWvxawnD6GNgLGRVywLSrio1aFSY5I1kl+d5wVQSzv1SZz7HoYDgzmFaitm1aIfiYxphGAgzEYMILObT1dXFSnEbiw1nk65KxSuZmTPkuWYZa1v+gbzXCJ480tZdUut+p9do4M57F7qNE8NuKyssSvZjWmmurxVMNdGiJylp31ZjuJ43B9ME7g7fR399FFZ28Pu3h9HDgwjNO1tcmFtosVnfBlUPWlgIjBETvigxlf2MGDGxM1yvl5o868enzjOSMGWWOQr8dt5GomTZm7L6hRoHiKLgkqySKmQPavaxpIVsC00rm2Q+luHff8AoqW7fYTbJb4k7SidTjZaF1ZAY54odcyCE4q2oazaHXqt7JFv3PC2rpfTW4YIINiLVWWL3aw+jhxcb146+xj9TtGO0MyCSHhZRZkzjpGpZCJ5W44AAVT6Hs4M1qtjsuJgwhlhznBnGcytHgXiR9rc+XKgkwGqWM2Ecei6YTYOmr2NbUQglxcZnT08mvmmnt2oLdcqoVkKGO8oyzGy5o4p9ZYHAw5rzorJu5eNur4XHVzbxaZxiPfeA7SG1EcOWsP4XDhzSPtkxMnw+lxT3J9cxL0EEsYzmF5gimLjn0PY9a8TnAVIPMzQgqc+Qy88nIrEl6e3zdrSQoEEmDKwfHGcelHzU2s1dPBeSmcaSa9bu/N8zTSWaM9iaR6cVOSMjJSc4loS6BvEvIdPWHiZ2OW8AHqodBWRUbbuavh+QZtItJnx8bNNdPPFMJV5s4fZxThyi22QYmPhwZxEhh9/ICHWwX9DFcEMfXGD2nqi10jBnKnJCJDMX9KEgtTJN0sPBFOaFNoDDYRchxnl9nFFuNYqEklnW7DY7GrI5MI8OqeL2SGOOK7PNBlUpVRkzbVaUa7SnsjZmu+e2qo8RzZrdA/HhhMTpuTrl0VestldewAGxSatTl8kgdssYfVerLQ+sapoGttABnD4uLKLUNi06SDIpi+DOwLSo4IwNznf4+uHBgET7ByykYCGb8DAKcVyz0owWnjSSVlp5IMsDpgLPzhFJZcnyaWkEnYzV5H1Fj+9P5Fq9SfE49SnjnlVECuK766jcr6c/HJS8o12u0kup39G7NTzxDNoL4Hu2fEJ0ndtq1DIBEkhOAxjYiMSruoTIpsY/rWtzDjVn1kmmvYcOCWS/TnJ2k2s8jGws7ulaexDejsR4Y2Kzs7v/UWZCk4xSH9LgJN1zip0UfpRbevDCj5capDtH8fr3IY8khkRUcdWzkNzUJbZuK9DRbKhW1lrX+ML5DFpdb5HX8RJsGvKm8pPrq9ZK0V8W65VzZ3VmxO9jyqaxlZvDztBf/GyzxR1kzZGqUyBnyfIMA2OKNjjibK7WMfDmveKSuwIIy2p9Pr6tDY1am7tXduTsaWGzZ2El2iYKUt21LFet7efZipWvRXor4TBgxc4AfJ26x5xhXgA4MU1U20kCV8mYmI3jqEYBb0UmLkivjehnauc3R8fLy+TZT2myu+Pa7aRGTaXPFkGOsa7dmLAR26sEUttdqtq7Zm2Em32u3s5AnjC7QX/AMbLPGHqXWy+azRPQLZaymc2BTL2Qna5UNrG9U2E1GbsCDaDnH3rb/VT7x5tytNNBo9dYFiPQa2trRHZlv6xqbvorNWCokWPXjUexgPL5MS6SrLyDhzgDKIttzXyZoMnywdcHy+qZMqZJnWRcA4h9b4+Izl55EG+zpJD2lr6K827fyEb+zeWG0A2vjeLZW+U2d/axGTYzSWc1dTTV9tmw/F4aN6qObhrmPKmMb2UDmwyPLhq5ucpZeGENDFPSPfsrzZaGCC/r7Wro2bL1tvdgfX1F0cnK15r67m9dtTtZ18umrw3IpgeuA8gg47OwxSMTCCQeCMpGd5J68sz12sY+U1ky5lHLmIz5Ct4e4vXkR8TkW9MI2mq7aKWyLTzsCIgFrYosVmzUy0Rt6rkwrcfay2kFkePPSzbZsPZy4uiYK73TUMktOycu5rvV/Ic2TQZtH058imQF3mSeGZdim3r7b7GxvPsakEeq2ck1xKiSay9sNroprjbBI95rTa29nZQCwNbQeLU7KkUwYQQM4ABsNy7Agq3cTE8liaz2cuTayaRkeBsrZJlrKQv4mOIxf8AxFgzyXPG7P8Ad/ua6Utu5ptdI3dWXAI0giEdWqNAfHaOut65vEZ/FX8Lk8Qm8aNWyurs6GfbZsfZy2fHy7yNsDQOwMMZNw671fyHNu8rytok8hGSvIZBBsEs2b2glFiywc5dp7jx5Ku1lsxx4sFGb+nYuRYd+Vkpa4XqWlmrzfQrJG8cpOMB6MdnEx8X0CSCMklScyRvZy6NUWflADWx8vl8uMuSZVzZfiHDnkua1gyusgOgbbs0fxBFC5WSGJMgsCT5W2F3fjdHa3t5Dvb24lnLwXPErm2zY+zlvPHcFWwNmdPJsjDZsNYNDBmwMWSy+Q2DmjTdhsiilSWWcuXzx55WV9jLXdJhtM2V1hDDCJJuOa8AvM9W3XmrVrNYZJWrRfF1Dq3PYS/JaLAhG5GHFBeXLd6LatsXe2aduUk1ZydXLKaa7OzIyGYxyXZfcPryQVmEyTaitDrNBHt5OhHWGsacKxYZJ7Js5FEayb1/JL248Xv+QzkHLC+EDbHYfi1mgY7K1c2mePPtHGXjJlXBm0Oyv6uLy22q6dts5xHmFuq+R5GfGlstMIgdnLFuMtJEZYa7tZS071JDaOVorVaGvopIDWrQvxjgRhDhTr1mjkWQKAADhPWU7rXSTa23XsTCzQlLMsgr6PYNHaus7NFkjOXwe4M48iECpWr0q1tduWmes9oNHr5//RrDcQyvO0/zGdpmlLEdGg+sa+wPgsm2N78W81OfaR7+eP5tDE+xIB2Eex3VuCWaexNSXVZtQufJsbHMyITJ4vl90m+bUafe3pr9mTXV3pPUMPxwoAM11vW07kFml/KdaOx1W5jtiz9oWDOHOduWEyMVbFRs6mN4tjmwp6qv8tW0IRSmWCaGSZ49v1csY8nRi5B9VQRvk10yXKyWLR3B3f8Ad/s/2JdnFsxsqOWRa2rbqvs38j/9BL5NPu//AEf9+XfnfULyX7k3g0G4Nw+hlzNeggsLZbUZuMox7J9FR+9Fu9udfFvNlGgFSXaygWIZ7FiQygIPG49wyszM3kwcoPE6W5sT2g0NrRQbTGFevUvyNuL+p2dGxW01KCvGU4V+yvFNLCBRyXLxTBkLccEyTGIrXzW5KTsJPIINlK8doTfNX2v2TPWa1j4+DB6pnmePc041ozX7hAheLpr4dhZS39yt5J/6cbYbybcfcM+T2gnxfAIKMoJp6uns69jXGslBtbT1zpDe+dzq47+VDfyBYcA2El2+IwMU7MSJbllWczCqlqt46m4f4mrOblfyiLTa2+KNS5GcZqd13dq8tW7s5d3q4aFXV61RHGZX7Egh1ZJemvZzfCsuBklEkmMbb0UgFcqNjMaUcR2AkO1nsxuszWtHJZZ2kyNAnSmMObvVHK6VdfV8cXXGr8QAbv8AJ8v2BaFwXBdFz6W80AkEvy/J8sh8PoRZup7Vkuk7TRXE9LILet3N6ei8ublRTSptwrghueY3uZFoB4ZZ8OveOtUml0K7WWaRzdddnRMNupNuLaFleCNRU+lHBcir2NbdXVXKNKc+pDzgYYGheGSmZMu5IIWdJFiKNaVktT27dLY2rl/BblEDqZK1evLW6gaTLJkxsjI9VM5JzzTWaLNHobXj8ng48BqeIw+FjwUeEDwgeFjw3/yD+H2PBX8An8GmzQbXyTV8gpioUpV4s3LTYAuFjkWH0wpis3jphXyyUEnZyRH3zqqEUXPIy4fJIudUNqYklyvW2+kmseNwQVt3Vnda9jROsgqbCpBcraGk1TVNJiqZAzSFuwKSJ6EtW1JltbGKwkQ92aezNPbL1RXsPNZ1DX8V4m2OV7EdzgDVvKZMfFYOGrTfObUU09fxXxjnO3cSiTsCPckwuicYRtKFW1frWLK7RdrTu+J1Rgzbs/s4cgJGEVUrnx3NUnm03Mj2mTO3JPi2hDc4MOXbuxsvkA2DxLKYamz3OyNLSQb+bd2ZttPBvNRRfXXa/jt3f5q9wKestWNhBN16dOvx9OO3c4pDW4rWKQUcrYk1WqGGYyusumn8ZkoNRbVQa65rBRijQRVoiskuTuJxP9gWBZ3EmgkjDTl+6uX5+QOJjbi2X2vv/wBD5RJ8cj//AEZvAdz5vqBiCBvHavkPk0G+vzz7X+wNxHtv6+qsGqYDBCkMmnl8dj8nnXJlsqtX6f09NplVSCMUbq35RsJX6EW2cGk+q2VOhPs9m+5a9FLZqnNTf0l2a89qpWq1fngqwrRqR6oar+V/J/lfyTqf5X8o6v8Ama0TrNVWktT4p5ZF0rsSS3YMDtdbP4ufE6Pjtjx4+Np4/BrkqLURGFmP4vjEQjEO4j8Rumb5/mEol+USCRpHmlNatrKHdy9ZYWa1Y3lyNtTd2tNMqRX50EAnsbT3WVj46SeMJrSacaRJC0LQ3YxrP5ba3xfXNNDIrK0s0km5nJEMp7yg5PZ2O6nlmjtB4Ki3aiUYIrlC5DDbhmecTamrW07zTFyi/GYUg+saktf6wqeLs0c6GrMkc6zmroNkWY9w4cN28nCbnV3JzPVWhHVjaKSI5P6HoYD5DniXhVuvfg+8b/8AR/ojZDYnYm8ZdVroxzhx2u2t/uEYN/8APZ/NEXPE4PLbOuWVtOtmTBkCjNQoAGMqpqE3UgUhxOpr/FqKM7u8DRsG3s9+WTChkvZ2+X5dy1DUbeG5PTxW2BqzCHHuU6tnIpNcK0FGCrZtJFNbmrgxOqhEcRMqRwUEbLcRF3Ausy5kuto2JTyCpBBtQy1NYedpXjzgZDkJyb0PQyhrKumDMqwiP4zF8P1xAYfhCceuWa7Y2+0tTCMR+AReaMG8Gi8/mr5s2pzMvqrjLCnXOZMSpoKfl87ZK7xTFsWt4uolEdOJY1j8kk3EhikxDtGDBo22ersTXp9Ku7WuFFGx/UlgB70qb0oo0ajt6t2RZsmngkMnEVdqglLfLXmWaM2UsR31Q6pxlw0LMmdeoGDCdzr65rtangrfC1GOGH1JnGVq9DQnB/pzjSG0HtT7Sz5BaCcceBJ5bIc8Og88ir1d/JamWX5TKs1SKtsV3Y3H9Vbutj8eG1nZriMJ8EH15l8RtBqZ5R99Jscaadqq7RmPKZPttjfqC9UXVJQ1tTT6Sd5sndnrNOlYVdfVotWqGM2q1HDn2Ums7JbUU6x8B9HNKllboYa5lszGKyXRucGEs9Z9hozBeFWckTJOWyKomireNVqn4444/HPPbvy2WYntXL+3u8cdeviMe8z46de9QTxzdeN3dGdN/JGqShXhlPuAGTdW1v8A9G1d+1LKtkWZthW2tG3R9TG1JbHcipHtGClcpa7a1/59gjZtcqZVu3Z1tV2mgijiqR1oqcEUderX+SaalXdLN43rFqNaU6Tiy76iwwtQbCEw1qx1SaN/EqOrTW/zhrhrf5R0o0qa6xpF8ai0x18VUZNSOiXWCj9JIAnTp0lR50s/IJRMbEdr5xYMsklu4NttLHz3LGD3pVunW1zZFoW9hdsXPsGwZ/kDMcHqlFDnll8gYcGHBkmcFfCdjDcO/feSym0K66FPGa2tl3/24dGqySBt3qxhNO3HaSCCnDA6RJlU6yerWWharwUb9XT5ZjWnv7k09eXWZFTNQ01pG/8A0Bshsvvrc+2LAsfN8oY5znPHGcYTz37du3Yt8nyfJ8vzfN83zmybTXBcNm+9vaPs2u/aabNtWwD4+oUHw6DBkkgc/hir/P8AIrB6mfLLhFatsq4a0ohio7XXtV8Whht0qM+luTx7MbldsNn/AFJkNWs/MVfTSbW75NrojSSGMZDM1itY6LFoqqwanZEu1UbBdXK88kk2on0GlirVklEs1iSzNe+4LgvLsBsxtBto9qNsNwm4G4TajZDYC8LQsmybRuG8+x/oPffYx7E322J2f9I7IbAXBemttbNs20s/LO80mHBgztbUGPGylD5DMD4jAuceQzzufY9TDp8omrtTj3MttQNHPu0JnxINXSs6N/GqGijo6WpLDv8AVV9buKyvTfZultZ+xOxtwven2OoSEUqWtdLk8Z11exVSHWadNFp7FzVQuEkhqUGqii9KHUVNBX1Eeur1LEc8zYPzyD3MvydxJHPDL9ieWvZSw88lr7RsSzCxHM8scxlZzIsnaBZ54FaZzPInkqYr7+6ww4MByzKhjxj4lV80twRwxYM3szAjjj1fPwRVY6Oq10Ve/Jt64hrnaRvk4i2dPb/+vq+U7DZV7jbT+y+7HkG02DJq12p5gxQRBrSK+ukS1a3wq2bt+Sv11UKIg8XfpNVMrOJzKJfk7mTtzzyTtre38ipbDlc4JJGDD75wZALbB6pBLTSK4LlsqS4whbZXD5roPITdsb0eSbHzKLyg+e3PK7MlOfWW7tFYRU/nNAE+BDOt6iM0VHyi/wCEUhgyxNwYzGyFcAMfxKiDXJsJ62s3OAdeZVmEeuvrx4rBey3IrjLprLJr/o6erZiGvWkIEbto6XG2v6DV+cv47q/MaU8scXi7wR3oItRrU+qKn0RrxrRqxql1I1P8oaz+e1ZF8lnr3tniQVti++m8rg8xXzVvMoPL62/jlGALl3d2XpSUpedztT5j/wC2/wDc3/M382j84veYv5I/kE95J/4S+GxeCxeBVvB28cXTxVktva+dpHuy7R9z/wCjPko30dswQPqdH5R5EuaLXAAbkvUkgeJ0cevmWTtDjGTIbF/ZLsv6VOxHev2Kl7yGRqPitSzJPih8utBjXjdhmWy1trLTpqU0kGj8th0Hj0+q86q36hrb/XaPN3Dqtf5NrxlKwdh/Q/offOxOxOxN43TaM3ybKm2tlBLxPrX0T+NP4u/ij+KP4q/jT6NqAnGyi3l/c+PeUb7c3/LX31y7F44niMXhf/i08Ki8JTxSPURQi19ky8l2ttbFv+v9+baFhrB40PFRoF1PB2w8qPk72KEW83D1fC9AmL600F+CWOVJRJhznkeqFeaR31t+znHGoty0ptbU8d2OmPia0Yo7B5nZRFhibDOVKlWH3pb52V+2d5Nut/YurpofJ6Wt8dv60R/U+tTqLEYfj7GxNaI44444zbPPqzqRS+P5RdGzG0XZi+LYlwhqz6x9J/APjn/lU8SqRiQnGx53vndP5INqtuNBRGoXVLRdDeO1fbjfPt7dl2mpnWw+NQeHDxNdZPPW8lPk+5i8e8eRUVBshCmxaQSrOsgy7cgtGzr1jxxtrdF5pA4cGCxb3Ee/uodhvXryWW7d1jFJ5Qxw4cONgsiwlkWFnE4mE4nWcTif50ljx9kNl8wkTBEUJ7GT5TP9g2dlIf1wY60BpHWnVfzBU+P5DZ+9/S/qVbskjWwn80aBPGRoI9d8URW7977l3yUeQxbqZV1MOjTQDRproqspl2c+3mvdBWECwrFUg1WprV0VQz6uEtPkuS5PkmKJI44Ya0NadtlYQU6VnBnPbvI62NXNWzfSRK8LwBpIg8kn2I8OEvjEq8UtX4vjEYRYwgRUC5LsbO1rRVoAAkQ+W1KWL9+4k+X5JsP+Ff8AXHrjr1ixT9/7hlOGFR9mKyjpCaM9DiGaO+LQT6f8tEhwWzZM9iV4vqLQTVppxq6+mjjUKoEoVpGlyXJcnMuCEUI6cFczR5ecRRz/AB/B8BrmvPEIBFGDKXrEVxNM6xNXeM4ScOEHbttGv/bFpbS2I5FAAAGy2LSUtOK6VxUWhBTeJ86fCK4rCr9QVBVtw/nnIffP+CEga7+StD4i6zpZFn47Wpt1P5tXxyGt1CJC9uxC0VXZ174tX97rttHsWuLbiavSr1OAqhRcsU6xx8fJBZMpYa9/ufammjrpWOl/gXNXr9KfGm8dbRPqNhV+qYOliOvr68FiFFsuJWttcNtrRsmwZnrmqahgNqSwU7fY+597ZbInV1kA9KIUuTFxH8fx9OnQL06+TVCc559c+uefwDnPKlskv6rVRa1aix8YMGASQSH+9Bv5twdoL4sElROZXn6SQo8e2Xfx7qC5BPFIiIrz6ySJskx8sSTySytNQmSy1gs9hZQAbrahhKLP3f6G6trtBsbloxm1BYd+4Ku8kmEFSDgx5zaawLI2Um2M64kCV0g2gzSj5+4SGGOLa7WmwHHHGAccAW61yr+rf+Bznnnlz/CjiC8ZK77effV7kM+SxHxeHR3Kb6g6OXRrpDphqxQRexwq2c8h0dLmg2sUm1mjcwSU9ps5NxJY5IGRENGrgxmA1PrX11rfMLX3mu7KwLz2kikimp143TgMA2MhjKfGVzuoWJa88SRJr0orTSBM3DrlXejyL+2L8a76XxPSzURIudevUKE6dQu41titx+JFqt+jhPuEwGTOAiG68U8NswxaiNg3a1Sn8Zq6f+ZJroaApCrapS0JdelWGG1HiQir8PHjSKs4GRnY255mU4GJysI4eDnXr142uav0cDvJsguEgsCsI4V3PzmwbBlMnyFybgiijrClbqJEKYoprBqP47JAoZEWqNdtIdHrAMIapDnBVAB16qs2Xdde1zA++Z1VvXOc5x16hFHaSw21O5hneFZBdjsgcErN27iWy0e6O4/ttuYdmbfzo1dbNZaA1B0DeLP4n49o1SgFyR95f9tKTzrAckwv832hcWxs5dSwwvT2lE7TF9HDhNf2VsQrGYPhaD6xrGrYSOv9L+deoRVBrF1qUBVlRM0yB+/a9avjWQicyxyoFTpwuAEEILK18ehs/HLVRnM32fspMLHziX5Pk7B+4cOWRnhmi+7HefYvtX2z3/6TbH+qdzHv6u5WWTI0mhxJEYRLWhqVoCkaJiIiR4gUKAPIthjOWEQU5NmnJOck4Q8GyzVRfGalrWwUbJSX5jP8veqfRMmIG9H0cJlVERQt5IMEfAYPubC54+nYYMvz+J0LY4mWkqKF6kBQCOEFjKq18fNlm62s1hjz3+QTfMJhKJhMJfkEgkDK4n+mNE2gk8YtaLqIvqDX/wAsaYaSPUJVSrFQSl/OTUpr1ox1o4wAVxUiqCNUAA2m1lkwA+nd9iDpsIP63Eel9KyO67NfrmEr35qeuUS0xwnCOCOLciTfJ8l6Woe4cOG2M+aiIEMXL66tsBIs4pBAAVK8AEdVyxlcLLZv7vVWf/lM/wD8wq//ADbca1N4u+XcpeVxnIkWZZlYMrBkn5UrIJY5NtTSqtdYFgEC11rCotMVFqJVWusAhSJYwvHUDgACzeveQE4PUs8lyaOrCuabD+9zmkHXgFs2IAw44ZKyHITJZGSEnt27dubpRvl+e9NXsf1RtRtTsxlKITrKG289KADZLYEgphMBzgrwfQx8Qb2bVVY08rv2JBvLdCTVNrmpmLEsptE3SbtNwu0Xapso7YmEgmE4njsHFqLUSmtJaa1BVFYQCAQCERCPoEA4C8Pel30vkk+04M4ZnN04K/xuBinTv8nJbv255276b2M67LBhBxgBJFgmKgTAtz2557HbjaDaLst/a8VkW+drsfJZZFSnrBrbJrpbi0EaLsVnWTK2R5x1KkD8HBnl6QbCDzC6s1d1cMOCrRNXak2ubXtSNcx8AiQTC0txbn26ex03ltTyiq6wfCIhEIhGECdGxrb7d98/kb+RPvX2TPhk7HHU2jElMIcbJZFO6jgs0raziQTfMG45240/tcOW4ThJyVRkWczQh1tT2DfF4Sk9uRgPIPMWccBUjp19bDNqJ/H22fjeeHYmXBLjCBY1w4cP444K7ClsaEsZX5jYMDUG1ra5qRqtAU6GIwmuaho/zl1UWmh1FXQ0dAKM/jqaGpKd+fIj5GfJD5G2/O6bZNZwABsEnGHOCinJGCD1zli1f8lluambyLbxmtkIXBnGDFfbDU+0w5ef1y+cJhjs1CGgkifWnWPr61YJ1WwkgHxQ5HSXVfzFpRwrkmzfyGCjsJ7uo8IQZMGHESJi+jjfjjjqFniveIbjTBjhg+Hpz3+c2/t8/Ca31PpCmIAuA84MGA9/nE6n4+nXjryT2JVjY98lzPNbgHpntbq75LNYhgq62PFhSOhGkYjCdevAzb5q/RyPHzY+znDPCes2FAJgVIIII4mqGg9D6SwNraurOj/kGITz2dZeCxHV3vG4xhAzhAv4PrgDjn1xGvlU12s6G8u7j2S2A3PY40P1Pqit8HwfB8AhEIh+D631RWEICTmYkfkARiJo3na+20bbHZif44IW2E+/s+TWdmzQUYNYMWOvXNeODXwrHxx7I2Roy9siEg2sfbOsOOtdG9EcPhDDCOOJsT0xMS07WufWxPtJ9ebYk12kuaOIS6KAEYMAUD8H/Ha2fJ1G3S+YpWeBqggU/fO6TejeDcrtRsBcFkShlCwLVWl9AUBrhrRrvosrXX3b+TP5a/mB8rO6aY1RVEAhVRnwSmzsnuM0NSLUw18SCKnDSiq/CkNVfwfROxGmbvzVWePZyqOMUyejhw+nw4c4IIImyPGfjlTM/KG7Hr2mObVa8kDRlcQKABnH+d+1rvJL8e2p7LXxXYt9FukttCaojLFiph+t9Q0xUFX6wrCAQCp9D+Z/KGoGm/jDS/x/5a0BXGdznwrBw119y+/k3c1uOBNVHqYahxIYqEOtiox1RCE45imM/wApbOpTrss0S+oTLl3Ewhs5OOeSSTj4STh9cy4sgBYsJJWJVrma99fJEvmdBxVlR0MOAAAf48Y+bm9di/uWZzk1gxGg+v8AiS+u2XcLtxtBfFoS4PQwEOJBKJhN83zfP9k3DsDtDuG3Tbw7xt022e2AlEaxNetaNCEhjqQ6yHXJRFNYlQIY/j+EJHnPsk4ubdtH7RmNwxk43o5MIyfXLk4fR91ZwGPYt2kbsrztSyTK+33e1RdC8YhMIAwfkfveztJZlvRzwMnys5iEPJlMnxmr9E0DSMBAYS/P9n7X2/t/b+19kzF8EK0l1Q04041YoiAYD2+qKUVCLVx6eLUR65KywCuKwh4J555JxCDyTzycGbXNL6JBBnWBizHt2kyPGzlsYk8/iOJskfuW7u/YNgLnmzr9dN49cWSs0OD0PQ9H/DynLksllpHilqy1XgMJAHyGUkoYvg+IL37duQc469QOoAAQRfVGvXVLqF1K6tNaNcurOti1kOpWqsAiEQjAznnnnntzzySCG5557cg7V9OexPPYiAksxYHCCSXLHnsTzzzxJkj9y3Z2DAxtA81L7bS3BWkSWnJCwwYD/kM8mXZ5IrH5BKW6vVek1E02qGt9f4BD8IgEIhEArisKq1BTWitBdcNautGtXWrrlorSFQVRWFaRBFFREYQL1znnnnnnnntyTz27A9ueec5B2zafOfQyZ2xpDY+ylgSlyzMzMxbv379+5E+Sv3Lh3YN3janjzi4kU+royU7dKWu8bAg/57ZNnE6PF8Zj6dR7A6/F8H1vq/V+r9UVBUFRaaUkopSWktMVBVFUVhXEAhEQQLLLzFD279+/ft2Lc5zhP5J55B55znnkHanVHnnkG0XBxyc6GNoypJcv2B9EktljJznYGQg8izDda6tyO1W2M7wxVqMdmp5JEw/zOX32eSq8TRGMp068cAfkexi4MQoyuJFkEolEvyiX5fm+X5TOZEXv37du3bt27dueec4IIPokknkEHsTzzzztG1XrnkGdi3EnoHDhwghh7OEY+WcsZ27c7Kydw9mg9GFIhgFLXWo6FbX+M0dvIh8eGsXPv/1o7/5sWrOwv2ZmKtG0RhMJhMJh+Lp069QAB7AGDBgIIIIPYNzzzhfsM7du3bt27du3ftz27qwYYQQQcOHG9AhueeeeedglGPnnkGb3JhwYSxJ5OMc559sLJsHkktevRRmrBWpxw0Fc7YeZ3t0fL4/GaNcYpGc+pIRr0pCA2HVkv2Z5zL375x1KGP4zH8Xx/F8fxfH06BAgQKABg9D0MBB78rnbt255Gclu3bt255LFldHR+cIcNhw5zyGDc89ueYBsoOeQQZsGHJMbBhw4fZ/bZbNogluWD0TrBrxrhq008WpgoU61Q1GjYFSp5znJbJkFRcc7KxcnZyThBQxfCYfiKcccce+OMGD0MHoYMHoYXLrgbt279u/fuW7du3PIPYszBkdHVueZMbCSecBDc85zzzZsc88gzYPT42DDhw+2w+ueeezvbe0ezN2Ld+4YMpUqVNFapqMjKUK4Mlm+f4YoSfVh9xYkfnsTzzzzzzzz+Of3zzzzzyX7qO3bt27duwPPPP55JYk8hkdHDAuWLEkkkEHnOeeeZT/Q/o/0v6Ul3+odo2ya8Lhtmz83yckFPj+H4DB9eU3GmYknlm7hwysrIUINc1TUMZQ/Ms/wRQYMB59bGXZTFu3JbnnnnnnnnnnnOeeec59c5zhbsADzzzzzz6AA9ccfgkknOQYmVuWZyScJ9A88/g4agqNXEDQ/XMDxFAvXqRnBw5woYH1PlxpTyfUmcjFxcUoUKZEa2V5I5EihiVh+3O4msydueeec555555555znnnnnOefRb5FXnnnnOcHsAADqAF6leMOHD65wGNlYNy5JJJJ5B5555wHOcnwGJcbJCf2cPpccn1ay4ZmVs6zDBi4mLi5EsUUWVxWyIxlMGD9zNvJZW5555555znn1zznPrnnOfRPyBc5/YAAVUWNY2jEYi+MxlCpw4cPo5zGUYNy+MScJ5zn1z6BY8ymNUh5YuTnPPPOcknAVxifVs2zPi4gOWTgxRFCkKMsseRZXNcw5GY8GA885zzlk72RjnOc888888888+ueefXPOFgPY9jAOAAgQIqJGiBOgjEZjaJ4nRwQ2MQcOIUPPLkkk5zyD+ueQZMBXOWLYf8hjE+rj2nnKYHZpCERFIxEVESJYxXyuYcjyMjBnPJPpjcbdOx5znOeec5znn8c5zzzz+Rg9AABVQIIxGsaRqgAwBQE6sjrIjhsbGIILYpQ9gSWOc5yDnOc8k889mZZA/LFiTnPIOH8Akn1bknaRDJ8pwIkMdda6QCFYFhRFWDK2Q5HkeLg/HOMbzbgseec59c/48/wCQwABUVFQRrEIyiqAM57BlIzhscSCQPj42AgvgKHkFixJ9jB65Ho5zzzyxibklicJ9c+jh9DGJOWNw9h4EjVSkEMdZK3wLCIliEfQLFlbIcjyPAQefwxvHbY3s+uefXPPPPvnAOwI/IAACqqJEkSRKgUAgeuWbujIQeTjZLkuSY5ODBjYCh5BON6Po4MHseicPpcsLC4ZiSST+OfwcPqaNyxijjrmvXjRUxsGDECqEZYxWyHI8UjAfXPOPl5toHBw5zz655/YQsWwYM44AChRGsaRxxJEsYHtvRPLnsjI4ZW5YymYyY5ODBjelPI9MSfwD+GIwkYDJiYCSSfxzh/AIJ9W4ZolirQQwTQLgkWVpBJGYljQRyxotfIcjxMGDOeeeeXN07FJEZSPXOc/nlY+zP6GJir16BFRY1RUREUeueeexPJPLElSrK6v3d5GmaTHw+hjegQQcb9D3zjkE+jhKnkknknnn2f3bSZESukEdpJM5VmdWqiCONAkq9YMhxMXBg/T5aFyOWJ42RlPvnnnnlUxpM555BjEafGI1RYwgGAoQSxfv2DckliSTgIYOJA7u7SY+OCOMOHARgONh/AIP4fAT6OD0uHG9j/Dn3aWUIIMrm2ZgEWJoQlMQKq8OrJEIcTEwYP05ny0k0TwvFJG6H8cqvVp/0MriFOgQIBnPbuJBIXL9wwYsWLlixPPYMGDsxLYQylSMIIwEEFsOc8/uQjG9gkqST6P+trJQohyBrBMUVcV5IWjqZXyPBjBlURYhBXAc55wlslydJYmikhlikR0IwBUaYnOefwuVRCpGc9i5cv8AIJPk+T5BIGVyxYsW7c89gwbt25wqwYMCDhBzkEY+H/DnmQrhIOE4uHDhPP55/JNnJABHkOPiRRQiKSKaODK5jwemHEeJgxTnPPolsfJVdDG8csU0MsbJ8RkJ/XAGLlYQ4SSSWLly/cP27dgykMWLck9ueeQeQeRgBDgggghg2HARj43+UmD8HDgwknn/AA557E5//8QAUxAAAQMCAwMHCAYIBQMCBQMFAQACAwQREiExBUFREBMiMmFxgSBCUnKRobHBFCMwM5LRBiRAQ1NiguEVRFBUkyU0g3PwY6KjwvEmstLiFlVgZP/aAAgBAQADPwD9iEsL4zo9tkYprHVjrFXqGOVpgsOzqz1Vi2RCvqabvcvpOy4+Dom/BF0Jhk+8i6J7RuKy8ptTSSwP0kba/DgUSzpizwbOHAjX/SAdQiNCuP7Z0l9c3yegVkfJ6C+rHlFxAaLkoQME0ou8/s/NVfON6snxWTDwVywoyUFS0auiKx7Kw+iVfZsT/RehPsaD1LezJGhrW1Lepo/uQLQ4HI+XzFcZh1J/c4fmP9KBVtFx/aukvr2+T0F0PJ6C+rHklzgGi5O4IRATzgF3A/tAqKVzB1hm1G5aVkAhJC1xF7iy+i7Sq6F+rXlc/sWYejZyx0UsJ1jd7ihJGQQjTyGjm74jxHDy2VVK+F+V+qeB3FOY5zJBaRhs4f6WFwRGo/aM19e3yegV0T5PQX1Y8h8zwxgu4ptO0TVAu/8Aavo1Zjb1HqxaUJqMjgLr/C/0uiqdI5rX+BTamicHZte2yNBt10MmQcSwq4IWMY2ZPGYPArn2GOTozMycPn5ZmaaiEfWNHTA84IHT/TeBVtf2bpBfrI8m7HLI+T0F0ByzVsuCFvioqKMEi7/2ttRAY3eB4FOY4xvyc0rQErn6AysHTgOMd29fS9mtikN3syRgrG1cYsH/ABTa6gZL59rP71iT4Zefg6MjU2pi4SNye3h5eAuqIG9A9dvDt/1AjVA/sfTC/WR5POOIRjlc3yeguhyS1dnzdCNQ0ceCFtu3ygASSi84Y/2Ytk59mo6wXVIKbVUJJzIFiOIT/wBHv0icwfcvOXa0qPauySGG+IXYUdnbRMEuUbzZ3YeTGE+Cbnqc2eE2oHoyN6zOHl83eamb0NXMG7tH+oAoj9i6YX60PJvKVzVXiGh8noKorCGQRl3aoaa0lRZ8iDWgNAA8oNuApJznk1BugH7OaWfK/NE5JoIDtCvpNKXwi8sXSYeI3hYSKKc+osBFfBo7roVEQpJj9awdE8RyB4KeyXnoDge1CUiOXoTcOPd5bZMU1MLP3s3FFri1wIIOYP8AqJCB+36YV6vybucsURdw8h8r8MTC48AqqHZzqmcBgG5RQ7NhwMAuweU1qkmNm5BDV2ZQCH7OHtsUYJMD/AplZTGN56YGSfs6vNVTgiNzrkDcVFtWgNNVWMlswptj7Qxxk4CbxuTNpU3Cdg6bfnyAoP6bciOCfTkRVfhJ+aBaCD5UNYLv6Em54U1I/DK3Lc7cf9RBRH23TC/W/JHMkoGN4Qa9wCkmdhiYXngFUT2fVdBipKJoEUYLl/0ScL/psHqDyGtBuVJLlGic35lWGgVuS5/aMQT4XgE2cFBtWhc1wBLhZwVTsHabS1xDL3jeqXb+zHQTWE1s27wdxCqdibSBBsW5tduIUO0qa7TaUdZnJcWKa9pBCqaA3hOOIaxn5KOoFmHC4atdqOQeQyRhY9oc06gq15KM/wBB+SfG8te0tI1B/wBRBRagfs+mF+t+T9S9WY5fTYxU1Elo3aNCpKNoEMQHKP8ACJUBs2HsYORrQblSS5Rg24pzs35oBAK3ILYnZBQUYLIrPk/an08os5Uu2aBzJGgkjxBVZsDaIOljeOQaEKj/AEhojTz9CpA/9kKs2JX3BLXNza4aOCg2mwMdZlQNWflyh18kCcbOi8aEKekdgq242em3UeCinYHxvDgfKgq24Z4w7gRqFNDd1Medbw3oteWuaQRx/wBRCI+yvIE+rrHYPNC5uVzDq025CTYZlV9Z1ISxvF6m2LS4nkvxarHDdW2PD3cgHJ/0p6DaGINzOEKaY8Arm7sygNw5LchKpaFmKZ4xKaqJZBdkaLuk7Mn9mAXAXTzvAQ33JQ3KWklBvkqTbVEYpgHX9xVXsSqDwSYQehMNypdsUwotp2EujZFU7MnD2E4NWSNTZQ2DaNmP3Tbj3q+mY5AU1wNwnxvMlO90b+xSQnBWMy9NoUczbxvDhxB8qmq22niDjx0KlZd9G/GPQdkVLA/DNG5h4Ef6kR9h9aE/nqhxGrQq+trZTBTuLS/U5BPOdZP4MVBRgc3EC7iUGiwCD6CUOG5fVLDsmHuVkwA3cnPyjaSpXUDnPO/RD6JFcDqjySVFTRF88jWgLWOjHipqmQuleXk8U1gRfkP2MLgidTbuQ8qWmfeN2Sp9oQmGpAOIWOLQqaleZ9nXki3s3tWBn0TaQMsOnEhNfH9K2c4SwncNQqnZp5qUGWD0Dq3uVNXxY6aQO4jeO8coKDgckY3l8DnRv4tVVTm1RHjb6TVDOOg/w3oHyYp2Fs0bXt4EKCQl1M8xHgcwq6luTDjZ6TM/9W3BbQqvuqV9uLhYKojqWTVT25eYFHBX4QNyA5ByXope5fVnvRbs+NrQSbKomy0W9xuUANFbZTu9A0UXqhAcsULC+d4aAo4wWUjb/wAyqKt5dK8uQGblcWAV83JrNFf7cInQInUofZFhu02KdHaOozHFUe1mGelIjm4jQraOwqrBKC3sObXrZu2xdpFLV+5yrNl1GMF0ThpI3QppAj2izAf4rdCmTRh8Lw9h0IPKCg7cmOOIZOG8Ktpj0Xc60bn/AJqPSdrojxOntTJACxwcDvCHk0lV99AwnjoUx1zSTlp4PW0KbWDGOMeaLTZwII1B/wBPq6o/UU0j/BbSmFzgiVKwA1cr5HqgpfuadgQaLNFhyEbciYPOHI0auUTdDdTSG0bDbtTv8NeX5khdDxQFDGbbkArcl9jyK1DF6oRUNM0une1oTGXZSD+oqoq3kyPL1fN5VsmhE6pjO9F+i4/bE8gH281I8GJ5VHtGHmKyNp4gqWImbZr8bfQOqmgvS18Ze3RzJNVDVMMuzJRxMTlVbMmOB76d+9js2OUDw1lczmH7njNhTXsDmODmnQtQQQKGaa+4IXNuxQudGeLSq6A5gSt9hUf74Oj79FHKLseHdxQ8mCobaeFj+8Kgl+6xwn+U3CqW/cTMl7+iVXwdeleRxb0kWmzgWnt/0aWU2jje/wBUXW1J+pSPA4uyVa+xnlZEqFmc8skq2bS5xUrLjeU1gs1oHd5GHVNL7XTj+kbLahqqXm2ie7N7nFNG4XQC5ulmY7hkrmytQw+qEOHI1jbuICY7ZsjAqSkoY+dkFw0dEJ5BZSgMHFT1Mhc97nEoE3cgBZoTjmU1iJyC48pYc+S/lBAo/s09Nk442LZm2GYZmDnNx0cPFV1A/naB5mYOGTgmzDmNow4+8WcEyVhfsydrgdY3Kq2bLk6Sldw6zD4JuEfToSB/Fi6TVBVRY6eVsg7D5F+Rrr9FDVnRPZkq2DqSYwNz1KwfXQO72m6gfljseDskHAEG/lQTC00LJB/MLrZs2kJjPFhIUJzgqnt7HC6rmfdvikW04taRx9U3VRFlJTyt72H9rnl+7hkf3MK2nKehRS+OS2pLqyOPvcpf39YB6gVAz72SWRbLg6lK0ni7NQxC0cTWgcByBDkA1Kjbq4BR3szE49gVRJkyPD3qqm68hA7FhqQ5xLk3/Hw8DWNZq27lDKJ54gq7wO1MZRx4iBZoVJAbB+N3AIuBPRhZxcc1HHfBeU8X6KatpZi4jCFI9ozTRqblEmzBYI701iJ8ot6L0WeUeS37RY3GR4hTwWa442rZW1WWnYGS+lofaqykPO0E3PNHA4XKZt6evgEgGokbZwVHUnnNnVPMy+g5T0kmOaKSF++enPxCq2CxeysYP6JFQzvwOlMEm9sowoEXGY8kHcmnco3atCwfcucw9hVbDpJjA3OCqIxaSD8JURsHh7D2tUMmTJQTwugd/KOVu9U0v3kEb+8LZkmtIwd2S2a/RsjO56pT1KmYL0K32sVX5lTEVtIaGFy2o3SJh7nrav8AtfY4Lag/yb1tIa0Uq2j/ALKf8BW0f9lP+AraP+xn/AVtI/5Gf8C2mf8AIyrap/yT/ctrn/K+14W1jrCwd71tI6uhaqzfVRBHz632MVJ59TMVstuolf3vWyo9KRp71RRfd0sTe4JjcmsDeQIIcgA1ULdZGqIGzbu7lK++CI+KrJODVM89OV6YDpdNHmocEFhcg7bVhuZ5FLSgmeZjPFU1XE6GmJcOKu8EKZ7Bz87i0br2QYCIvcpZTe5T35uKDaKUJ72jggNc0G6In7DUHRGMkHNqLTcaLgVccg/bp6bqvu3g5UVa0Mr4AoZxj2fU/wBD1tXZWUzCY/5+m32rZlX/ANxCaeT0mKWSM/R6mKth9GTMjxUlE4COaooT6JGONVItz8DKln8Smdn4tWz5zhE4if6EowFBwu03HkjkBTDqFG7cnMP1b3s9VyrY+rMSO0KtZqxj/aFI3rwHwIUfnh7e9qpz+9aO82Ub+rIChyBBDyxyjywhyNTBq5Qs1kaodzr92aHmMe5Tu6kB8Sqx+5oVVIelKfBE9dznd5TQb4UPRCA81BDyj/i07zoFs+juJZgSNwTdKSDxctp1Ws3NN4NReS6WRzyeJQAcGt3J4HRT3ZvKYNU0ZNCedAiKObErRttwRP2VwUU5hNh0d4Vs26coP+gPjN2OLTxCnjGGUCRi2XW9ePmJOLOipm/WUNQH8PNK2jRjm6yLGzT61tx7Vs6V2J8b6aT0mG4CdK20dTBWs9CW10+kzaaui7YnY2exVo0lpqxv/E/8lAP+7gnpu1zMTfaFS1QvBPHJ6p8ocEOCBXYmncmncmcAoydAsPVc5vcSpm6TvVYNJz4gKtHntPgqwbmFVTf3TfByqN8A8HKb+A7wIUm+B6O+F6H8KRN3xyexM9CRM9CT2Ju6ORD+FInboZFJugepzpAfaFVHSIeLlVnzGqtO9g8FWO/e27gqk6zvTz1pHn+pMOoLlH6ATR5qHoocEOCHBBDggh5DWi7iAOJVBTX5ypZ3A3VM3KlgklPsCmmqcM7Yo40DG54Guaa6umcQ25eT71uHuCcd3tQ85wQ6VhuVg7vTzoi7rIDk/VJV0R9sWklqv2FEJzeQcUCdeUIftkkRvE8tU7BhkDZG8CtmVH3tOYXelGoZc6SrYeAkyPt/stq0ehle3+Q4wmvdaqpYnu7LscqcfcT1FN39Ie5OkNz9Fqu0Wa/3WKlgv9bWU/eecb71UbpqWpH/ABu+ab+/pJo+0APHuVFKbNqYw7g44T7CmuAIIIKHlhBBDgEOAXYuwIIcg4BDgEEPJCHkBBDhyny2Nzc4NHEqih69TH4G6om9QSPTxfmoGt9dyrn/AOZDBwYE+a5lmll7C4p3mR4e0px60ng1CetZYONuKZS0ZLtAFG6R77Fxc4lOOgATjqUFbF6qBv3+T+qSro/aFEoIXIHFOHVKlZuXFtkBoU8ZhOGo5AhZAjX9vnj6shRkbhqYI5h/MFs2XzHwn+Qpj84Kpj+AePmFtKm6pkPqOxj2ap97VUEbvXbgcqbc2aDtY8kBB4yrY5BwnjB+KffFHFEe2CUsPxU0QzfWRjts8e8J+gqIX+uwtPuJR3wsf/6UwPxsVFbpw1DO+Mn4XVE42+kNaeDsvio3joPa/uP24Q+2aNSqaPrzxt73ALZ7NalrvVzVGOoyV6dY4KYD1nqq4wsVS++Ktf4ZIPObpJT23Tz1Y7dpUrtZQOwJzv4jvcE70GjtcUBrIB6qjHF3eUB1GgLnKx5cgNlPVvIyf3LI9/k/qki6A+zLBYi7UCLgZIcEF0zlvC7EOCY7VqaU8dUqZuoujvahxsnt0N09uvIEECgh+2zM6kjgpwLPs8cHBUsl+do2d7MlRSdV8kffmE0/dVEbu/JVsP3b3/0SKsb98C7tkiv7009aCF3quI+ajGkc0fqSof7qcdkjMSjOslMTxdGGp+rJGf0TEfNVI86fweD8QqkZY5O5zAfyU/FnjE4I72M9pHyUe+MfjVNvB8CFR8SPYqM+eVR/xfcVRb52+Kov9zH+JUX+6i/GFR/7qL8YVJ/uYfxhUf8AuofxhUO+sg/GFs4a1sH4wtljWug/GtkjWuhWyG/5xvgCtkDSZ7u6Jy2aNGVD+6Iql8yjqSneZQP8ZAq3zKKFve8lbUfugj7mE/NbTdrXNZ3Maqp/X2jMe5/5LH1pJpD2klHzIXd5U1smsb3uU51lHgE9+rpHInRp/qciNebamjWQ+CiHml3eUB1WNCeRqjxPkAVci/6W7yei/uWR7/J/VZF0ftCM2exB2RFjwPJ9Ye8eV2Jp1amFOGbFKNxKcNWocSE8aOupGKxzKB3oIcgV/wBte3quI7ip2HKQlPd12Mf6wuoHdelZ3tyVKdWSs7nX+Kpz1Z3D1m3Ub/3sL+9pH5q3VEf9LrKduhmA/llv81VDSSYd7AVWDSX2xKrGroz3tcFVcIj/AFFVG+Jh/rUp1pQf6guNH7wuFG/wX/8AyShA/wCWlTT/AJV6ZvpH+xR7qR/sCZupHe5DdSH3I7qUe5S7qdo8Qp90bAqg7mBTnzmjwKn3v9jVMf3j086l5/qsuz2vTN+AJo88eATBq5x7lHwJ7ym7ownDRrQn8U46k/ZOj2hHhOpX/SvJ6L+5ZHv8n9VeuiPsidOUPTmZHMcQgSSOI5AgghyDlCY7VqYUdWFTtT29Zl0O0J3muUjUbIWQ5Af9DcNHu9qlGkj1OP3hUw84FSHVrCjvijQOsLEz+C1R74Qov4Sj/hKP+Gfao/4aZ6Cb6CHoIegEPQC4NajwCd2J/FPPnFHe4/sf/UYu9W2a3yeg/uXRPf5P6q9dAeWOQosmY7gfJa5SAZG/enDrM9ijvbEAeBVxcWPKOUIeQ06tUbtyB6qmbopW9ZiA1BCI0epGojVDigd6HFDj/wD6T/1KLvVqKLv8noP7lke/ybU7kMAQ5SnFcSgidGp5Tj9g2QnE0FBp6Bc3uKnazE14PrJ5F3R+LUzeHN700jJwPIUUfLBGYUbtwTHaZJ7eqVM3Vt1brNIXBye1OacwUOKBQI1QJQQP/wDoYjrI3u0BUVSYYo3X8noP7lke/lHJipXd6KcVxKHAlOOgTzyAIIIIcl7+QbaKyu4BYKJ7ra5KzEDqAVGfNVupI4KUeg5EdaN3gmHfbvXCxXZ5HZyjkCjdq1MLynjNqmZuunt1YuDiE9uhunt1Cz1TSggUOKCCH+qyO6rSp3eapjuUiepApW7k5hs4K9x2IisPkBXa/uWEHv5HHkA3kq0JDQVI5OOpQDwE1u5W3fY9HyrvWFscI7z5RTHDNoTdWkt7ipGjovv2FPHWj9iZvxN7wmnRw+w+tPIEw6tUbty3sKnbpmpWasVuITgcnKQI3zTU070CdUEEED9oFXVP/bUc8g4hht7VtmbWBkXryD5XVT+/rY2eowv/ACVLrNWTO7gGrYUeUs73d8y/RsaQB/8A5XlbAbpQe55Wwv8A/Fj8BWwt+yx/xLYB12YPwOX6OO1oSPCQL9G+L2d8rh8Vsqb7iun8Hsd8kdYNo+D4ltZmcT4JfEgrbUGtBIfUIf8AAqemNqmCSE8JGlvxQ/YX1EmBgTWAGQqKPRoQGg8jJMdqFFNTvsLOsrS2QFYeQIlOKID7nchnldOPVYpHDRE6oBNFI420QwBBDnAgh5QGp5MvJueQYgT3rnKh7vswdQmHdZEdV5Uo1DXK3XYfBR8UDpyjnShw8pp1ao3asCjOmSkb1Cp26tunDrMIRGjk8bwU4IIFBA70EEPJqqt2Glp5Jj/K0raU/wD3L46cfjK2bTDHVvfN67sIWzKPOjoo/WZH8yqeAnnJoWEbr4imOJEJmk7gGhVLsmM/HMflZV0hNuYZ/wCPEfeStoOveqcz1GNapz95Xz/jsosXSqnu/wDKqbfM8/1hU38ST8ShGk8zfEo/u6+Ud5Kr2dSsxd6rQfrGRvT48nRub3FwTdOdt3hYgLYHeJb8QUyWMianlDDqQOcBH9Nz7l+jm0ycEEGPfzXQd4gKmP8A2dbIw7g8B62zSXLYWVLeMT/kVLTvwVET4n+i8WP2zeYeQOldHlCamoWWSENJK87mlXnKJqTmhvJQ81pUjtG2UjtSrNeTwTMFyE1ug8j9Rf3roDk+sHKEwBHc0lSHzQE49ZyaO3kufKuuapT6TslZneh9uw6hN3ZJ40dfvUg1agHXLSEw7wh9kx2rQonbrL0Sp2aZqVurERxBTho5PCO9A70E2yqKxxbSwvlO/CMh47lVz2NVKIgdWs6RWyqEY5oxKeMxUMIDYo8h4ewJkDbyzCPg1ou4qR77UcRLtznjG72bltCucTLO89jXX+GSgpTeeaOM/wA77nwAsqGPqXlPqn5oAWjgsfAKpfkMv6ip3Eklqn/iW7gFUbp3/iVRf79/4lVfx3+1VH8U+ICn3lru9jU7fFGfAhR+ex49V/yIKpX5Gdzex8f5KCb7sxSeo6xWAXIezvCnp+pK7LgVzwDatkNQBvfqoHANgrJ6U6hrzjZ7HX9xCrIspYmTs9OB2f4XH4FbP2kDDOIpeMUzOkP6SLrZlTd9G99K72tW1aHSL6QzjFr7EWktcCCNQfsw2rMRPXGSZHqc0TkxqmfqSApCT03Jx1cUR5xUmG4eVUwHrXCdLs8wtFpHGxUpmPci+tLXJgTBoAgOT6t/cvq/JtQO710AgEMQIF086MTyM3IbzdNG4eUbEnlCagsUoCxzBu4ZfszDuXouIUg7U4asKb3IHS32QIzCjd5oUZ0UjdCpmai6cNWELaW0hjgiMcP8aXotWzqYc7VPdWEb3XbED80xkWUPNRDQFobbuboEGstDhY3TGc79w3qKlYHzvLS7q4xie71QqirJ+ijm2E5yOzPt/K66BmqJMDTrLUGxPh8ifBbPpAWQMNSeL+iy/dvVZUZGXAz0YxhCJOpR5LoncU86Md7FKfMKlBzaVJ6LvYiPIKI0Kq4RZk7rcCbhQzWbWUzHdrMiqOuF6KqAf/Dk1VZQuIkD4xu9Eqrpc2PVHWhsW0IgCNH62+YU0TBJRVQqIxo2V1/Y8fNMecFVG6J581/yOhWy9rACojjLzo/R3t1VVTXloJufZuY9TUsxhqY3xScHBBBBBBBBOOgKlinbIw2IKErGvdv4oc5oNOXJdFdBXcgaorC7wV9onyfq39y+r5BxTWo+bGSnu2S+RzADiyWQuSmhAaD7HEbeQeQIRRk7yFq4/tQOoTD2Jw6rlIPNBVus0pp3q/Jl5dVtD7lgEe+R+TR4rZ1O+8UQr5m6yyZRN/P3oVcuFh+lSDXdG3w/O6jg+tlOORueI5Bo32G5OlOFvV3jcO/iezcmUzzBRETVA1cc2sPzPZoFPVvNRtJ75HnUP3et3cFTUI5rZrWzTD96eq31VU1kpkqJnPfxPyGg8OWV+jD3p5F3vACoYevMHHsN/gqNnUjcfD53TB1af2uTz1YGe8qb+Cz2FTYr80PYVI3J0ATPPhd4G6oZD02Ye0s/JUM+Ub2/0vPwKafupc+BCni1ZiHFufkOZoVOwYKkCeLg/X2qj2gwyUEoY8ZmJ6lp5THMwtcFVUr8dPM5h7ChYRbQhxs3kfkjPAZ9j1Q7Yn3c0941BTYp/otYDRT8JDeN3cVQbWhMdZC0OVTSY5qB2JinpJTHURPjd2hOKcuLk3cHFPObWKZ3YnE9IoGji7lZ4PLkiTYK0a3rHUvPasyr7TdyHkaN6HNvsDopHRXACcdXJu9NG5DAwgbkw/o/KCNCV0fs8DLbyrchRRKzReRw/wBAYdybuJCeNHX71INW37kN4ITToUOR8zxHExz3u0a1U9HY1wNRU6tpo8x4qKKFrtpyANb1KWLJv91X/pDXinh/V6Ngu/DuaoKCm5uOzImi5J+JT6p9s2x5AM3k7j38Bu1T5nmg2V6r5WH2hp+LlT7LpTWVrwCBkSPgFNXEwxXhpvQGru/ke89EXT35vyCpKbJg51/Fv5qof901sQ7MypJDeWQuPaSU3eSgdGI7mWTk7j70/d8VK3Rx9qkGrQ7vamO68IHq3CaRdhcO/NVsAtHJjbw1VSMnxMUNR9+3A7iBdHDjjcHs4hOCI15HRPD4yWuabggqOsh5ivA7JPz4d4T6d5w3Ldytqp6SYSU0ro3je0qh2rB9E2xG1jt0oyb/AP0H3Lan6OZxk1+yxqzzolS7QpscMt2DUaOZ6w3fBUO1ISHxRi/EdH+x7QqqjmJpbvZqIz1vA6ORxFryQQbEFMGqY3QIDQct6fAdWok2Vhybhy4IHHTJAlAAq+1XJ50annehvuU0bghPSzHe0LDDbgfIvTt7CsP6Py9/z+0u4nifIy5LLf8A6IExMibiL7Ket6X3MDdZH6IQ3p9mswEjpzP61uJ+QUWzWuhpRztU8dJx+aqq+rHOF0s8hsotmbOZAzN56UjuJTJw6a4NPH1d+Mg6232tkN+qfd2z6U2meDz7/QafNvxOrj4Kn2ZQ/SaoWB0bo557vgNyn2jPjmyYOpHuaESbAIvPSCgpgAwCSTgNApZ/vnZbmjQLgAimhNGgTk4oocpR4IbhYoHUeKY/UBN3KaB2KMpk2UjMD+zRO3C6O8WT2p41CeyPmZRji4b29yuMTDiBTk8ZjIqr2baCe8tLw3sHYqauezamwKoUlVqMGTXcQRuKnZMKPaURpqrh+7k9XgexQ1UGF7Q5p3HS/fqCop7y4TlkJG9cd/EKehdaQYozo8acoQXMy9hQOi4pnnFRDzgUwdVpKkdoLKWRti5ekSmtYVfa7/J/U6juXRPf5F6fxTY9ilhNsTl0Qfs7oo8tm3KbY4v9GwO5uEGSU6NCBk56uOOQC+C/RYOJRkkZTwD1GkWHrEJtDTiOE4pn5lx1vvcVdxccycy470P+6fqbtj+Z+SfEIdmUj7VFWQ1x9Bm8pmzNn42AXa0Mp2nQut8AE2OOSrrCTh6crnaucc7e+57SApq+cyS6DJjNzQi82ATWjGTZvHinEYIhhZx4qyCA0RPJwRK4kIIDQLsCPAcgQ5SNVdb2pzHYXgFvAqOUWZY8WuUMmQGEoxE8FxCsmnMIcEOCm2dNjgOR1ZuKpdr0oJAxeAIUtG/mp3F7SLYnbxwP5qWCAzRMdPCM3xt649XjbgqfaNF9KocM0LxfANHDs7exBpxUjv6D8kRkRmmhMGgujuapdxspTrIUd5JQQHkXYURtiTyT9EnTiHWG9P4JycAiInAonZzbbinGkjLtS0fZxNZY6qJRww4t+g5MQxFANTp5MDPE8FGyMMDb2TWtxaf6EALlSVLzFS9UDpSINmbTUFnyu60p3f2UdNAY43YmMPSP8R/9uC+iwOnnznk1/JGSQyPOZTppmRMF3PcAFFSUpeSI4o29Y7mgXJTto7Rq9qzg3flG3eG5Zewtb3vKdtXbh0fDBk0bnG9j4F3uYmMhETXXa3T+Y53d4lXKa1l9Gj3ovOeTdwHk3OSG9NC/lPwRHoBcZWjuBTd8w9hTTpM3xBR3SMPin7xfuThq0+UDyOZoU2UYJMnBB7CD0gg3RWPIOWSknEkZ7xxTK6mDmkkjQ6H/APK5mcwv1bq3iOI/JS7GnftegBl2dN0quBu7jKz5hRV9KK2gLZRI0Osw5P7QdzvjoU2pYXgFxGVwLO7iPksGdw5h0I8vsHkEtKc7bUoTir6pqaE1lLIvqu88uS6Lh2L9QQNDD6gQ+wKPLzsxa09BqxmyAYGhGafAwYiTYBRUlKGOaHPObncSoQLlrQFGJmCO2mg/0FrGlzjYBPrCQDzcA1PFXZzMDcEQ96/wzZ/Cqn6x9AcE2pndOcqaDJl954p0zjfwHAIE5myx1Zk9AWHecvhdWoIKAOt9LfaQ8I25vK/w3Yb3dSdzQ7ufJcgf0tJKFHQh5Ba9zcR7OHsHvK52XsCDza3RV9dAhfyAM3LLopo1d+FPPUAanv1JKJRRRRUo0KnZkW4u9Rn72EtPFqDgeakB7DkU9mo8i4zViiM+CxAHQ70SDdW5AiECrI00uZuwqR0Ta6m68WZI4ICIEkcxIbPG6N+/wR2JtQRRZbMrH9Bu6CU+b6rvcVNRz/4rRjIkCdnwKZXQGqoiC85SQv0d2HgeBTXhzorjDk9jusw9vkDkcU4opqYAchomt/SKYDSwQ5BySjZUz4XWc1GWkBPkdIr9Rb3q1FCN+AcgPYiOUch8jmosLT03cgYzEVgbkLuOiZRM+l1rgx5HRB3LG8x0URleq+rOKtm5ph8wKkMGEgntUTb4HkJ+kbgVVM1iJ7lKzrRuHLf9jHlNYwuccgjVOxSXbANB6Sc+wbk0bghJPz8vUiz8U+pqRFF1pMvVamxtZTR9RgzWZ5BHSNcdSS5fTttPxC7Bgg8BaSQ+OTUa/bVPT6xQ3nm7SdB7AFhhw73FXQa2wV/IDdAt7jnwRd2BNCBRGiPlg6hRnzVwJI4OTToLFPjPKFZYXIFmH2LMoIeTlzDz6vzCGx9sWOVDU+7/APHwQqKSWgqxjBbYH0m7s+IKM1MYp7PdbBJ/NxPiptgbYJguYH5svo4cChXxCsoHYKpnv/lKZVA4G4J2feRHdxITijyN4JoTQhyHCUf8fmRQ3qMbwmN7U07Nny3FFkBDQNU4p3pI7yi03BTHxRsdvKD48FgC3kuiOQchR5QyMvOgRlmLyrolPkqg9jMRaeiO1T1LhJXyED0FBSttBG1ibGLvNlGBqnTutHpxQjAc/Nx5I3izmAhUkmsQVK7TE1HWKZVbdLFVTNYiVIzrMcP2W/gLk8F9IfvELT+Iou3ZDQBG9hqU2j2eId/ndpOqs2esf1nHCxHkumxUzQNALIE86dXNc7xcb/CyDTPLbpyuOfdkFiqCNzRhWHTUouBDNBqgNOUoMF9+5XNzyF2iDM3PAULRqSmbg5AnJ7gpNz1KN6enDVqHopp1BCYU08jDk4KOQXZkU5mTm+ITmtxDNvHlvHbeEeQ8lir8jmuDhqFHtPZpjOTj1Tua4fJSSwCGUFlVSOwm/sF/gU18gNrHqPB1BCbtCifAeuzpMd2qfZ9Rjj8R+YQriKml+rrG8D1k2ovHI3BO3rN48SBx4hDkKPI0akKIb03C6w3I/wCOSlPdvRPKGbOnurweTnEnRODwhKzEOUeQeW45pvjyyVE7IIRd7zYKCggAaA+Te4q6ZTxl7yjI7nJT3MRqZiwHoN6xQOdrMbpyQU4OJya15+qJYqR/XuxUcnVmao39SRp8eWJ3WjBVK/WNUztLhehIVUs0s4KpZrGVK3Vjh4IjUEfaulfhbqg8mnh+6b13+mUAAG5Bbyg+pxO0ZmjJOI9dyaxrIh1Yx700rgr1UYt5wVqV3Y0oCJvqj3BBsLMXC5RLiTqSSUcIPFWjwN03nyAATqdyuSTyNZm/2JxyGQVyjyBNQ4JvoqM6ghA5sIKHIQntV+ut7HLc8eO4qxu3Te3imStLo+g7eE5hs4KziCul5AKCAQQEmA6OQbWidjbPw2NvPbwT4KuKqYRzU1mSetud8ljp2v3tQirOcteObNw+KdTzYmHLUFfTG89B0alnhiQqRgkFqkdZm93aO3sUY7VwapCnu1cjyEMd3L/q8iHkY6Z7SSBZYYLDyWuhYXceQwPu3qnUIPbiGn2ARcSTyWCwMfWPGb8mclkMfOyZjRjU64a3OR5sAo4Y2xl3e7iqaCMNZnhU81xH0QqmrdeznJ5bnMAeCmzthKqY/wB2VUwu1kaq6HSVyrY9bOT9JYVSuyeCCqJ+kyhf1ZWnxQPVIKme6wcxoTDm51yoL4cIUDl6JU7b2VSzWMlSM60bhynyHSPDGC5OgCFPB9Fgzkf969BosFnyBlKXWzcVztcXdpK6fJZXrI0xrMDjYkLDEG6kMI+SxwkXwjDqVBDkwF7uLk5+pXDyHbmp51yCawa3ciSTcI9icE9P9FP9Ep3Aojlsr5OQRRVkW6IP1QZk43b8FY3HgUyZlnBOjNxmOQq48jLkINwjJTtkHWbmo56SSIjoSC47CnOgwS9cZOHaMiudoJBa5j6QQfEWFPp5cTV9JtV0pPPtzIGrv7ptfFcWFQB0m+l296Hk3YV/1STyHONmgk9iqG0r3GCQN4lpAVTJTNd0Wg8ShrJUewLZ8brSvketlSC0UbH/ANRJTKKpjMIwxSjIcCFjpor3GIhSQnBIPEaHkMT7jqnUIPFxyHkHlOq6yOBnnHM8AmxRtjYLNaLDkHV0GpKDjJIcmN6o4BOqHmpeLukyjHAKLAMbnYzqqf03Kmj1bjPamsFmiwHkNOrQVTydaJpKpH+bZRnqSWUvmFjlUN/dewqpgORkYq6LSYkcCq6PUgqQZSxqld1xZypH6SBQyWwyNPigdHAriozqwKmf1owqV2gITSPq5SqkaEOVUzWAnuUrTZ0Twe4ptBAWixqHjM729gR39YnPyOaoWgeihdzuAWJxJ38t6pqc8twhMZYk5gaBOdCWtTjrYIHUqMKMbkz0QmjRoVvsm7wozuCjO5RnRNVt6d3p3DkIRBWNvasJwO0KLHX1BQI7Cgbln2ORjJ1WFzmLma0luTXm/icj8k11wRkQjHPNDvaTZA5o08129Up0T/p1NqM3gfFMrafn4uuPvG/PyKmb7qnkf2hpK2g5jrwYMtXuAU1RtecGaKPAqRmctYXcQxtlsiLVj5fWefkqCH7mjhHe2/xT2i0YDRwAspJdnzNdpZS/RWjHknkaphZhkB7wiM2Ov2hCofE2tLnsjNx/fimHmiy2G4tZCWLmpdfNcnRvLXaj38nNv7CgRcLd5BQ5LNXNwPqn6yGze7kABJREfNjryZnuRqqptGOoOlIgX8+R0W9T7ZtNGWCzpHbkHMM1S2+LRqpX+ZZQO6jiE7PA8KpZo0FVUWjHjuVbDpLK2y2hHrLi7wqpvXha9Q/vYHNVC/V5b3hUknUqI/E2QdoQ7uPI2mhc4HQ9HtKkqZeeOZN8P5otaHSNTNxsixdNWgsv1d7uKe42DbhSHUgJo1N1GyUAAFDmHcl4/AeSEPt7IHlHBMcNENyew3CxC9s1iaWORBLCdE5tnsQkBLetvHKOWyzWCcL6wO4q2auE1m0nOtbELqRjnEDIK12nTcrtwOz+Y4KTZdaJYb8y/MfktnVUAnIkz1aHiwWzYurStPruJUUR+ogij9VgCmN+kpjE+73EWTv8VmsU7iiuJTfSV6WQBEUzU5FOYegVG/7wW7QsEcYBuMYsgRZ/tXOtwnrjMFWcWnIjXkw9BybfVNugVwR5LBPq62OBnnmybFE2Ngs1oAA5AAcRs1oxFBrZah6kNg4fXTuxO7OzwQghbG3QfaspoDI7XQBPqZzV1OYvkDv8tjhZzGkdoVM/WIKldoCE3WORTXJbhcqloP1R8FWQEkOkYq50hdJUPELM3ElP2nWcIGZBQQBrnubiUMhye0+KjwF6u5HELi6DxYprGYU0IGzGnM6ngFuA0X1zV+rvPI0RWvc2GQ+xyWXklFFHlH2AKBW8bliaQU6N53FYxdoz3jyd6s5dO6xRNPELCy/aEMCAkjfxbZSb3ErFmi03Cjqad8cg6DtRw4EJ9BWuppdDl3q1iDdrhcHimjeEwaFYonjiFzNfMQnpx3nl/VZF+rt8ghXpo/XHxVtUD0XHI6Hh/ZF/SaOmPer+UUVZqtHJVPGvRZ8+QBpO4Zq0YiHWdm7u3L6TXthGccNnv79w+a607x2N+1DIy9xAAzJKftWuubiBiaxga0YWjQfa2kbBEAZX+xvaVzMbKGE2dJm8p76cspwQzQHee1EgGR/SXNjE2ROEYjxlwQLifIwtJcbAItBc7rO17BuHJo5RObZ5txCZzpwDo+WFGNXtHiFANZox3vCpsI+vj/GFTvBAmZ4OCo/9zF+MKi/3UX4wqL/dRfjCot1XF+MKj/3UP4wqQ/5qH8YVOdJ4j3PCiOkjT3OCBH2oCa/UIeabFO1aiNR5AceT6hi6DPWV3kX81Xgi7yFdl+HJmsB+PcscQlb12e8KOeDmKjqHR3oOTo5HMdqOTouX65LySPyjjc7uCrH6QPHrZfFVRF3mNne5fRqV15Q8kblekY7nPcsPnhAecEEEOYj9b5ocgmjwu67B7QixxlA9YD4/YOlmZG0Xc4gBNp6aOFmjG25AMndUZu7kBz1Q89EXKe8Nbb62Z2J3efyQiibGzINFh9q+R7aOHUkY02mpmsGRtc8h+zFPFkRzjtAuYgkqZ+u8E57gjVVz5pgbvNz3KOCMFzgwDiqbQPLvVBQkZYNIb2rh5OKVsfDpO5LC5UEfWnYOzEqVv70nuBVONGSOXo058XqoJ6MUYVYdHtb3NCrHa1DvAAKqdrUy/jKmd1ppD3uK7yhyC2iYybp6FHinA6FO4I30RufIIUjdJHDuKqW6TyfiKrB/mJPFyrWs+9v3gKrGoY5HSaD8JVLVZRvs/wBB2R8kIeQEw6hA9QqRvb3JwJuLcnQwncgMAKPOPvwX6mz110iOIKINsKxZjVGyLoSHDTJGCpLNxN29hX+KRtIkayRgzuNQmt69T7GKlijdikf4uAVAyuldMyM95JVDFcxRMBHoRpvmsee82UrurG0d5Kqn6PA7mhSy0rzI8u70fo7Rcq/kfUR+vymOQPbqE2WK4zaR7kYpXMO7Q8R5YlrTO4ZQ6d/LggwaOkPuQnrIqcdVpxv+Q9q61Q71W/ailpnP87RvesZfVS5udp9q2GJz36BOrqk1Mzbxt0HyVmCJupzKs3EU+tqebj6jd6jp4hved/KU1nWcG95UDPPxeqm+ZEe8lVBfI4BrS53Dhkql+szvDJOfm9xd3nkKJTuClecmFTnSIqpPmAKU3xFoyyT970N71H6ah3uUHpKAKHiVCoFAoVD2exU/BvsVPwChKiUaaERlcp+56qGaAOUkTrOBaQpoLMn+sj47woqmPHA8OH2gdqhuWFwy3hWDFjLidwT5aMYBfC65TmSAkWzVnlC6a9tpgCeKaSQ3Ryc04rZhGCsY/cekR8QpGVD4+de+M5sJde41COa/WpPJ/U5F9QPJ/V4vX8jMxHQ5j5q8eMdaP3hXzHIV28gX0TZ0bLdN3SdyXAaNXH3b0Jap775AWb3BGbHN507rju3IQwMib5o9+/7U120hCw9BpQjYGNGQFh9q+trhTQ9UFNggDG5NaEZ6on2dycQII9TqU2BgAWKQ8BkoIh0n3PBuaJBEUdu1yqJNZCO7JE5kkop7uqwkqYg4gBmde9PPE+CPD2lRjN2EKnaoG6MTG6NQ5GNF3Oa0dpUTjZksbj2OBTPSCjA1umbgUNzV/JfxTgbCIH+tOjPSg9j/AOyaP3Pv/smjWE/j/smD9yfx/wBk1w+5991I/Sjk+HxTcN3twHgSFAOs5UbPPVK1v1bXSFX68AHquKpJNcTD2hQy9R7D4ppRCY8EOarAuhPgp6OYOjJjcEypAjmsyX3HlPIPJPLd4CxhtkQJPBEQx4SdSnZ53HaunfiL8pBQc0tlaCCgyS7NL3CJdTB3Uc3C09o3LJytVSd/k/qki+ob3eT+rRev5Ba4OabEG4QlibINCM/mFzMro9wN293JmggD5HNU8j7/AMje86omIQtyMxweG8+xNdUXt0IQLD7X6PSnD13jC1YIjK/V2ndynlt5f0eAtH3j8guah51/3j1zcFhq/Lw3oNxkZu0Cw3c7rHUoQ05cVLLe5yKcdASpHjSybo4+A1T3aR2HF+Sjbq8doaFA0Wwk95UQzaMKc3IWXGypInWfPG3+pUMehfJ6o/NPf9xSjxeStrzDoQBndE4/mtryO6dQ5vu+AUz2/XVL/FxPzUNulI5x7wFTDzy1w/mUXNhpcOdA6QQL8XOydwflyNYLkgd5UG+Vv9Jv8FCRdoe7+gpg0hJ9YtHzXosp295ufcEf40LfVhJ+KN/vnn1WBqnd1TKe95Va/sVc/MPICrZ97pO67lWHWJ49YYPiqg72D+q/wunefN7GE/MKMHpyyHusPzUDPMee9yjYzC0WHfdc0+y7ORkzTcBPiddguOClgsyfpx+8KOeMPicHN8shHlAfe6xBu8KKOJ+M2N0JKZhbxvyYoGne025bP5MQRko3xnVpxs8Fz0RcdQLOX61L3+T+qyL6hvd5P6tF63KOTpOiJ1zb3ro426s945N6PIOQNaSs2Rb2i7u8rna5790Qwt7zr7rLmaIE6vOL7U121BGOo028EAABkB9oGgkmwAujtLaJe4XijQGQWOodwbl+aJJeeQPp2AoE5qGmjL3ENa3VOqYxLLeOJ2bW+cR8lHCLRNDfifIkN8IapTrInSCxfbx/MqlveRoceBPyCp2ZxwxeEWfvCwi2INtxP5JztcPf/wDlZAXRIQ3tjPewH5KneCXwxm/gqX92xzHHeyX+5X0Zv/dPHiCrPMYc55HAkhSl2Jsdu5g+JVW613vFyNCq2SnjZCJXsIFg0FV0msZHrkBTuuHyM8MTvgCsXXlf4M/v8lSjVkj+9/8AZU0esCpY9IGgqGM3YxjT/KLKJos+Qdxf/dUbM8TPAKmGQa8oC4bB7XKXzWsCqXG/OW7gApntu+R58SnYeje6nAe0gOsppXua5gcBvGS3hNk11WO7m5O4qpoZrtJYR7Co35VLTGfSGYTJW4onteOLT9kWb09huCpJH4nPQe24V2ubxHkXaOTFERvCwVE7dxF1+ty+T+qvX1Le7yf1aH1kSn+gVJ6Kw6kIska9urTcISUweMxbTsKMbjGfNyHKOUYgDoOkViMsz+13gi90URze83ce0nNAABuQGQ5WDVwTPSCHEclk06EeRzFI4+c7JqLIjM7V2n2uGIQM68nwX0amDd5zK5qne7gMu9F8naSgxgaOR1m+iFkuehe071HHA2N4sGiyD82OYQhygZtdgPuPgiMrtd3Jz5A5uRGmWSJs3otQY/N7XX01QAJa1hPeVgJaYWZH0nJu+KP2uQ3Mh8cX5pxblDCVM8hojiBOlwc/eq2dlwyEeH5lSzOJkLM9w091gqbdHH+A/mqNo6vsACpxtGip6axJuXkEneD8AVDTMbT1bsOF3QfezSPzC2VGLOqovAuPwutls0fIfVjPzVIKUTxML2k2wl7A72ZqR84ijgDela7n/wBlX1LGuIbG15IsBoql1wZXkA2OdlJIy7yT3m/kWjcRkVHQwGaUEsBA6Cp6x+GJkgGKxcbAK7G8l6+Qd/xT6Kbn4ReI9dvBNmja9puCsOum48jHtIc0OB3FQyEmJxi7OsFVRm7MDu42K2pFoJ/B2L5racV8QlHrQ/2VU3rCLxaR808kB8bD3OTQS2SEgjg5UztzwqV370DvBCiebMlY7ud5JaVv8sYpXfyq9ZP63k/qj050LTcDJcXtTN7lEPSUI8xMDIDYWD9FEBkweATtzU92rjy4oXRP834H+6McrXcDhPy5Ltv5GGnl4uIYPmsb2R+k657hmUeefLwHRTI23kcAmC4iF1NLq6yJdmSmhtwTdP0BUzSRiKmf1nlO3FYsnajldVV7IGaNsEGNa0aNFvtLNJJsBqjW7TfUO6jMgslZjYwf5iucqLndyhwLXC4KIziN+wotJDmlpHFB3YVLHm32g5qoj6xD/WTfPiPgUyRgMcjb8L5pzulZxvvOad3eCO/EVjfYMPaX5fNRNaemxp71zYDY2jF6W5FxJJuTyub1SVIW2dYqN4AqsTXjISsyPiqqaEPpKpj2g5c41bfD7DNnGIN//K2pO7DOZQOMjjZCKUyYwXacLIlpZI9r2Hc4oXJaQR2uTj5l+5Q01wOsBcqNkrCIx0jYlx0V6YSgkC1g0aA9y+odJ6Tyfevqws+W7SFHX05ikLgwkHomxTNnkyUnT4scEyobYDC9urOS205B2uQc0tcAQRYo7PqcDjeCTQ8Fz1SAOqxb2rA8jVN9Epo0Y4pkTMToX27woB+5k935qmeH3ims0YndEZC4HFbKk65Z/XCfyWx5dX0xPF1gtnS/dOYfUlv81F5ssoPaQfkpBk2Zru9qrIeo4f0vt+SrI+u1xHaLq+T2+IUb9D7eS7MPL0lgfb2cmS6MvcnHbM0bBcuJspR1ixnrPCYOvVwDucSqMa1t/ViKoG+fM89jQFTmmcImvHa5WjaAwaJ24NCfxTyesUVemh9byuaqmEmzTk7uRewh2pGE94V25671uKseQMjc4nQLNjPRFyO0rHVSP9AYR8SnwQlsepKe83e4nyBzN3K2YRKNlhKOK6DhZyENO+Thp3oyTyTv+0ujFT82D0n/AAX0ela06nM9/Jikdbdl/wC/G6wwF28+SyQWe0O7woxWsgguCetvAU7c24XJ4PThPeQmp40sQpGnK4PEKpbpNIP6iqh/Xle4cC4rFqi3tCHnC7ULFzDknhpcdByFzrBBrrBGWVrG6uNkIYWRt0aOQhXTRrZUbgRJzXjhVP8ARXGmqTFbWzlBjwy1cZBIN23OiZKxjWux4DiFoyEI9kR6DoICljHFYUCeXI9yzC6adf6RT5St96FTHwkHWar7Vf3uRXPQOZ5wzC1Y457uR0ck5brk9vdofgU2cHc4ahXFkCC1yDLlg6KaysZj6j7sf3EWU0NS9rcDg021sph+6d4Zqws9hHrBOZ93K9nqOIVazSqefXs74qqHXEb/AHJh68Lh6puqObUtB/nFlE4Xjd7DcKeH+ZvZmmvcBo8ahU2G5e89gCjt0G+J5MTO0ct45UW7Ue4GxDirjknqX4YInyHfhGi2i82MTGes8KqpKIySvi1As0lTmFpkqIxcbgSmQQPkNViwi9sH91Ztxy/q0Xf5f0igDzqBn3hc3UvG52f5+RJWVbQT0L6LEZJDvJPgiIQ46vOLyAESdCiw2dogQSMwVZx5cs0dyc+JsPihFRsG92flhgu4gBMB6AJT08bghvaozrkjV7UxHqMz9i3qzS7gLrHKg2Jo8kRROe7cEZHyVL9XacmIZqF46UbT2gKndoC3uKHmvUkIxOALeITSmklWWHuRbmNEeYawauNysysJJ32Vym002NzMe5NHVhd4kKZ18MTW99yqt3nEdzbKqk1L/FylcekQEcebyiCenqEwC/BQYD023LTbpBW2Yz1bK/Nt4BFxsryYWNLrHXQJzBYxOLjkBxUj/v5neqw2ARhJYyeQtsDYkG2fHuUsN3hxkaNQ61wO9Yi0tGIOGSp4us+54NzUbK8T0zHN4gnUp0NUZmAXz1VVNobHg1VpJeyKRxP8qa2qe2YZOBvxCnomAyF1RT/xPOYO3imSPhkGccjCz2i4+CdT1N2usb2uhNE143hWNwg5nEFYSW+wrG+KfdKzP1hryR/R2B+4WKxPpXUcYJku2zGhU8I/W6oNk9Bh0UbKb6TBMZIwc+IUZ8/2hNfo9p8VJHmxxaexc8THJ1x70HEPZ0XjQrnYATk8ZOHkWdyXbIrbRk9YrockUWyqVsdum0F3a46lWj50ddupHBXgENtXalM+jsbgcMLbFNlp5IrdYWVw4Hl/Vou/yxeSF2hF/kUWWd6DrHu5LsViQsEb3cG+85ImMs9Lo+3JZWGQ8kNNiE1wunMblmAuje2a3EIAppTAbL6RV2U0H8zEx2psUDmM+SyjZmXBbo2p8nWdfybMRjGLeV9UCdTmg2kkPgsUyITCoxvUfao3G17d6Ly2CM9Yi6bFCxg3C3lZCIHtPJfkwOseqUMZaCLAISzXAsDYBMLyA4X4X5cweBCc7qOb4qTO5abadJO4jwJUjt496nzt7mqpOkjgpD95K63rFQg6lyjDsmoRwtY1dP8ApTrYmi9k9jzgF0QLPa4OB4FOP3cbj2kWUrzd9hfXtKtHiV4AyKTBEL9Lj2LZQiaZHukeNdbLZ7G9CJQx1IktjDLnCiCGRUYC2jKCYIG5aHCSrVrTcAuCxwBhOcZsmUkwhtZj3CSLscD0h4g3RZVy4RfpKrjhc4Q44yA65NrEgKUC+GEEatM7bqqkLgymsCd7vaVVzOtha0AWB1unuopI5o4y9hBjvcA313pzSQGwjwJ+aJgIAYCcjZo4qQUDyx5BFtF0LoGd0Eh+rnGB3ZwKLXua4ZtNioa2d5l8wAgJlPDFKxlmjoktCMczXsKEsLXt3hZv4nyLRtk8CpJ3FsTcRGdkWxzA5EK1W8/zlXj93JgnjpZXdC92d/BY4Xg6ELDY20cjhFj3pzSCTqL+R+rRd/l81WRuOl7HuWNrgfPb7wri6uCOKs+/FWpx2lYp2DcLuPw5SSrIuY2w3ch5q0uh0KZq0qJrOmFFhxNcrp7zYIxglyLbEZFStHEK+rBdFuhKkAsCpXnpOKJ18vE8NCuQ0LCwDgLK0LG8TddJHyLIumMhTt5KdxKfxTg3iuLU1GWocVbkxoGUgbk1rHOtnoE3GCOCY/UAjgQCm+YSz1XFqqAehK53rAOVYLjmmvHYHNT2/eU34XAqEGzont72KK3QYT4AKWdxfk2IZAAalO4lF0oxG6zaB38v1sXcEMZ7leE96HWbkQhKy7bYgiMjyARTwQ5vFsRB0unbTpw6MmN2O2Yv0bKgooQxzIcXGRzb+8qGWIiHI8I4r+8BbQjrjJNBaGx672ju1KdiD2mFmRyBPyCa+NoMuEjUtYTf4KKeVrnyyWbwFkKVxdG6Z2LiR+SE7wZYXyYTcXJyURzNDG48XAH4o6Moacf0MUjJnMsG2OgACk3pwRY7NWeXN3arzXLHRyNHBdAhEISSNmH7wdL1hr+fipqOfn424mdVwKptpUj+jjjcLPYdQnNqnwjMteR7CsBMLu/81aXvHkc5SzN9EBwRgp5rDpOs1F8U99VeeT1ysnNG6xVdMwOZDYHe5wCrdTLCzveVX0dIBU83O1uTnMJvZMnpRLCbsebqSkAxi7H5tcvqoj/L5FqaHysuTn9nRy6nIn4FYJXt4OyVnBWJ71zYY0ejcq8zzwy+aJKLRe6AJJ3K5Rbko3PDlG1uG6c1xLCQnyDpHkbqFgOS50hEaqIRAYcwg59wLfZFXJKvUMHA35DzzGcGfHyrMKwsHIeQ8mGMrNEnk5uJzkc0XStYNylkGOSzG+9QQi7hjI3uX1psLA5ot6qeOBPFF3XijcO0KjffnKa3qlbNlbdj3M4hBkYET2FjRYWThqFhkuVikPJHGfrJGN7HOAUMk0fNyNfkOocW88E1wJAf+A/kmxxW5qQ+A+ZCJ6sP4ngfC6kxlzGRt8SfkFK+QYnNBPBualJymd7APkoGOc4ueSRYm+vssm4RgiY4fztvZS1WLBIyG25rAh+8nc5Uzd7yoGaNKjb5gUYNgxY8Y4PIC6WGysw3zICAx652+ATjWS20xFPITk/NHGW8VgzX1RafaUWVD2AaaKd+YYVUFhBLQE+BjmEix3KeMnmXFn8wTY7loLnnUp8VWx7xYEq0jT28k9SMb/q2e8qnpYsmgvO85oBhtwTWRjCLXKE0FUeFvmmmnqn26TXt+a5qdvAgtKqGxRta+1hwCrD+99wU89W9krsQ5snQcQmw84yEYY3AOwjS6GAQVrQ6IiwJCihjhELsTM7eR+qQ+VkeTndnSRb23AVpgeI5MbL8Wr6+TgDb2K7b8SmYALJ0gA3BWy5InPtIUy12OT0QU05OQYcjdRsaTa5KJJICu4J5Gisfs7BWb3q8pdyF9ZITxsEMOa4eRilDfIHKMghaw5GlqHUG5Wao3VpfKchcpg0GJS1D8IOFu9Z8geSCgGkhYeQjQ2T+KaSQ/U6Ih7gdb8gY+pOl5fb0WqZhNjaykqmSPe/NttyZFE575HEN4NIVMGk2cSVFh6Mbj4ITTsvERbR2is0rNYNCcJGYVLSSudI4gFtgqIZBrlANGe8/kmVLnNADbC6YDm9qiDc5VCdJUCLh9wUDvCLmmxRbK4E8EePICDmiDiRxdJy+oe45m9siiaplhqy6n+iMmLLMI1R6oQBu72LcOQSQO4gXCx07HJszRVTi7R1e0q+miDqojggIyniUxgCwXOUFWf5wg5lUz0kWNxDVrkx8Bxtac7i4uqdxzhZ7EyGTHCMDrWuFK9g5x19Amvi0sLKaJ0jJL9A+R+qw+TksjyWqZI+LbrCfVdbkvGewq4kdxJKs0dwTVGBYhQvJB3otcbZhWT2iwcU7QprhiKuiEMFysrBWN0Q0ISbvs+lyfVuPbyY5Hu4k+ThaSsy7ygrvJV3p+VmFSBhcWkALE8lGKRrIzuzTmQukGbisRadwC6BdvPL0nIYCgQ3yXPsXagWvyWfU/wDq/IJxJJddS1BeInhoaATckKeKkkmMrSGtvbMq7ATh4EHVFpwMI7dFapYCcRv5vcU253pgaeiDyXX8wQG+6tVOz1ah6YCGEDnL2PBOez77EbaWsnysxDepu1TcXe1SaklOTk6KJz058eJ6Bc4oBhKccJLjlcBS1mzntfJiDCABwXMHG8hWkPLdtkeZcz0HEKMbGp272tsfaVgZZiMj3OO9YKdyBj55+hdhWDZ9T2y/JWllVhL6t1duE8OQWQMLc96D2cQjTuEjc4nJrTjj6p5fqIfJyXR5MG04+24Vny+3k6w4hdC3EjyCnDeifIDn2JsuDgU/DqEWGx5I8HamA5i6BOJuia5icFb7H9W7ysMDzwafhyhBBWjQ5sclkAuCJ5YoogAwFwT8OQCkfA4OOuSNrcVPLXuu1Wcxg0aQSifEoNaGjluXKzVbycIxFEHIBCcz4wDeT5BODiGqdnO80dQAqv6HKS76vAcWbcx4BExZAOtxICcH2Ajue0IsroSXxkknq2G4qFusjU2Xq8jUAhoFepN+CurqQnEclzYaCQjbPkwsJdYDicluRJAAJJU8wI5l5BVdIAIoQ3vcFtB51iCm2KYmSvY8ygnorHcncUeYqm9rfmrxr60+Rhrpo+OamqNn42AlrXluSwam5CJAVo8K53YEuV3MPOD2fkrUE9/4q6cvf80XRPd/KUPpIYTYEqNpITLZNCHMAgb0+AiGe44Eps8D4n6ORilfFI3MGxCwu5Lww/YYK6F3B4+K6bjxj5OmFeSMdpPu8hrma9JOC1vytvxXYQiE8ZXKJzPkWbYi6ITiPLyQ5LDBxVqOX1beVc2VgESifIAbjlNmpl7RiwCc94aG3KAbZwQPQAyCt0z4ICWR/aQFzuKSXQ6KNtrNAQ3JzbEchYy/FB1vJLnADU5IAtjb5rbHv5AxkrXEC5adf5Qgxjh7wUKd7rtPTAwkJr6KaLC67m2BUrxhjFz2AKRhAkDmu1GgU1btKGlZIMb7gOLrgZEqruMdVEhTzRSvnZZmoA1QZOQLEcQrjkJ0XNT4igQSCsT1lZCYN6WEjeM0CgpehLZhiaDic4noqqfE95laXYyHgqq2ZXDnXMNusCTmoayHnaeRhbvxOsQuL4R3vTWsJ+kQNTKmakMcofZhXQPev+7HY35r6lWmHd5GDareDmr9QnZwlv7QmHPA1DFov1oNQ+jOGoORX0alnj/nWUp7UHRFp0c1GOtHeOU/RvFCanaRk8DVF7Cx2T2ZFCOWOoGj8nLEOT6uHlkqX4W2A4lQxZOe9534QAqe2sre8AqE6VX4mJx6ksT+51lNC4OfGbNN7hDBE8b2q3geT68djVbddZJmIg4hZRYg3HhJ0xb0QbOWp4pradrnHINCxtxSvDWcCbKO1obHuIRPJdNGROYVxkUWHMdHigeUjRE68mViAgWBwIRHk4C08F+oOI32VgieSyK6R8oEmR3VCMkjg3qAp0hQhgc+1nE2WBhO8oySJ0WJttNCnyyhrGl3YNSi+NrCzA4DIcQEQbOGasrtQGi+qCsVi5bhXq4+AN/Zmg+Qu4lBlNK/hG4+5FlQ8NdYYR8EXgl2fFNgFr6dVNqIxicbOGeIhNjuWPuAi46lRUe2qaaTqNcb+whMPmZcQQU1sTgYi67TkCp9qh8kMgDIiA66hBFpZSCwX9beop9tPooI5cMZcC9x1LfDtCpGW52AE9rlBR7SiZTxCJpiBI4m5QbEQmluQsrSIS0jJudAxbsN9CQvo0RkZK2Q3AtZRSUgkIwucTqeBTXsscwVC67mMDH8QNbG6ZPTU92NbUPkERf6yrKCB8UdTB0jcnA/8wq2WPAa6Md0bv8A+Sq6CiZMa8yEvDMIZhysTxT5mNL3l9l0Xd66dX6oX1HivrB5GCrp3DjZCP6U0nXAfim21F1cq+0vFvxVqchYY3niEGxSd6vGsFe/se4K4W9XpB6wX1DO4Lma9jxpILHvXP7LmG9gxDw5LtuuhCs+RrWR29E+1DBcK8QUL83xMd3tVE7WAeBIVMWOwF7TY2zV6CA7wsz3nkleS9j2u3WaL2T4CRPFl6TVDUwiaLO+47kHZECyq6AOebSxDM2+apnwNieLC5HW0UN30kp+tw3Y70goIGR4hcRxhwaPOcQLI1Uomr7ucTeOBoJsFUWJLGQs3YtwQdgbHO18hGbQnHJ4z7imusQUHOJJUTBYvDT32THN1Dmk2KFPMy5OBxy7idPmmxML3nC0alNlfaA2aDbFqT4J9+gbNI6z8lUG+HC9EZTMLCrhW8qzAgdmM77chI1IVtDmjbPy7myMFBhGROQRlLidGi6Cs0NGgCJksg2K7u8rOzcic0MEkzgCT0Qi089HqNyZVwG9sYyK5t5BQRRayy6Cs26PLhe88G8mHZ054tt7SApKqskjhYZH5AAKtzbLFgZxLgpqFrS8gF+9pTWRjG4vaRfRQto5n2JLYza+7IqgMFV9NbA44xh52ypztmWKjEbYiW4cGgyCp6OGUPqudLrEOYcBFvFAsM7JJSGNt0n3U7KWcxQiQFwBOPDnZSYs2YTYXBkK2jHt+oq4gGxSF2Ehw3qtcG4ZCCNSZL39gUstTFzr7ubHa/iUeb6yDRYlRb5CFHDRtp3YZGtvqOJJULgLRC+7IJgo4sLNW37tUwRC5GQCi9Nc/PSNaCAKhoU0YuwiwIyOSm6LgQRYgp79kAPeD9bcYe46r6oEEEX3IBr+9XkqvUHxX6v4rpjyLMjdwcgKt+WK8fzTJHEsjwcl9r/1tVoVanPqoOZN2OX1ZX67J66vTxHiwLJfqo9YL6gdy/VcehY4OQfA4HRwsiyVzTq1xCuwg8VYQ9yz5AGZ+a73FA3arx+RehcPQcum7vPx5KtxE1I1zGnPIhOnhD65gkfpY5o7JqI5qacsJP3JDr2+YUdTFeofzTzlhGt+xVVETWRSsqYGE3/LsKh+kiso2BjHEl7PQd/fIqaahpXsJMsLiL8W36PzR2jtXHIXG2jW8BoFT0cIaQZXg9ItDjiPDMe5QSSmJkgY/ALksGG/DLQ/+yFLHPDTzc3HiBaHtaG4T4bsgqyte+MT81OCRhN7ZbltNjPvmlwOXEhV1HUlszGvYBm7cmThp+kvbKLnpHNTQVTSbuY4lt9xy0vxUDtkMezpPie0uHiqjaJjooi4jq3ZvdvKZC6KOSqADLAkt0BChYHxjFKwHK9k6ONjmQOLBxCpqgYXnB2OTWDoG7fIz5TgCJgw7r3Rw38g2RQ3obuQWsVinCJmazc0X9qwUva4XKu9BY5/FAUWLfJcq9SR6OSDNnR8TmrixFwdQUykrhbC2OTIjvV4iRq1WC6SvnuC6C6IHKV0H8ltmP7XtH/zBN/xrEZMFvzQaWljz26Z6oHZrSCDaT5FfSbRxMwAMuLneAqqKlc8EYHDA+7VDtFtQ+Z0jS0gDAdxTaXbj4I7kRyYRdVAqQ9sOYZmMYUk9DPEYzhLc7vGSAoJziw/W/ILHITjBIVhbE254onDYt8Sg2eIm3U3aalY+qVgOuZ0XTaG2zF1MwttGS52Y4hTTYSGEGTQHLNCggijq2GO4sDqqFw/7lg77hU5bdszDlcBCeeA08TjHG4vfuuoWZnECdRjUQbbmpD/AFqGqpuYjpywh4dix33FXZ4hY3kWv0k1nPhvoBfqvisx5F6XxCLKxnExORG0n0b29Lc/jlfkvtgeu1Wh8Fipj3L9WqHH0yuirV8vfdXpIO1rfhyfUt9cL6gdyvQTeoVenZ6qw7Vqm8JXK5cFYQdyzPJhkLTo8WCIwScRmg4W8R7fIvBOPFWnkZwcc+RjATFBlIcVibKqNSww5C1iDmtnV3SIZLU6SGd9z4A7u5QbM2w40BmYW6sfDkw95uCqg07nGN8M08pecAOYDQAQe8FVe0dnz1DnZDTE7rm+YAU8MMrzNC2FrCSTL7tLBNqGfV1sLHvZpzoxF1rhvtyToZWNZPI8ggB8cgsSDrbhcJ9XVHFABNO4mN8LbMfwFuKl2nAGVbi1kWbH9nBU8NjYuk9O9kQcnm3anQkiaHEwjrBQTNFRSsaXkdS2R8FLO6q+jnERmWtNr58OxB9G086SdJGjvFjfhr43XMCSdgD5nDBGz3kqJzhLWMklleepa1lGPutn4f6QsuoWdiikdiewF3HehFk05eR0uTJdBi6Kws0uhqLrEbH7D609yx1zr8QFaNWJPYjYlAyXPFYY2sGgWKd5/mKtRs7APgOQGAP6F76uCE1G064mhWJHJ0CrtWHyLRu7+S2zR/6rEw7UqHSgOAjOvrBQ87jfgwnToj8kL9GwB4K7Acw7egdluuM8bVPivAXi/o3U/wBJ52QPcSbknMrakrC9kTxfXoahbSkideB2BzbO6IVFS000dXJJHieCMLb7lshhviqnH1B+a2c/oiGpPg381Sx5MpZbHjIAhXPYRDzTWtw2xFywtsFzbwSLjePFMjxmwLCLZ8bJ9TfnAC0APu0lGLGQDloSdSfFNlwRVEkobGTbIFQYzgmf4x6+F1s5sLGmob0QBq4KleBDRYXm3Ww2AUDW5tMzzqSMvAFPZkylY0jjoudne4jNxJX1QK56AFschzzI0RgMpLcN2b1+qeKzb5F6ZywV8HiFTmV9Q1jOdvgLt9uS+1/62r6gq1K/u+StQTeu5dAeov1+VXo6f1RyZMH84X1I7l+oTeofgr0sfqr/AKxV+uUTMQOCLeYBGeHkcTq0DsCJN+ccgYgyXUDN24oAMI7Qfd+S4I8lw/1Fapk9Yq+ajYXCKKLADqLEDtJWzphztS6MOA1pui74W/Eq2hJqI5Y5Ic3F8e7tIHxFx2hQ1Ozar6YyDG2M4pMbsefDhoBkn47mdroHuLmkE+ORVMzY8TDLm1uAtG63aqqr2nM2GQyMkOO2HCBfTK5U1NE6J5A9IW1RiMTbxtxdEF/DUqnppootp87DiPP0zy76vhdU9VTkl7HMPnB4sfFPYzFDUdDg43Cmp3EPZoL3N9FLVTlkcjIyL2Ljhz8VMW4OaOGK4JY7E0eIVVSRx1jZmyNOhIzae1Y36WDtQEWRRsjP10mmdrBSQlkk1TgY8nCWSZZJwt9bjadSQi4a3V0b+Rblyb6qu1ZFAIXBCD1Yog2KCB5Q1zieCH0tzu1YQ7PKyuy/FXBXTb6wVzre41V3uParUzVkr0rkfoUawyO8VmVeMoEhBrm28j6vx5LbOZ/6zfgUGVdU4txWh0/qanPdE19JIMQysRYBOc3qlodvKcQ3JlrXJJRqQ2GWzWHMloO4FNo2Qxxyk5G+d9F0jeRzrqUdV77cMRUhFi8kFElAqxQvchAakK4C54AE2unxPczDiaHXI4gJtM5+ElrZCo6qje65IJ3ppe4lrrDIFoy1QGQAvvTcJ6Ya4NuAdDkjCXN5oXUxFgAp5CS5+R1AyV3BWhV4JG7g9dOT1fmF+p+K6vkXo3lB+0qXhjKDX4W6arUq21T6zVeE+CEdI+/D5IClliPWJc5dD/xr9fkX6lT9w5Pu/XCvD4LDs2U8W2WGnZ6qx7UqXcZHIitJThWwhh1Yn77KwyBKsy5sBvTQ+4di7E9ryyM3a9t89xUsTgQ5z+wkn3qOxLy9njdQTvwMnxPOgIRLgLNIc09IeCZHVymMB5xE6p0zejln1QFV7RMpiyge2zjfog9iihhf9IqXvGCx3BUlBRNjpa5hkD7iPGMJO7dbX28eIOMsL4Q9tnMD78D7LhYaD6Q+IvYG5OAvc30RbDO7gLN77oUVSJc7b7L6VWc4wGwsBfLLijPWiKpq2RxnSxBDgd2nEDPKyi2Ow0EssdVRuGIN0fHfO44FP2aXPpqnnYJQQx3xFxvFwqgQUsAmeIGasa8i/G5Uu0A+tklDIm9ZmK5cBrqoKCifTQkzOAIvJmRncjijPjOBzWPdicG5BU74GOaTphcFSRz2iLnDff5dibVC8c2Fzsg12QVRRxRfVWwknG16dK0xGVzH7u9EOY4nCTqdxQcwOBuTrycPIGDLVZqxb3K7DbirBNI5C1GwKDsni6G48hKPFEPPcvrXDipISG3u3isTHX4LIhWWKkYeAt7FeQ96tThZK1K5Wo4zxF1eXxPJ9USjisFZze7yPqj63JbZjP8A1R8Cm0tTUPezG1zMNr23gppma/mCWNbhwY8vgnEEczccHPUslK9zoQMbTYgqdkUchjxMjBcSHZkAHLRPrxC6npyA1rrluYOfEKuY0vfTyWa3EejoEWgi5R4o55okjkLgvFP5lvN6jOyfOWMyxlRHN4YXJj8gWt7kaOJ0bSCCpKindG2RjSd6qcyKmL3qsfo6F2QW0dWc05bSAeRTxk9ki2pFrRu8LFOp34Zoix3aEHRlPhY8MNs06cz49zR8Vek8V1fI/UXhfrVGR6XzTWOOE9IoYAFbaJ72q8RI7F+pP7kHRPkxdJt1anb6ivXv7gv1Kn7hydKL/wBQL6jwX1EMO+R4HghFTPcdGNuscjnE6m6xSuceICP+KwAcByHiPFB7haXCTlfJTU7S8hkjb9F7N2e/gmYgX+4+4rBIWPkBjIuLHfuWOVjW5tB6QvqmHbIs42wvt+EoybNhl3kFSfSXXucRNralPyDwQ/g7JBmTBZu4cAoK9gZUxhwboo5H4aWCTHhLrktwZDvyUX057C+JzS/my1gxuYMnOdbuDgnvEdLSDDEx5w9h4exBlxzjZCczhNxfNReeHeChwgsN+9GmlY18YLSLDcewgosIbORUMayzQ91+zvy3WsjJE6J7Wc25wcC3da6OHXfldSxUENDDCAWDCXnUhUk1yLsffNpvYeJTywc3jJINmHO9uCcKwx4Sy2WE8UWVrydScXfdFlU2Bxzccu9RbToX0p6D2WwuPEkC3vXMTMErMLm53HnBM5ttnYhq02sixB2qsgfINsQ5LMI4q7SrtRRXQ5cKY42JsgCukF07ouiOYLSg21nZkELMhdOyDYABwVnk9q/V29oVwnYY429Z7ssroQU1ho1oaFeXuRxWX1K6Z7laRnd5H1R9bkvssf8ArN+BVud8Pnyhzo4cLWjmWuzeWqIgwhzceA26btDcHiNE6TY7y8GRvSBGAHXvITf8Kqn4DnFZpsBYZIlHkI5CrZqzVzM7H7mm5QQb5wCp2XvPH+MKjpQLHnid0bgqt4Y6HZhLH6EzNzW2CQG7Ni8ZwtuUtKZ3UdPHGN4fi+a29XXNOC4N1wRg2W08ZZPNK1+9jrhSSOxPOIneSi5qkpal7YX2BPAFPqpqoSW6LBowDev1RZt5clelk7l06T1vmnjzkYsirVhd3FB9P+Ffqb00QvgA6eEm9lhpmIGuk8Fajp/VHJZ0P/qhfUHuQqtsnBmynGEd65jY03F/Q5MIYOOaDtqR9gWRTpCOgHesLBBjbOEbfDJNgBDHOaSL2cdR+Sieb9R2/grWGLFwI3LDa2hF036a0MIyjeS30ckG7GxcGO+awVDJ3DTUr6W9sjG5DLJTfWRMllLiOi+IkDxvYqpMbudfM1o33TxXMocfTdicefYY73y1vnbcMlT0+3iImtiEYxgh2vRyF+Gptkn1NW9wcMAPQtYWHYBkPBOafSCMzXYCMQ81ODiNxRisx7b2GSDjiDiexMe6zQ5vYonxkSONxn3qalLCwslDLgPLQcQxb09vSa0DENGqVr2Nc4lrCXtGmdlDNO17wSW5kN35p1bWPha8PeWfVi9iSBojSVkN2SxzRus4O9ynp6mGeNmFr+k71hqoquntK3sBCkppjCeodCnItR0KIWhVigcihuWa6va1WjffkPJ0FvVkS25UUT7ByAmwPJLXDIpzJhGwrHGCnRtJYQBbO4uo+eA6OK9skQ9dNCWEsd1grTvHaVzmzYTwaAe8ZINabr6VXmoxAxxDCADvCb9206aq7yV9ceAX1QQYblCR7SOHkfVHv5L7I7pWrAHdp5Apa1jp/psjHtAvZjdLDeURIHmsqQARm3CnO2bL9aGYJCCMvmmtoHNFS03AaW3bvN1BgvzrAAqS/wB8D3Aql/i+4plRMIoCZZDo1oN0+I2exzHDc4LAskGhWGVlUuNhLIR6xUxviJTrkFwCYQbyNQgpmRiGW7WAXxgDRHUUr/GT+y+l7OmhfC5hOHB07jIqlpoJ4qqRsZeQRqL5HeFBU7Wlkpn44jYA9zQOQ4So2zttI/GesCNFaer7Y/mv1RZt8j9Wk7kGfRXHQOHxUW5jkJjoryX4tVqYhWoXnsTfouMG7y3XgEBGwFfrUx/mWCmgbwaOS0sA/wDiBCioLA3meLMHzXNQXPWfmUHzx0rdIxiPeUXGwX17RwTTtPUdVdE9yklacLZPao8eHE8H0inviu972Yd0hT2XBIt/KVfU5K7yDYt0QZtCbiIXK2wXdjD8L/NOdAW9uXanhhAFidM1LHUxtjaCSRZwzBVbFsov2nVCmYwENHWe4nQEAqaomho6Goq5w3MCQgt8PDVTwzvjnaWSsNnNKa+6IGOxwnehFJzrHDG3RO0wjvTH2bUtu0bxqm43CIkN3Kna0NkGm9U7btjcS3u0Ra8tYcY4hTTusyNzgTYEcUaeXDON9sQ7U9mIgFwtcFU0sz46qq5h97sc8Ym79Uyurw6qmic9pD8bTia/K3fwUEzREXMkDbE4E1rcOeSjfYlM4ppbZBNWdkSiir58AEAIzxCBa/kKz5XHNF/RKu0vjcAQL2cUWdDH0gcgEMdpc2tKZK0YDcEIPYQU/wCkY4I82m5DVcA79VoSiwh7TZOme+QOtY3CbEySGS5OoHbwUtVGWzNwN3AH2hR00ZiizfZF13ORPVVldi6Hk9F3JfY7+x7PiFiDrDQqR4yC9IqSGB0TRGQeLVUssAWABMxHK9yTkmOIIbZfo39CjE7PrcIxEB+qpPpMn0c/U4jgu3OyhOj/AHIUNdHUsNzGb2Uc4LahoI7WBypKqIvpvaIRZR0svNVEpBtewGSoD50x8AqIaRzfiATcRwssOF1cZi/eUfRCyOSJCeU8+aSn+g72KQjqOUvoO9iksegURJHkOqPgE6SerJ3RhfqwWnkfqsncsFNC7hn70/gEXsBKvZdED1vkv1B/ch9AweeukOxpRc9/a5MjkY3C6zUx+TYn+5Bghltm14OHuU20Kvn5zcn3DgmUlI+Z+Qa1OnnfK/NzzdMGIyjrCwPBYaqwKadrPuBoFldNDbOLS7g0p9MC0Bru0DPvWTzIMUm8k6IFpPZdC6AxC29F09Q4nSH/AO9qwbBquy4y9VoWJ4PBR6kjopmzYBJOwPqvOOuDsCfU7ckaJxFBE4sJO4XsT7VCKdsVGA58LiXOczDiFtSeHYn1NZJI9xe57y4l28lGacNCMlIGE2FyWgJzC4YMwi4XaMwn3thKLnZBEIC91HTc5lmRZp4H59y20xkVaWyS0pZmSQ4ObuNtfFU01XZpa4OIIAPCxTaeiDm4QSXZHxKEkD542Z2Lj2706DDPT9VpzJ3Hgp8OLN5eQARxCdMAycEd+oUWFRcVD6SiOjlH6Sa7MFNGrkz0gm+kEXQ9pIarsI9FBpIdkoSUzc5X0IPICjbVAXcD0gEZCWuUsdQ54NwCbrHC95O5SUVSx0RLgNwTKqASM8RwKkmnwwua0u1xGwVQGdLC6wtk7NOYXNeLELMscVgeRxT6epE8JsQdeBU9bGI8YY8DMDenAkvWVlYWCzsg2mBHlXa7kvsSp7AD7HAqiinnbXSyRt1bgF1sK2dTVfgCoJ4g+mNTI078IVBRyFsjai62SNY5/d+a2R/Bm/8Af9S2Pvp5j/771sf/AGsi2Vuo3kqjgnkik2ddzDY2lVHL1NmX/wDKqMa7L/8Aqoy0UbqdrI43AHALnD4qcZBlPLYXc2S97dyEMzmfQqfwF0bdGjg/AfzT5HAvpKdsQ6z8B/NT4yIqOnDL5Yo1VnSClH/iVZHkGU/hEtpQxteOZwnjEFtP04h3RBbUP75nhE1bRZbDUd/RC2odak+wLaVSyeT6U8NiaPElVvNvd9KkT6qUySZu4oso6ubc9zWDwVqcK9vI/VJO5YKOAuGVhdUPm2I9YpsbyGdVYwnNMdstfiE7/C5S3Wyc4ukOuiHOuz8xUztl1c88Ye9pOu6wui8NeAdFJGA1sY8SsYFzq4BCKG5X0uQQxH6ph9qxns5Oana5A7V77WRwkX3KrYSXsLiN7FI6JrJHMLmcbYjdARNbo54u5FkToySfRRTXZONjuWCKvdvEbQPEq2xavtc74gItciX3VygzaVTHDlikxnPUnMD3rBG4WsTkVaIk70wTl80b87OjPpBU0bHvp+g0W6CMkJuzpkZOO+6e12K9imztDH2EoOTuKZLz3ONAcXDNQiscyNouBn3okZ7k+Vww2C2nSUk2yzKBG83w20HYdQCpKXaZ5iMztBY0yH0rZ+4r6QxkYaehmQ4WUkFDMwSdMNOG+mWiPOmOQDA+4cOxVETzgOOBz2uBGoPELExrrh27vVrMvfgiNVmgOQCNYjhcLreMwii8NB81xcui7tCy7UTkVZWOaBCsrI4rN1XO1Er3aNbmsUr4wC5rrglOpuiOqRcLnrmSMFHnOepsjexF05zAH3ie3JTU84wPfL6V1FXxXBLZd7Six4c1CRt94QkZhCMUpF7EIPbaXMjeoyMReM1CHEl4WMh3E3X6n5WT+Rs9PLC/qyNLT4qWjr3xTDNF5s0KOkgDWZOGqE8JGO+d7HVFXN3K+drIBCXaFNFmcUrUx+0Z3NvYvKLOoXBSHt71tSliEUMzAxugLAVtGR4MwieN9mYSfEKAPv8A4aw98rrIjOHZlMw8QxVM8DjUMY1rRZrALZp7v3ICkP7tqc43LWqeeIsLWjuU25VCnKmU1NDNGWYhLbw1/NAQuubAoumZHAS8ucAAm0VBFTNtdo6RG87018YD5gzNU4Bc+rIa3Uhi2eDnWv8A+JUkn3dafGIqMDo1bSeBYQg7E6ZzHMByAOqAp5sOQBdZCwa7JB46yuVanjdbVWoJPVV5sI3uHxXOTmPihB+iUzuMMj/c5fqwG+yNxfirPhDsgXBPli5mHox7zxV3IAcma/XmcSBZNhiu+VwsNxUk8r2RF7wTo43NkY366pxfaRtnDTuARyda11G8hj8r719Gkcw2IIu0hFuy61/d7muKH+F1Ld4eR7XAp3gdCpWtxlt2DVwzCDQSUdt/pNI2MERB1yR2JlNWRxRAMY2EAN4ZnVR1D3CUlzQ0Fr2ZhhJ3jwt4plHsWNjHgPbk22dzwFk6vc01H3TjbEPkohs5gaMDALl2t0OCjzAbZPYwxbiNRqvOuS4G9ymyxXCIHRNnA2TnxNBncKi+FhGuA6t7rp7dhUmzoWROlnHPvlAAMlshmO3xGFCmoGTxsvIOhIGG4HAqU0omazIR3fYaWNinve8h3SjcAR/K6wB9pKLKGOGQZjK6DLW3JtzZFzO5WWfJ0bLpAhEoObiauuG62V2jTNt023grG5RLMQII5C3IlW62icSbaJtjbJylje5rMw/VCCKTtUccfpON7gpppsDNDod6fRynVzCVHbQA7lPV4nxWwDzibKSimxCdoI/mXPEQm1wM3IjQqtpq97BKSwHIFVlRU4xKRkLBbQZVNjMuqnAAL1OX5uTpI+kc25I/RCjxV9XFC2pQ4lDiVYyd3LHtWlI0mYOg9PpJpIXtLJGmzgVJUhxZmG6qaqnEMYu8rZsABqMdVLvscDPzWzGabNp/G7viVQDSgo/+FvzC2fvoaT/hYqFhDmUlI1w0IiaPkqDfTUf4GfkqD+BSD+lioPQpfYxbO9Gm/A1bNG6n8GNWzhpzP4Qtnj+H+EKgOjGfhaqH+HF4hq2cetDCfBq2RXi30WH+jon3J1Aw1NITJTjUHVnKEOS0B7QjLK+tlHQjOGLvXSUbHNAjxd7ldrgIwMR7UPQYng2Y1o7gpQdwPa0J9jHKSWFXo5O53I9mhTMJxg37FBLAI+bLBGL3Ql2c8sN+gnP2oxjToS4+CvVTP9HId65j9Fp4m5Wp+bHjkqkC2Ie1VGIYiFeCNw9IJ73WJyCt5HO1kZfngF1VVBtDC6Rx6rGgkrbr2Xi2VICdTJZvxIW33yB76UeMzPzW3pZWuFLE3ulYtqUM4NfSPZG42Lxm0eIToHvZ4jtTnswk3t1VbYFQ7TG93uYh9HqA/wDj/JqZUSBkYy3klGGUhriBxHBCnprzVfNm5DhjyHhv1TaMCalhc+OV2N0g6Vrag9tt2WWahr9qySVjg+Nrb6YCQCPkn09PKyDD0x7cwfZcBSlgkqHyyUxzka734VK4PfBDzMWNzjmCG4iSAozsN75XF2YayxyuUZnODcmAp7e1HFbFYlSPmDGvYSe3VVMWJ3NuyXNvY54IYTZxG5NjqxLAAxmThbQKaGogE9K7nKclweTdpu6+ip5mSQTxwsa7PoMs3MW07VTRt+qu0El1tdRZBk5njZ0bWcANy5+PMZhYbtKzDh4o91wjdG1+Sx5DgKNrHwKLZXXyuFl/SsmoYyAsK88aFEEdyLugVY2OitdzAhcyb72QjMjozYfNQw1RMZ3WtxuETII3EBNBDXmxTjAC0YuClEAjjODLPtRczE7I8EGzR4cjhsc73Vwo5tokPdhuFAAGyWJYbByayVkjdwIQQug1zwr0h8FlyZcub+75jkvyAsbtGIfyy/IokzsAJcQLAKenpHvkc2KabXe4DgqicWZtN0fdH/dVbzc7Z9sZ/NVO/a7PCI/mjDT80+rhl1GMw5/FGJ5Jrw+4IsYv7qMa13jzX91Bvrf/AKP91Sb6uTwY1bP31FT7W/ktnfx6n2t/JbO/i1Ptb+SoDpUVI8W/koX9TaczO+IH4EKf91tZnjCR81tyPOCeCbukLT7wtrbDrGisjlgeNC75EZFQ7Y2dfLGMpWI7L2jeJp+jy5s7OITuBTt7SnHQFSO0Y72KSaWKnizkeQ0d6ZR0UVPH1Y22XWPAK84CueSyLtTyfqcncfh5GFktvRTpNlEn0fkjLtKaV25pt7Vjma3+JN81g2WI98j2j58gQ+isz3hXBPkw1W0qTGzAzmA5w9JRQMwQRtY3sRRRTcBjkaHh4sWuFwR2hQUu15oIc2Rke8XsiYzlcBYf0Y9fH8HD5K8FSeMzkGWe3QhDNVO1K1krpJDBOOnKG3DM7ZhPpKIQ0nQaG3llbrhANyRvREsgjxBpJ1OdvBMqtrxxzOszM99hdQyTiJ7BI1kduGgt8Mk36VVwRQc0x8bZWtGQaGnpH2Y0RQMpwDk8nv3KTgQDp2qupZ44iwS88LxlmjxYHJFsjejvv4JwcbeBT2U74ZjiIIIOqqayriFNDzhlLrR8VEzYuCcujqYSXYdcbXYbAfkoq2OKldM58TMbQ57LFlz0vep6GpMdSHi+hUj6JoOF7A27T8QrtRY4HQhFxvxFkQzCESOQ8oxgu0Vm3ByBRGpQfMwX1NvkgS3tYV0QiyS5GqGRXRtkWlBwWF24BNLSQU2PoucjLC9wBAG8Kd7jgheQTnYFVEhdia9otezgVKyzj0sk1pa+N92OAyOuic+HAQWgDXcoDE50wu7RB7zgbhGLq3ysual/lB1XQRZOx7TbJOewOunva1h5M1hmcg6lPJpyhMYX4ja4UfpKAHpSBveoZr8zKyS2uB17JtXTS00jcTZWlpTNhsM9YRLWSeyMcncrbwF/MEOKB0R4onyI4heR1lTH96PYVA7941Ai7SCOSn2lQyUtWzFG/wBrTxHaqr9Ff0lfDNmIzheB57CodtbJtG8EPAfFJw4FVNJVy089ORLE7C4XUoP3J9qkOsR9qMweS3DhQn2jNWPzbALN9Y8lo3nsX6w9Z+STSSeofh5F45/V+aA2a0D0Sgz6U/sWPaEI9HNXmp4RuBcjxTg3VB9IwHsQa2w8gVdq6tH1APQZ6Z/Jf/q1w0+p8gMaXE5AJuJ80jrRsBJPAI1NVLUHKRzy8917pzZHMAzxWWH9Hqdul2/HGUXNd2vJ96lPUDXsjbn2XXSsEaGge+kbUsYWhz35AOy1KrKOYCohZ08iHRkEj5KCvmLYIBHOHeYOv4cU6mBqWTkStIcwDjdVNBVAVGCbBdpljyVNWV9K4uwNs+KTHawY4W+ZVK/Z1DSR2EsF3PB1fctI9maohQUBiLXFjMEgjIxWs3XLW+JVNI9pDi5rIzHFfQAm+iFfXuzxMYwKOZ8vNWLGG2S+jVjebDTcWIIvdPoalk0ePpuN4y27cjpfUBNZAKttbR86TcRMA6O/IG5GaniEkDH4Mcgu48Mr2VLPSyVNXUyRc5KS0qkppXhldE5jDq67D3Z/mqJjLkSSHjGLrZk8bXSOnjc7zcBWzN00/wDxu/JbM31M3/E78lsn/cz/APEfyWyf91OP/EfyWyP93P8A8R/JbJGlZL/xH8lsr/eS/wDEVsr/AHcv/EfyWy/9zLb1D+S2Sdaub/iP5LZkbw+Osmu3MXiP5LGInt0cDbutdCNvTJ49FUbm9N0gA32WzQLc+/8AD/ZUOgnk/AqMCzZ3+LCqZx++db1CoY73ly9VU9XCKueQyQm+BmmJNhbgp2NiYNA0AKT0ynbySopARLEx43hzQVsubN1I1p4sJatmyQ4A2UBbEpJnxSTzRP0LXtsfgtgOy+mv8T/Zfo6bj6YfxhbIdFeKqJHrhbIDAZ5iBuONbGjuWVGXrLZIsRUe8qgfpISqN/Vc5UkUl2vdcLFTG3JEzDiLhcbgoPSf7FB6T/wqn9J34SoPSd+EqD0z+Apho6uRjzlC7ceCq2fpFRigBdO+QNDeIOoKjpQQw4n+kU4vIubolGxzzWEZm/esWSaFfTRC9/mrBBqab3A1soMAeZmBp3kqjGs0Z7yFQH95B/ys/NUb25CJwPAtPwK2ZLWfRo3tM+HFgZe4Hhp42T4gSx7nj0XG6vHcKOXblKWfe8x0/wARssB/wupf2wfNq52EbSgHTjyl7W7j4cpZcbivouw4AetL9a7x091lPBVml2dkAS3HqSRqtrPY4SVb8mk5Naq+OrDp6l0mIXKqmvsxzfEKs4s9iq/5Pwqqd5rEWOLZWDLeEyppJMJt0Sm6iph/EmDWeNMH7+M+KbGyX66I4m7nJrtn2YWuDRa4QDZGjVyxVUknAIT7altoyzE2/SusZIivY6ApzWNadQnkZSQ/8gUu58P/AChTelD/AMoU1ftFkRLOa1kex4NmpkbGxxtDY2DC0DcEP/7vf/6PkYLU8Zz1chDTMpRcmbN4HAKOR7HCNvDIWuqd093Nyw3tvB8Fh2XTN/kYf/p/3WOIWtnc+9SOc+GBmN9zcgbv/wAKbfhb6zgFiAvDG8g36ZOWaqzTHm44yRoTZ1u7LJNnr3ivlxl8hLbGzmEa+3hxCjpmPiY++PCSA6xtqjIYvqI8Mbg4M3dt+JKgM0UogsARiY44mnjkVTyCofPFd7mWjLdxvwQZs9krGyEg2kJ0F72z3HJWY3A64IvbeE+jMjm9a1294QpzOZnZOZnbgpXz436h1xf4KplY1jjeMHEGkZAp07nsleGg9UHzjwQqg2SNtpr2c1mnAWTZ6mNokF43ANZ6OZVLtKPEwPbOWdK7LtuDnnuCkjxBsMha3ztB7VLN0ubkDjxJNlVlt+aue8Ks/hD8YVbuhb+NV38Fv41Wfwm/jVZ/Db+NVn8Nn41WbomfjVb/AA2fiVZvjZ7Qqkasj/EE8QRNltijByBB7AjIHm+WiY6N7DiIdr0mfmouD/8A5fzUd/u5fwKJlgWTfgKYxpDWSE7rhOmhcCy4KEezIoRkY7gjxJ8un2nBgnbZ4HQeNWp7XlsdY3xjKn31kfiCp4YiDVRuCqZobfSIvG6lZk6tgHiUGf52D2lFgDTVQOPeU5trTR+9HPOE+JUnNFt4xYeapi3rMVQSzC6Hqqq9KD3qp4w+9VHGH2FT8Yveqn/4XvUjNjVrnEfdnTvCg2d+ksM9UQwFro2vOjC5PbK9krS141aeTo3W9X5DfJdJcF0bA2uEcAbjJ7SpqmTBE253m+S+hB7jKS92tsgnek72rGOmA4duapn9emgd3wtPxCihGGCJkbeDGgINTWc4AcyV/iG26moGbMWBncMgnwSNmiJa9hDgRuITNr7EZNkcbcL29u8L6BtSan3NPR7jorJ09TFANZXho8ShQ7NmnY3OJl2Dt0aPbZc7tGW5xshAjBO/ifE3QZS1MgAAazcOLgpqqtIfZ7gbZBQsnayFliG3ceUmVY3E8SgKOXEThzBVBpik9ioOMnsVB6b/AMKoRpJJ+FQjZUnMkloDjmLLru4BCDZb5ndpTJ53yveLvcTqmk2DwrEEPZ7U7QlvgVU7p4B/5wqj/c03/MFUD/M03/Ov8L2LebOec4nns3Kyv+lkhv8AuhythpnyHRoRlmfK7VxuhW101RzmV8LA3gFFYYyXjvzV5SWC7ALtN0BTRt9GP/7WJvNtJzA/NYRitb4FOIudFTwHpsjfENDEXk4VDGJBSvq3Zbp3M9xufaFJNWuqhC9ricRc4Z95ICdUVdyS/Fc34ngtnxUUbI4iZwbE/O6JeJH4enoxuvs3JsVTGXM+qOUg4tK5zYJq3jBKzAMtCLEBRMhqSZGvwjGx7DcOzA/NO5pxdchxLRYb0acHmX42gYecB63C3eEKWr5kuEliMRYciLA5FGi2VPD5kz+i51j1cvcHBQP5iohDmOjJc4Ei2WllG1gkZia54Nre9TVEeNzLne4cNFVVd4YqhsN23LXHMt7l9Gnfz0glY5oz0tpopqasYzEXNeL3cU98jntYc9QNFgYS+Mh3DGc0HtBwON/5ym/wz4vKaDnFl3lQudYx+Nz+ap72EWL2qn3xge1Qh5tEorX5tQlt2AlBgnhHrAImludXDErROJ0dqFG2UcHKERiwIdvX0a/SJDtDwQnjcCb7roFr3Y35HUPspI9py007i5jsmF3JY+VLBRirg1abPVTe+JTSuOM9yc4AgW7ypZJS5rmNB4vATw3OeEf1KNhu6oae4FQst0nlEVziw5E6di6DjydJvlH/AACt7h/+4Kq2vVRVleww0A/FKoalgEzL2Fmu0LVT0gxNncbbnNv8FH6T/wDjd+Si/i+1rh8lDvnYPAqH/cRKD/cw/iVP/uIvxj81BiNp4vxhQ4j9cw9xupah1qaGSV24hpAW0WdKeURN9BuqLRYknv8AIAahG05p0NJOAfrpugz5lWFsIVxpZG1ZTeq8IDakTxqWcnPbdYTpCwyH4D3lCDZbBxfj8GjF8Q1YaXFe5ebkoR7Fkvq+Ro+J+SvVzynOwsO8rnamR+4uy7t3u5Q2ke/fhPJg2Y8+lf8AJEo5pxCsOkub2M9t88Oa+qcOLgEKH9G+a3vAasKvJZNMtk3QXsTvTBqfYVEOP4x+ShrNpwwkHCTc9IHIeCBPYOQj9KH+oiisFC2P0yAnR7Pmcy+LCQO85JjDhMjncUxumpzTeaDRrbTw1WBko9GM/If/AGq8A8UXQhjt2iOGyqRA/nDMyB2jeoZAn7VnfIT9HjLuB9yFBUSU7ZXEP3/ypskETYGAPwkPO7LeCooZzdzZC3hpdOlY+Zrm2Y1zi53G2idQkxAjnWdcdoKdVbAnixAxsawAHgHiwP4k6J45lgkgbBzv1o4taTp/NkFzNQA/NrhchEMnie4uxODx3jT3EqSpkaThtIQ3GTYAkgZnxC5lgiZLiY6znty1RjBDCQmyPjbLKQwWHVxWHGygqKlxpI8MLxZjXv6dsgBnqbm6mga1ksRODS+oQkiwyG54rDVRBrhaxzKdEwtFiDxQlhPQbcBB0bQ69+Kwv6RyHarg55FEvIBtu1UjJBZ2nApxaXJuEh7bncQgNyDgbNX0esY7c7okdhWFhZ/KArxkbijmOBRGD1kHNI4hB8DzxKeG83ELklfQ2Goc9wmHSy0C+k0MUuhc0X70eQo8rKqklgk6sjS1GCpkY4DEwkEBGMyMxX3hBzAtJQETG3uWfJ+tO719WeTMeTU1ubAGR73v0VFTDpsFQ4686AR7OTFkVGPMb7Ez0G+xM9EKPewKI/u2qHfG1RD9232KL0Ao79QJo0aB3eU1kbi52iZHTyTPdZjB4lPrah08jxnoM8gsuuPYUPTCtNXP4MaEP8Ri7igN6uKup7WxrKGLhHp6zv8A+hBkQGVgFbZ1JHve9zvAL6PsueU6vOvu+aIPZryj/DZMY80obkY9kQDeQPzX1Rf225S4qapozExlycr8ArVoh1wPz8EJKyCnGjLkormyXHgjGGlxHTF8l0PEIlpCPpqGjfLUTSgEjA1NlbjY4Oad4WLUph/SmYHcz8kzgm20X18LNwBVtmvBbjBIyTb85IAGHPI/Jb2nooularMreyE/F6swqxTM7o1u334wXRFuJ8t7AeCi2TRmws1jbAb7DQKesZLPVB7omtGC/UucgB7SUz/EI3zYNXBmPTFuumRbWqBDZ134gR2gG3gpX0kmvN3BUkjHHAXsIcLtGhsSh9GrAwljHwHCw8Q5rre5PfsJlEIhjF8Um8tBuB7VUvjbIY3YWjCDyyVF3v6MZ1J3qhgDHPLntO+/bw+Sia+RjQy2Ic2dxzsEHQTMLRDJG4BnA3+aqKOlY9wMsb22zubHeFS14a6RzW3AQNUxskzSGNNnjffRGJoxBOvYJzY224ZrHk5trhPANtFLM8iJmI71PBnJG4DihjIJyKawkxlONiVY2BsSvS1Rlpo5dbgX7966wVnXV4geBCtn2INpnjtWG9hdxRnkbA4jPJRtqnUoyswFq1KaQCh5FkTXvqGMPNvFzwBTmVDb24I82jH0S0ODgoJKdpzaSFeqMI42uVM3Szu5SsqXF8b257wuge5ZLTllqpxFA3E8qCAB1SRNJw80LuDQLADT7fDqExNe3I3QYEZH4GlComFNHJZkfWy1KsLYm+xD0gh6Sts2sk4vA9gWPbAHBi7WjxXM/o5Ed8z3SJ/0uCS3RMYt3tJ/NOktJisg2ppo90cN/Ekr/pEbNCXW+JTmoHVoXABO+iPuU+qmZEzVx9gUdDG6Iw4wqR7TekbYD0QtnlpvRt8YwtmHWjj/AABbMe+wpI/GMJkVC+owgYgTbgAmsNTVP00+ZRl2pJNHG6ZpyuNFK8E/R3e0KRzASwtHaQpy0Nfaze1EM7yEfTcj6bk5kRhbI4X1Rie+hldkelH8xyX/AEpn9T8uSwJJ0QkqWOHasVG4KNo6eeE5E/BRyNuxE1cLeL2/FXp64/8AwR78ZXQPJmqaIfWP5xw3gXKZtaaOENcGAm5+ZUE1NMJ8IMZxRGVxDm21AHeCEI3ubBMyRrjdpabggncdSqmhmhnqomczjN3Pf0cuNtFP0KMPMYMZlz0I0HvsAqGn2VNNWAxyc3gYAbguwgn3204KOanlkkAfYl2IO03gKCnmdAyIYADcdgUtLE2ohcQHGyD2h/NsvvwjJR4smBuLUBYmYBJhFukSVDPC0fvWi1765qoP1B6Ada2JVEgBdZ2IaMeDfCMWRF1JmYnXEbcbm8WjI+wG/Yn0LxMwWxas+XdwT6owvlbZpBZfQ3B9xzssETYZOlGRcHgnRgvGbNWuWKNrXcNU2NtibjcrNIGGxXNuxwuLXKaWBzXvTucuXaIybgFI5twE5pzFiE5wGa52jlhOrDiasUd1qChgssMnALDjadAVGGkOAULryl1rN8U+m2qycknCcyBqP/wrsB17QsreUM2HQqnq7yQfUy3/AKfYpKaUxyixHvV4wTxRFNHbgnGqx3HFPBu26lMrOk7CNQmujcQwNPFZKpqjamhdJbUjQLaTtYWMHF0rfkm5Grn8I/zKpqOPBTxYRv3k95Kahu+07CghyNew7juKlpagsJXORZdbehSwkA/XP07EEOCb6ITeAQi/Rou9ORx+SEm2p77rD3BNIyYCb2QpaKGnGkUbWqm2hTmCrjxM1B0LTxCoo8mSzW8FRTV5kfLPjDGjIhbPFLFHzs292o7uCoRoZj4qj3MlPiVS7oH+Liomsw8y3DwKipwSxrRfXCESXLM9yyWQ71ecDiVg2AR6QQ2dsFlNjwOmaXPPAKiiYI21AsO0qm3VIUD4xgnDjfRA/wCbjyTiy4mY8cQpv9zD+IKb/cwe0KodM7DPlfgFV01THMyfNjgVFXUcdVAbskF1/wDqio9X8uQtppCOBRebHcVjpJG8RqEy9nvNr5XQIHNnU2sSE5tfBctIMrdD2pv0evztaKMKEjpSAngFE3QIKWumErRzVLx1xd35qOlgMFFCMc5wjuAzQY2f6U0ve3VjfS4KOCCPm7Ahn1jDn1t4v3EJ0sUUUwEjGdQ8Tpn4WRFA5upMtw7eNCB7RdVNXRS1JJwQMAIIuCXOy+JPgvouw7B1jJdg+akkcZ35SOBDiPOF+HgnCldG83YRoViivzY19yjBu02PBNcc5MPgqU2LpnvA1AyULGQzxtxxaHiBdRxQ8/TvEfzKkY3DURDGRhLrWcFFLCY5wHt5sgAjXKynpapxluQ94I935BCSna06tUgp+ZObdQSpnwtc0XFkIovrSclFg5psLiVLFKQhJSA4ukdw3popxMw6GxadVGLXGG+iLcwQQU1x6bBZQBlw1Rw1rS11g/oO7irFzSsYNlK0ZMJKcR1dVWunlDKWd4xGxbGSFtR46FBP4ssttYHD6GfF7fzW2nnEIWeMrFtGKghhnibja233gVZj+6H42qqGoYP6wqjfzf4lP6Uf4ipTrNGPapN1RGphmJ4/ept72e9fSsPOShttC0Kl0leXqkiFmNt/S38lHo15b4D8kyLznO77fIIKlnH10DHdtrFUOuF/djTGizJ5o28G4QPgmgZzzn+ofIKP05fxpjN7j3lNTboLgSFUhpMLmOPB5t77FbWbps4yDi2ZnzIW0ybO2a9nfLH/APyVf/tR/wArVXb6QeErVV76M/8AI381UN/yUh7nM/NSu61JMz1gPzVutG8eF1G69imlM7k+mYXseHtG5MnjOI4SueawxtLnjgLp4Y58kMhLRoGG5T6mpfLJroBwHDyea/RWmHFpPtJK53adU4b5CPenO2rSRCIynGHFoIF7ZnXLcp99FL4OZ/8AyUm+jn9g/NO/2lR/xptRtGRnTDybYS3QgWzQLy0OuGjCMtyH/sFd/wCEpx3u9hRtoSiToB3lXWqyV2oF4ceNlz0UEWgzcV9IqpANHHC31RyZctqHk6BQKCliM1FqwDGwe4qdm3JpIsIfa2fgqiOV0b4oiR4Kd0JaaHGHD928FdIufRVbb8IyVR6Sx1A74yv0akN5IZAe6RbAkGKPF+MrZTXh8U0rXg3Fnj8lHS1hqOfMmK2IOaDey/R3G+KpbEXtJDg+lxZ/hX6F1HXiofGAs+DQv0TrP+2ggl48zO75OTI4mxxtDWNFmtG4BCOmMpLSYhj3d6nral8UIxGXJ7hwvfU7rqqosqwtcGts17EWXBK6b9zSLp8OwJ6dhs+d2nFuQHss5F9O1rhk0nQdgUs9A6dpxMiHT/ku4DPxcpHxh1wGm5uSpGQlxPRNxlxUjSSdDodyGKxcBdc00lj8W64UrqezHOF7Zi/sRlYKWS1tQopAOcfJzoAb32CsbtkKfGyMk36SBpmOxahCKjxNOits2P1U14IOiZG/HwFh3KmLzEyO7+IOiDmxviNgciOFk8mORoLwGnFY6FQVLgHtwy4ULYTuQy9l0zAWjVQtDWuf0+IUYycQSoQdAoeDVFbcFG7eouKjKjUajKYmlBBBBX8rsQ35cosggEEE1NQQQ4pt7EoIBN4pvFdqvC6ZhtJHmCsFJHI0Evkyw4lUPuegPAn4kqoOrx+Bv5Kf+M/wcQpH9aRzu835Glv0ho6Q6yHEocUOKHFfRth08Z1axo9gWKR7g4dJxKMlfPUv0iZhB7Ty8zBJIdGNLlzdNJNq95LW/P3fHySgLl2QCZjyKab5ppBzQEV7jVDAy3rL6NsueYHNjA1q854BJOtrpjm9QZ9ipHwMcaePEQL9EKniha5kMY6W5o4KC33TPwBMc3ogW4ALZ1gCyL2Kgma4iGJwHAKOOukbTANYLZKQJ8b56zcxuDvJX0WvlndG6WzS4tabKh2nQQV5hkidO0uIEnAkIMa50U5sNzgjQvAcb33tUlgWvfZSNyMrPGykdpgKeetEwoD9w1bKme581A0vcSXOxOzJ8VsX/Yn8b/zWz6STHS0/Nv44iT7zyPdUVLHk4AwuLXbyMwEYKOR7GNkdI7NrmO0bkLm3G5Q5iOCvpHYXuw4tQWk3Oet+zVUsT46uikBp6i+UZuGuABITgHtdpbVConEJqWQR36T5DkNFGJ2xiZgjxsMme7FnmtnM2JXmLDNJJBq27CX4ycWHh1fAItxMdp8AjzbWAWsczxT2MkAGNr+sw5g+CcDcjVHC4hrrN1FlPV1Jjiu7EiyAyTQtdhlETJmXvpctsBY2WFjWSguY02DwCMvFMqpcdJUND/RUhpGiU3Ifa/gUXUzbOsiKV3Suo49lsxkIYSciFjjOFydPO9xeMIzxBSiHnYXtkyu4A2zT/pzoZCGZEEu3JgnJY9rLAa+8hNaxpLs+Ka6PovCwsAb1inNbrmU7Ec1J6Sk9JScVIN6fxTuKfxTjq5Eb12rtQ9JDihxTTvTfSQKHFBDimpu4pmjlzbg4OvGdRwQ9JYNCmyxksOY1HIBvXar70U4pxzJRLyLoiQZo3KK7USdUTErUExd6BWNsYvkG/M+T0gFio5h/KTyZ8nP10MPpvA96ENBIfRicUAuZ2G2TfO4v8NAhvXBczs/m98psrsjY3Rjbd5OvkZHkvC8aXFk1jeuSrEgG9hdOsnzyxx7rouly3nCEGbMjhYcpXuf4A2CwNZddKycKox6teLDwX6le2hT+BVom9ylIFon/AISqoUudPJm7gVtWprJHxUby0nI3AW2NPoZ/G1VtH+jb2OgPPvkuWghVb6yeCKLHM+BwwBw0Ngd6npdi0kE7CySNhDh4lOewgAqvlcwQUcsme5qrGNa19HOCB/DKdTVz+daWYmBwDhZ2nBDA/CDdSOlp2iR45yQDeN4TojPzbt2XZmqlwJMmltwVS4Ah978QE7ME6ckUDMc5NyCGMb1j29ymjp38+yKkYWghnNknLe4/MqUWjJp6iINwPBYLHeWgkm/gMlWNfz1PSVH0d/8AXbjmM/EhTzzYYoi919G6rmvral4aBq1upyvZYxj+rkEhLQY3YgOJUcD4gJDTvaT4cO0JkxkE0IbM0AY2C2K3EaaWz1yUMsjMfRuA3sUcgMQwmxtkdUxkD5WWAYbPHBARlzcLi4ZYc8VjuVPPcx86480HNMLxdwIuRb4hVD6SI0da5wde7JMswSCP/YT5ak7P2nA2KoDhZ2mMjinslElNcSDPvU8sPNzxkSteL235GxU2mBwsSpXQOBBz0upMILgd6eacRtabpzIzZpJK2g4FkNO4A6kqqbTSOLXCYjJt8iq4TmWeENL94cFMy+KwO7MKVrcJLbd6dDJcuZbvQiYX47oyXtoul5ZWEJyKKPFOBTnN1RbKE4R4gUTGLlFHCnNKJTkSwp9sJNwi+m7WfBExJ8cmILGMQR5SrlWGBiLBjcnPqC4cUcSbFE6WWRscbRdz3mwA71sh02AVre8tcB7bK4uF9WAmUex34zm+wCwhrd7WgeweQOSNlPLjkYOgdXDgg7MHl+kbcY/VsQLimso5Gg9dwYE+oqooI+vK8MHimwQRwx9SNoaO4cpqNqFnmQC3j5clmNYCb3Jsp3eaprnENQidShz+S+jtJZ1uow/zHevpFcCz7oWawfyjRWih3ZlG5F8viuYmY8ea4FY6CRW3q8LSqhjWjEOiExmz4zJrhzULHuDJ3+EaFXWRU7J5CZHBvUU8cGBkpzyUjNpl4NnmLUd4Uw1lcFJulKkaLukKdulJCirWXlP1rQcJITcJ6I9iB2jSxhjLB9+qN2atLOdcwnHH2lAA3bawsCNUbp1jYX7BvRErqmoIfO7Mbw0qp2vtd0EZIja7ESdwGQUNNFhaMT9C862R5prLWjbrYKE7eq5KFhdFO0QjxGEnt3/FTtrYGbRgEXOm+LfhJN8R3n4BQ0NLKCwmYm1m9437tLKWuldNOSXZqXA8kfduwu1y1+YKLS3g4XCrPprfozH88DkxozNtfcqp01RDdlpW804Wyva1uzNVFO5zSyzTnwseI7VBJtOKOqeDzubXtJBB4XCaxxsblU88scssQMkRux2hCPALE8OLW3Cf2Jx4J3FO9Ip3pFP4pxGqPLdMDDCxwcd9lW01eYKWAFsfFl8ap66IPieA/fFfpNPlgBX8m5RaxEZoS0gKuwhFHCVdx5LoYVZy6VjvFuQqxsdFFQUE1VL1Ixew1K4UB/5f7Kn2vO+ARmKYDFhcqFhIkraZhGodMwH4rZkLMDdo0v8AzsWxIelJXxn1QXfAKKSC2xoDVTb8eQHhqVtOjpnT7RggZ6AsQSe662y7zKXwjW0a+PmqsRSR3vhwWChqGj6PGGSbyGhq/SOWkZFDW1UTIhhY2OGQ5Dta0r9K6R7+egrK1m7nAWe9y/SvatcKmpbFHh6kZmZZvvK2iQOdgpmP3/Xkgn8Kr3avph3Y3fkqnV9UB6sH5uVNHlNtE/8ALG35LZp/fSyd0kp+C2f5lG6TviJ//coo82UIZ/RGPmop2nnaEAenYXHiM06kcC044XdV3yKJX+E7HMk2VRNm7iOAQqtoc0w3bDr6x1XP7TfWPF2U46Ha48raellnf1Y24k4tLn5veS53iiij5FygELoXQp6YyHrPOSwwWb1ndFvjqUw7DMz7Y+uPEq8UPeVryc7scOOpZmib2BX1DclVSAERWB3ko0uyTG7rNiWpQl27C7dGC73Fc9XwRtcBmTmbLmtpvNtGaLnYsSs9/erUxRcxoGpVXid+ryfhVVvp5fwFSs2kJJYnsEbHOu4dllLUc8YmOeS/PCFUhxvA/wDCpx+6cpBqwoBugR3C6bTUsj9HyPPsBwjkqtrVv+FbHGMaPdudb4NUOzNt1lOHulDGRh7jvxDp24ZqGYRz4yQC5sVo+uLXJxeAX03b8VLV9BtyZA7K+HMtUNHtuRkTI4mPjaQ2IWaDbDoE2eKctZYSsaX/AMr24cX5/wBSfJHHg6RDrNA1zIX/AFekmka0NYx4PgxB9BA6MXlD3TvHj/b4qnfWzNGlQy47z/dVEL2nmyZHAEtHnNIyI7VVTUcbpGF7wBdw87gR4WU/8Mqf0FOfMVRwAU3FqlOrgn75FxkQ3vKj3uKh3uKpd596oIspJGNPBz7LZYOc8PjKE7ZtVhhk59sjiHcyBJ49EZKibOZKiRzHWtmxzfktjV0BtVRRzbnqqgypNvxAcDOWLb+sVfTvANum+L5rblLHjnhpZG8QQfg5VUGDn6NgxtxWDyE2V+H6EdCcpFR76Wb3KndpFIqP9414WyqjSrjYeDzhUcovFIx44tdflsUyifBC+O5lJANwE2WIOabgi4KvSEK7i1BUuy6EzVcmAOOFu8krZPpy+ES2VwqPwLZe6Kp9g/NCBjDHQP6YuMb7KsOlLAq1n+Vg96ryyI0ktMC5t35aHxK23LrtAN9UN+QW0CwAbWkCqqmW81bUVHAOu73Era0zQKagqXaWIicVtyeQvFBIzFriIb8Stsv1hij75m/JbS1fVQM/Gfkn/vdpeyH83BUEJxvq6p7uLMLPkVsn/NMnm7Zal35hfo3H/k4PGQv+ZWxofuNmR97aUfEhRMyhpZG/1hnwKmINqdo9eW/yU50+js/pc75hVQ1qAB2RD53TWZyVxb/5mM+Fls797WY++V7vgtkt0Zj/APFf4qBmUNK73NUh6lMPF6rHnoRxg8ACttT9SBx/8Cq2RCqYzmpQPrYNQe5R1UJDGGSF+T2AXwlU+z5DV1GbgbxtduXNB0MBvMdP5O1PllEbAXyPNgBqSUNl7Jipssesna468pnmgoWaP+tk9Uae0oDMhWBy8sHVMsg6QBrSTfenSFjW5WFgF9K2kIx9204R8yhLsufBbBbo9w0RNQ6MsbaM5IDWFhUe+BqbUbNkwtDQCRYKOIYHRuOH+ZMqoA5kZYASoHlkLX9LTNAQPa46gBMP3cuXauYNXOS02YAPFF+1WNGjSEP8Wk9RBmMNFhqvrCgcEfFc25pG5TFTcVPJDIL6iwansxYcsRupDvKf6RTidSq4m30dw78lXE2LA3vcFI1gEkjW2TNn/o3MYCTUyubDH3n+wKi2LQBjrOqpADPJ28B2BGXbdcGkNZOyM5dmo8Q0rp7OgiIBfIQwHTWMKXZG1GuN343NkDtemL4vaPiotp/pPTuIYYxCARuNvHfjTNk7WlooHnmTTHBftaTn/U1Xa6Kxc4yNe2w0Be0A38Eyk/SS8QDB9BkPDRjwqak2dTNkhjM4Y0lxGd7IQ1tNUUrGmB/Qd/K7QJoex2Rczq3GihpYXRW0e63co/RcU3cxy/kKcNGqXc1qn7Aqn01UfxSp98hUp1lepD57vanHzj7VNUTB8WdhZVg0hJ7rJ0Uro5LNe02c2+YR4qJ/XjY71hdUMnXpIfBgHwWzHf5X2PcPmqA6c83ucqc6VEniAUPMqh4xqXAQyaInxW0BoYnf1Lajf3F+54W02a0UvgLqtizdTTt/8ZW0IOrUVMX9bmrae6vqv+Zy2vFpXSn17OVbXxRsqnMcYiS1waAVE9jKKtGB50luAxS7JFKISBjeS8cWhY8qKaSBm9wAxFVLyCaytf3ylVu1ZWML55wzqRlxeQttS6bMqf648K247WjYz15mD5ravnz0sX/lJ+AKnfnU7UiPcxz/AI2VN5+0JT3RAfMrZ2+Wqf8A1gf/AGrYkP3sV/XnI+YX6PRaU1KfEv8AmVsmL7mih/opP/6U1otFTS+ADR8VMdKVv9b/AMgqo6MgZ+I/kqs6zRjuj/untBMlaG+DQqYHp7Qce6T8ls4/xpfxuVI1wMdCTwJYPmi3oxUhPY1wPwuqh8ON8LY+x3St36LbLyRShtuLI7r9Ipt9V4Rhq2/N1/pP9c/91tJ/XfEPWeSptZKyFioIv+52vGPwj5r9HogDJtEv7pGr9F4NXGTvc75LYEP3NBj72fmVEwWp6NjAquTICNi20Ief67S3F0QCqg3rKEGGbLnYpG2a5bQAwQsZjOTiXjoquleT0HOOZJkCfBJ/iO0QMekDPi5NKamNaXOsGgXJO5c+Jq+VudUegDujHV/NNj9nlADND0Ry5GV6MUD5NHHJqFHQufpJKMLfHX3KQbNmjOd96JrJjc5uXbyNg52KV1myAZnQFOdKSHDpHJSMdDSvlAMhFzh6l1DTzMm+lveWHTAAoa4WfUyM7gFFoyuPjGm7L2Y+HnBI6R98QFlzlRzo3vuFbar/AFAgSg2RxOlkXyGR3grvtcBMAJdMwL0TbtKwRc2wknTEUEEOQ7gVhjJDXE9jV6TX/hKiqZ6R743ObTTc9hsc3AED3m6B1hciKzGyldfDa4BU+0K2gkFK8iB5JyPFp+SFdQvgloMJI6D2sJLSpqV8UlTSvL2RBgOA6hx/JqrdoVrJqaleTzQa7LtP5ra8NSx7qRwAPEKsrdrGcxWh5kRjFIONzvVe8kktae14VU8Wc9ni4/kqiQnHUN7xcrC7pzOcOACgwi8QHaVRE3c7D2ArZ7fOJ8StnjRhPtVGNIGnvCie0tEDQEOQeS+PZzzG8sNwLjVQzSOkLnhzjclFv3dS8KtZ1Kx/iStqMGUzXd4H5LabdY2O8P7quZ16QHuunjr0rh4/2UR60UgVMdcY72qld++A7wVAdJ2fiTX9V4d3G/IDqLqmf16eJ3ewFbOdrRQfgC2UdaJngSFsrfTeyRy2U7WKXwlK2WdH1Lf6x+S2Vvqav2s/JUuyYRDQQ2LtTq9/eVVOHVt/UPyU+8s8XuP5KTfJGO5n5lOGs5/paAmM69U7xlw/ktnt69RC7vfiWzY+qR/TGqXRkUz/AAH5qre0OioCARcGQ2HwW1JP4EXZm75raMmtW/8AoiA+SqXdeaof4uHwRObonu77n4po/cMHfZBm5jVBD97PGzvsPitlNBD6rF3XK2ZuEzx4gfFUo6lGCO1OtlTtTpPMcz1QqqXOKtnHYXfkqx0mCSaa5OrnkhSvZ1j3kqsIIigkl7Y2F3wW15Mvoj2euQ1bTd13wR+JPwChg/73a0MXYbD4lfo1B99tKST1M/g0r9HooXijpZZZCCA597A+JXMQMjjpMmNAuZOHgpjlHSsvxe8lfSa8ue94cGgHCbJtdVCacyGmjOdz1zwQAFtOX6RJFs5h+/6U3ZGNfack29mgBoQe89nlCKfAM8IRkOiaxGrk0IY3UlAts0dBvvX0mpwjqM1TZ61zWZxx9FqtRv7036TJ6ybxTTySwPD4n4S05KrdURVEmB72EWBbYKV33lID6r0yn2XTVnOg88ASz0LhQ/xGj2rAIot4Gaia5rcYCvtN5GfQCLQSpZJC4tJbuBCmecyGBc2A43d23TI9AsQuQVmfJ7V2ojzk4+eU701/Mv5lxch6SFush6SHFNTieg0koNGKZ9uwaqOFtowGp9VIWsLixvWPyT+Ck4BSvT97kW778jeITfSCjHnBMHnBMTeBKEuzpmgHS/v+wYdWA+CidNUAsaQH5KA+YFTnc4eKhOjnJw6k5Cq2no1R/EVtFmkt/Ytot1Ad4BVw1gHsKnGtP8VINaf3/wBk7/bn8X9lPPfDTAW4v/sp2snkjjD5mgBrVtuQ5UxH9C28/c9v4WrbUvWmPjKq5/3s48XFHWSoaP6VQx/f1rfcFsSPWox+/wCAWyCRHEJbu85odkqGEWipnu9cfmsItFTgeICqTpHG3vJKqA27pI29zf7qobIWQTBwGrsAVeX5ze4KYatMnacin1Mhe2mIcdSH3VW/SF6rjpGfFwVYes+Jne5MZlPtGFvcB+a2RH1697/VsFsfD0IpJvxfJUkGcex3u72KeLOLZLIhxc1bYfoWxerGPndbWMZMlZIGgag2+CrJIvr5ZXA52c8lOHmpw3I8EeCxTtvoMz2BTbWrHTuuynLuk/5BR08DYomBjGCwA5WQwvllOGNgu48AE53O1szC2apN8J8xo6rfme0lc1GTvKuTfl15MyVzkxLmi5TWs0TZHWDU1sAjb0IhvGrigxmBvC2QQ2fs84Pv5cgpHJ8exDO94OLcv1mX1keIR4p3FP4lOLRc71KNHlc7WBlU4mMtPtWDa0ROcTJRe/C6B2nI0eZksVQBxKl/xGRjJcJa0Z2UzRnVNv3KuJIieJAN+FVj+vCz4fBVwyeQR2uVQDfmWn+oKqJ+4A/qCcRd9r9nkg6tBTDVWMbCAze0cVBzLzzMeQ3MC7F2IcEOCbwTeATeCbwQ4JrQSbADUlNYS2L2rCNblVm0nBziYqc7wM3dyZBC2OMWaOQoNuXOAUY1kb7QozFk8H1U30nJnaU3gUPQKPoJ3AJ/FoTn08jS8ZtP2P61VeuPh9kOCHALpIsNQ5oBc0XF9CbKv3CAeB/NbRdrOxvcwKtd1qx/gAFI7r1Tz3vKh1dJi7yqdnoqFgyCL6suEbiBHhbhF8yc/gFVP6tFL4jD8VtB2kLI/Wf+SrZGWkqmRj+Vqgaw/TK6zN5uAv0Zh688s3di+QC/R8AOhopH94PzKj0pdknvAt8Atpv+7o4Y/XK2o/OSrZGOEcY+amf99XVD/wCvD8FTnrtL+1zyVscS83jgL/REihhN4YmN7gm+fkeKcK6nMQxjA/Ey4F822NygQfqDkLkEi3iQqcxOlfGyEX0LhkhVShxAjhb1WOyLjxPAdiad7PaED6KaQmncqWO3PPYzgCbEqBwIfGWx72nJzvyHv7k2NgZG0NY0WDWiwHkfT64U2tNAQ6Y+k7UN+ZWFE3JWvIArk8j3xFsLHPcRuCqRmYJABwYVK92cb/EKOBmKYgHgE3AXHwCvimkyY3S+5fS6l0jh2DsCaNwT/wDCHRX6IWJ7zbzk30QhwQ4IINwjkI0KeHjM2TpHvdIbuJzXNOxg5gqaprX9PDcZkBQszfd7u1NaLNauejwOLmb8kHPIE0mXd+Sdum9rVI3z2H+n+6m4sUvFnvUvFnvUp3s96l4s96q92z5fYVWl5IoXg2t1CtoO1gkH9B/JVO9j/Fqm3g+xP3hOOrFi80+TjkMcZ6A96c7IKaaJsxERB0El1tHdUQsHY1VmL62tNuDG2V9amd3YXlQ78bu95TXDDEwOPAaoN81OtZrFIdyen8U7ieQJvBN4Iw1UkZ802+wtX1Q7Gn7TNEmdrRdzmZDtstpvP3Qb3uCrG5zVMEXrPVOPvNrU/bhN/mtks6+0Hv8AUjK2MNI6yY91vyVH+52PK/13KoH3Ox6eM8SVth/VZTRdwJW15OvX4exjAtpygubtSb1XvIBVX/iMUBbKXF4HTNwTdVbwWSubGDqQ66oo7OmxzHgTYKCDKCFkfqhFFPcdFIyplhELWtY/CXF1zfO3wTamnx1VV0H3DWg4Wm2WaayvkYx4MYeQHHS25SQgsleJWg7iVTTi7JB3HIo00z5ozYdVu/vVc6ie2mtzxGpsqyglY6sp+eYCTeQA4bm+RTZ2CWOjc5jtHMZcFU4++pnt74j+S2W7XAO9v9lsl5tjp/FwWz5QMDIn+rmoYL81CyM6XawNv5LoWNZDnUSnDGO3j3BNpKcRNNzq5x1cd55Oisz5F3Ixue4bxZP9EKR2TGXRknLRbGMrDVX6Up8CoZocMlnNduBVEdGvHc5Up0fKPEJlNQPDHvKNUZLTBljvap9Wzxn2qsGhid4quH7kHucFXD/LPUsMrGSRua7gQpQOo72J41BRU4eHQguvqE9xD6p1zqGhONfIyOTBlra6nhZcSh54Wsqk2u9oTzlERllc3VSw/u/eFUN1bH+NPOrWfjT/AEG/jTvQZ+JSeiz8Sl3CP2qY+dEES2zZrHjhapRpU/8A02Kp3VP/ANJqqmjOtY31mNChjOGXatPi4NZiKY2wLKiQnQmBrGn25pr3F3MhnZdRs1cxvioB++aoPSKh4lAUxjiBBfkT2chqalrSMtXdgQa0BuQAsB5HOFwBHR1Q2FtOCop4nVMk5LcD3r6R9cG4ec6WHh2eCCCHBBBDl7EY5WVIGTxZ3f8AYYdpn+eL4H7TpImUhpLXOjLQ4biq2QkS1Ux4gvKkrn85KS2HjvcVAxgaGNAG5Qt0a3wamN0QG5dtu4BfzHkChkexz42uew3Y46hARuLiA0A3J3IRNJE8Lmt3llr+F1JOzFCYiFWbpImjw+ar3aVX4JGhbQOtRP4Tf3VWb4hO4kWN5SfgU42ElKXAelj/ADURFjSN9r/zUIcXGiZfBh67/wA1D5lHEwjQ3dl7Snv18ApCOs0XGlk8t6zT3sVTTRBrHtDRoAquLzvYVN57Wu72qF+UtPCVsmTr0cd+wBbM8wTRepK5vwKhd91tOqHY6XF7nKoPU2ix/ZJAw/CyrRq2kk7scf8A/JTQxufNQmwzJjma744UJQ+vrGSRySj6q8Zwsj9YAjPUpkzcUL2yjiwh3wvyZcgaCAm3NymekFGNCSiwOIjB9Zby1jT2BFxv70SVG2Sz3gAKnf58RPYQm+b7WlPGk0g/rKedmEF5NhqprzWlIzVWP3rT3tVWNWsd7lUjWAHuKk30zvAoSbRhcWOBBCYR1SmHVvuVO+J45hpeQbXanNYDliGoRCk+nPc0BSP1AUgRw3w3Rz6JWRu0+xNJzaPYo/RCj9EKMeaFH6ITAbgAKgH+brX9871Qcao/+d/5rZ/+3kd60rj81Rjq0MfjmnMyhjZH6rVWStwvncQpH9ZxKe45BSHUgIDrzNCp99SzxcExlS1kb8bQ291u4rmYXP5mVxfoWs3d6mPUpJD3lrfmqs6QRt9aT8gqpwzdCzuufyUvnzX9RgH5qOMOJJzzcS5GfbQnpBiihsyEcSTqoX0sf0dxLWsDbHXLj9kyqpXwSaO9xUlLO+GVti0+XgfDP6DrE9h+0sui2Qeabpku1JJXPtATiwDI3QjYGRgBo5BxCHEIRxlxIAGpO5ULNalh7G3KY+zKAPkmxaGO4IUwp+crIWxneA75f3UcwPNvDuIB05GzQyRPvhe0tNuBVBvdMe96oKZhDR34nlbJitz07I8WlpVRvziqHlu4hwcEw9Sq9rU+OMvNSyw7Cqp7A6OYEHvVe3zr/wBS2iBo78Y/NVkectx3uQZrclBXWOE9g5bcls2uIVTH1JnKWolMEp+s1b2p9usVIdnOhDjiqHthH9RsfddFlgzIAWAVPVZz00bz6Wjh4jNGP/t6yaPg2S0rffn71WUGRNNLf0Lg+w/mqmUn6zCeGEBTP60hPiiUCM0wbrqzMkU5yAHahwTHdZoKh/htTBoXDucQub2Xk53V3uUwfKWyuCqhpLfvCq26827wIVTviae5yeyAYo2iZ+bW64W+kfkEPpkRLSTiTd0ae7QBqpntBfKXP3lU5eRjPtTbnmpAniuezELgKQDrNU24Ap9sgpM8lJbRSHUJ6PIE1S72qZ3BTH0VMd7VNDFjLh1gPar7RhgxuLHscSoeLz4qn9EnvJVOP3LSqcaQxj+kKNoyY0eCx7Wn7CB7gFmFsyCljh5+7mNAIaxxz37lSH7qKrk9SAqV33Oyq1/ewNW15bczsgM7ZZl+kE3+zg7mlynZhpn7SfV1Tzbm2WZGzvsmsjbXS9LXmvm/x3JjnmSMmOXiFLBZtSzL+I3QoPF2m48g+S2sgxaSNCfA8hw08oPjcx2jhYomMxv68Zwu+wt5ALS0otIB1YcJ7kSw4TYp+9wHe5cXjwuU1p3prqSZuVsDte5UrD0KRhP8xxfFVr22p4cLeDGFbQqYyyW4blk4gDXsREwlfUvxjezJPYLEl/adVfkpKz/uYGPPHQ+3VUUotHLJEPByEFOyIVIIYLZhoUvmyX/pCkfG5pf44TxUjI2tEjQB/KgBnO38KjtYzprnktluO1SZ2c0qbgFUN1jJUmGzmH2IxTuYeRzkUWjTkdJtyG2jLk+xWC53a9DDuja+d3swt+J5BHDc6lNpaV8sh7k+eZ0shu5yDtU9vFw964Ao8mKAK+ZQaFc+QEP8LNh5qBbIe3ljjIMps1c9I6QlhLjqw4hbcAeFl9fB3pttE3gV2H2IEnIr+Up30+SwOifwcpGPDmlwI7EcZdYhxN08HNqFs2lMO4pp4pij4n2KPj7kxSyBrXz2ucnYVMDhG0cPez+6qTptWP8AAFXHTasX4VWspy9+0IZWYm5Bp9IAKr/xCCNlQwzYHYXluWnBba/39OP/AB/2W19HbWiHdEFXnXbR8IgptZNuT+FgoNZtsVj+6cBNZO9jCSxpIaXG5I7Si+ZrQ0uJNgBvVeT0NmnvdKwfMrabtKenZ68pPwC2m/Wop4/UjLviVWH7zaMn9DA1U1GwMlfPVVL+pE6U2PaeA4lf4jtJxtjgBvK5uQd/K0bgg1oa0WA0ARVxYgLC7HTvwH0dxT3MvIwArs8u0ZUdZDi0fxUtK84m5Kx8kseJmC5GTxxCD2hzdDp9gUUUWG6wlsm49FyhpwBLfPTM5qBvVYtzGAKtq2OdBDiANiS4N+Kri8Nn5hkJ6933NlRQ5XaCODT+So/4w96p5OpPGf6gri45C3MJpyJse3kHIXxdCd8Dm6PYfiNCqlkZbU7jYSx6IOp8YcXHSxWf3XvTRnzTiopgSQ5veoSOsonaPCadCrlRkAuja7vF1SPPSpmeAsqE/unN7nlUj+pPMzxBRePqq/wdH/dV+rJad/iR8k7ZsTnz4TPJwzACK52vrandcQs7m6+8lXKvYDQI1lXhYbwx6eQxpw3xO4NzKldoBGOJzKeyUNc4ua4b+KxUnig1vaqouu2SPuLSqseZGe5xU461MfBwVutDKP6bqHe4t7wQoX6SNPigdnG3BXjl9bkYH4S9oda9iVsqjq5DtAyOs20eBtx2qOWnxxuBaXOIzztc2VqmBXaPJ/6nLyg7gmWxW0UTm3so0xMO8qPi72qP+ZR8XJpawYR1won1VnRtIwaEdoVKdaeP8IVH/Ab71TMo5HxsLXjDbpH0goTtGlj6WB7ST0j2qk4O8XFUYPU95VIP3LVSD/Lx/hVNDBI8QRdFpPUHIX7SiLRctzUvo2UnYnnzkyjpXTTveQMg0HU8FNNUChizrKixnd6A1DPzTNm0bIIbWGpIzceJR9JFrbklF+iK7UUVny5IL6hy+rTamMgsBuntJdB7Cp6ckSRlqIVjyiNxt1CblvAoEaoIIIeQEEChbCdFHMwQTHQ3Y4qOlks+lYOGV7+KjbkGAdwTA09DO6w6RotP3B/EuNMonHp04Hgm6CR7QOBKk8ypf3F6qW588SqnjfvaqhmsWIKCchpxRu7UHZgprxZ+YTI2uYAMJ3ahGPGGaAp3Ao2WI2AUhHVKlJ6qmysSFUNOTyqgixsVI3VgR3sQPYiOUIcAghTQGljP1so6X8o5A02OZ4AXKldkxgaOLz8gi77yRzuwdEJrBZrQ0cALclw08HL9SJOuJbzyDkPBE+aE1+rGE9oULNlOYC0ODdAnva8h7m5qoGkgPeqieS7mBzsOHoncmG4kgmb2gkqKKS4llb7kccdnuf3m6mwBPTkUVfaMp5SiWOHYrM8txDbtI6QQE989Lco+gTHgB8Qr7Sox/Kc/xJg89R+koxvUSYygcxos6U25CJ5JeDbBO9Io8TyCXawx5w0TDI4cXbh7bBHBPXz5zTOIDviiwMA3lWY0r9VK6Cz+w1X6u9fVLopmA86QGDUlUEVJJUVkOCmaLullIaAv0T1pqt7Hk+gbBbPfnT10MnecJ9hXA37k4K3KUfK7eUPbgf7U+JpZKznot5tf2hbMqRdj3xHg0ghfwq2P+tpHwuqgjKqpfFzh8ltAglstI7umW1KcFzqUvbxjcH/BOuRZOO5F3mq+5X3uTt0rgpj1Z1XxfdVQb3EhbVblz7T3u/sq86zN9p/JSBh5xwcSUPRUUg6cQKYOo57ff8VMNHsPrM+d1OPMYf6iPkpm605Pc9qlH+Vm8MJ+aeP8rUfgH5p3+zqPwN/NTbqGU97mD/7lWO0pYmevL+QKqDK1887bD93EywPeTr7kPIjoGmNhD6g6Dc3tKfNK6SRxc92pPktY273Bo4lML+bgaZHcdAnOF3lA0R9dDh5bxG5xacJC+rk5Cw3CxZEBdMoOq40y2Rc3uKeB0ZL94Uw80HuQ85jm+CYdHL9fl5XSPDWgkk2ACbRw80yz6iTXg0f+9Tv3Kx8tzYgQfOCeZwL7k62qPFH6HICdbD3hXrouxnyP5ooo8nPVVvNZl47+TmaMEjN/S5Q1hc7QC5Tn0U8p61VP7m5/EhfRdnwQegwDx3lZx+srRBfqi6AWY8ocv1DgrRJsFM+R5yapaiXETZoN2jgpv0i2aKOeqnijDw+8QGZAIUABedtSxdr4B+artdm7WoKvxLCv0ofL1IIP5zUj5XKr/wBHnmGfbFHJONYInvefHo2VU3UNcvTgVG/rsLVRuHQmt3lRv6krCj2HuKcNx5R5FlbVRPOItz4jIpw6kz/GxU4/eNPgfzU3pM96ffMs8FG+RtQ1gBfk+3HimjcmocEOCPBHgjynyskFby6Wkb9fM0H0RmfYpJWllE3mm+met/ZFxJJuT5EUerrngE92UTcPaU9+b3Fx7ShENMzyfqbvW+wvst/chgkTUOS5X64zyMk30Qj9OkwmylHByMsgjDHYzoOKZRQlsVnzSD3fJvvd3J1y55xPdq5Z+QEOT6kesPirTjuKAQCaYAwaucB70yGoMj+BAUXByj4FR+g5YmHm2OudL8nPVLWk5b1GBbG23emnQg9xV1zOzZOL+iEJdp7PpN0bGueO0kvPJ916yAgBV6NHAji0QQQ5LcOQcnQVm2XM0cTSbNe74KOpZzpeHAHqoMaAAEZqgx4zzTNGpofdlw8aObkR7FtaOExjaVQW6ZvumTyF73OLij5jlMFO3zFINWORad4KnZ1ZXjxVYz98T3qoHXYxyZ58HsKpDqHsVKc2zW7woN7wfFU7vPsoXaStPimekENzlbQooo4gDYX0XP0thmMQRXYuzyBwQQ8iyCHJblsCTkqKLr1UY4gG5VDH1Mcvc2yl0gp2N7XnF+SrqgEPqHgHczo/Dkj0aTIeDBi+CmfpGIxxebn2D81HDnNLd3b8grm0MZPaVUS9d5A4BAZkpoWduTJBtI7F6SYdHLgQe4q2oQ8gnZ7x2L6t/k/rzAsuXoq5ATYtsTsZoORkMD3ZF56Nr28PEp2NzpHYpHG7ihchW8vZD+vsh/8AyrYm/ZL1sDX/AAyQeAPzX6PHWhcO+JbLmNKNnQhpYXPecGHQZLZcFNKa/mS8kAY2X0C2EMmPpR3NC2QzSeBQNYY6Bge/0y3JSTyulmeXvdqSi4hrRclbRiaeajAxanJbT1dM1g7VBSNPP18Ur/Qiia8nxVXVz3hHMxE6kZ+5c/tGnoQ8vDCC8k8Rf4Iy/pPXTaiJxb8AjwX3Vx5yvAv1QDs5Lu5ByHceQrsKCHIHbNgJ0Eiq6Ah8UhIHnN+YUz4DG9rDiFsYTql5eyVpvxyUw1YfDNEarNHlBTCM2hRHzEzcSneaVKFKNWp41aUQiE8aPd7VKNJHjxVQNJn+1Vm6aRbR3SSratuvPb1VNTVPOvHOPHpFU0GMVsUmbr9CzlsGo/zjYzwlYWe8iypapmKmnhmbxjeHD3IcEOHIOUcEORrRdzgBxKo2deqhH9YWz2a1IPc0lULdBK/uao/3dM4+s6yn8yCId9yq92j2M9VirpOtVSeBt8E+TORxceJPJG02dI0HhfNHdG894w/FSuGbmx+qC4+/8ioWtvK5zx/Obj2ae5SkYKamsOL8h7FVyn62UtHBmSjYOJQaLAcmSZGLvcGjtKDpgwdZxAHiqnY07IaqC7pBiYWOBBCkkFzGGd5ujHHhCxDVFPG9X6zR4Jp3kd6O4g9yKP0F3cug/l6XIZtoAAgYVu5RzYXSCJ2hMSmhOkpJ3GdoexwEbCbF2alaP1hjwVC0WUbtCVT59PQ20KpjpM3xyUb+pI09xvynlPFHirzOB3AN9uZVo291/b5BOQQbZ51VHLTtx0zHHitmztIfQxH3fBbHpRzxfzQ4Pfl71SRNMezKd1W9vBtmhRfTX1FZPE18l7YpBe5Oa5xlbPvllJ+fzXRVyzsKvArwWRWV/sQgm11C+nebA5tdwIVRQTYJ2YHea4aHuKDjiI6XEZH3KRp6Et+x4+YUzevGT2sN1C7KQgdjxb4qCTPA09xUB9IdxQ1ZIpBo5pUw0ZfuKmH7pyeNWOHePICCB3BM9EJp81AnqoeghwRfphUUZBfMwLZRjwVf0WYcJcLviv0Ofm9jGepO9foVF+4Mne+Vfo5QZ0VJHERo5kHS9pzVENGTHwH5qn3QSFN3Up8ZP7KXRlKzxddVegihHgVXnR0be5i2iR/3HsY1Vz9auXwdb4Kof155Xd7yeUlBou4gd5UZ6rw7sb0vgn7oZj3sLfjZSegwevK0fC6fvkhb6oc/8kN80p9UNb+ajOrMXrvLvdp7lgFmANHBowj2DkAFuOSGp8mGnYXSyNami7KRn9blNUy3lkJJQl2pE9/UjcCT3IbU2q0jpwwtwM+ZQHUNu9EtujbPyjoc0P8ADH4uCtG7l6XI5m0WYTr5F4gukO9E10uFG13FCQBzh2hTMGHEXN7US4nCUANCESHWlOZueinH96PYU94aMQGEahpT4fPkd2aBHfryRaHG3wBVOf39u9hUJ0qovEO/JNtcVEB7n/msWf8AEdl8FNJm3Bb1wfgpyM3MUrdSERqg3ctwVTs5jTAA650K2tU5NmEXqMAU9Q8zVhmkAzc4qD/ChT0eTXvwSBvZxUkFGXxNzAOIK2ye955MVleMBXZZWaslmsh9jxVPPEY54xIz0SFT1BJoJjAfQf0gq7ZBvVxjAdJGG7UDoVcKEm/NtvxAsVbqySD+q/xUo0mv6zQVO3+G72t/NTDWEO9V4+dk4deCUeAPwUQ62NvewqmdrKzxKpn6GI+xQnzGKE+YFAfM95UO4FRBRt3IAWA5LeSBvAUY1kYO9ygGs8f4woDpMw92aDz0A93cwn5KT+BOe6JylGsE3iAPiVKNYfxSsHzUnCBvfN+QKO+anHcXu/8AtC41A/phPzcoxrNMe5rW/mot3Pnvlt8AFEf3DD673u+LkGZsihYeLYm/kpiLGV9uGI+SAgNEI2YnkNCe93OyZei3gPz5WsF3Gw7VR04PTxnsUz8qcYApZ3EyPLieJUkzsMTS5MiGKc3dwCt0WCzeARGayCvCCeQo+T/0qTuCdbPIOFxy9NWK/X41ly3hQDwMyURWy2CLjd58EHQDiPsmj7zYBHHmpmlUR6+x65vc2/wK2T59NXxd8RWxf49S3vjWzPpAa6vLYA3JwjNwVs8REwbVuRo10dlz5cDtGOIg5YyQD4qoaWtj2iyTFpglK2pDpWEEbsTz8ltaI2NbD/Vf5tW1mDWnd7vyVdOAJGRAjQskH5qngY1ssPNSWtjeL38VLIXyODRzYOFuIZnwU42bUyxSEBsrcY7DcIVew+dkzLThf6yjZRvEItHzz7cl1lyZeWeQeSGMCc+UM0EY8CSonSuLGGM31jOH+yq2OPNVLXAbpRhKrYfvqRxHFmag0eHsPaFSv0lb8FG4XDge4oFBcCgVE7WNh8Aqf+EzwFlDuDh3PITNzpPCRytpLL+Jf/Gl/Ej/ABpfav8A40vtX/xpfxLjLL+NDfJL+Mpvpy/jKj34z/5HKHewHvJUA/cs9ihGkTPwhN9EeAUsYsyV7Rwa8hTO60j3d7iUT5R3BPOjHexSegU4ZnJRR9eVg/qVM398FANHqLc5Yz0GvcquTqUxHrlVjwecqIoB/KqWGUSvnEsu5zyqSMZyhUzL4GOf7gpTcRWYqic9N7j3lOcbuN1UzjEyMhnpOyChjzmdzh4DILCMMbQ1vABF3J0Rksl9R4q3lg0Dw7QhNkqpcFsDQGtty3kCs9NxwvQAsnnRqcdTbuVmYSboCTREVkpI+16PJlclCUXIsz4qlN8dPE7vYFRYrfRYx6ow/BQA3hL4iOBv8VV0IzHOxg3xITUNI4G+K9+w5K9KL8T8UDOAQCMPzUMvVDY3+knQ1ZpqrIi7UHVdZRzi7HsIcO42VbsSR9MYcbXEYHjR3Ap9LsmCOcWltd44Ekk/sctA6Kqwl9I0ETtbq0bnju3ptTssTxdKIjrt3hTQvLZxjANr7wqSpbhxtudzsinMzhkczuOSnItMyKYfzsVK/r0Tm9sT/kqXzKieE8Htv8FO02h2lGexzsK2uzq4Ze5wK2jH97SvT25SQOCiv0mvCpu0KkP7xUh/fNVMdJme1QHSRvtUR89vtTDo9vtQ4hF2maldmIypz+7KqD5g/EFUcGjveFNvdGO96kOs0A73I76qAf1KLz6+EKiA6W04fd+a2TEPrdpx+DwtgR61+Jfo5Fo+aT2rYbepSzPVCPudmo6Q0ETVtGTKOKMdzFtuXqh47olt2XWSQd7wFXOzmqGDvcmjr1vgwX+ap/Tnf7lF5tK53rOKcOrBEz+m6qjlz2EfyhPeOnM895VFDfnKhl+ANz7lSgFsLHuO5xNlI7TJOebuJKnnziicRx0HtVv+4mA7GZqng+5haT6T+kU5+bjdOduTl2LCskAg2PywFjo5MR6IaU0CW5XBjz4fmpDo0D1lJzt3OA7grvN3vWJ8DBusujy2Ku5Wfy58mf2HRQZ8gsbrvt6q6PJ0irnkDDFgNoy49Dc3uVoD3n4q9R3N5DFXxTN1eEItvxTDqyuAP9TUQV0R+xR0kBe8qmqyIJyIptwdpJ3Hijs1kk+zSx8LrmWhkNmniWHcVsbacksuzJ/oM51p5+p4FVdPibLA63pt6TfAhVdNlFO4Abr3HsUwFpomv7jZUr+uJGHuuFRy9Woj8Tb4qN4uLOHEKMaNT29SWVvc4qpH78n1gCpt7IZPWjQPXooD3XaqcjOh/DIqM60847nKkOn0lqp908w741HurHDvjK4Vw8WlS7q5vvVT5tez8RVb/vx4Pcq/dXj8bvyW0D/n/wD53/kq8/573v8AyVZvq/e/8lUnWs9zlP8A7w/gcnedVu/4z+abvqJD/wCL+6i3zTHwA+aphrzx/rH5KjH7px75f7KlbpTM8XuKibpT0/iwn5pzeoIm+rEFN/GI7gFKdZn+1YuuXO73FR+iE1gzLWjtKo4+tUR+Bv8ABUTNHPf6rUNI6f8AE5Vjupgj9Vv5qom+9me8cCclPN93E944hqqj1wyMcXvCAP1s4I/kB+ap4s44QTxf0inu1KJ3J7+QDcgNytoF2IJrdXAd5UYZ1r9wuhuY8/0p50hd4kKbcxg73Kb02DuCcdZXeACG8uPim8Fh2fL6qvHLy2cukVetYF0R5NhdXH2mQDBc8eCtmTcoLLkBceXFEzsd8ispANzyqcOkE0LZHE5A66aBbPkJa6mbGe0WUUVHTT0zbAOIRNLA9mpZdp7WnJNliZK3R4Dh4oYByZD7cBhJ0AuU+rqCAeg3IJskDmHwW06aI000gqYNAybOw7DqFS1Ly4Y4Dwd0h7VVxD6iUub/ACm4WP8A7qmZJxdaxVA/TnIj7QmOP1NTG7sORVS3SPF6puqiEk4JGW32IVWzSd/ib/FVQ1wO7wn+fC09xsovPicO43VI7XGO9qoj++t/SVSnSZnibKF2krD3OTToQfIIR4lHiUeU8UUUBqVGNZGeLgqcazM/EFSDWdqo/wCIT3NKpeEh8P7qLzIXnvNk7dTjxcqo9Vsbe4Ktd++t3NCqZOvPIf6k95yBcVVP0gf4iyn1e6Nne/8AJQj7yq8GMVC3SOWU9pt8FhA5mkjj7XDP2qV3XlPc1G92MueOpUr9y43Q9FMHmqBou4MHboofNkf/AEklPHVMh7wPmp97mjvF1NveLdgR3l3tTN4v3m6Y3RrR4IAfYEUMgIOYyKtFJy2KuV+vNXR8n6sr6v7OvrZ2vfG2Kn7NT4oNbYbuXLk6R5bwdxWF8g4m/uWZVVAMJImZa2Gbpe/VU1RsfmuZMT8bTkbt3ojZWLXmZbjuI/sr0Qi/huLB3aj3EI4Rchveh38g+2MGy5HDInJCxPIHgnfyFrrtyUo1OL1hdRu68Db8W5KB297E4fc1I9pCrg09LG0+KlblLSRu7SxUh69GW+o8qgfoZ2ewqmPUq/xRkK/UqYHf1WVRuDXdzwqofuXnuzUzdYnjvaURqCE7c4qTdI72qYaTP/EVP/Hk/EVUfx5PxFVH8d/tVR/Hf7VU/wAZ/wCJVH8eT8RU++aT8RUp1kf+Ipx1ceSV3Vjee5pVW7SmmP8AQVXu0pZPEWVdvjY3vkaPmph16imZ3yqEfeV8I9UFy2e3rV0j/UiWy2nSqk8WtVCOps/F68pPwTv3NDCz+i6rHZYyBwaLKZ+bne0o2zKL+qxxU+gYApD1ySmBMZuQGjQjuATvSsm7y53imN0aL/ahZ8gOynBWhf5N6xajh5N4iuh9m2KJrGXsBbNZcvRPJ0zyiSMt4rpsOhw4SOC6fJPPQueY7R7nOIHdbii+lno5Oi8A28M7KWKfA0hglZ72/wBije5N+TIfb/8ATG+ujFI5qJJQcmv5CEUdSLDiiLhuXEpw0NlIP3jvE3Tt4a7vaEw6ws8MlCfMI7ioj6fuTNzyE4dSe3tVQNJv/mVXukJ8VVb3fBT72sPewKTfDEf6An/7aL8Cd/tYvwJ3+1h/Anf7WH8Kd/tovwJ+6mi/4lLup4h/4gqkaRMH/jCq91h3NCrv4hHsVadZ3fiVUdal34innrTE+BK4vd4MTDrzp8AEwaROPe5W0gZ43KcBkxje5gT/AEnIk6EpkQu+wCdJ1WYG8XD5KFmZGJ3EpjRYABW0CPKB9oeQ+R0uQ/Q3BWhej5GOociyoe13klxIWAW8s+TZvJmuhydLyImzh0sPOtORbp496b9ZUQSOliGZYxvTb2Ebu9YPuI2s/mPSd7fyAUkjiXkyE6k5qSGqjqmZEuz9Yae0JkNY18buhcPHcfn0j+FXzWiyH25dszucgZiszymyDkzgCe1Nfmc0EU7gn26qf6KfwT+CenJyciinJxTuJTuJT09OTjx5Qmeimegh6KA81D0V2Bdi/lUUPXIvuaMyfBTy6N5lnE5lRxnFbG86udmeQcEEPLKPIUUUUeUooo+R+qFfUu8kx1mSdzpcy1yp2+aCnDWNyHBwTCdUzHk8IHeh9naNdIrparocnSPIeQOnZiNg3NOZUukikLHYjZzTmmzXNTEJHem04Hn5HxBUEv3VQGdkrSPeLj4Kqnp3gRY2+nGQ8A6jRAPYJAWtxYXDgDkfifFNcxrMQL2gArRXaFcfbc5Qvai2YhFcTbs1KAOQ/EuJvynlCCYUzeFGdyj4JnAIcAghyHgjwR5Oxdg8juQ7E1NCCCamqGLU57mjMqom0+oj9rlFDcsb0jq45koeQf2n9WK+rd5N69qba9uUFMPmhMxaIbiUd0jlINH3Um8hOR8rJfVldM8nQ5OkeWFv7xvbY3UIJGbsQsLA/koA+xkaod0gPdcpmuP3H8lgc4xuf2lrHZe5NqZjLCAWyXc4gaOGo9lijNHE15gnIbmJYm5aZBzSHBSNBfDNNABmcJ+lRjw6Lx71tSkYJJaAVsBGUtDLiP4HWK2Y9/Ny1H0WX0KphiPd0rBCWMPjOJjtHNzB8ftWR07nSvaxtjm5QvlLmgkbjoD8yidMh2C3lj7ccgQQ5B5YapZN+BvvTWZgZ8T5BR/ax9FX1R8m+0Gq/kFdL7TJdArpnk6HIKBkbp2OvMC6MaYgDqpHncwdmZWJt34n+s6/uRkgeAC0XUUgL3SSDA3sTxOXi/uH5qQsIDrDtk/Ky6NnSuHHDi/NOqg57IpZATYHO3vKfQVLYJBZ1wbA3W1a2zaTZkj8snGBrW+1+SrQRPtKogo2MFzzVi9o9awazwBWza0PpdmvNTDTixnYcTL8MZPSPcSo5mYJo2SM9F7QQfArZJk52Kk+jS+nTPdEfcQquHKl21VjsnYyb3kB3vW2ov8AYVQ7nwH/AO4KrZ9/sicdsMjJPmD7lSNJ58VEH/q0z2++1lQyENjrIHO9ESC/sv5UFMBzzwC7qtAu4+AU5BwAUzeMmbyOxo08ShjLgXSP9OU4iO4aDwARe8ucbkoIFA+SeCKKKKP25RR8gBOd2BBqHKPLH7O6VgYzUowtLXeT+vhZcufJn9pkugVaQ8mXJ9Kjip9tQSFkAwxTQ6gHsWysAFLJTE8ZLtd7/konm4bEfUcmRtOGPDc8VHHBIN7yoIcy4kLZ8Y6WAd8n91seD+Df1mqghYGRgH2lQV1eagUszy4C7WNtpwvdfpXtEkUFBTUQ9OXplVe2JRL+ku2J63fzDTgj9gyUFHTMgpYmxQsFmsYLAeUVFMLTwxyeuwH4qjbcx07Ijxi6HwsmMFo56ln/AJi7/wDddT7q149aNp+ACmvhppYqkg5hkRt+LFYFbQlFnzRwt3sh1/EfkEaZruZgYCes7Hdzu8nMp+9p9oPzV9QQmlN9IJvpBDir/tgCc7sCDfsByBBDyx5Fj9q01LMel0IKkFvVcPJ/XgsuXPkzP2mSyK6Z8gOFiqZ9yYwoNRiHcVYWE8oHrFZf9xL+IpjuvLI7vcqbeFSegqZgyjaEw1F2jJZrL7GCB2F77v3MYMTj4BVUt+bhETfSlzPsHzKZJnUOdOeD+r+EZIAWAAA3IBpWBpAKxOPKOATDq0Jh81M7R4lDc948Ud0r1Jund7Apf4vtCn9NniFPxYp/5FPwYpvRYpvRapPRHtUnoe9P9FO9FO9FH0eUIIcU3im+kmekmekoh5xRfpkEBpr9iUUfJP7O+RrQ7d5P68Fly58mf2QQ5NVcnyghyW5ThQaCV0vLih+9ka0nQbz4KaTKCnNvTl6I9mqkk+/qHn+WM4G+7NQwNwwxtYN9h5FmlC5AKv8AtwCc7TIID9pP7B0CVGFGmJnAoGqD7FZdQo7o3J50jKkPmFS7mFTknoFVB8xVJ8xVJ81VKqVUKc71Md6l4qTin8eTVXJ5MvKPk2jXSWSy5I4rY5Gg8N/sUj8oYT60nRHsUkmc059WPoj26qKL7tgaTqd58fLwscsUh/bQE52gsEB/pdwQVCSeiofRCgYLlgUVr4Qo/pg6IUVuoFENGBMF+iEz0Qm8ELoIeXl5OvJlyW+x6NlYoNA39gzUzh0GYe16c8jnJXHsbkExnUaB27z4/Y2arMcrvP7WG6lOd1BbtQGZzP7AftbjlH22fJ0FgYLpslRiP2+XLryarNZIojy3HQEo+dZvem3QQGg+0s1dZXef2M8p5QBconJo8Shq7M/6ll4qKSPA9c1OQDcfb9Hl15MyukhhQQ5SnuKa09N47goWdVhceLk86WA7ETqfs+zyLMKzd9qftOC3nP8AZRy2/abLLkJsiNFvOv2+XKLnlzRARKJ5GojRoTnalFFG37BZpV5HLP8A0Xs5RwQ+wy8jP9oyXSWX2+XLqiSVe6jYdUT1WlPciroooo8P2LoFXld/oPEfb5cmv2uZ+3uFhcrt+3y5Y3uIhjfIquXRrYgi7OSVz00HJqKKugggEEEEFb7f6sq8h/YzvQCv9ieTsXZyBD7EIftmfk7/ANgy5QzICyzRKJRLUQFbUIIeWAs/tegV0z+wlBumaJ+2Ct9gfLy+wy/YsuXNDAgHfslzydFWGiwnyblX8izvtegVcn7clMYOJRP2B5ezkCH255clr+05eR0D+x5nkzWnJZpVneRmrrLlyKsftbtKvdZn7QuTIxnmUT3eVmskPsgh9vl+1ZcuSu3ky/YekeTPlyK6RRKNkUQVoshy3CzVvtgbo8lvLLtE2PNxv2IkWH2Fyrt8i3IOQfseX7Vl5Of7FmfJuCruPLZqsrEeTn9rkUPsSTYJrRd5R0ZkET9kMPkhD/VM1l+wW8q4KufJs/8AYtfIy5SOS2bkNGon7SzeUo/anlP2WX7Pl+ynk//EACERAAICAwEAAwEBAQAAAAAAAAERAAIQEiAwA0BQE2AU/9oACAECAQECAPpHAhwZXBwYMiUIP55+4YOh0SS/qmCGGGCX8fjt+efwxyYT9sYvAe6Gp/ww5HkST9sgYOB2ZS3+EPRg8TY29x62wRLDxpcf4MwQcGDwJJ5EHkPYwYuD4ifHaP8AAH4Bg5tBBwYzbkRR/XPFq+VLgx/vHq2Bkk2PSj+1aCWBBEHgJW4s/wB60HJhlYzY2rDwo/uI5INfJ1uD+6YOThvAwIMPkV+yRgGWHmL1+T9wx4e7h4AUb4Qr9shZsMOPsWF98P8AWMNhY/JtBBDBFBDy1Wi+wOlBg1I4fbFxd/qPaxMEGGIIYI4IeABVeg+qRkg0XrsPkFtvy1g2N9tn0MHgZQoB+EMpRkGvm8LYXF2/xdtzffbCb6GDwIq0UX0h9lL6O2+4vts/qrDe2+++z96w4A011A+sPqpRY1Ndfqbbb/0/p/QfJvttttttttttufk/p/T+m+2zwvogVqgFkfoJYWui/ZTwAKaLsfpJRxa66L9VaWoqDCwksD6Db/CSSxrprqsv8da666CqlsVgyYOx7JLDb++8KJYWumuqX30tddNNdVFm8rBwYOx9NLDBb/BWqSytddNNdddUkktUtddVqKaaafz011SASSWFxaU9R9dLDb/DWqS1115SSSSS1QGUoova8+P1H3Fhtv8Ax9p8X039lZYL/wAXafF9VfUfk2/8PaU9B9IQwe78W2/2ns3vu4ZX0HsDweF9ZZbf0E9t9/6/0322333/AKD5R8u+2z+gSbbPmpMr0Oh+kstt+O2++011EezfOuie39Bbg+V4lBzUGV9B+slhtvG2+7SGFpotddVqkllEQEfJWw87BKNtoVtK+Z/XfCjZttEoBpw3ts2+ElNdYALj5H4nwrLSnmT6P80YJw4A0Am9sarTRJPcWHLxqRgXB7PZlZaV9B6L8t4cOQGBGbAjL4cEcUBbeBGlh1t0fEwckj6a/HUa4tissAGeR6vL6WDK2FuDlRIYtK82gyoP2E8kwQYbg6bfq3yRggStnylxaV5tBG2x+uOzEPBuJAe4PlUvyMEbbMH7Yxb6KjBbcf1CIMPptk15MH1lG/vgeQ+o237HkQQFt4UMrwtQEkofpLhtxfYfJ+ulEo/MZMErbC5SNajVKGV6I8V9NvlfUP0UvsHihcIWuqxaV5MEXAhrB2+V9Jt+Yh8D4NtvbbDfuPI5rhYGFi0rwzbbZ7AyuCPyH6KHhtv8cQQYEHDsRffZvDFngGpRH1W/uNvyX4tcCHBLcIGVrrrrquATCPpPocGP6Dbf6VMnK110rXVYMrlJYBhB8DB9ZeD5Z+ksAJJeD9hgwYr2MIYe27Bbb4qYR+AfMkl8rXXXVa6pKJeACiS1S828EQSvb3cWumvgIYIMHyH0ByfEQQ866a6rLbce2222XGwW3ttts37NwSvTMr2YOhkwQQ/ingQ4A18W4lFrrrrp/P8An/L+I+P+X8tP5/zPxmi4XvSLJClezB5jB8T9gcPgYfK7cXAO2zbe22/9NyYsv3p418B5DFovBvpLwZ8Rg+R8Bh8NvZ7OLVLCSwDEvMStj2IOhyeH6pdN+DHiMH6KWG/ABdiHCjbcS11XNSOxK8mAt4MASUMGD2kAQlg/UMGB2232sJeI8RCMIjKSjYPNCoYs1Oz2cWuqwOTBBD1UKOEg4PA+0l6LyHiIzBBDwxZ8LgR5ODw9t/6/0F8joZODgQcmCPkcPKUXu+xkYbezbYg9gRDyMPDfNejgYOBEBUeJgwcHFeWcDCIWW8LwMHmuxBgdJLVYHm4CcrX+X80uKw5p4DBErioA8TBg8Viw4YlgnC1118hDK/SHWuuqSy+G4lroPj/l/D+QqoCLRXC4HFcJuHAO2xNY6eowciPCwAsLC9RDK/SHslqKCg+PTStP5fJYfL/Tf+mxzrQAgg3BB8KxmxtsCYcLVDFCOB4VwcDk4fQj8xDgyv4FYBfgQSuPlp/D/nv8IpoaGASvFoYfAR5rDw2IZX0MrwOkvonJhwMGD7tYJc7YGPjwjDLRDJwIDGYZaD0GDBwMOh8rSvA9DB6HJwIIRw/s0jtwAqhtm20cOQMbGxN8GCDwrk8iWwDU+Jg4EGDAekYPQyuDgQA8JLLf06Qy1RWN/wBz8jbJewMMOKkww5vDkcnNcnkQ5oRw9tm2OBhuOAiDluPC4MGTKwHxPB9zn4jgFwzT+e5ubbAwY3FvkwxYl7X4HRxWCCW5EORK8GDDbgwxYWl5T5v6W+YW2HyC0EJ2Fjf+u223haUg8jwYPAdWzSC22wsYIxLRciaAWwq1qMGHI5Ga5tyIciV4PQgwPjrQytr2+SGwgt/S0MrW19q2t8lvksKWrGMDq0r7H6FuQCNbWxUHinekSEMODgcCCEQYEPI4EpwehARP67/Fa8tavxW+Gnx/JNfj+MfFDL01VDQAKDAyM2NDwOTk4HvbIgilZbIJ4rkQ4rHAERDg4HIhwMnkcCDJCB6EVq2p8cMra1tl8UGL/JubNKoF6QAdHFpX0BOBD7WzWAYHCUHRlpSGGbbG0ODgcGDIyeR4AGNg77Q33AFLwnUC1RSlLSw2qHlWrWfHAIOTi0r5HFiCciCCHytmmTgeRP8AT+htW39f6bNnJxXwHgMjk2NjGLE/HDxqfj1tkluCC4wZsI58PkZTJ4byZSLIghwPC2acWlpXCS4IWug+P+X8v5amGHgeA8BgwYMGACDxTFLWMbeGYlG1itTERUC3CWDKwYPDtYXBEIqTwIIcDwtgSnBloITh5SNdULJGGHBhyPAZPIzXBgwyXmktkQVBw5rqiBXAhlMagWqOXDDivStLCUIJAql7HAlIOHCWzgfJu9o29tm4yTmvuocDq/CpLRa/HW82lpsLAsnCPxkvYQz4/npYDhQw4HTtLR1gIs8H2Oa3/p/X+n9N9/6bbb7TbbbfbbfbbbbZvNfYcCAQ5VgIoJWHj5MA3wAIZ80+PD21rU1WmnwwHs4HZBrBKmb71sciKDwMf0TB6DoRZZwIOBybbQGHFYYlNfmp8dfloK5tUcfJLUFV8JvXX4x417VoKiAS8qAR8pOzBHifvmDoZSzXJggHFhqlYMSsMJqbwfKC1aIRx7Nk0+WlPk+K3x1sQB2c14OBCDDASSZaUjlQPI9pYbjfD6fFRyIO65MpyeBDCAADDBK1tWfHX+d6JEYvSgtWtDX4LUhpoK6pJJKwxXwMWpEpLQSsMrB4KEJZe22zj5fa5r0IO6RICgza3BjyYpWhuTr/AFPyGXm1jtW3x3+Q7SkHzV+XfbbbbbbZ7bGDlvrXXXSEiAgsEHp4Ntm3httjsQ+Aj22bqdttmcGU4BbsTycKHAiAsBPksgMO1b1A1sTgR0lfBjBwCC2Yx4L+f89dNcLt2xYYfLlK69DyPNeGc17Jg8DgQG1r/IzDNhBkA4NdSK0p8UGEuBk9oWHgx7CWwQa6rVJJKo8bSvpTI87dHgQ8GV+OwEsKgSuRw7QVEbgL5bJ6M18FXIyIe2ScpKJLI4HJlYIYPH4+DkYPNvKsPFvjtaxqLCDBIgEtYWMBHyV+Q2pbyMXRBgHLrwwcHlkv6Q5OTB41yIcjIwgPksD0cVh4FrERGsEOBAZaViIxSa1OCdthYR9jBDB6qcmAgtx777fUHJ8EkhBwcttt7WAA6OKw8a3ClrHwNnKUt8NaTWMl7VgPbbtEAOgd999nN9ttvqKDo8iDoQcHKSQgwcVykklGYjCa1t8cMfgR8MFrGCCHBMErwTtttu9nHG/wEosNtnByOxhuGCAKJRa2wMNtvozT4RY3r5EUvWGDNo9DSsXAGuuuuqXDb22bbbf0x6nNewNUoYIOxDEMGDJwOjKQywRwMWhgxWugNqCLBGuuopqtTEI+EkktUllRJfRUH0K9gGJHA8DHsMIAjURdayuH8gggDsFPjtNQEuRyfBLkw9L8Yd1wIzFByYYcCDAg5QgqBmtZa3xD5bVnyVxSEGKluXk+bbb4MIyl+MMvIgyzDgcCHKAhgghwMEjhtk1Ar8lfkrPkrSXgrf4yBy/RJJa6pJfRSiS+iPEQZEXJFeAWycCGDBgwYAPK0ufjlorR7P6rfCwkkkvFuNvCS9ByOBBgQR9DhapIcgAL6mzH4DfqklAXs239MYEAUMGT4GEDyHa8kAvvpeiwycP6Q7Erk4ASIASSIAREGEsJdtt+611SS+qsN7bOONxkmPIhwlqlql7pZez2B322bBcMAGGMuNua6qN+whOV+MBqkuW237AQYSwkhBjXVdiGV8W28r9httttv3EAAWRFl5r6mDx11SWH5j8A+72beAQfE8iLkRvg4rmxHnts222AAkspKLLf5CXgDAElw3tttseaj3rhmVhg8TAAElrqYM2w23hRIwforA9hzUfQrg+pg7sd9tsPyH02/tONttt+bgAh7HgZWAERAKOPL8FNdSBlQ9j3OFNdcbbbP0SWW39NIV8R4jt4WCWAOzwYI2CTh/UrDgcJLDe222zb6Mb9FylqB4nAPKOK+JwMEgeTccbeHs/pDCHaWuqS8jFldCLXVJJYcHihVcvFehk4EMI2e222z9GMjFejkeL90tdUsOALXTTTTTXVKD6TcEby+K8mDJwMJJa6oDwbbleDK9HA8gW+F6PCXKXil6PCw8Nx5rB5CL0Si111WqyfU9KVg4cH1UkkvJx5eQAOAeyByCC8CD2SwteFB7jkkCsb5bb226b22222322b9F0AsPgeBI5AWRB9k9vsQc1hqkQ99nwuEsJa6666666rXXXVLLe2zylG30PEffEOW8H6AxWHJhCSje222z828PbbbbbZvKUSw232OzgfXHicCLWA5OB5mVgwOVyvBt4b8VEuHs2/JAJZJhgj4HQ815DDg4OB5mVyMrVeCylqklqksLttvleY6MEMAXA5X1ngwe7xXlvKSS8m22222/wLYMHJgjbeH9MwDBggPC86Zbw8tt+LjfguV9sQwcHlJLL22228m2LN422y/N4b+ykkllJfcOB0PJLVa+FjvsMrKg919lcvD/CMJofsHlJNvKAH6KX1h6K4+P6I9UtUgEgPRL8NfZHraD649x+ivx0YC3HG2232sH2HuPwF+UQIRwl4jo/QJ8xB95fmjgQfSPoS4B+Sv0BDgfTOBk5ba1A/JS+qx9owQwQD6Rh4Jc1X5YH2R9sQ4H1HhJDCX675XQ+yMHI9RyTElkD9scrofaEMEMH+hH3D9gflOL74ggH2jB9Yct/gv76yMD7Zg+2lg/fX4Y/bX5B8l0ovxT/hz+0fp//EACoRAAIBAwMDBQABBQAAAAAAAAABEQIQISBAYBIwUCIxQVFwMgNhgJCg/9oACAECAQM/ANvgwZ14IfNcmDHan8Agni0eKjisE+AkjtzzObx2Y/AoJI4XHhYtDJXcgnhUE+Fki895Pl8kXnutE/ucE8LfCVwRkeKkWwfBEuDrsIQrIQhCF4J8MY+whCEIQhCFrYxj3C/z3xxRamPvse1wZ4q9ox7XH4Bj8Ax+AY/UkIWqoqKiodnpW7xxNjuhfQhjHZWV2PlzEtaF3YI5S2LWhd9oaJ5FGtjHekp0ND70iffzwyCdE62PQtC2DJ41JFurGifAQTxmSMEZvJHgeknh8kELV8HTnxMcWnJ1Y8VHC5I8pKIwx08JjyUaFXkj35/F4J5915tBOznlUE2jVHOY1P8AAkU8/QudwP8AAElxlC5+xjH+Oz+AQTusc0/vz9CXJ3uMcoqKuXoQxiYyoY7UopRQUIUEbdC4zSUiZSU0eyGxjKmVvVG3QjHEsGezVWVDfydPzoZG8xeeH4M9loZHwSvbQhb5riHotTCKZWhojxU8O9FlCFi/SIlk0+KnZLQn/Hy/pJWhCdofuR8GD06YVuqoU+N6jp9ybVUivP8AIdp7D8bFJjQ7z8Cj3MHp1SQyar48UxlK9iSGKZEmJ1SRdsqRWh1e9ppR11IjB8MfjPSYvBGj28ahdllRRUiHgwNqRxJibYFUUq6q9rQoIciWScrxuDGvKMLt48Ex9lITHS8Cf8rem8+5SvcpGNe5VV7aUhLcRuffvRdjGN7+LyJE6Gxi+BnptNqevJ01CQxtZHS8aWvJYZl9qLyRZXnfQTZjGPTIkyKtUkkMqaHOiTrpHSvJ+oz3V9lP2Uop8VA5PVpkghWY7ydJDFX/AEzpZjXgzsMbn1Ge5BT9lP2IXgZ7FTKksjfbV4VqWyFglkLazu1aqyFoY9DEIXh8XVCyNsSJ7Mju7M6fcnbQTtY1VDux3qKioqKioYxjHvoJ04MXlnq0eoyYtI9D6ZPgl29ODGTpZK7OO1NpIunoXBo0YMaOqs6SSKJ0yLQqaURDvCydSxtYRLJ9iPe0jp4XCJt6dCfuRg6qpZDwMmXaNCJ0JkjpY2iSNvglEkcLyZIpPVdt5MYtNYmjpbptOhu8ohjJFUJEbjBKIXDPVb0mbwNE2qSUlLrUlMlLQ3aLU0uClkCYkQNlQxj+hj+h/Qxj+h/Wxp+ykXcYx9+duhCFtcIy9CMkIlmbIRJkhCebtDVmMQhCEIQhfYvvYz8k/I13l3pI27Ht8Iy7w9CVsmHrTEiSPBPaMYx+AyY2ONEnUQSO2TD10lLOlkryyEIQvKzUdNJ1MhitOqCbQQJ+50nVs54XGw6jBgdsEvtN+x1jo2cIl8KkjvS5OlQQST2XdVMwdL1NE8VxsFecs6iO0rtE657jGPhS2GDN1oUGbLT0YJyuzLElxXGyXzZ6Hd6YxUfK11FRDHxWFspZCt6nA409RFoqi8cVneRbqIqciaJZ0vRNRFRgmmOa4MiUIVMM6miGZ54nUimqlENnVUQzH5yhc/QvwNjJ30kCFx1CI30ElItouAsYx89YxcEXKcbdj501pY96uCZ78E9lalvmPiEEkE9ldpC2+PFvw8YIzsHpQuUzk+OCMY/LY/EFwFC8T6jPCV3X4TGn1GfAY2c60IXJMbOCe0/9bMcigne0lBSylc/SE/2CO+xjsx8snZsf/QH/AP/EACMRAAICAgMBAQEBAQEBAAAAAAERAAIQEgMgMEATUAQUFWD/2gAIAQMBAQIA+IQQymK4EHe8uPIfaC1/BHYdwAMD5KwykEEMp4Llr5D+A/4A7DuBkeZ8RgSsMM4ofC1bV8B/FX2CHyAA9z5DFIRKHx5OP+Y/trLeIqK/ZQoQzjPjei/gCH2X0UlvCtQPsErKm2KHyvQj7x7CODsPhpD2VR2f01JgMofK9FF9w+FH2HagVsMAADq/sraCOpPlbjtRfz3F6DIzTF4q1FV0eB9lSMMSlofEi3GvlH1uKP0UoZqK4MHkT9CFnEJW3ma24yP6DiXmhWo6mA92TkfRUuEiVs/M1txaf0G/ADXQVUHmmbP7ECxBHW4t6aW4zx/0zhCtaIDCPYwdGbP+DU5ErdvzVqW4jTV/zANRUUFAPQwGbG3deB+WsbiFhyeazoeI8eq/i6ig4hx6r0HXa1n4r7m20LC3w6aHj/PTVYcfdeDwtdBxjjHEKL4RCdtjZx/yXsMOC4vt8eumn5/l+X5/n+emmmmmummn5jj/AC/IcP5fnpqsP4iRZuKGPxfYQfUowQYmLCz/ALr2N9sPsPVL+AI9nHtuL7P+rsbi0t2bfx66qJfYBG3kWF9xZ/zHtv8Aps5TBt9TbiSX8BvbZx7C++++z+8kW23333ezeeOW+9t41S/hNtvDb3HJvvuDttts23tttvvvtvv+n6fp+v6b777ONvvxy/iPU+C6txJJL+C9m9ttttosPZvbbbbZttuNxtx+nHL+I+RLybwkv47bb2bbw36v0pOT5UvdJLskv7CXxUnL8rf1uJJf0B5D1qbnqOiSWHG38SylElhRdl/LHkOq100001IluwysNuP6l8i9RhwDX8xxDh/LTTTXXTT8/wAvz0Xw1FaioHQiwEMSSUbbH8lJJei8VXjrxGom+3dRsHZafkawevH0bbl4IRG2281h+hfIkkl4KLGopXjW/wCkW/6b7bNvbbcXB2jFhaI8ZoR5UJtt1d70hL8R6iLwfyHwSS6PAqAKw2adr9EtdNV1B3hAI5ASTS3GR4iLteVh8UgBEv6iUOAKitcGyNiXANdXs3tgTXQ1IcBBWsrd7AGmiWW69xLSsPYf3zjUQRMnW14gFharwcRCwyMbDGtqxvNOxzWHKlQvhbcf8e5YjMAhxayFVF1SylhYRC6CAgsS1TTpUgttw4rD1r1EPo+z/iXvSojlRaWhliKpdQAFF5MTU16g4atTusHFYetMJL1cHYfwnY1HUQy0HdY2b9XCF0qcKWGsHRt4rCNdddexgHpXLjr8A+Em1qhdDF4txJJYXddEs1JgMJhHUBLUDqYOw9K4GHEA239drYr2Qh8h6JewKqYajGoqKgYGBBh7bm4s226leIAEZMFTHhaKNt/IyUIOggi8x2bbbeEl1GEoJWVxaohNLDq9xc232cBjbhgtWx8GMmACErwUWGC9nF5kgdgO4y39i6masXN/032crDhx1hw4jDKEHwHxt4Sw2231JrXsIPARJLCXoPitLYOF0rD0Vain5yovVWEBB/gtvC8xDkdFrqkvRfKMkWyYQ2ta0/IcX56QmuLVAZKsAaHxPxDo+qyvAYA1A7DoP4t4jK4rQ0U2eNjc32332hgJhANbfW/BuDs4AAv6d4CYM7b/AK/qb77bSsIxsLuA2BlbA/SxF6DpUCq930b22+oQwS/VmWqMpafl+emuuoAyDYKh6mDsPQRAJa6rsYBDBAB1Ue2+/wCm++22zezB7PZ7bbbbbA+aWHBOTIiGDT8tRNtt9wQeg6KwBqe59zBF1S6GAHBFa5Zsb7bPCSSWq1111SSUSWqWuuq9ksXgyIKmA8scByPIG2Kn3XcRvsetRbNY28rXXUgDXLje225v+v7fuf8AR/1D/R/0f9H7n/TX/RXmqcKP35IzASaliXHwOECU6DqPYeYhgwYOqyC248ro3Frrp+emmn5jgHBX/PXirAcJe/JgZEGDCPMdRDihBw3gdF8J6EjJgg8HAIl0UPVKLXTUR7bbtvYWGCI/MS0sKnDrBi0OB1BjwIlBBLQQYeRBglvoOq8B0qOg8AOzbeERhuLL7JjDBWqijbfWwIzU4vDgYMEA01WAW3BLYqYsvbc2Fo9mMDI9Rk+CSUSw/nHQQFgtx5SWG5ygHIzaugqo9t9m+whhlYMEjFiSBBACIx1HqMnAwcHLbykvJLzIGRgyvRIhYYLiloRkZMONPz/KvB+NuPqMjpXAMMt0EBJMGB4KE7bPZsdQMERpZfklFk+TyJbFfIdAccletcHFBDAXc+IhxXFcXwM1iEMGAXgRt7GzfUZJBbZgMfVwdhB1bb8nGMiMTY8n7fsLPpY0OOWDoJXFhOMxg3ttgdxLYEErBLwQYEEEeDAI3s2+wwMns48N5GD2bbfRRYUb2/Q8v7/9H/Vbn/Vmt7VBNb8HJW3Q9OUZAqK4I0rSstCOToOyGRBBBDAAMs2eHDHkDsIJXJg7jwrg9l3e/wCp5j/p/wCk845+X/V/1f5aj/GP8o4BxaAIQHnmppan+c0tXwtivHWml61wYDsDaAc1fMQ4rBgnIiWBhQgjyGBgy3uh6Dpzm/LwWtXZ2tyTngP+X/T/AOr/AOt/n/3/AKnnHJv+hl+nAaykMfatABi8rKw41RlZyAnA7iCWxWCGMdXgQdV4DNc2+AQ+/Pa4/wAwPHXBlp/pgBwK/wCebkgioqrVNdDTjnGaYAR6jNpaCVhgyZWK/HgdRDisOBi2R4gH0EOK4MPg2+lfh5Zbj4a3lI7G3NzTTQUpxDhNRSUtSCWwrcVOGleIQYt4GGVlYYIMXnGYRyVg8BD0tgwRZcboTBAW+4hwMHs3kABQD3EM5Y+Hkvy1wa/+dX/FqK/nxVNBxWoIBSUnJx14qmlxbfjwMX6jNsCUyMWlQMcogyBrrqgD0vh7C1uwwTleYhPU9BK9B8Ax/oFZstJUj/Rf/Rx8Q/zilOG9ZyQynBbj/wA1QBTn46cWhpxYGL+FoIZSHAxaCDNgM0zqlbJNjWIROGDIhwS44PEYJ6HtWGAwS3w8orxctaC1eGXgp/orwzeAWm1iai+3Gane9jfYHiwMX7VxaDFYcVxaDpy9K9rRSpFSGqzXAylgwBt75GRm3QeBg6n0rgxCc8pyWtwcdwJe3BG5zRwQisHL/wBJ5L323pamK4v1MBlsjNcWgMGOWCDAg6mEHDBQG+3QCEg4MYgBGRDgZth4PcwYMHtXFoQZaVHNKQ4I4w9t+W+AaVNbCtOO3JyMXoa4ri/UwCWyM1xYjAhnJEO4hwQYYI5oIyYBqC4IBgR9BDBBk+ZhlcGD2GDOSb4FLBktwwkxRcVuOctABNRSlaQYrBL+BwZXNcXwMGWigyosqa4EAsNbTWsOBVQZJHRAGCDJ6PvaUMMGD6Vxacp3dY+QrYHY2NnNacVf83/NxcV+P/mH+b8PxFKGplcX6CDJghgyMXwOyg6HCghEfHBkgU1MFVDlKN9AAMHIg7iGVg7DyGLTliM3J4bchFhybm7gAnHYX3/W/wDp/wCv/o/6Bz7UFJWVxfsoZWGDIxeVlZaPAJIgGbQQyowQBQDKWEoeyXQF4Pg2DWGCDwHgMGcsEVamnFXnIrrppqCxc8tbgiX4xyDlnAawSkpK4v2eBDBkQy8rBLkwFZBzaDDBVIBBhLo8HFYO5yMHIy3gipMYPuMGc0JNtzeWrQECtILf8v4fl+S1000/McY4xTStKwYv2GLQQwRx7GVEMJHSuBkwZSQhIIIIJwIYx1qdttnHDgYtmsOEjgwSsSgPoIIYYeP8P+b/AJxwfgeD/n/H8vx/GtdPy/H8vz/PTTXTXXVQYt4HoMGARk2LrkQYGTK9KxKxgwBl2lYI4SIlHgE4EMOBBhdTBNtgR0b6jAlfRKJegwIZbraAuLAg6GE4GRBklmVgs5e3AeW9bk1ykiLUEFsECAkvIzXFugIPiBXBO2zdScjAle6UXyCGHqcCAvAyMWPR1iwI5aGAQG1LE1JqFhvYkZM32MBPauBi0OACK4OR1Epi0bxQ5GRh91rqkuiXkYep6CVgxbIl+tYsrB6g0HJNuO9YxcRyxBbVoC3s23BNq2hhgjeGYAutYJeHpWCHDYtW27igiSiWH5Pqex6CCDFzh2IzSiOR0MEME2lbW5K0HFUUqK5uKV6a66aa66666oAQw4WFTjWoGummqA2JSwO6EABAFUkkktdT3MrDgZJbi1StCEkIIJcsYISoF0rL9t9QCKVrxavBwllAa6pYSUSGCEkpxHAgyasYbeRg9FKwQeZtt4nuOjtgZEErLd+MdBgmPCRFYxBNgRljBGCRHG8A5c4xDlt0t3vVCMwdB0eHSCA1OzeG2z3bdZaGVwfDl6DJ6uVgGDisscjGqwAAcAGA4NqxHBINpU9QcICoEPUzetjgQZt1OEZTvWtaqKNtt4fV5rDisOR25jBDK4Ev3pAcHAl4IOpy7yuEaiDLc1S1TBaMIw6kF2wcE44rHA6AcorAYlqZXDcFa0XxGPNc1h8eQ4dTDLd6QdRLYGR0RrWwuCbbZAyTlGVCcJYORDg5dZQxDryUAgwAK6qAaV461+Mwl5EMEGEo2279K4MFcJCorUDsfF7CCgFihADKwzZwGCGE1hwoYI26WENddTT8/wAxSuB0EI0/P8vy01000FfkbMPUYEHQ5bJt0oI4sCCDq3G+5hNTBNQI4MkQD8xXU1EIFVDKgV11pTXXTQBARQdgPE+CXg3HhJIYHQnsYtQK4br0e1SCTNVEuzdpWUthnABw7YEeDAXlaiCCVD2bbb6rVRfSeohwIIM1ySexIs3Kww4rDBhADCAqIkYll4tKylpsbVlerhiEOEproa6qtax4HZtti3g230bw/A9RkYrDBBBix7EiN1ghJwIcDAgEdTtvuzgQwZOVHSa1qDlLVL0rCfB4cHcnzby/hGTDElm0EcpDKgjoIIMmDIhw6lx9rHihlDXCwIAtfViAxJa66rxP8FYGTBFg4PcSxbBNhBKxswZEOa9ddBQjVVglRDBBgQZS8DCFlvbbbZtt5b6tvLfVsfBXwMOLHIloTW1ui0FBUVhI6EagdXs8ICoIGNdNQB1HiY8ru3Htts22+6USWQW+qWWYOh62hhhyIrEyvQCbCwgNsDDJYPgui6pI4b8DD8og6twYeG3EtdddUoPhtDDCXBDDDAO9YJb0HdwZHRv1J+QYb6jslhZXZJDqe1oZaGuoBwTsC9tttgWCLH0HRJeD7tttxwfIMJa66pJapCoCwyTAdnu22/W0Mbw1r+emv566qoSgjwI8LXXVLZt934HovvS6KPbZvDyl5vJLJMbw8AmKbbOsXYQ4cfRapLqIf5A8BHBCNVrqktdV4PapykTs3gx5UB6A+Iwurjez2b6HuIfQ/IPAdlrqllJAIjrTrYm3W0A8qgyvYdFqtUoq2NttnG2+ii6n+I23GxkiNtt4WuuumlR0sfJJIQia1lpXybbb22pDFKjovBxvzR8h7qPDBrbBHRL0se58BCZWDBhHhWEdq001QByMrqcP0GADTRJer8ktddUlrqvQknvbxOAQThxJYdRqe4O2zqTG2x9Am227Wmmmq8m+iWqXxvbxPceK6oV8K9BDNddRUCNuGDBgwPO0BwMA7bPCWummmuEulfV9W9t9n5nuPIYGRNu6WRBlYOEoYMGD1tBGCOzj2bb7pA7PxJe2++2zfoJsbuMdB3APQdEtddNV1EQ66mqzbJg6DwEMAHZt9G229tuje22+++++2zfcea1hiXVj0EGdnttvsThKCIV11QAlo3BDg4EHQ+KwPkbb6Lwbjj8dVDbCIS111QHQeLPQdhHttAdthbbfZfPeAuJZB6P1bbcfmsiusezwoYPMYI+ERYb2YLjcPyCE2musYLaSSS7Ja6666a66peq1WNtnElEfJLDyOo6DwfUZVcDwHkrGt2LVtroaaxZb2b222e2222222zb2bbjwtNNVHts4kupw30HoPdZGBlDA8h4E2lYhKwQW22a100011SSi6AZWuummmmmqUb2beNUl1cPsew9Ceg6VgwwYfivgZEAjyC34pJeLcezfTUVAXmSC3Fg9l1HwiDoOpwMj1v0b22cHg22429tntts2+iWq11WX6HosnsJbqD0HqOlelYfivB0UUbbbbfgkBrrrrrrql5v1ORkYPc4UES+AdBG5XFoJX3tBhJZXtql/KER8mC24Akl4jACrXXVACJRvCXgYAOq+ARtuNttvDf2iGP4W+o6VGoqq9AIZUJZb7uDol9z/AIAKIyflHQDIiWXt0SgEbcOB9r+gfDQ3+AeBg6CC2zFt9m4YPAl5OR/Ab/ijsPkHoIcDq3AOhwP/AIkYWFEtUkuzbgg6DwrLYHZAdh/ZHxvxbyoYOg6jwAsUvIQwyv8AZHU+xgyfUwdBB0HQ4GACW/M/yl8A6H3MrF7GDoJXpXDmoDcOBgQeJg/lL3HxCGCEvwHUwdBK9K52JeT0EHiYP4S+cQfGIfkEAiE22bbjfsYP4a/jjA+A4Ga0w3huN4fsYP4zje2wIPQ/WIZWH4mI/AZGRgYHgYPuXdtwlggt5PgPiGBD8Qy2DEkl1GBB4mD5xEkuzeW3gQFtslt9R8Qg+QZMEEESSg+AQ+A9RgYS8CTZt9mCDs2222/kHyjIggw8GDxHcS2W8j2EHk2S231cb2bfRuD4x8o6gvD+B9gfYQSsHk2S3G2+jb7tggwfyR4D4D3B9hK9G23GyT0bj6j0r8g+P//EAC0RAAIBAwMDBQACAQUBAAAAAAABEQIQISAwQBJQYAMiMUFRYaFwEzJCgJCR/9oACAEDAQM/AOPm3t2Mea4MmD27EkeaYtjalHS/Fp8/kjnTeVtx5jDtDJRG1PmsbsnT5jKtJG5PmMEkEkE7kjXl8EkEnTup+YQTognfjyyNU78d2fd4tFoJJ+B777e+GyO2SdInvq8dqdkLhJdwjjsYx7j0Oz1MfISF3GeUhC3KhjGVFQyqz0IQv+iL82Wzjzdj8bqKtCELfQtT3/ce3xNj0PgoXF9x7fP8mPP8mPP4f+AceJMd1ekRQUlJTdlQx+WTZISErMf6P9stLs7J2flFQnaCfgbEiLsYxjHpQmMiyYmIqXyRtx4rNlZWZTSN/A9DGMYx65tBAkJk/JSRtz4nGiMEZ1IpQtaKRa1oTtPBwZ8MhXjJ1Y2FrWy9M2nkY79+HRok6b9OSewxeOJjv30j7q05IRJ1YtjsE36iOHjvkfJPxrgntPURt5M+Az8n5rntUE7eTPNm0dgSR1v+O5SYg6HJKlH/AN2vdtxyGPl/6j/g6VjuMoh26x0uUdf+3a92mdccKefiTqcd3xB0uSfcdSyRwHpngRz/AKIz3iTpck5RJG7FpI8tki0iQh2eilCQoMWT0x5VFptSylCstCEhNYKowPVNo8uS0VFQ9ue4T39rQxjZU7PusE60IXeJEUlK04MbMkdrnYe+u1yNC1Y258FYxjHakV0InjTrm2PFUIQikQ/wY7JCIJ4sMld9gnsaFzY79PZXuzwJOnscE+JoV2PShbNJTx58UY7sd4JKRbb/AEn74MkePTwp347Wu10fpR+64XCjxJCu7OyRQyn9KCkSK2VnqM9QrVbKnElRUiVvw9LQ0SzBjlPvFJSP8H+FRUNL5PUfw/6PV9bNVX9ELLKEUoRSrJCEN1sqSRUVELalGbK0aWMhkohGfD4rZCOtiSEKzY5HEHpeisnpFMfAq3hFBTZXY97O5gnPiE1slHUxpDHZCjQzpqEIT+GN/ZWVlRUO0cfB9EZ8P97JKlUV9N38iqwL1bOzY1ZaUhMl4G0VIqX1yYqkl97kjg+92dNR1U3qqwVRMiookS9VoTFojTNv9N5Ka1aPvkzTJC0sY9iCX333GbSQNjVUkuDCwV+o05HPyPq6ZtTTep1fJ1IdFIms6OhplT+xr75Moh78kd96qjJDMEITqEmJVSQnBXS/gacwNVdUFbOn5tJTIqUKB9OLQTknA0N9p6R1GD2xod2PRHb/AHfNsjgwJ0lVLMyyaWYYhWi8kGZR0KGem38lLH2yfmykiqNbH3P3fFuoSPYOlHuK6nCKulyUw5EJEE3g6jpwjrUsppfyUQInkY4kWyQiWTabR3V/l5aOlLbk6TqpIQxj/T+RK2ewvVN83i068dwj6P4v0tEpEWQtnppOpFRUVFRFs9mSEzB7dedmV275tiy6SKGKFdE6IF+i/SgppK38U/2et9Uf2j1vun+0eqye0tGD29++bSzBFJ7Ge1WY2dN8EMb+x/oxV/JUvik9V/8AH+yuv/iKl+4XaU/AMDKiorHOT0vsf6MqpGdS9o/T/wBwhFRUVFQ/yzGMfHjhQ+0QTws36rIpKSkoKCkpKH9FC+iBMpKSkpKSkQhCEIXHjgyLTGleK4PbvTuzfpRKIJeidL4WN5Ed19u7O9F+pjVMGJv7tWIJWjpJ8QwY043G6t2BHTTN5ZnTkc3i0E+IY4EiTJe7B1E0mByyqHt0lJSUi/RfohCF+i/Rfumkp30IQthXyY3I5ft2pZCMmdebNfJRfBLPaQhjXB/g/gd3+aUK8oztoQhbD0Y24J49JSUlJ7TG3kzfGpC017OOxJ6FwFZaV2rJnfqvD0QTyoqgla5RD4jGMY9D7Tkzu5G0N70cWFrlEPdkjtKFdcjpEIkzwI4ErYgkjcjtSFd8idEOD3Tqa0S+KyrhR2/HKgm/XVeNfUPVO4hCH4Hmz5LfESFeCfJ0TuY2mSR/kzPMxeUS+c/Acchj0wToQheZsemURodn4vJH+E0U+Wxwl4YrMfPQiBTZjHuoQhWXg9Q7PnIdqhjHusfgqELkR5MhDHx54mDPJQvI8DIRD4r0IXd34A0PSrUlPMdn4hIqdhjvNmMQuTF0IV2PwuWQh7r7QheEQvBF3ydL42L43scqkp7zHgy7LPPXZIckvxtjux8+UQttj8xiyunaoepj5juhWXh8kDuyqyEIV2VcJj0oV1d9wXeUIX/dVMSs/PZI8XkjnVlQ9a83qGP/ADirIXnL/wDAt/8Av/8A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26334" y="1636150"/>
            <a:ext cx="1371600" cy="13716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206294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Diseases can have a significant impact on cognitive functions, leading to challenges in memory, decision-making, and overall cognitive abilities in older individuals.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430169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Increased risk of cognitive decline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04795" y="1590142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0" name="Image 1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AECAwQFBgf/xAAZAQEBAQEBAQAAAAAAAAAAAAAAAQIDBAX/2gAMAwEAAhADEAAAAOJ9PwAoACCgcgMaoCQEqcMdMCQKIiMIiRCIgFAQUAAEQJAAAAAABDohipiAYEgUQBQBgADh0WEMYQ1SNS1yMAtaNWMBDgQQCmAwABAAWkoEIYCAAAAAVoAjBrCyKBwAA1EAURjAkBICVBKUVMoiKIWqZSgAKgRKCkAAMQwAAAACHSAAAlBQIkA1QwGAAOBRHYpXYK1EatAcrR0KDGMIAsBoAMAAAAFakIVMAIwxKAAgCgYjnubBQQAADACQAMdEMYx2uRCVCICkSK0gBEoAI1QIKIWsIKAhiAYAAU4KAAAlkpRMlNoAYAA4AAY6BjAlCHTACQDgGFAxiGDLBRUyDaQAAoBUKAIcAgHSCA59wKIAASgWEOkSABjoHDCV2pCQtREiiFEaYsgAFRI1KQwAAABgAQwpQx0Q6IAoUUgHQAASCgY4IYUDohjJQqdSAAGA4YBTAYDBkAcpYgaQAEIYrQIKAgQtQCADnuYoAAADAAGAAA6cOhpwMkK2JFIiFBSgAIAoABQUwAAAQDCUtJBXYSg7BWAIwUAFBgjGpTGEMaAwGoSRhQSErRyNQYDoCGOglAJl0ShEFQAAWgxQhhSAIEVpBXPYAoFAAAAwpwAAEgCmpIQWxIpEiKEABAAWJSUsBKIAACGCggGIYSgwAdoNABqTLtFYIxqDGMBwDp2OUJWOBWMEatGMBhQSGA5CwAIGgECNoAAOEKgFAEAAEFc64BQDUsAAAkLXAABQMYgEERiNRhBBSgFaIQhUCAYKoFLAUoMAEABCCgIalEMY6BgMatAYyVAxjgGMdMlQShyO0HTAcSQpw0LZSCiOxypRGJUjEAWkhapBSkAAAAOADl7yQAABBYKBKWADgAQAEAhEajCEIIQCtEIQhUQCUVQIWoIQgBUAKkagChq6Q4Y6YxjphI1lTJI6cOmjGSJASRqyUOmFSGOGjoVyOnIwslKhIKwVACCiACAABSiQAYAqOZvIKAIAoHLGxQAMAAAASoURqKREIIBQqSpSEJCWNIISoUIVRlBKhCCVUQBQpIBK6BjpyNZDqRJGOpEqlEiaFSJDSRIdSGkhjJDHUoKZKRhUpGpcuAFBACiAgEMFBIAAK0SggQXnbyCgABQWCgQpSwABDEEFsYjZAiIWQRATSiIJFUIjKiJFVLESxFERLEQpFKlViAYKQQKWMbTHUmWsrJDJkiVSSdSJEydTJI0lUiZKxkkkSGMkSpkpBJKwuW05AAAAEO0ABCgRAAAAKwGBy95BQxAIAAYoVADhCAQliRiCKWKqoihQqjCIkVjEVisYiRWMsUjLEjEZYrEURlVIasdNGgSVw6EYwABhQrJzM7Z2ysnUyxJ1NJliStmk0nayRKyckrJEiRKpAkoaSpw1ZFGgNQQCGIQWoIBAiURrKkMI5e8ggyLBUAAJHLELAFUAhSqoQkhLFYpFYwiAlgsIRCWCxzINQiCxIyxlgRAZJJVKyRNGO1oU4Y6KlDpjiVrGkhrIlARqJBY5QWJJLKsJpZU6sSdTJk0nU0mkrJk4lUklZKGrRyumgoyKKIDEIaiJVSgCgBQyQAByd5IJAVoACABBBSgEBEREjLAjLCoxCIEZYEWoRCILBa82BGWEQWKSJ1NLLCmNRHBqkjVDsYDHBUhjV00ZJZEklbJJEiVSJkpZFSZ5amqMx22VYzYTq1LCyppOrEsSdkyaSJDSQ1kgAAAACgkBKAACGAqUSGAHJ3kggEMSArQBDCERpQEREJVZCariFteZFa5YLXEFrzayGbBYS1wqsssssHYDgpACiSHTQlbMqKkMalSkFEdCg8wuiyUO2Q6nE1mWEydSSVsozGXLIrluSxJ1bZMtstssLbmZYkyQ0mMYwAAoCAKIQKCAAABAAxiOVvIEAQhiEjEK0EEsbFARIkVhLGKysqmoRWtctUtUsMq1hLAlc21ZQgCNZU0nZIkSGkkdMagwpwBqMBwxjJDVjpysY6YSpBQdspZJYTJ04xLzc0i0sstLbLtS2S6yyrEkkySSJjAKcAUQBQJVDoFAAAACUQADmbyCgEAAIAhICtCIoREiRiC1y1lZVnVa1Z1UVZ1VFctdk0up6jkmSqyyaSHTQphDAaJWrCgdhmsVjHThjGMkoSWVNJElaTJWSlksgpwiKpSpxMwS83NmWlyXal9lyW3NhMmkkmSGMcqHYqIaqwBSAABFaAABCEAzmbyCgAAEACEEIQqURERqEsFrzakqmqpaZapapac6qiNl9zbqTstsmSGKxxIAAYACgAOnYBBRDpwxjGMkCyV0ySSVkyaSWSStksknEqlEqCKwkjbTLxcadWpemjS9m2y1mwnUyUMaMYShKwEAxKAAgAAAjQJSGjOXvBmGtAggEAAIBChCIkBECC15tUtEtLVMtObVm0yyudW8XWSpgjQaBoDGAACgAMEalJJQUwGMYxqxo1aupEkazJEiROpSStmspJVMkSGrGkFy5vIlpNCaLNFl1lrNhOppKJEpSxgA1EAEqVoQCoAQARoCUslDl5W+ZC1RGoEAQCpCEIIiRpRAjLBaylqjNplolphSX6zZqAwhgAwESAABQAGAwAYDRU4KYxjWQxjJKqmMkTJE1dk5ZJKpxOyUsqmskkrGOAiZTnw00WXWWJZVkSJJIatBSHYAIFEFBAACgCkACFExnI6ZcAUhwDAAAQhQqiKERqGbWQqmWjNomqRsyoABDCAAGA1AAYAAwAYDQANHBTHANWSGMalTJEiZJZw7JyysmSJrKyZOWSSWUCO1gAjClaXXNtTJxMcOxjCUsY5VQOFYKQhaEBEFaAhwiNSJnLuQQqRKAAAACkIVKIkRRAgVtVxRGWWNkYAUAQDgEMagAADQBQLGlpaltlkzYTJEkaNZKIAqSOkZUsWorFYrIlUpqZMkkiazSVWSyqcMmMYDGAjLcpm0mSJDhjAAGgoIEVoAqcIKUAAEBGokyyOfvJCqIAAgAIKIWiFCIiqMRiJAqXHLmkiqlQAFRghgADUBL7nWzquNTOhnTcXs6IuZaNHLNbZqzOp1JZStARG2DKK7KkhYD1VAtd3TLWU3VbVTrXLW1JZrMnLKyZIYxw6AAhJVrEixGSlBjAAGAgEAqAgohUqBQ8ilSWJO2czh1kCEAhUCAAABCCowojRUYiVxyZqmERgVCAcoJA23HRc9zG+42MXMljJZaZvZnrqx10zenO786vmrVmJSFTgABqrAIKcVpVZTZTrGfWc1zl3xzXObUVgEqu6pqpabut0hK2pWsaPJ6AwFJXrm6ZKGpDCgAHDERAQwEIKIjQOAWhCliSqZhuCgABSRCAYAAgFURxGgiIhHCmqoRGEoII1s9e8epefUYsQZFcbc76PP0b8ddud650cqmY3MNZrZgQsrSuyNkIiisQNCCuHUyctksmrCctks5qUsmnQuS5x658/pyw75Z9ZVCik1U3l1qubV04KakOoyR1ydOHKSFoMBAMAEBEAAQCClk6KUFKK2p2SMmsAKIAIQQBY1QwEEIaqwIjiJ5yaphEQXRJ3XHuTHQvNokVSy6fPv1effp473zcLzqTPeefWM2s5rnPZRq1VAhUSNiEIQKDGMY4ayiZOamXRbF0aM26a1Z1fNXNTmpTWezm9OHJ68su8McV1lqpqu94tErsYiN5ADlBgAAAAAgEIBAAgAVqQiNqqESGU3AAAACI0yUBGgYCAAEgqhR5tqkjFielc/RznO5nlNJJoz07PH1dXn2lZXcZLzxXODrzx2ZdZpWvSIrQgVikiqUpDEoA5GNWSGMmWZ1MtJjJE82ZdGnGtUmzO9UujPac1h3y4/Xhi3lJVZkqqoO1c6tAKjebFTgAAAAQUASJQQEQAQgIURC2C0pilpsR29YBigAQERkgAAAQAAgAF8wqk6MnqWN052RIsk0TXc4+roc+qsxb4cvWOX0xi3KLI1ApWKoBIiRKGSolAQVhRDJDh0KyTTAQAOWUMZat0Tlsi434vR572562TfN3x4PbzV6VVkqlYOsbtyFR1zJGoAAACAYCEIQAIRGoEChciZiKyL8znNeg02Jm1hqIZAUCIjJAAQUCABwUABzGtcx3pz1SWROJRqxv0vH2zMGuPD68OR1xlqqyilKDJjSI4VCkAANQEBqh1OGOCmoslmAyUNZRIkoIhLIZdbdldmbsXt476OfXkdeHn/AEeZRGstlV1Kd6lLmLBQAxAAiIAAQqQhECisZlIyyq5Ni6UmJSTz+d9vc0pmuCiAAARFWkwEAAAAAwCW8oOpOW7OZrMcPL0/n92qb43Tz+a9HDm6xl1VBVoSIQAqQAcoA6JAYAO1SNWSENSGskaySTTtaTmnEiUrqWTtZARM0xqxr1PD01p430+GOoljVFkc9dmeufUy65qgBAIBCEBEhVJkXMkVlJdb18tkUaUIBaIpQE4Gena1nUZd8yEMQxCE0JJAAAAGAASw2TV5m06+eNkMckqli+o4e62a8H6/HxuvKiJ0wCQAESNWzJQYAKGoAxUpEIQhqUSNSmBInLJZk5ZzU1salKyyAcr0oS/N9l5vVk3w4fbywtoWNVmDW7c9Orm8vpiixCEgqhVBKlxmYhUy81GsauQpZol5fKinTIAAnn877lmmsuuYIFEBqlgMkSRIDgtFABCOlmsisjpZ5SRxJJRI6HLv2efp+Ye7wZtYapEojiTLAkjpoBBa8kqILWCGjichYBKWNZShFVQjpyyAcOiQamtst01pdNWTmqkKzHsPP04vXz5t4Jb25S1LyNzHemnLZZzNRJGykyGZa7Gs0om+/czCALSSQhQrQBSotTXCK6xHAa7dmizNcMFFSAKkgsiaEgAKWkgrRJ0M6nDl0zTsvcpzM5XckpcuXVjr5Pvxx7AmZI4IVRJF8MjYBK0BKiosS46nLfRz0146WRVckOzFrNdYOkwa512V3QjJKAOCwUJDhtW5u2dNk6RlTG2c86QotSKW5uLeVebWusqee3iS2F9utJsi5l5k13pkALSRK7AURC1DzUKwI1ON0vlJejqY9TpXADQgCkiqtZSWAoAACCiWS783Geg56521Vmtz3ZwKISJI1GznacrdTMkUyTUFiREMmaC0kkSII4muqa7PLfT597cUtZReSutmOk1a8/pw4vXhyenOqogSGOEsajo5XAAxrdnp0s9tEw2K0jRRDlo1rBrpZlTSrVll1mGoZs1FZG3KnJju3JBoQAAlAEIUVme3LJXYWknLb9Im2zNcA1SOC0hFRMsoCCiAdAS78Xl6nruO+Ttl1mJaz2c4skcRkjZCoWKuLpTcxRSpUACFKIUhxfV+U7GJXJpa253fi2yuyNOI2V3NVkbM1wiSSiY4kEqpGfVy2woUEMa7MdOzi1FbKpUCXDrdd3CIDImtMuokFBSyKq5E130hEaLlQAQKbcxSkSNtsXGomAL57N71aWc28CgQAAloJlqAAAAobcsZbb6Tjrh9VVyRM1TPQzi2SLNWlaJGVHI2oTG3oZYxgAQUgECsZbI1mhUR01tzLYsS2LImkoY5GNVY8hSo0iqsumW0tCCyl62L0ZuU1UzTYKqwW0XUlIzW2CWSOyq5cqViqhOTNdy5nNSUkhXHsjFlli6KugAeRohCCa8/L30vuc2siiCiIaqqIsLkSgAAx5uvM5fR1c2yMtJJLoIyFmqZunNI0JEFUVxraCLTLkAsACCVAAwJKFdzXV6yS+LoFnFkzbE0nDqUMFECUFOaSw1moxbuHQiyOlNaMtLpdnVdSSmzn61TdQVIygmsiBqMuskCkFZ65a9lnObo35TXl6IAtISASgtSIKpQ89HoC65z6gMESgKJkLTQABBSCXoZvN1A2QiJItEIQrBjVnGlCQkKouUVrnamsFJayix1XMgUAMIkSXPVNyGiNUtYrLpbUtiySROJDhkgLIZunbLrOKzHuY0ut1SXrPNlGrPS10zanN059kmrxrTbXZAkWZWjV3NFigVFVvNOwyGjJLXUVdjhKxCGogkbSEoedj0RZrOe5BqIKZFFvMNK62WIIKInLslwalklioZaIYECCRQJpqZ0zKYrZFlBTiCxht57cLNpozqLVbNVkh2RsqM9Q1HJtza9IjJQ1vkviyLIlU4ZC2oRVbUgaC81RasIhVcSavdKW8umGsdjLCC12JWULbm9FGWJl1kVAVLzzrIhhDVoxtMQCsAkSlIBS+ey9HpNnm6A6ZKJSSVnNt2GtlDgADdnWQdki8lLFIUEgimlYhExRZZlvnvk1zV0iyY6EUKoSVLTTW/O7s7hDVFdkdRVBMWs0WFjESiVTyuWMIhZQszUk125a1uJQQlRRq0VU03YMllqkuDWa0KSxIIzHNyXoyaUvMepVYIFc1kOiCMRIcrpyiSEA0IaqlSlLPO4vpdVsU7gJAjmwERawW7C1mRNHlLVeXRmoJnskbskuelY5b4yWKyAqRNZS598cu8UpCNOZ1cNGZa05LIiWq1ilaRGsUpKtKyC1iK0hRYCLVnFhoW7Nuh1OQoiVsoFg1UtVuXTDUCKssayLmLJe4vIOPY0ktgiRJdJfGk0RgrzNMkkrdqVy2JYWE6sSwslmSJDRw6BBSlDzuL6fQ1iqwolQ5EMRzrd0trKtjJBYruy6EuSyFli6IpEBojPZCqgEJJtSuMG+VNlIrHGzM25miXVitYJMBhSgAcIQDCVldkLmRbnV61jHBRbHSC0y1kLuFCxMtVCKbYSYgLRXVEqk9G1SvntZasshklsTQXlsWFub8xtBrbZ27njTSh0RKtBuTbWtm4uJkkY4YhCt87jXqdRazTcg1Mx0hiOdL0LbGVBSEvV56tOfqWm2XJVaQWwCpIWRGIFtSrfLLc5kp1CHLqk2zFub0M2BcotZVM16EMapBGoXSzhpJVAC3KiTWbVpWu6qtgsLEs0iMIpTFWBNDfVlynIuLC6qJSXpLta4NyqmXrIaSHLfFgRsa8UnLtaTrsJy1lLYTJLVFC6rnoWbWdFlpZlKgcAhV53O/VWQuc2oBIABJUmFrpLNiNAQ5fRY3yrmZrK1pWaMrWi5pK6QqjLGzSzVrnRc5rKRWSzdEm+Z0Zu3NFmUkCKQRiEkGa7RUt5rzbIulnNBG25XLm1rmdNKVICiNImgErIWchnj0jUutcVjktWYW2L0JefZAmu6WtHExqFgi9cKcLUdCbZc9ryKQShIDUmpLiY0lDVAAjzkvq7Is1bOQEIAWK4Y6aq4AhVpzrr89Zty2SVYy5Zyoz2Z7IIqAE1hrezRrjmszWQEk5dGc7JOlmzlsWtYopI1BHAV1BmNoRVmuXREpdGdV1fNNqu3k60tVyg0CKxqyQIoLC541zmSqqqYsi2aTWUthba1SWy6ZbBiHKExEFnZ5jeZAb82jUlLKWVSJS2Fg4sS5AaA6UoIR5xfVxDWa7ljUEAhGFejLRrNaQRy9/nvRm3azUlFta65XKqx6znZVJUgC4l33nn1zx2ZrIjzS53SdHE1Z3dEc2NldgKkgRKrI0QiKsvjSXTVmapbWoW4r0ru4ERUkjUYiaEmMlCrhaxTcxSlaRCGthIkXk2pxatsWLKWQKIltlqsnZ52yvURuxqncnLMZMnLZFiyiaTuBRAFQKIl83HrYhuU3DBQiiK1pM8vUKLmwkEvo+WmRrNZfZla2ZotdnN1mIELRlwLjXZrGfXLDc5hQ6nM9KTrc65qxVECKRosIVQSpEKhqCXpTHSzrRLWtzSasbi1c1KKzLpnuURXBL28yaihRrPnt5ouSJUFiXRpzNkurN0TVOry9ymkspJyyVgqJQrdkYbO1zXZmW3i7z0GM1VW12wtSymrAEjuRAFFSAKjzcesiG80XMbYyVESRJaYsXqy59ZQieb6LlVZRpbFlc+tWdOXJrOPWUoVWCkiM11suM2ueFnPQTkumevGvF0Y1BVUEjYgAjJXZXYCtQRcmezsY6QlvVtF7QVli2ZXRONEt+dWLy9Z6+NKWqqLnPrPD7Zxazdm3R6Hh01ysqMu8Z0ybnK0z6RGt8TFbZDiZctRcYq6OMdLEm1wrr1vOyK0w75Y98s96c/XSUt646p1hIgBpCRDPNS+tiveefrLLSzNlTlimUsXq5uTeUEao7PLeiMO5vmYW86hq+ObrNVAiNPNLEVLfrGPXPBrNWYE11zn28WzOrM6RGq0VjFkyGpVZBAVsYtMSdeXRnQtjQ6K9SL5d2GzGnE1a02Yd5831z0YospsguiWtKx2RrZgAKiEitRKSyL5c1uXSu1SzpSQtZIlELmTmipexm6st/Peqb4vXyYtWm6S2zeua4PTOexASEJEqPOS+ylo3iNgEg0kYGWrJejLenR5pSwq6XTJz9zbFdmG6w1qXDYkAlhYqJClndm8YtcsNzXIySdbOepjTmiaUkSFjZaoIhpVSZRARoMadrOq7dWdjdjrXLcaMXr8+iko1Ob1zzts9zDTlp1sWGpXLdLtimoyQqGqCk0xKEzCuSQrr5kjRGyVFbeWslRtiXECRnslcRCXdCjTMa88+ftltVraU3um4Visyay4axoEM8zm+uKN5hcNXAiViM5ZL1JcdkiVdTlennVkzi6NElNc6ufpKUpIKS13JTkKedS1nFrjhshZItme1hoxrTN1LCZgkR6CMUIrpMxqFtkmU6ZpxtVdOkL0sm92KqtyccrpMm0bkE1GTnWdGI3TyvSaqK6gR0izBb8pyZdZSC4LKbLDRF869XGmjmWUa1kt05WVWY9S5mmxy7YlCuKHOvRKTUpqF2L082WdcveM2slsEAVHms31qZ947eLXpCSBXUSsyLNeplz9RWEvouV6MQXL0y8opztsFoMAJTVNxGhWtsK5ya5YtZhVkmjOe5ytk3YtZWkBI7WiFJEhqKWNkTTGCzt51VWzHSvW8d6aJezzrMm2OyhI2JQZExJrlLZxEviuqyNRGVgdDJlVzz7jnXGDVz1vyg1289SEm5bIgusnBZyLfVcbh6Z428WM0pVcoisWriyajdNdmNaJKLOZqGlaACXzGb7FMu89vCmznaklsiyJrRbKXflwd5NS2X1HLW3EqWjWdMSk4HVz9aSTAkspqjXPq5vSwgvHrJ0zRrnh1mLM5np4vVxZTZLFK6rEF3JzTMYiQ0VkYkRi1OrnWW3Xnpi3uq9OpzIw6liWRXbqkuzY20anPrLprzYWCotyBQUGSkao0S3xCuVrFGs0JIIid7O9ualQyq3SW4Rrzu3ruN43THK3nJrlSVNaJrSuhZZQthaF0WzVdzQZdShlklieda+g4lOpoxMu3J2EkohFa3Z12sudvNkbc66+WzKqJ6jyjZ5zswWsskFaSbp1zUOUq/Nq1Kd45+uQk857OLpzvbnVJErKbC3HLvmUzXUNIpEiXxjuevKprdndN1z9dJLdGeySFoOGokFjVZA0SlRIlmUyREqI1olcMsM9nN1KRVJmcSKlsllTldWHf53Thh24nScqzEz3s3JrFrU40zW+XOspIVVZSFu/NiV1ytZzXOtdmbns8vL9HxVXD3yrtVEgooV23Z17Ti0ZtRi1NZrwostAhZ5nuxAWElJLW82uRKkRqzotr1z5XTiFuc9nlbZvdndNkErSupEpIkErqOlaRQNUmGzuY65LOhnth1rLrTNkhFFZtHKIwqEbJb4qLpaayI1sOhlmtgmeprKJqJfDrzXTGdYMiyIKFtSluTZjXp+bXLRXI1OZ0YbMydnGcWwso0y9TOrJcSLRJjquzRLrzY6tLPK1EgJeHL9IwlMwsK5u0TXLuxZ2+K3kl9flzmc24HreHTXlRViJEvl+7LWiNkEqKFya5tKyFu7N6GULnzPflJi/M6vPU5d+elTMKqI2WyklVkLKyvUiJLpcjO4053Ju2b5e902s2xqymc3Uz2bpdcERWFUkF25Y9MWkhq4lEoVWLGSa02bcrTznXMIikFgWLA2lubvy9Vy1LMLeZpz+k5PSY2aLOvnNesSgE1Oa7OOoY7M1ZtTOM2yhbHLsz2MDhR9HxZp43tnORVwyZMqrTm9iOZqKS1fb8das2i5tollHme7n6lcSJFy2RC5ukti2WurZZWef7camLszpYSb34sSBVSkYELIpXVdK5lLEoZ603mXpTpCbo1qohUYtHVDOe2S1E4tlhUallcsEzaIjBVq6MrCsgaY0lsc6ubuZkgItLlsL80PR8r2eeo0JRbytzg9cxc6LndmQ1zatWOLc76k74TBqUi1L1tzKrdGVNc25VBwY+jYtifP+2WSaBkwZiujN6EvB3kW3L6Txa86oubRq5eVs6qk0GW2sz1n1K0rsw11s3z9X2X743Oc8zZm6c7kaM7ilVzAaxRMxWKRsCqymti7c9Msm+da7vLbWzVWapCiGklslrJZk9WJE1YtlZqrqpIlgRrlUufUvjqRhqMYdTFqRgtnDHL0Y51b8vSc9djnUBVbzt54XXMLzyXGrKOsAKyY8tE6xvTDVi3yY6nFkWEzn6IWs+ezfe4W2eC6y2XWUGYY0a6TpYvD3kWcv0zivxqm4steakrtqa8z3z3OduzcunOsVzj0gY9Tq5vBsjWy8t7jPK8vztNaMmVWRGsUSCRI3OcVXxvz0w11JodINTKyIIVnspVKFRGoW1l+Zolo0rIWQLpQgWSyljZqTnnJs9HLjsy2U2krS6Wmu1zYdL49Ly12cWAEFw9M+f6ZLjJrnozpa5QG1KHYQGd2TV60EyyRS2lZg0qJs8VfbZmXc81pZAIitgxl8nRzvi7ztzfTc9drCzMWorTJVOarrgdJ6LnbMXzXomNnFqUWRqo7ObwbI1qY67hLK+acXTULYIkEksR1BKLmJaEaZrVN83WerjrG7oWpMWrj0ikpNkvWytMVc2qtFLFNWW1qKZaqrTEpYolgl7OtLo4Gp5HWeovXzvfnXE2pSFtozt4Z7aZPU8t9vCIysw9JwOkleWHeNOLDXNLIkogIonXROkjFQXwpdJAjVdiTzq+szM255mxAoSLwA0ydjO+PqdTGvacdjLmQjRUS2arrgdJ6TjYW+e6zLc4NI6kJK66uLxdSBouezOEs22Vk1tlrsyWImVwWOycIUSXoTozm2dXPSDVdsaxVz6hci2yb40S56xlWiiU1Um2M9R0I0Za86kyrMvTy8/XPJNXrHU81cdOdPTcvR1Zvg1ytIFktlbctxhj13Hp18yIyC8zpni9JHXLFrGrFr1zazJEEisVqnXRndi1F1M1ZbZZ5cbc831zKORL7KSGp5fSUAka3DGaI7edcjU6vPXs+W4zMmURoqNludVW8Dc7+Fa1W8XeefqR0pZidTN42kK0M9aeczbVFnFktdUXJbKSNEIARmia0zSMJ050S0auas5QlGiGKLrZAViynNZdTVGTRk405ug3ufH6eHhXHmW8kvT1z9TvXGjZOmVZJqz06Oe85qAzZLqy52nr+G+nmRHUJeZ0zzN5x65ZtZ05tO+blRsjPFVRa1Tvbln0UtNaTp4vTw14vn+ufE+jNkvOzPTRDWeJUgGrLUAW+XuYvJ3Orz16/jtMzZiKlZC23NF52kLOVpujBqYqo1IojrZvHqur2Os4kTUWWVi02Z7JLZJVTCAYG6bslqSLWyaS5tXJVRUVaI0QoKQVUileWW3WZNGk42y3XzYteTms+LdpJ6ab9lnfO1vxe8fUeHo+e29jfONtk6ZkvWUdPNuzrDrPp+OurlEkVrz9zLvPD6cKbNWVG8RFL086rliNtNxHU5SNZvxepis4e54P0YtjmR6FI2c21VGLzdL1+ausOrojpZc7U3436nlYo7lEYNKixZZsNWuzzPaWZiNcaYZEz1mutOVN5rfCMWNIlEynUzMzmpEWQjqyghnRz1sjNVy6JqpcelYpetm8vUsrTlSk7YJBazLWesRsTJqhOTqPFh15sleSdeDnr9LdPSZ1VJ4jrnvY37Lj25ls2RridpykkRl7eWqXHp0MX03KjU5Ec7cz7z5vpwjc6s6yb5zLc66mO16qKba1hFVRt73O16acN2DON1nhO2bjlR6CSvUw27ctC2x2MvTcekTm7zWdGLs6IEyal7KiIzPuas6nNQIHD7YjNKOhGmHKWc3eZN9fmw658vr5yLJpBTiis2szlCLIFpEkZ1c9rc3HbqSyay24arE16HF52penTxqmTRAtVRsw1wOk55qsxaqTo55aL8/m7nmrfKZ9W07brNWnNuPW899CW9rZjfezrzPTPnOksLJevlozadtWb6blVNFQswWZ9Y8914K51Y6ZN8rpqzO9M62S1rXYicQq+X0WLhrZhriUcjpPF9shx8vTDueZq+3467HPcU5vSdfjuFnP3KrOnm346JFJzuuNcJlEUy6dHHSyUWKcveejLiXYlma1inM6SSdLnvnb5cfv5FnUgGotNmeycrshBo4JHbKTfOl+bkTQ3dNZ9XDVFOa62GPU0y9XNrjVk4p0iZtTgdHOTQZdrJz3PPRry+VrzM9PNz0+qa8XhdevROlMaNZuhC1KefX6BnWO3m22Jpl7mbOM1bZr0fIoq0zVg1K7OD188bOlz6Zt8Zzdme18tssCNsklFBol9Di4615aYlHH6TyPaROLL6eSdzx9PR4vUxXXL1Otz1OM2pGuxi341G1Jz+md/OJFUUo1dmd250JE5u89HNytaUslahzd4sTdz6c3pw4/bxxWc0gVxVWepq0iFEjkFaamtWdZ6RrnSu751c3ScdzNzVpy1S1V0uduinSKcy55nS4i8s15c2vFIm15TU8Vy9vS7eX22L4ffT0We3QzrLZ0ErIVmzelNVXYM0x0JqMV1uzr0OF+WfUw6uZKN44u+E16ONU6xPPTVOiksrBqOXTmyXNWjN7MtZpjdiOONu+b7TPXFT2/OaLfIdcIgMiTLljJ1Jr0/KzlpMO8ZrfT8ksio2U1ZnWjOkQ0walpDNs0ri5HLg3nVGnOsG+ODfmiSaBBLVZSStZFBRBl2uS2a2zaTCb50L05tYdFL28qE0zViVG/F2ZvN68vL9/HRNb8evHNdG8M+vnO6507VWcGvHc/X9G9fw/P49eTn6ey3uxl6mWwXKuVrp57+mm8lgas3VNXSZrdUvXzN0Y65+pKXm9OXO1ztk62NWs1t49PO75dCajbumteOunNpJNXGmEvVxL8OH1nF6XInFPbYzdq+U6YRAmVxaSIW9XN9Nysl5+s8rYk9Xyt2EhVVopdWNBXqZdTPpbmxskX5qrnaxqb0YZN8ceuFaWEBLWVLVTSeo5L5uybrua3NEpd8215lnTztuvO1eZpPLsRWuiJkDdm6svnvt+bKY7PH143pV53359N58e+nmrsufC57T7eP3d5eQx6rs9upnTmMe9apzuODc1O/0bn3qXHqXF0tuUlmuuOoilSc/U0S8bpxuZ7WcZJ025mK48X3xlmu007e5z7asaJaKm1blfa0ujVlw+jGZU4VexznZb5PrhRXVhWSJkY62dek50OFuZ9HHo+bflOHFWlNbeeiI6YtzJY1z6bMiVamKzUXYteuWbXnrWyIJXZntp0gWIMWWasddWO0dMWuCHGzPS3OuX059TGy9cV1z2g6MQstluIG3Kyzwno8HU576HP2YOnK14s+ufIz387rXsWfF15idvfd/k8nPpw8/VbdSmqpd9gtPP14nGzefp+OnIsw2Wli9iUzrSmmL4iKsBoSu8ek54rmM7d/j0+fev5/L3tS16lU12MdvT8vROapAti0iapNMvntI2ZLeBc+ywsrzfXCK4sKaC6JHWzrsZVHH1AR183rZl0W4tWmfU1Yts1E5u5h1l24dIJWQNhiXTGtxucopZLWmDWaNStUupExYaM9NmO0r05uvLCxmma156cu8+pOidMrpUULsKrLJbYikl5m88jr4erz30cdeV08UpPOXt5669nIj5xdLrx+g3yeQx7XnsLdbaquVnWOXmL79fR46cSzPpoM0d5dmG2JyyImXUpNExtefLrNVmed4b83hOj0U1mudDnmdM09Ps+HpuzYUDgskbMpy8TaMUVwbn3OUk8f2yJEFgMtiUdWa25YtSihFLvl7eYSb82J5/rMtnqeWp5vN24249XPJn0mVR0TlkjdePUzzjJZLFnj7xksqt1Na5IXNst2dbM9bnbl68tNlSaZrq56cy56LSm6HXVLVm1aUalssUZUcnrMu/B0ue+pjrzd+XzmteMb71x0MZ+UcPp3a5/RvT8yjpjncvdbndtvcl9IcGvNrzYmv1jPR5c6qdS+WZrTZhoanEagmSma3GTz0ala5p24HXy+a116Jtmx1wsdLPT1HLtozaxUiJM6eWI5+jSlrg6x7XB2eR65SQGRG1ajN2bvjnakSSktsnocyJ0sLZrhds+d6Z9pwurnvJp5nvIxEp1JSyjXHMqVb3n6cwZWwjib58/WI3XWm5RXc2xflrna9vI5ZdYx1avV59bI5+sbp0qdrZp5tO2TUvzaLIoW87WHPPNnEtl4+W1vBb6WcfKY34jh9PZ283vvT8zmZ9MseiTWtezEreEYo47f0i59Ry60JlqqrwTs55251TdzMRbUC6S2+WnXKNvGt0Z6+C68Nzr3s9ufccropxfccu2/GtU1AjUSImennWCqKCk4Gsev52O55npiJBWkAWyxRtmuplztxZA1E72LtktjZi8nrOF1z0cPQ8dyl8r3mPRLOFFqWHK1JHTeboSPC6I28nfLm6zFrfNTh65ymIJBIq5ZtTNmd789N06KbnApNQWnVyal+ZVpjsd353t4eW5POOrN1p5vXWh19znhw5v5Jx93T9Hj7/Tms9rmrmnCqiEc6a7MvtGulm0xmKtNMzvc7Yrm72qax1qiRejvk81049LPSLfJm/L9+fYm5DPO2+u59uxz3uzqctdVJCyJWdLFrtzWRWivP3HtMpaeU3hFStKytdCRrpxkxrHXp82yzLZG3o4dXKxLs2jWfPdZiT13LeznrkdHA6RW9bKEmSyNvnLN9z23m25PC+aDDrHE688c3autNU55bfONxXYxvToxOEzXY5dM1om7JQhcZ9TZjXW597m4FF5/OfX5NEaZM8VNWumea3pSzyZrkdSUnTQ1Noi6q7kZ347bZqy3uZ1DMp051z15icittmi3n6XSas2yWV4TcPM9efocdfL3p289IJyeubJqLOedPR8u1ddDNlGfUjWrLl6mqFLrlx2xTQvA1j1uLOzxfXIlYyogVWVL0ZVm+f1OilgGc7Vev43ZLXE7OZtzdTQej8+qtXzfWV1dLRJg1N68xOpfPrY1ZSzdOQtWs8bpnLIrYol8LemVI1EgkCc1sOnM9JOrM9EjMqy6I1JlTGmanOvL3nmdcT53dMylrawa1kdPQzNkmJrIvme03Y7e25+nNLhs2s+B6eTtun0Pz+nHt4/pn0Ga5Y2Zbi9KQXQ1FEuqL40R877efuzhC3vY6ebvT1/Lr1JfBejn1cayabcbuzqnU05TVI1ujn0WWZ1qXlWcDWZryrn03LXntTt9MBWIpMhXWizpS4Ma8nb6W42WMyVsj1OL1saqTKTrkbZbOlL2uTkbuXVkc9PNp6o1Od94WZtqSjXjQKstzRc1aJOYvgem4xCW7OsmsJcc32t8ZswmsMtE3OaqjmZ66pn2l4b7mdz5u77m/P22ulxdHO4LTqcLpnot8aPSZvm60teQ7Y9Dz9HqOPpznO1nzm/Nk1z9BPR6nl0z6vI3nqyqK7KWdKTtcs1rNmVuajHrPjO3l5md8mdO1cenm+/hszfK9XRjmbnd49kubWdMtsqszxYJa06UtBkrfJ1c68p0x6bnravzvvyCulWeMaTNS9OObnfg19FrPduLLcpNPTYvX56rSFZ6zaZypOjHWxrhbSXJqcGZ9IxsnF2TiWTrXmuGtVmayrUiKvG6vOTLpWtjIMhW7Lp56bM2yzzGs06ylrilaI0zXopOsxwpNuO9l52JYm275jpK49NzZtX511569L86ozpVlZdz6N0k793nrkbXSdJUlZWzvRrZLGLF1SwmpXPgunnz6x0Cyb59vpc76mGO58x2aczuY66sdEnP0vMtZ7nfnV2bi1OfpBMpzD6rzrzfM9J6fjdi/PfTyCKVqlyoJrt6ebz868Kvo9Y9GwlhamdkdvGrJcNUaIrKElXVyFzhebc7GRJDHLGTTlIkrSkpsjoCQXwO3J25mO3cvDG1w+Poa9vfH0G+EVyVSRC1WaJnVhmOScTj7ME69rt4eXy9nt+3gxY9XnZ29LfP79vTm/P+/k6U358lNXydCuy6J1sl6GaqtW0pSKV2a01Z1CXflasZQwb5eL7ccTNiXt6Zrt530cTidcY7ernpdnpPNsOZpqrgpujryyOVWSzn6kI5yfR8a2x5Wunm9vM8Z3yh2QFNYbIxtOtGLOvEXXorjusK1U0pl7mbsliYbK0ptiWpWakuYlMIElY4QyskkoksoCNRoBEVp53S2Tr2eK1eNnfI59uPy9E19L18vc7cvQTMLPMVPFv1z6GdwmuWU3PImyWK/Tr5/AvTbb7Dl1q6Yw3lRrHus+nZOm7kzavE3nnXOWr4nNa5dcszDrMSdm/F6Et+aFa3RVZ5Tr5sVxexUruqV0Zd/O6dTVnphtiZF0RcvRlzxpa5mnm9MaaKz2VmNPY5vbxfC7nczeXG/rhCIlcuKrTbHXlxS+Xrus9ZEqsCMXHQmropK0ptqFcxJ3lonOyUFQOZAqColDpxKHTAARSFgonjOjmWu5rl5eN8Tj6cHPtu1j1HfyZt8uH5vd6br5vQ3Pjmu258SdM6dK33bhw3o6k6eanTv87yPR5qrz9DO3Tz259rNuVtmS551XxMm10s25eVcxs6CaM2yXQs5SLI5+uVtwx1KWQwlpXTZJZ5rKqvzZStqpcNeOt83bxZdZmIx1OnP6Bc9fGvn+56vFLOb0wwVGaMlbF0x1JcsvJ3nrSbIiFRVMhWrjrzVMV1SR1IM3udiTkumoJTrN2ZXUSNIcSGMcAwBASKiXzG88jWopiNupdJjjkY9F8xuc92O1uuddY2vPtmX1SdOhMX3pTbPN8TvGDfN3l6HPToOzXIklR0IaYdSKZVkWr6Tnq2XPrOC5tXfm2NQjRGSzxvo4RJEpWjWSzk7+N8vpLc22W2W5b5b40Zt2a18HqeBM01cmWIL6Dpj1W8emxrwep1cadm3fMprEylMO2035VrxN525W1ZFdNAsIxNenm7JaaCFzQyrmqwTr43dLxtc42NKUjSJRIcOiJIDUAAInHueTtGXizXV3hpYWIjFnfmuHp52e228+jvkRw8+mGLPU3a59TeN9llzqs9Hzux1u3QnFhWEU2ZNTOlFmhe5z33OeqrOHvKro5XTUVsiuvF9uPP3JJIcslnErZyekxvjdJZF0t0t2bet8aM2/NacTecG5UhZEiuiXjantOW/C2dXOq9zrXm1CJXVkQshLdLpjDvOmLZUFkoFkqSSuW1JQqglNma5q1MiSk7nPpyt45Vw61QyRPKVjhqxoAAlVSkrCzj6nIrnZ6arnRrIV5Vr6aY51Z5cs1S1kzvJOlC587kz6qzRZqufTZuy7y2Fti3ySljZVWS4y1UFnQzv1PHddcbpmtN8ac6JQrrgdeXneuGgNCVtMZbJ6Pn14nWSi3MsW5bpbsrltllFWogBKCirTwy+/5a8f0z28b5XTPpmHkUFdXRXZQrXdm5dYviyWqy22MmXUqqqoSpFGyXqZoqTBcq5z1muQsTnoJOW5b0szJDGAwABUqUQK6SVycTU85OvR1zjjr6XHOq5nrOCrbERFQO69X5vfCstkRWTuro28pLoo0slZVc5LMC8pdNm9n03Pd2bzOuKrN+db86swotK4++Xn+3KSySQxklKCcvY5dOX1wycNZxKWSzJSzluluysW2WSZKzaeDPfcnj+zv8r5zpn2TMoYFNXLXc5xTW2KtZtlsSirpefvPF6YihKAOVWdLG+zz1ZLcc/XNVjucdlNVMoISWm/CypQxjVhRCFSRCFF6aZnx+5hjtwtZz2RWKlijXLRm83V06nrvN9Dn3WJIE7ZJG47cyo1b1ZLFM2pms8vnfG57Wprs7DMumdFnoubv8+saxjs4dvh+nO7WZyWVMsqRMkjJr38b43TDHEoc0x2yzXK5ZSqUInSJpk1PHn0Hnrx3Seg568r0nubylK5QrS5arnNVcu9Y2WROWiy85u8cbriJBICISxInRxr0HPVk1rI5ZN4y6zmSnUqIyEt63xZF0SiaTSRIcSJDJQwsJLLLU4W882xxfbow0xpXg75dvPo85rPzzHX2dvdzvBvLZ1JfLqsvmuVN+Nw+yN5arWojYkslsms6rOrTaliV1ztp1x1+EcO2LFAGFgOmOmbrn6f05/I+XViUgEAiQyZoNTRZ3e2N9x1tZ4dfUMXyGp6HGuFp6rXGyVqLAuKbjLVMvQWUTSS5k0Jzuk8x0xak7UkZI2xZgsZbsa9Hz1ZF81uzd+VaYrFc65NEjVhIXIKxSlCERIWRlTKI1G5UOhvzmuXocdNEs1um7prFvn8+6crt8q5vdz37HPpaVSRppYY9T5pudXl0+kZ1bLKEsLKNTNc5bmLVi5anNdJrn1bLzD5cmW5UsZa1hEbFapVKoiurU+i6z8t59AIQUDJ1bVy6TvZ1tM+segLkh1x5zU6ebzDv414qX6x04zlkBWt6VXOQzV0ZbpWMzGlMXTPmt5oKMqKgKV3NlliwJYvos6aZl6J3+eteWjFui5qWSsEjSSFxGyCUVCsrOTfKlOfvOI03NkKVrfOmXO91557iOoKsxJo3rkTJdV46esm75dedXTSlz6zgc/Db6dFPWYQScvRzvrY7RrndOMJjXnqlprJrWDTPYl+NZ1yZaivOogOGSqSTLEku3U+i6z8w57YxEREViOAFuC0Z26z09z0G8ZdS3LCvW578fL9i7cJxOaCFXRVZmMtdGW+BGuWtCZtTg9MSSxbQKzKmIxS5ClZJ6fM6mbql15RsgzBIoWA1csiQ5ZRIIdSlEjZXZCyhGWw1zFrBbTZUiSFV2QXhNU56+pvGS3zWjOgiiqFWTd+dEppLNaqopbLNZq1akrOfqZenPH04xiNsCEsFisEhEViVqHfz04LEQsJZErZk5LKnFxatq2pe1ZlVZ5DU9Vm+eXs41DU6u+ZBKiq3TESkxWdKWcRsilNWEbOdvNaK0GDKqEVVjKSyOmSi6W/NlJbJYjZikSJFIVBIEaiipCZiqCRUhQrYitFBwxwURIaunK4lUokTqUsyc1Y1OJLJZyyVtSV5CsZZLYpYjldfOtQgCiAAoAFUssbOnNhCUUkdENWs4akSV2kZ68hqemy5su6XXbn6cbIlAsi6G0k5tdKL1lCsSAVx95p1GA0RFYlNzgM5YajOZylakgRhxZFpOSaWE0mSJo8xkgQsFJEpqKGqQtSECisSg0LRXDVgsiSyldOWSyanLJbVnFq3RdmzJklY5TWOd05K4SgCAQCAQiOdz3gCUAFBjlYZpakirRFC+W09LGbN1LqWO+KpyyJxolkCcm3pS6ICNiARz95z6yyZKER0glKc2spIvKFoSmWuoEJYooiKVKkIQKhAEFAgAABSQHKU6CUjV0ySyJSzJ2ySc1OrCcWlhZVmVq2y3xoL4uzZkyRIcprOPfFWCAhAIVIIVQWnO79cwFQhqocrtMkK2BGxAVW+eO5FObsW23oa5AorqEkSJXbzWu3GnMBUgQrLqY9ZlGgmIikCrTl2YAWtYpWVEFhlGkRhQiICABQCBWAgCCiUGAQUUxjHLIlUoksiZNZ1MslmTLCwsltLYvl0F8Wy2RIkSJKrnNvjOQFTRKIiKoKRCXG3uvMEASgK4dqljbEgRRAV1yjYZs3ZLPYvOJCkKJo1Fwr2o0SMViACmzBvLN0kwEQTDq8xMNta55ahEYUIQhEYQBSgASgUIoBwCCnKDAAgGCskrSRKpTUidTWyp5TqZMsJlubaWtXSaC6atksJEokFUWcnWdNzrjQzKQCxQlKIRBebd9VzFQ4LRSSTQBFURhUCAzWWLyTfLdZn1zkNXBTFAcxrrE2RYkWVaEEx6lOp1crBWYa5pltgVlC0y0xmKpVANEoiohDAIcqALAJQaIYDEADoldrRqQyQ7ZE1llKp1MslmTJ2zLJLFtLC6LZbi2JrMatImDWcVzpTZLoluS5mTIgACWFvHa7TDhKDBRZQKEUCKgAMqqZwq6UaTmb5isUFMBHOXrSiJIJG2JGoJj1KNTsRemGuUVwWoESJaoyLjzc8tKwljCAAJZFAI1EYAA1BgADAYK6JXctpkhxK2USJ1ImTJrYTiZOrIsq0sltLQoiMkbI6ki+JJbJbNTltqyW64mwIwUWs4jfeYIAoCaasAEAgABECdefjpW7E4nTAIcgIalc9evmqyMkLaiuyBAzVVZtNNnKsSQQBUAIECBAjFUtUVFWbWtUsJYLEjEZVahANCAdCgSuwGNWMEkOV0ySzSauydTiayqZOyaSWwlZMlFiSsti222S1JrZLKJkiyWSztnFkK89DAA1rXgtehZAAYTQjUtIIVIBgIgSPPHUXXXn+nNARQlayAzy6inUcFQQQERpJMWmFnFVQyaTWY0RFECkRZJCiIgISxBYJFUqhEZUqhAJRUBIYqByMdrh1IdklaSJLImkyRMZMayJo4ksiS2SzSaziUtls4ktkWyzl5+puTS5q5cIra4Lfo3MUGATRY5oABCQGrEQJHnTq267PF75umSJxOmgorLJl0xKMghATIWYNykolyGaWiVRYWpZZZZOJkqky5BBWhUYLQJCEsbXIqJUFAKgVwUQUDohysKaCsatBZJJZQ5XTJDVkodOJE1mssptSSyWa2S2EQylp0Y0YtWudW8NBaprgtejYBgA4GgFAEAAACJHnF6ta08x15MQ0BwXQBKJIKIgsQoVjWleJLiOjrMtYhbCIEJaIomq5YESISSWxm2rEmkyTMqkSGSGjVq0YAAxDUolABBQYhgNWNoQUBVAMFYLKBSVk7ZRbLMsq2W6S4sNctyTicuHWcfTjKLpbRW8Ob9E5koAxhNgAOAVAwERWSecXrmvU8z04sAAAAjEgpiAQgEnn89PO56wlgsZnTqa9Y0axq3GzGlBMioJYywisg1AjEVQlUqEggrR07HkDp1IcjGoADENW0gGgpKwGOm1KSVs4mSLCwmWFqW1ct0aJby2Jk4sJlMvETzacPU0ano7O7rNcmJYrZEicXRqTU1plmABKwohiCkNfOR2DTrPnOnIEAgACJKCgQhERJzGvIce4qILGISwl5fKwNmpt3nbvnq1jTvN1llhYkUrohAASFpCVxERFYipAizoVAAAADHAOpjVqVImSiSStlJO2UshyzJaTScWFhfLctkpFWbiXl4cfOuXrNesyqypIDr0Vz7i5REjSIlRRVBTTiaNZS2xoTTLqW4UIk1507GWnefO9OQBEAEIStAQiJErIW5I8py70qRCWMsJa453LWfNAAAqyy3U0XN+s32aNy6y64t1LUlcyHZIYUQlVjCUFRDEgrUABqU5RGMYDVxJJWtWSlcJVDlgtUtS0xTm0S0Rlzqhc+NVpDKs09c9XfMqaSoqR02fpG8SlcOiFQIVRiKQpVGypaCgpSKtZEssMvrpb9Z4O+YAhIgUSIAsUisCsrtpjNNZ1mvA5bx43WQmqZcWLVgAAAAAAAABQSSdSslZJJ1OppPUkSJEiQ6dSZYASECoUJVKiJEhLGIEFhEFjEIjLWCzlnVy3JMehCK8qqriuTT0z0t4kSsnY9OpXsLjo3Nss1kkhyljlYKwEAJGlUSEkKiLUqzelCON05hEBCAQCERIlZCqVpmss1iM812pi5OXL57j25ed5ueoBAAAAAAAAAAAAAAAAAAAAAAAAAAAAAAAAAAAAFi2JZbZUyYgEVFcVZKzVvOzeZGm59Xqdmx7V6mpNDNsXSyJjGENWAKwABjEACJoq4PTkEQEIBAIREiQK6qWiXPLz5rj53i56z51ez17jdvnGMpzMdcHPrjxpAAAAAAAAAAAAAAAAAAAAAAAAAAAAAAAAAAE1sSdsydTEBAriuSNnSs9PZ6nWdUtep53cw6m3c6pvZvZtq7NmSJEhwxqDBWAEgAAAkBwevFEUSoBIlQCERIlZUVrTLzGuVneLGs+bRm05tONQl0anQ3y6O+W3WZCWqZx53kz0y53kzuqVQUQ1SFEAAAAAAAAAAAAAAAAAAABRAAAADLFlVgamlOhc9Czp3Pal0QLzJfPLwFu1OjqaemddmvWehZ00vZtLYkTlkSVySAFFAJAMAAaiMJeF24REIQgEIAERERSCwKjnmGay51kzrJNZ82mWvNpmoYqVZNVZYmzWdm+evWNes6ElqPOhIFEZ4pbpzqlapa5uuWrNqWIAAQAAAAAAAABQBNJ1bZdc3WXXOiy+zTc6i8nbYPNzTeDNwZ1zpeZNRL9Ndm3WdVaNzRc6dTVc6rNrPRSxbCcTiaslDRqwUVohqMtRQEYhma55vTCEIQCEIAAQiJFIVBM65IoKFplz51klz53nlrzaVrzYZRmoyxlIAAACmXXN+pdcW2XFlzZZZrNyWK7HY6M1qoKEaAAqGIYxahkqcqK5apa5apapqiaplozrMtcpAAVaXVdrOrbSXal1zfZfZos0WaNZvk0Vrk0k4msiY5WSQJKxhKIAAWgSMSpOZ0zxumOrjSQIgIQIKgGIiJEiqBUVVVJUsCkrWqWuKM3LNUTVM1Tm1leUJuvNiQlUKVAJQIAAKAgogAAAAAAAAAAAAABiogAdMnUkstsstsvq6y7Utstsustq+y+5ustq1m4vi1m4tlsJyyJElcBIYwVhCUJIUwhKrK7OJ0zg1zF7GNoSAhBIrWAgAQkiCQqBARBmBAgRIlawWEsIqWqKFqzqrOqlrlqIZtcQWJGaiQhSpYhBCECgCBSQBUOxihjoCnDqUSskSqZOrLLLLKtielhZqTS3UsstubS4sssssSaWFhYXRaWKMyiwmspZDGCsY4QxgoCtAAUTDrPA6YzWSJnbxpAIBCAAEOCkRRIEKRAQmUIiREiEsSIiIrYREjEZYEFrarivNgsFhmwWKwRSqoyhEABBSAAJKEqZIdkiRIkSqROrEkk6ssnZOyUkydkknLKp2TkmSJEiSzJxZLJZAgkiZNXLIAGjaQwhoKKIKwBUnG6Y4e8BaTJHYxqICACIDGIAhUkQWIiRRIkIQrQQkQggECiIQhCpSoBKkQhAqVRGhBUopIKAMdMaCNWMaMdMZIcOnDSVAxw0bTGMkkrTNdSHLIZIlBTgJDWRNHKDGCgACgAADAS8vfPj7y0asBHYxpAIAIjAYhiEylQWISJEJAQQAIVApoCwZQwEoKRqgAKAVgCCuiQBRGgANIdEjQUVoAEO1gAhwDRgA1FYwRq1YSypwSyoHDHTHDJIySuAdogrlAIqAAIKyJj3nk7xEiyhNIR2sUUhUhiAAAYgSICRBSEygQFAACCiAVAAAAoAIANAFaACBZSAKgpAMcAAADAKAAFYASgBGojUAY1FBjVwwVjGAxxIEYySsAAAEA2iEMStBc2pyOnKtIKhLFIqjvTRkhIKgRKDAAQRKaKRAIGUKQABD0UEABQABBagAByMVqZkogA4SsQwAAAAAFECVIAAAUGMRKBXYhyiMatQBjlBqwAaNQlIElYxo1ABBQBA0pHShqURy+mMOsViqMsRLAD0GaKghAIYhgKhBASpAYhUoJEgKhCiUEMBAAwABhAFORBQEoFoCASAldOQGIBjoFAOhRALXk4WjFDtAQVysKBwwVjUgAYDCpQxkhwDBAFAEKgAmmJHal4usYNYrUGAgA9DmiqFSCEMIKVA0ECIAIQxQrkCUsQAIAAARgoAAAAADQVAAAAxAAAMAAYwkAtJAABXaQKUIDQUlYUDhqDGpElSMYASGMZKAEYApShCoGACBReJvHMspliOaEY7BfUwhCEAAFAQI0SkKwEAgAQmSiAQ6BBIwEASlhQpmCilyBa8wUUEyDtEFAkFdIYAIYDAFEABQIYhgClAxgA1Y5QcMApwwGMkMEaNQAENUIBBSgURBbyNZ5lUwlcRgAD1dIQCAIApikEKFJVYkAVIAIVEyNJCiQAAQogUUsIABRCiAIFQxIDtEAVyAKDEgDTZAUQoUgCgEYgGorAAGA1crGMFSMAJSiSGSJAgCCighCEKkgoAQreTZztSqFK82NgAHqqKQgiI4QAMBAFgAJEQxCoFAFAmSGCiCqwGAgAAAAAJSxDABwqBgPNAoBCaApoIgHNABRRAA4KAAYDUlkAAMBjGMZKCnDHBYgASgqQhAIBABzNTnW1RGCAAA9TSpChBSgABgIAZBWkgKiEFAgIjBkHKKrHCsBDzTUQwAAAcAqAAAHBQOAQUAOBopiQgpygUQBQOHCHQAACuVjAYASAYEgGAxyAUQhUKoVIBCAQgMdcqqhQhwAB6jRCEAhBAAAAAIGRVQIQAkQAYwEAAyDFBRAFABAFAAAAEOgAAAAAlagkdoEFMBhBQMIUAwAFdogoMcMAGAxjAaNWShWJSxQILFVCpUoQCCgzHKK1oiVOGID1GohCEIMiiAKACFRRIlLAQgQhUhgMcRpgAMjSZUADAAAKYAAAKCmAAAKSgxAGq5HCoGMIKUFOGCgAABDUpjRygDAYDAkMAHBYQKrEgqWIqUKCilSgIHLMdvH49ISyS2ratufX9MIQgRKoKAGqkcFFIBIkAEEJSwAAGAAACQkYmnckAAACptEFhIDtSgxAAxAMQwAAAchaAMBgoA4Q4KJQYUEhgEAwGMYDGEFiGIQlVKEKCo0CgCqjBZkWuWEtctObmlpzr6F6OERCAQoB0ZLQAYgyVgipNCAgQGCAKAABMiiFDQDJAAwAJo1kUQlQKIWjI0wCCgAAAh0BDFQPI0BgNSEMdKBQBwUyQAOAAGMEasAQQEqBURpCEEACAorn2UEZQAgI2+k1FCRKgECNUEAUBCCxIKKIAiAFaAAAChhQAICkKAAAHBaKACCgAAAAAEyDaApiAYAAKAgOGFoA1UAEhwUxiGA4AGAwCgIGUIGo0hBCFQIYW0yc2ylUjlUIBHo9kIUIAEMBAAAAgQRKACAgGAAAAAACCJRRkAAAaijKAatQAAAAAGAAAwEADBQYgGgAANRUMYQ4YDoHRBDohgA4KSCK0IqqUIKQghBYmoycyqRBmiIFSf/8QAJhAAAQQCAQUAAwEBAQAAAAAAAQACAwQFERIGEBMUIBUWMEAHUP/aAAgBAQABAgD+47j7P1v+O9/+GP8Azz/LX2OwQ/kT8739a773/h3/AC32B/2D/CP8Q+9ra2T9b+d/4B/Ekd9/w197/tof+QP5k/A+tra39b323vYP8t73tD+Y+Nf+EFr/AG73ve9/x3tb38b3ve973ve973sEEfOwQe4P0OwWx3AA333/AIB/HSC0tf4x8b3ve1v73tcuW973y5b2t72t73vly3vYIO97QIO+47733H0EPvWv/G1/AduWySSSe2+298uW99975cuXLlve975cufPnz58ufPnyDg4O5c975cuXIOBBHYHewfkfwH+nWuOtf4x32t9t72t73ve+XLkXc+XLlz5c+fPyeTyc+fk58+fk58+fk58w8P58+YeHcg4EEFAg/I+h2C0tD/NrXzv41r+20STve99id75ct8uXLkX8ufPnzMnl8vl8vl8vl8vl8vl8vl83lEolEolEolEolEokEglDw8PD+YeHBwdvsDsHYQQ7gdh/PWv6bW1r6132ta/gex7b3y5b3su5c+XIv5mTyeTyeTyGQy+Xy+Xy+Xy+bzeXzebzebyiXzCUSiUSiUSiQSiQSNkEgkEjXh4eHAghwIOwQdg9x/bXzr+OgP8AMUSe5O+3LlyL+fPmZDIZDIZDJ5PIZDIZDIZfKZee+IjEPgFcVvV9UVRWFb1vX8PDfmE7ZhIJBKJGyCQPEgkDw5rw8O21wcCECOw+9d9a1xI1rXbWvkdwNfzH8T2JJJ2SSTyJLi8vLy8yGUyGQymUyGUy78QriqK4hDAB20BrQQQACCCAAAAAMZqegccaBg5tkbIHiQPD2yB4eHhwc1wcCCOw7BBDsO2tf1HbWgANa+dfetfRRRJJJJJcXFxe55e6QvL3PLy8ybEQrCEN1pD+A7b2CDvlyBBBBBHYIJvYLi+o/FuoPDJRIHteHhwc14c0tLS1AhBBBAAf01paWgEUEP8AOexRRJLiSXFxcXl7nmQyOeZABA2MfO+QK48PGIvCIPXFf1/B4PX9f1/X8Ag8Pi8fjA2HiQSCQPDgQh2loSYt7GSNc17XNc1zXNLCC0hBBBBD/LrXxr/EUUUUU4uJLi5xc55eXOfyEDYx8ABgjEAgEIhEfAAN19AdtIIIIDQaGiPxiHweuK3hDQ5sjXgg6sYyau17S1zXNc1zS0hBBBBD/wADWv4n4ciiiiXJycXEuc5xJLmQhoQDYxAIRFwA0tLXcfQH2Ah3HYIIIBAACPwGsa3jTXas4shpY5jmFhaWoIJvYdx31961r7P8NfxPyUU5FFOLi4uLnOc4taxgibA2IM1/qHwEEOwQ7BAAAADsBrgYPAW2q0sTSCxRpiYgmoIIfGv8mta+Na0tfGkQRrsQQ5OT09PTk5FMrsrtj1/nH8h2A7BBBBBBBABBAAAa1xMNqhPjmJijTExNATUEEABrWtf4x/ALXbWvojRBDg4PD05OAgZCB21/4Y7BBBBBBBBBBBBBAAaAWiyehLUjDGsTU1AD+Otd9fzCHyew+da1x1rWtEEEEOa8PBaGaWv9Q+h8DsEE3sEEEEEEEEEOwAGgNcdaLJ6bQxoDQAG6A0tIBa+dfzCA4cOPHiBrjrWta1riQRrRBBDg8PWu+tf4QG1241uIGBHTo6bHTI6Y/WB0v+sfrH6z+tHpw9PHAnCfivQNfQQQQAAQTUEEEAAABpALWtSQtaGtAAGta1/h0QR2agtcS3XHWvnS0taIIILSxzLKI/vFSjwUfTLOlWdMMwDMUyoB2AZEKYx4xQw4wwwv4X8KcQcWceajmEa0tOrOx7sS7CnCuxLqHBBBBBADsABpa1K1rQ0DQ+wNLS186+D8N76Wta1rWta1x1x4lvHjxLS1zJkexH2BBiIOl4OlYcFDW0EEyKHExdOM6Xj6YZ08zDtotjW+XPnz58+fLlyBTojj3YV/Tz+mZOmn9PyYt0WtaLXVXY52ONPxgAaQGta04BoAGtdtf4NdtDsU371rWtd9a1rWuPHjwcyRHsfmrja3SkHTUNVa0GV8VD01D05HigC7mZnWDbN05B2SOTOTOU/K/lvy35b8t+W/LDKtyoyYyQyLbzbgtCyJg/ZZJi5enZun5qHHhx1xkqSVuGta0BojiABpaHbS1961r+BTi3vrWu2tdta7aWtceK0QWzI/FOjU6Up4fiGFnGOGt0/X6egq7MrrMl5+TflX5d2Wdk3ZA3Da9jzGYy+TyeXy+USeQSeUSiYTtsi0283IMyUeSZkmX2222A8KejYwFnGhvDi+N8TozGAtaI/prXfe/wCbi13PWta1rRBHfWtaWlpaK1MCFBVxfTUTOLYxHxr46pgYoS59ia/LlJsvJlH3XTl/LnzM5tm57ntez7Hn8nPyB/PyCYTiyLYti02w14PIOD2ystRX478V6O0yRWcXaxXEteyVmns76Wta1/iJ5bLi8yyXpsscoHa1rWtdwgNa1rWlpa1x4ziCvRxtKiyNrAxra1anik989+xlp8q+6ZOT5Tb9rycPB6wgDAFsHe97Q7g7BB1w8JrCsIV522mzghzZGWq9+C5HKr+Nc1wc2WJPagiP8ZWyeZkfalyz8sHDFswedp4xmh8a7HsP7xYuOCrTaxrQ0No04ICbV+3lJ7rnvkdcDzC2ALlv639gfAQQ7hDsO5h9UNFiOZqjlrXqthZynz5OEkalraI1r5P8SS4ySXJcw/MiQYuPAx4pkPfqhY7tpa18FD+3CSHHVmtDQAAMdAsncuXnvfa02uDvfff2BrQHzvkHB/MO32CCCB7BDs+ARMshVLTTbRCKIkio3Zac0ZHzv5LzLJblyzstzGMZgqdFmJmohyHz1SseNfwKHfS0tLWk1rI3Q8GNa3QAEbaryspdln4ALfxriGcOHHWta+N8uXLa18Agh7ZRMJmyhw7BNj0EW+KKWospYcHVXs4EXGVbFeS5Ct99l7pJZ5Mo/LCQY2PBx4tkWta0RDdN8U58bvtrqpY/tr5CKKHxrXyFRrOnirBABAAABULYdkDGw/AGtBaHbWvh7y/aDBF4vF4uAQWiO4+gmyNstsxTNe6AsUomszSFAttCCanfhaIJbtRbL32Jco/MCcULePwEDIfnS18ahs/k/BNiXDqpY/vrWtLRTgwfetaxVHJXcZRcAmEADXblVu5RvbQbpbdJHO0+HXyRwbXjrVsBF0vH02/C+kKMmEfgH9M2cKYzCW6A/iFHPBe5EBkj3OKHdlx8tmgRTtZ9e3HQHT0eIjg1q8Omv8JUM4zHWc7S3Na+NaUijWta121pVoLt7HVci9lmxYx8gHzvKQ61pEkotDEyVtpsngMJaBxa2jEyCva14vUkxTMO1rZnT2ctPWcHoNEfi8Hg8JZ9wTskhDz82iobq3WfLCg7yh3jdFeZ00h/Tb5pMi7MHIcPxeeo4+BsfbWtd5VF/EBxccDVtTP7Qvhl7FFFFOFmAhbPbWuOta00x2mXA/x6Dq+Qbm48x+W932fa9w3HWvyckggFYVhB4RHw8ZilqPh1rSC1jjxd8kySESNaQY3Sj40H3ZelgYTHrXYkuktvypyplFBuFjxDaoaQurFRC131palUI+tKhHZnxcGRtPf2YyF0M6Jc8ntNDZiKdMD8a1rWtaAa5s/nY9zwggmRtY1jYwxrQNa1rWtIghzZq5b22wUoY3kOhLdOE8yYHBBFtWSdnzcXTYQn9lpswOsiEYlmIZRDVoD56tVID412HadQdta1rSYzIvcsc2V/ZjOwdFcc8fNls2P0Mf5GNLfnWta0AWudzhG4mbDw5jmkODuW97TT21wc0i4orDlFFBAFCXIO5zulsOC5AzDSkEY+ba6dRT1TwrOmP114/r1aqg761rXa2+qfvHtkdEyEoprB8Esmiug67O7GB1DlLVbRlgaXQfI7DtMOKrtD3OD2Ste2QPDgQ7kHbBCCabM0mRsTtQqwY8RBBV05SyXMm7Jx2GSkuebM03nik1Xkts5cuW7Z6e7BG57rpkP69Wqt8a18ZlUB9Rx5J7I4x2DddgHFFBMey3HI8oIDWhC+FjslZbTjqNwrsS+iY21jSNaQE7DWhzkAmuZI0ANAaGhj5jkxkHZH2mNbUjxbawDg5ulE6e5aUtb1BXCkkK4LyRPie4b+LawK3v4H9erlAF4kJfYFkTB+82qI1841ha5uqlSSrx7MZI7RRQ7aLm22ZKKcdh3DZoDRkoGiAzK/sZzIlLDTOKOGfipo+fmEvnEnmjt/ljl/yT7jnsgZVbiIsU2s1vcuktOuuuCZ875oJmmeTzeUucvJztMgdA+ORhsryiYS2ZMMufPnz5h3IO5fw2ur1CO2tcTCa/reDKRwETCcTCTkFaAY0BUHSvK01kiId2Kb2jbZkcXIqK9DcjmCAaI3Ep4IWnRuonGHEnDnCHCHCHB/hPwf4MYEYFmCZhmYwUhXHYIdtusuv+/Ztusmx7QtR27F43K17lnj7QtC2LntCUStbA5659SSDN/mxmhlopxlm5Jt9t0Wm2GziQPDtj62ur0wa767cdZkVQWlhiMHhxMETLDyoonOJWow5FEhFBASpxcSUFjC0scxSSwjYeDv4PcDs882viRg1od9mZ1o3XWzY8ro3nyz2BWdVlTH7nj8ZbTfmofF4RCIfAyFscQMcJqmWqYhD4a8dyP1PT9YFt2LJQ3orMczHtIIQ+ur++9/WYUA1paVGG3I1sMQY8GIiJ75zIXIIpiYJnSB6PYHHEKIhSABPldJvkJfN7Pti17YlBA1x4xBBvB1l9p07nJwaNAAESMmE01O9HYvtQcEURi5baLAAI2+MRhgYxFsJYupcb6vqxQWGBjQCDwfQ9aFQGItQQ++sUUV4vHxXLmJBJlTEPhrY2TExxxTva0N4yKRpj8ZbsyQzskepDJ2CAxxVRhMLS55WuxRTkexFV0T9sKKgaArkx7Fa0Q0ceIAEivF8TWQyi2SFG4gNiPkLPHHC2t4gwM8YY0TM55+Ljw4RM8Pg9f1fVFfwMrwxMia0NAA0taXWSd8Ba1x4lmTjDe2y7Ftvvggia87jbxIkRRHcqo1rHqRP7AMWOQELA0ko99a05HuVGZSo+0hC3PM6fYWtcS1jda1qUTB0Zi7Bba7YeHsl7MTCG8eGtRmd0YsRjvXQAAaAAGhoj8MbQ3WvghdZJw1/DJqZxmdY5hnT1ZzXs5TuY1rdEWTrvoikFIpk7sE51aOnE88ex+XJyK1opgtkKIOfE1SSOmMZgMPjLvO+1FbbIDri9k4RbJFxRQDW+MRtgEDYBDHB4h3DeAiLGm1BrVYABoADWhoaGgNH8etUfokvdMLFxXIm1hDrVVkUc0kLLMVcAaeXHRR7lUQVIZiUEFxY2JlQO7FH5cj8wttPaAIkEUyaKQI0H4uaj4fXfRwGHHTY6b/AAH4Z9S1F4xEKf4xuGZgYunIemYul29NXsZK72BZ208PG2MRNZXTIpBjcK7pWz0j0tjJOl39PHCnEmiK4iEfDX8etk7tyMhnM/IQur047jLbe8LHJysinHO2NAq4/sVriiqKKkUyPZopihHYJCKP09FDuBLJi4oWSIIB0fjEbCEyqKceObU4YJqc99x+Vfl768DGRto0WVVJkX5mTMzZWaxNDHX9JlPxJpQmZMHl1xuKuMykmU6AmZOQ+nPRLbEfENjp2YFsne973vrUyHmhA2uItBPVRWhfW9rHtajDaTGOFtkT2mdx7H4IoMKmUvcGnHVjhDyij8lP+Ym3FEyaSvH25tEcMFFkPANUtuxmcJl33nTOnMsYc3hwCgyAuOevGWGAVBTgrOx0tIxEA7IZ2Y+0I3+eSfpcx247la3NK9TS6UMk7Z497C48eBj8fWjJmePse+nqqLCyoo4sYL8C3HwtY2AEkX1FIZUUOxPLtQRUyk7APbAxzqzezjy5Idindiignuw8cDCimtEbmxspgdprdjMzXSZThES8gVmyolO7gsf5HSF9p1eZmUZmIr0dszSUpsW+ACMOZJEoVqRuAbw4VHyTWLJW9+StJYgs1NAI9trrlTfIW09VVOMm0EWBbxijikVNrk912TYf3HzjkVMpOwFZtFkwm7FO7DsOxR7HtC3KKNk8lSEoTxyRRytqGxlJ8i4k9pFiWlENaAxPRPIkuJhfIjIHTqF1mWq90mOs+bYebU4DeEjY2NU1d6wiDw4zSWN75B0igdG/her/AF1wrDubsccWcWcWcYaElWtHM3Kdt7xia66a5L2wZQdt7Te3PmH41GSZPQDBQbWZXDyUUew7lEnsUExuPVVlhFSv5VhCxwnqupPZ8PVFvZiL2l5R7FgLDCvVlqyq26eASCwyzFI+zHNC5NEqrtESOOyOJxQUk3m85sCVjAi5hge2xNaRJO9l3WxtwmD9es0PyTcw3NNzX5mtkrtvKgsEbYaTGDIKKJkOswdoDQTQW0Y/VlqQRlTJyAeasKpgghyJ5QLSKKPYqJuTno1mrGMJsPCoss3vI2wL0k9a0ZjBYqPdS7b21c964uUssTHw1SySWzJbkIgFGbFDD0XFGIVvXliMdKICVMyeU6lgm9uWUKCAQRsLSj2ienNmYZXTB/B7OrkWFn7RazjohB4fCYoQFlEXRwxYmEMV1rGuWss7kCFvtz2BrHDwTscGgsqttJ4PZwcGtiphFFFFbUDbarMyhaJnEwqxZDgeW+QdzLy56ohyDD3b25PbwjYVCmi3HJGVsES+3Hkfe933G2XOoCgpp3uzb65eIQ58YhaYnMWpmlzJIyU9TxGOtN+Tmv8AVagaWGmWh/LmHkwgAY1lSXKv6jYo1cQTu2Ti8Wo3FjWcUXc+WNTWWa7gwQioJE9EJy0waRRRR7NaFihVZWJVp5MZjpnHS1ufkEgl8hUGN/EVKAxk0TjuF3nCcnOABCLqZyEcxc3hwRVZj00sio42HF1YKxvgjKsjDEFxYYpq8ktfg6ICQbqTyhgsxkdtdViqtfl/yliZihEFmzkZbFOa8yXDPw8OHrhotNAcmjIuc6rWGPOOdSdVdRFA0zFiDFnLeYeGiq2uD2IIeNQxSsKKKPbUbco+CLIT0YHukkL42x4yPGuoz0gKsvIVTQmkOSo3PfsylBb2xFvhkaAFIKMOSMg4JztNjkhowGticPWrODRZivNWUbFDVAYGGMxQmrLZgKL7jeAYyQFrLcXDhw6sbUGprBO+zC4tZSiz95uddnKmarIKwgnBrcpC9oTZ/djvMutzTc2zNDL0ZdmpfhjbSERs9iiHDTUexDkQGtE01OGrG8op1R9BsP5ducOamv74EtQeXyGsRK+XZk8ge2Rsj3yWfJBGKz5LD5HvkJUDDNVnZOX9MkJyCgGWjKyETVS7DsEBBJzkD5JpYmeGSMAm9Ge/VopdggPHxCAIaqR6pWtVVAQJ+zk0yV7NSF4FutFRnqnGHGPxz2Ydbgsc2spNaXx0p0U76K1qaaKKCOaTCwkSVn400n1PSFN8fIOEqDuW5HUW8ZkFrTQFAx5AYyMzZKSeZ5bxA8e9CpDDFB000J6ChGWZM3Is1QWuwQ7VprEzxBWlmMbK7DNLEnALl1iqaa4CEieaRb5BUF1QgCK4gYpWhOTE1mRAmoUjj7jy91uW+6+92HWlWTWU2gQumihmKd8kIp9iGuGwszKDShMLJvnLDMfmJnnFsxz4Sin9m1IIfFLCEEyu+IKNceNYZjIQSxxuEjCzyh1ZXS80BPP0w5OQUKyinWRaRj0QtAd5kzsXNs+00gOUsnlhXWUUM0txpWizhHG6JkdVnUjPHiqUWAiB7lNTRYEUMDFflcpWvborDpwIpoNps4hrDJXM3MI93y+f12t1WiWtPDw50z5HhaqWI7ZmtyFOR7VxXhFS22JrKnkLjGYoqjIWNsYsWobeLgt4WUrzseGvkx7Ly6V7FBQrLGZZJOVBbCHxuRNFiB7YmcQo4zDJCU2TrmZODSSCTG5qLmGmeoUV012Yj3cggrCrMjVqWes8PAgkZrDp7S2mNVuwLUC8ug8Tm8PC2LtpjGjWJ7FE+ezNIAioZIskMpYtopwDZn1ZvbMwUT463qOgnvfkZeqoup5+pchkcd1Fjeq2dRTw32VaTYoaoVOKYdLBOTVCs0ZRlSVRW29uJPIve5ls23F0nlrQRAVepovMJ+qJZrcFhnbWmAEIKks+NdNhMTuxRQ7WVUlE0xnryiQ+aR+sQHgiknGud7aducXh8h5b3tbrDZdgAnKZFFs8YBCAZ8FNVs1jtqBjFeWSa5cyVye1JHjbQ6ee6KpWtSy4ueaGvE6nFEIazZV06AndoVmBJFkSVTW9+WIylwCjmNx1l1kqBkAq1OPVzNRx9Vw5GvjYmjXZnxRWfW+nSEwP7FORKcBVfDNYF1xmBW1h05OVJPEHdvaRFNUp+q7dWziGaIskvKkAaRXhfFruS03FWRTU1MGp7NyxeuAYfpatT6jv1K2MoS9M3MT67Iw+GbzF1YzswtsIhRLJoC0/dPsHcasT65Z6Zx4p+myHhCqIHbqpCSOXq2fKz4maNrwooMdhz0qOmJ8K7E5bHnD4GhxandynoFFPF9xJEdIY38Y7GYyvBjHYGXEvZA3jxaNSJyapfuEBuSWPjLN3i+LFj0rtWrjjiWYz8R+HlxTMXZohl5VUSwsTVK+zLl7sbumcBzDuob3RGMqt6nq4OnksI1rzEeYVdTik9ia5zgbzYUSqqe5gibG9j3GSbyp80SqQQqBN7dTNZAY+rWZOHFxRsq4v9dZhumIiFkW50Qt8YZqCQ/Ejwwx+AwX6BoWq8EQAa8YpVTxyakUI1oAqROTVJ8jtWHDLimJArinODY1+UVCXcC1qwIFlIyzJCmpFGcVHK23PkLN6zjGM6oHUzup2Kj1dD1sOsuj8kbGVmeYnh746sb4oGKNTuD3zcyVWTAFGmElxJaU5lKNogEIb26iRDx1YraoCuOnY9PZiW9smM8q/YrUCPcp6j76y4EeXjijDAx8dCEQ8cyHqA8uQJL05RqRH6quDsuce97nK2bE2GmllsPYmPruBVlQC+14vsqteyChWq5CXJXrmRgjwFaV4x8dRkfoemarLkk8sxdE2IxnyMmqkOgNkvmjfdeZA6uAAmtjbpy0O0j8f2rqNN7dQp7HDq5Wo6UEBxOZHUL89js4c7Dlsjk8vbglErpvYrTjuU8QHey7NGN+WMTw8PLqbn9s2XqDsQEU9PEYkH1Tcsi3Ev2RfU7cOZkQ5NlrzQyK0Yn2sq83FXEUNizEOWcdkndL0+r7L1g5PfhD8qMjLdyb7FI0vXDI2mR0cbajoJYVM6d8KzZDQqqDQxkYLW27bcjFIVIqMntwPie3tnzKxw6uVdkQhUqHYAqNFSgpjrkhtYyxGe2nKq5FTG+KL8ioHOfGXrGK25kmWc4V+4W3p4jT1rWtaVZyezAu7ZESOxSl7PDVCKaBy+SsZGxSc60aAtTV4MrmaiydyQ9JU8pdiZi4rtC3QbDIyObKW+ncXLO6WMyOsOjXGFMd5XyTyVlm5eUUWKikiM1/ISZqnZmndBA4J5gMSlcH1JOebfKHrq5VkwQiUBNYAgiXFNOSmJomi9BFOEHYqUPWLdbdXlY5rpZcdLO6s/Kdq6KKJL3SOfAS8GOMV3xaTUO2EPbIiduOY8tUxYYVUXK1JFGY5nV6liaCHN5zB0c3cuT4Sp1FLqBZSajkLVs3Xv80r+lppQVC+zPPPZtNbUTlG+RFVVkVQx74sIYsdla2RyFV8efpZA3GMLCyNtVTLhFNC6/JMCzrBRTxuhEoCHYlvY9nOvShVDjZNhOTk0js5MNEl0UsMhsyTYt81jHy5Ryrggp7nOc/lAgmKumKdu+1dyqdgsgLJglJBlfCYjWd53qssyYKtieNnUmarV31s9baei6GWvkSKF5u3YmTPnnlwFDjcl21STwusQQVK9cpysFihVegp39MixZ6kyRwsUkOOnqYmtG7bgBUTwx4RLjMHLq5RV6yhMxCCKKYo2yCaWWxIQq5oyySMenoSRS7cpXCdxe/3HTm1iXPsUbs1lqrohwme55fyaGIKBMTwVsOqvCuooLJAVKNRwUogManm954rLKuMscXUfVlCLpChnLeYsY6HPkKAKOHwlpMhsLpSlI+yoo08NlaoRCExW3ANaDK94w0mRtZS1BkWVo7UsgtwDR7RvMkSgF54UyLOsG4wTCNSdgezVEpDkXukJBhNGSN1aVhesg/E3WlZI3jDO6Rx2wYpOTVXdGq3YicyvD6jdMQUaaVMi58kL2nqCNj1kRjlSbYWpFE+J2QLGvVZ2VMc3UdqnXqQ9SZySaqf+fY3M3SnKtVxuKAzGUldam6epU6s7TE2vFAakEMUMqCc+u8lojEjlZfiz1DfqRRjzSTSZbp+pCQnpocAmGqsw+MTNDOs2Yw2Hxp6BTUUxBeXLOc7bTAY5IHqF8iyrJFTlCykO40xFRF7cQnpigEard7gkUDGhMQTI42KxUkx74YFTdPDg5Sraw7oVdQc9Nc19hTPpXrd/p0zjqe1XiwVT/onamzF5d74wosjUzdrPOFmVy6ZxsKsqORoAhhgiBiD1YcU0QNYC98l6etLdnqwsgtS2psTUrxVwFoEu5c4nWkwTKM9aPoiyo0/uC6SKQyVjlUXdoATi3aqlpyjb0XTdphcL8ALV6vreDGteokwRKt3yTJG1nh7C6Y3DaNjzCZlr2oMxBk2ObX8HrsrmlYxxxIpSYx2N/HZpxrT0oJH3crj46kdbqLpm9Sx8HB0cLA3iVJdN28OlcGZKZtIsD4GsTZ5ZeU9iGQkKETPuXYIc0Ms+jAa7J5FaOJo1WsZxLg7Vl1RWJZ002C0dYMoGyo1Ih2AlEMbFCusMviM/DkzkmZB12hecwqN16N7KclWws1DI1yrSWZZchi7suTxM6Yq3fKMlMpgtVrD2WTa6yZ1zD1lBn4XeMxaa+O+zLjNfnH5p2SqZmC8WGtZF1958E81h1jBzQVi6QZKjDjclJCG1xX8TK8k8Nx+BgoMs0XWTIOFdOe59YvknkiTE0TTzlsRmzGRix9fpTJUBib+Op4d8cJgfJKXAVorRgHOdNVhY9n/AEEYhWRGpO4Mpdb54x/WFFuEi6f/AAoxYoY2XFzwmWcz3YrEFC5DPfYXTNjN2bz4mF+OoVWAGue1iOWg/FwYyXGTx38vz2Q6D1GCDNQdbwddVOomymds3BiMLWw35+o8hn4IZwMb+P8AUrt6oggPjya6SqWn4avXrVY8iqdq3awtXCuz0RgxxspyAD3TyTNknmhhjgCiM1/28bG3HR1sGrTzLUWYkhjlTFA56DHFs0bJXMisK/HepwYrP0cvi39MxqTuTZlriJlFvW8py1G+HorHSU3ymdSLyPdKzH2aVrKVZC45pPPT8rIgGAGA9ipA8a11OziYI6mbs+s+uLtnHV8PJipagrEyST08NZr9bxdWzZTMHE1pliMZ4HwvjxEOUqdIytr9TS56crFxV3xMy7cnkMdTe7CzZHIl1NTu5FNaYfA4eKrDYiij6hlxlDMVKluDI9PT0ZIZDHadSELZ1G+F3J0stgPJ2x9udl2ZtF3/AEk4EufGZOxMilbAK4rt62VlmHayHxOggZQfVkLnP5zsjFh0FidnBzckyKtjKoQQQMbg4OCla4EKRl/pt+LLJqrYydOr0chD1azrb9styLToDj34ih0xR6MvZ+p1i/8A6Wzr9/X7OrJ83b/6DUyOWzuFxMCqQ5TMDqE52a3VgZE5uLc+nHWqKcBFRhqKDGxRh6as/mq2SoZnK0atXER4YZuxDZ5wVoRZTDE+xdfbqsar9y5adkJrdrIY5kDf+hLCEphkKK1KIFVEY6zZbj6dZrRYWY6VjpwZC98hfabQdQtXwEY44+wO98g8PDtvBBHfOYbxW5q0OSsuzLOpsVlWYR+DmpFvetEcjZmnhv4irDAyYdA4v/ot2vWwNHCO6yvqmSxsEdGtgasNpj2VpMdIY4FO4LbHGq1kFaYxNmWXuZGdkRVZsNuC5jZr+WjRdPbrXLM3krq6+jUYmufHk2FhiylTpq5Qs9dX7XUeIzLC475c7EleSk9i6vV5dPIuDg7YfTtsdPG8FhaxxdLPDYC3vYO9gzSC0LQtC0bJl8nk8nOZn61j+mW1svFYxVvATU6OSodbw5nFOyymyTrsIGHsYaLCWxZNk43H8jBYf/y4ST5LIVq+Hx1mTHTZiW1JqSxDK6WiKbZWzvEsYgDMgLs1hMJOWpDBsxU+Gjwf67DiMfGzDZKhPhZsA3p49N1em2YODpeZXJ71mrbvTCXy5E9Drp1Zp3UNPoRgJRWpFMI4MXEY+qmZXH4Kn6/r+t65q1WGWCWVoTxrh4YGNcCtg75cpDsEEEHe97R+M/GAFPXt4K1hZIaecoZq8rU+Kt9dWqF2OfKClHT6dw+GyFXHdL9cj/mk9qeJlCDF5HI2cbfsZUMex9aGIiF0Nmd9hkMUMPKJNRfCi+1lB1QOpR1L+yDqL9idn8ZZGcGbGa/MfkBlRkvekkko9US5jqYdRnqT9lHUuHyfSQ6eOUNltKDhw4FllAulxMkkvUr782MmM4n9n2fZ9g3K15ycnBwc5kzJHBjmRys5wtLub5BIJBKJfL5fN5vN5/P5/Y9rqJ6nfTmbMDNi7eBxNfz0urWdRSZq/wBNPqC3T6hpZCaQIHqKOIsGMx5Y1jovAYIJZBJ2cGKN1GrLTfE+aBjQE0E37Us4eHhweHBzHWC1zXNcwsLEwsLST/0IWaxpMpOqep0nWorph189RZLF9R8OHBzJYZKhr0Yi3qWKavXh8fj8Pi8LIPXFXHOfGFJDHVlrlpe2ak+eOZ8c81jzmbzCUSiYTCbzifz+fz+byulzLVNHipWniJI55a9/H2MM5kFqnm8tmnRkRzwWqtptiMQw4/FZFzW8RDNDLBFXlc9TEPY/DY8mR9mevA1rWIEuzGXE4mE4mEwmE0Utx7ZWTNlZMyVkjJGSNeX5qA440m1TVNKlQazpZl5mfoUcVwDePj8UsT4aUdsX2SQwxeER+Hw+Lx+MMAjkcyMyxySp9eWtWngnySMjHtQAAGtceOtLWtJyjVqhyytetM0vfJLDdfTuu8MmGfhZMBJgn491SGHGYz8fQxuPrwuno8QmP8j5HzPdJLIRFjqbC59u1XiYYY3di7P2RjPxv4z8b+P9D0RSgqX2Cq2uIRExrU1zXibyvHhFQ0H491SnHnMj0LNeWagBDePHiGzMkbSGRU4e2IajWnvdedfdd9v2vPSvgk+NwfG4yKGaxKWgNcyVqatfxKKKCvYkxyMjldg7OOx1Ww6zXDdFDtroVt5Ok8onbYik6AbkkFoKYyKzkZcnHcry1A+exfbJG2tDK4uKzOS9gWfb90Xhf98X/wAgy9YmF8XheF0XRcFxtsWm2GSte0tHGy2M5ur0SzIDIuuTAcePHUokFEZVSJzYxqIayxLuflE/n9j2Mdk2vilkgdE9s1V8bmE945GIIAADiGcOHj4cDGY/HVnv4bL4anh6Eti1ruRBhreCD43/APOFlb7skMmMoM1JnOgJo8gIPGWTBwyuHmwJrUbcGamzVSbH0IMPYRLW9UdRjq1nVDepB1CM63MjKjJjI+9DbtvF0XfdF4XxkPyX5YZkZ4dSjqw9ZjreLNm3BbzFjo9ZAXxlkGgAa4SNkbSbmexYxuohrMDRBaW8C0jWNycT2yNsPovgljdA+ua5ibGysKwojFjDjCDAjADp4dPDp8YAYAYEYL8L+Hhoytu9N/gW4NnT8fT0WBGEyVDpXJdaT5LD9MQdNUbnR0fQkXRMfR8XS78XP1z0eZMS7EOxBwv4EdNjpk9LHok9KMxUWSGds5Hm0dTZ/K5L42Hc/IJvYwk/X7/b9v2/b9r2jY8ocA2OOsyqBTycedwVvJVek1fVpXoQgNa1IJRSGcUK4tBEK1mEMm2yuBaWlhaRSv17PKvaiyjRLgZemY+n48cBw8fj8fj8fDhwIJMxs+4bxyH5D3/f9ydV8W2nwhYI71eeBjepafRdQMTpfaFoOto9N4DpaGs0CTm5slZ1J9VtZ+OlpV8Y5r1EM9nMpkfx4wh6ed02emj01+snpf8AWP1g9NYnAdd0x07+ufrv69+vfrw6eb06zpxnTUHS9PoQ9Ax9FwdJOxxsWDzqT5ubMStA+JFKKSzyqrQBEPbJMfindOP6ddjOYyozbct7bpILdHKW5dU5q11uRbkWXRPzXHiQ4EFSF00pmlbYyGXGer5v83+c/M070fUsuTOY/MfmPysV4xXzPbxGXF2KxGPV9CxUbWlt1MoILVd4pRiMx2LNJ+/cmvSXJ0RZmzuIdgnYg471OAkFsZIZkZ4dRDqTEdQdbXh1R+1ftX7SeqD1Keo/2IZ/86MuMsZm0IcJWwOPxdlo6dx0fVOLtYMFp32epVTXUCqdyoTu4nBsjbAnL3MlpzYqbCPw7sXVxgfUiY1hc8vM3te/+UGZGeHUI6l/Zx1SOqx1YOrB1b+2nqg592c/YR1EOo/2T8uOoT1C/NHLHLHLnKuv5Z3TdT8uM3Hnx1Oepz1J+wuzkOd/PDMjJi97PIQiJrAAdgq+PV9A404g4Q4E9OHpo9LHpI9IHo09GQ9IX8eOjT0Z+ljosdGDowdHDpBvSg6YHTrcGzEsxzKba92LIR4NtyrLG7Hc/L5zZFjzvngkzktd5lMpexnExSM48OPcp4eCKwFtuRbmW54ZsZJshZw8RhMJrur+v6/r+r63q+r6vq+p6fqeqa3q+t6wr+DweAQiLxCPgGBgYAAA0BBwcHNeH8g8P58thNABaf7Uj/EADjxAW7pyYwxzbGIhtUUhSFRtUQGBsOfbTHAM460VZYWhnDgY+BY9kwKrJyenkooooTNyLc0OoB1KOph1OOpx1MOpB1GOofz/AOcGa/MHL/lPyQyHve77nue57fue57nue77wvC9+QGQGRGRGRGSGSGRGRF/3hcFlszXMLSCCECii3jx48da18FY52999gg75cuZk8vl8tuXKOwr86eOvULBOLbLLZuYPUapHe9olXWgABnAsLHMeyw1ygTy4yEk9j2PYn40tf3CHcIIJqCACCamoJqamppaWFpYmFqCBBB2SW648ePHjx48ePFwxJ1rWtaAAA1oo9ybKzAw782572ScuRRYYTAY/LmLVSUP5F3LlytoOBYNEEOEjbjXqNGfyue5xcTvZOyt73vfxvf8AQdwggggm9gmpqCamlpamppYY0wtIIIIO3vEgGta1rjx48S2QYBcOHDhw4cOHDh4y0s48OE0d+rSjzaeIx+R/IG97AcIxB6uVrwMC2XcuXKcpjo/hynt2J3vEkhL/ACmTmX8uRdy3y7b3va3vf8toLYKCCCCaggmoJpaQQWFrmOYWljmkEOBB53ZGTx2YrLX99a1rUo6ZWta1rXHWuJBZw4cPG6GWvDB1MytG2Hxhut75b5ZwwLey4nlze8ua+NwJdPfmtOenMkiIex5L/L5PJ5PJz58+XPnz5cuXLly3vfLly3ve9gg7BBBBaQ4ODg4FrgWua4Oa4Pa5r2va9sgkD+Ylks27rFEo0x7Xtd8a1MOlFrWta1rWuPHjrjrXFzY29XjFrjvlz5cuXLeaLXF/MyGQyGR0k0sc0Eokycrn776LH1ZqL6L6phI5c/L5PJ5PJz5+Tyc+fPnz58+fPny5cufLkH8w8PDw8ODg4OD2vDw8Pa4Pa9rw9r2vbJ7Xv/kzfLmVxAyFrAmphaWuB+Jl0eda/u5RrrRYhBcuXPmH8+YdlySSXmQymVz3OkjFOsPYmsFa77RTiUQYjWdSOPdjXY12NOPNE1DW8PDS5c/J5PJ5fL5fL5fL5PJ5BJ5BIHh4eHh4eHh4kDxIHh4e1wIAjEDara4haxoCCCaAGoJqat1rPxOeij/hKYut1h+3Lny5cw7atwzWvbFkzcta1x4NjeLEbx7gui42xz2Se+iNa1w8fi8XhMBg9b1TU9T0vS9L0fR9D0PQ9D0PQ9H0RR9H0RRFIUhUFQVRVFYVxAIREGBoACHcIIIIIIJqampoawm5bxtRy5b3YPQ/be/5b7lMXW6w3YWBIg0ALXEsbEGcNdz3CnY8vT2SUpKhQtNutyAvtvC2Jw8d9a1rXHjxLeHDhw4cOHDhw4cOHDhw4ceOta0BriAAAEEEEPgIEIIEIEODmuBfbEzMbBVCnW+1k9D/ADvfbe/4BdcrD9g37KC3vvsntZu2+p4c/DcKKJJex1N2PNE1uHm9kWmXG325BuSGSGSGRF8XvbFkWBKH8gta48da48ePHjx48da0ggt8vJ5PN7Hs+17Xte17PsCwJmyNPJj2Jkba7KEUYQQF7NDKjKsyLbNh3RPxv+wXXCw/8d7B3vly58uXLKdQSTEkl0OVjz0WYZMe4+HMNU0Tjjjvx3pet4dc/N7Is+0LIsCx7AsCz7Xt+37ft+57nt+2LXte17Hs+x5/N5/OJhKJQ8OCDWxtibA2BsDIGQNqxRgtILUEDYydzrjIdW86mRodUp8Eoq0fMMyOp4+qI+oI8oyUHe97Wwd9+t1ifre9okHe973yL87YC2SSSTIplHYhzMPUsfU0eejyInaddt/O+5aYzCa/rer6hqen6Xp+l6Xo+j6Xpel6Qp+p6gqisK4hEfBrQAAgQQgWoBqYmBoaDM/Kz9YWv+hW/wDoh6oJBad730lldFhi8HiLH130H4k4cY8AZAdQs6mZ1FHmI7YO1vrZYlb/AIFDtskuLy9z7jJ4FslxJldN9smZejy7M+zqMdSN6hZnW5Zt8WhYEoK1rXwUf5j7CADeIG/L7XuuyruoXdVO6yPWjur39SPyz7D2OBRNA7BB2ED07DyB78eJZ4zCaxq+AxvgfSfjHYgYsQe4Ooc9mcWd/wAD3JKJJL3vleZj0tfoFznF73Sn++w8WBbF4ZAZRuXGbGdGfHUA6hHUI6i/Yh1F+x/sX7F+xfsX7H+x/sf7J+ynqT9kPUh6kPUZ6hOeObOXOTORN02i9oDAxrWgdySSXEqkuYc0g7xGEx1FszZA8O3v5I1ojiWGE1jT9Q1hSjPk/kSiSXFxcZk8su1OvjBf6Ju4hz3H/wBcIJqCaggt7JcXElVFya6jWx3QLMNPnopGSMc0tIcCCDtDtv41rWuLmga/oUU4ODw9txTOkD2VcpV63/Zji5+jZulp8WR/6gTSECDvZJc5xJFHAY3/AJtR/wCVGCz/ANKvdUQqA1XxhiamkFDsEO2v9RBDmlr2WmTQyQvY6NzHMUFyDqSDrEdVCc4OTo2Xo+Tph+Ekra/80IHkJIqsHTcPQlT/AJtD/wA2FD97u/8AX73/AE2zbq0oo42RMiZUDA0NAQ+B/HWlvsD/AD1pEaILXssRSwyV5Kr4HxGF0RiLCO8c0WZi6oj6yj61HVQygiODPSMnRjujHdHv6UPTTsAcMca6oWa1/i0I21W4xuEb02zpNnRjOiGdDR9DjpQURlD1vN/0eb/o83Xc/Uj5GiKpFjIakcLII4Yoo4o2QRsaAEEAh2H8gd72SDZu99fwIIRBBEsb4XwOgdXkqSUX0n1jC6B0BhMfDX3tltmWGfZ1MOrG9XjrAdYs6zHWX7b+0fsP5v8AK+97fnE3l58/J5xZ9z3zlDmx1COqz1iesz1oesz1k7q93VDuoX5V8/wA2BtFmOjoR12QNrsgjrxwR144GQxxQxtQQAAQ7BaH8drac+7k5Jf6ka0QWlrmGMxGF0D4DWdUfRfjn0H0zUdWNc1jWNfw+Lhx4/Wv92gwQCo2i3Hsx7KDara7a7arKra0dVtVlZsDYWRMhZCyNrQB2CCBB3tA9t77b32lnuX/APAUUUUQQWFhYWGMxGIwmEwOrmq6k7Huxzsc7HuoGkaZqmqapq+sa3rmAw+HxePhw4cOHHjx1rjx48BH4hD4BXFX1BSFEUG0G0BQbSFNtNtMUm0xTbTbTZUbUbVbWbXEDYmwtgZXbCGgANQQ+wUDy5b3vfYm3kLV/wAweD/DfyfkjWuJbx48PHw8fiMPh8JhMJr+qajqTqJx5xpxpxhxpxpxxx3478f+O/Hfjvx3478d+N/G/jPxv438d+O/HDGtx345uOGOGOGPGPGPFAY8URRFEUhTFMVBVbWFZtfwCERCLxCMRhgYGjuEAOwO973vfLe973vewXPyOSllYxsQat9t7/jrto99d9a1rWtceHDx+Px+PxmPxeLwmHweDwet6vqel6Po+j6Po+j6Hoeh6Hoej6Ioij6Xp+mKYpioKgrCsK/gEPiEIi8QjDPGIwwN4BvENAA7Dtodgh973vfffLkX37bmBgW977b7b3v+R+tLWta1pa7a1rXHXHjx48OHDhw4cOHDhw461x48eHDjoDWtADtoDWtaDQEBoADXYdgNdgh3BBBB3tb3ve973ve+1y052yd73v63ve973/DX+HXbWvnX1paWtfI/jrXzr+Q7bBQQQQ+Nre97W9772p3vJJ3skuLu2/573/Qfy13HbXfev9G+W+w+Nrf8N9wdhBA73tb3vfLe1ve93nlE73z5b38D53vYPfa3/Hf8973v52t73vttb7b3vffe/na3vfLsDvaBBW+XLYPYIIHYO9rffffe973kXmf2PY83Pkit7RIW/wCA+N/5d7W973vtv73vfYFb773ve9/G97WwVvvtDsPgHewt73tb7b5b5b3y3vImRFFb5cxJ5Ox/y7+N7333v+2+W97/AKBb7b3ve973v4B3vtvtvvsFA8vje98trYO98t73fL/4b/yk/W/8e++/4bW/7738hb+doEEIfy323y5LlyJuqT+R7b3v53v43tb+d7+d7/pvtv4323ve/vfzvex33vfxvYO9gj43vkDve97J3ve9ra2rikR+x/Lffa3/AE38b2t/x38g7/hve/nfyAh97Wwew+R/E/e975b3cZIifoo/23vvva2t/wDvBD63/be9rewd7tHhYYJQ74Pcnf8Ag3vtv+O/9Wuw77B3/hHxvvv+R7En6B2VJG8XnPYLDb8eRbebaK33387387RPzvf/AJ29/wA9gj+G/wCG999orfw+ScuRa6A0n4yTFmgij8b7b3873vf+PX9N7W/8A/pve0AP4g7W/jfckna38TqQn52j8b+9/wBN/wAx9bW//A2P4j6HcdtfG97Wyd/e51J8H42e+0ED8a/mf9G9/wCcfJWtaWvgIH4Hbf8AQ/I7b2niXsexPYn/xABZEAABAwICBQcFDQQIBAYABQUBAAIDBBESIQUQMUFREyAiMlJhcSNygZGxBhQkMDNCQ1NzkqHB0SVAUGJUYHSCk6Ky4RU0RIQHJmODwvAWNVXS8UVwgJCk/9oACAEBAAM/AP8A/RqEP/8AJk/1n7+Z3/Hj+C5LuuivT8YUf4cNff8AGd/7qENQ4/1UHxYG9BHgSnnYxylOxhU/ZU3EKbi1S9tqk7YT/rApPrApPrApO21S9tqn4tU/8qqB81VA+iP4KYdaJ/qVtocPEJvFA7/iwuB/gx8Oaf4IEEOcOK4XUh2McpTwCedr03e5yj4Jg+YE0bB+6Md1mgqndthaoDsDm+BXYmcPEKcdV7HeOSqWnOEnwN0Wddrm+cLIH4of1DKKPxQ4px2NJUh4NXacSo2/Nv4po2D9yCCCGofFBQSdaJqjOcT3M/EKpZ1C2QeoqWL5WJzO8jJA68tQ/qQOdI/YLeKJ67kxuxoVucNR7JTjuKfwTk7iiieK8V4rx1eK8V46/FeKP8ycn8U8b08J6dvBXcUEEEObTS5mMA8W5KRucEod3PU0Py0bm952If1JHMLj0RdF2bymAWA5p4J5RRQQTUEEEEP3EIcAmpqam6int4qQJ43LiCEEEEHNsQCCopOlFeN3dsU9MfKN6PaGz+pRJsFvefQgBlqJ2BOKJ1BDh/BmncmFBHcnhEDPUHCxzCa67qboO7O4p0TyyQFrhuP9Ry893FBos0JxXFAIfxBp3JpRCc1RVTLSDC4bHDaE+CUseM+bn/H7p7zmLBWQCH8WvtQKZUMwuyI2OCnguQOUZxb+n9QSUXbU1uwfx6Ka5Is/tBSQHpC7e0P4Dn++3QH9QQciAQsF3x7N4/iB+Mue5D93J2C6nf1IJT4MKrn9WjnI+zK0i7ZSSLSf9G9bwtJn6Fg8ZAtJcIfvrSPGD75Vf26f75/RV31lP94/oq762n9Z/RV310HrP6Kt+tg9Z/RVv1sHrP6Ku7cHrP6Kv7cH3z+irxui++tIj6Jp8HhaRH0HqeFXjbSv9GarG7aWb7hUzB04Xt8WlW2/u4Y+42H+NZ4R+41kwvFSzP8ABhWlJNlLh894Crj15IGeklfWVnqjVEOvNM/1BaNZthLvF5WjmbKOL0i6pmfJ08Y8Iwg3JoAR1d4T3GzQT4BVTurBMf7hVYdlNL9wqvOymetIf0Z3rH6rSH9HPrb+q0h9R/nb+q0j9R/nb+q0j/Rj99v6rSI20rvW39VXjbSyKtG2ll+4qlt8VPMP/bKcBmCPEI8RzL9YXUD+vBGfFgVGf+nZ6BZUZ2McPByg+ZJIEfmTg+IVS3Zhcqpgzhd6M09mT2lviPj7s/jIXlHfFkmzRc8FpGfOOkkA4vGEfiqx/wAtNDH4EuKp2/L1Er/Ns39VoyHZSh54vJKgh+Rhjj8xgHMfIbRtLzwaLqvl6tLJ/e6PtVc/aImeL1J8+dg8GXVP8+eQ+aAFQM2se/xeVo9mylZ6blUbM20sQPcwJjB0WgeA1BBBBBNTUEEEEEFG/rMa7xCon9alhP8AcC0c7bTNHgSFQO2B7fB6gPUnkHiAVL9HUMPi0hVzNjY3+a9Vse2lk9HS9idG7DIC08HCyCGrioH7YmqDaA5vgURm2RSs3YvApzesCPH4rI/xrpH4itq86emkc3tEWHrKqX51U7Iu5oxFaOh67Xz+e78goKcWp4Y4/MbbmFVk/Up3+LrN9qnPys0bPAYv0VG35R0kvibexUMWyli8XNuUxos1tkAmhNCYEzimDeo+KZ2k3tJnFNG9DtJnaTO0mdpN7SZ2kztJnaTO0mdpM7SZxTDvTeKZxTOKYU1AprhZwBCoZQcVNGPNGH2KmN+SfIz8Qqll+SeyQeoqqgF5YHj0XA9IQ5gdkQonZgWKLdhRH8Gt+99M+PNqq11qWB7x2tw9KvnWz/3Yv1KoKSxhp2Yu0/pH1lHmPmdhjYXu4NF1VS5ylsLe/Mqkj+VLpfwCgp8ooms8AgE1qaFGN6YN6aNrkNzkU8lSO3qQ/OUnFPO1ydxTu0id6KKKPMGo8UeKd2k/ipAb4k8J6KHaQ7SafnJhTCmnfqpZ78rCxx42z9aiOdPIWdzswqmnzfGS3tNzHMBVigiP4KLIfHH4oryjvE65qh4ZEwlxUcdpK7pv7G4JrGBrAGgbABYDUURqqak+SZZvadkFBHnOTI7gMgo4WYY2NY3g0WQTGpgTO0huKeVI7enHa4onUVxKjGRe31hQj6Qei6i4u9ATTsa9cInn1J+6Fyl3Q/ip90I9aqTsib+Kqfq2Kp7DFU72MVT2Gfiqn6ph9JVT9SPQVNvg9Tk7fC5DfE8KPg8ehQn55HiCoSflGpp6rmnwPMKIKeDtThqB3pjk0oFU9QS5zMLz85uRU8F3MHKM4jb6tQQVtW8fvo1hAbSoY+u9oUIPRxOUjvk4h6StJT9Vjh4C3t/dwgrSv8SpKg9BuXE7AuVk5OJmN3znu2NUVHFhibdx6z951DXLUPwxtuoYReQCR34amsFyUxgOa4OTjsKld85OOZOpjOs9o8SotxLvNCJ6kLj4qpdsY1qqXbZQ1dqdx8CVFvUI2NUY2MCb2Qu4aiiijzijrb2QmdgKI7WKE7rIAdB7m+BUw6s7j4m6qm9h3iFMOtB6imfOa9niP0UR2SN1uGwpzd670Cg7UycF8Iwy/gUWvLXjC4HMayDcagPBer95CCgZ1ngKnb1SXeAUj/koitJz9RpaPBVk3ysp9LkwfKSE+AUdIIOSv0iU33jEcIvb96u8z1nRYSSyPY5/6BOqZRDE0MaOGxoTKaPBGFbmOqpsI6o6xTKeIMYEALlMYDYrdiT3nIpx2lNYLvcB4puyNjnlVT9jGxp7/lZz4BQt+aSmjqsAR/fwdoB8VE7awJo+Tc5ngVUszD2yDg4JzPlYXDvZmo5Oo8X4HbqcxFu1CZuoSQe+GDpx7e8I6rqyGx2bU6MB46cZ2PGo/uYChj6zwFA3YSU91xFDdaSn6kZHoVfN8tNb0qPbLISqSP6PF4qNgsxjW+A5mVL6Vagi8P3ltOzFLnLubw8VNI0zzEhrthd87wCEUGIjpPz5wgpGje7pO8dRY8sYVckNKJuXJgOGMGQ9yqJG9N4ib3bVE03dd571bqABH40/EgIJqbxQ4ocUOcOdFIOm0KaP5GTEOy/NWymaYj37PWt4KdCfA3Qc0Eb0Pek3DAeZdZI08j4pQHxuyLDsKY9hno3Y4/nN3tWKEPa2zmjp/kfjQEFFH15AFA3Y4uUjzaGElaTm6keEKul+VnwqPbJK5xWh44mxT0TsW+Vj8/UVSyf8hVReZK3CVVwfK07rcWjEPwQOw35+VN6fyXwGLzf3clGCRsUbcdU7Kw+Z/uoKDpTAT1fY2sZ48SpJ5hLUkue49Fp52aD6djhvGrE9+AprD2nnYAnym87rDsNTWdQBvxJ1BD4kaiiidR5pR4pw3pyO8IbwmFDcRzCRcIjU14s4XT6cl0BxM3xk+xB7cTfSDuXwSE8WNXJwmMdZ/sUT+u23e1EjFG4PHdtRHWFlcdE37lZBsrHcQn08gfE6zgoZ5eUwtbjFnx7j4LkKl7No3d454QQj65somEi5upH5QwkrSc/VjLAq6b5WbCo9ssriqWP5l/FMZ1GBvgOdVQZRzutwOYUE+VdRskPbZkVQzj4LVmJ3YmVZBthxt4xnEhcjYeBy5mVN4lfAYvNH7vI0Y2fLPF2E/Mb2zw7kyka5tKbyOydLvPhwWFonlzc7qtO/vKcZbDNzj0jw55hOB3UKD2XBuDsITm1csewiRw9RTYs9rjtPNPxtticnlE70TqujwTuCI5lvirJw2EpwGYumbwQm/NcmSZPFisskRqwTh7MhJ0T47k2CIRtzc0WsnPcSTcnUWm7TZE5TMDxx3qnn+SfgdwKlYDcYwg97WNdhftwO/Ip7DZ4IIWB4cNyfJD77hfysW+wzb46wo2dZ4Cp2fPv4K+UMTnLSE/ycOELSEpvJLhUnvR8kk7nvYxRzCQysD7KNnUYG+A+Ong+Qmezu3epCbKupYphxGRWi5/kKh9M/sybFVx5saJ2cYyix5a8FruDhZdCm8SvgEPmD9298vdI8XhZt3Yjwv7UM4oth2ntn9OAQlvUTi8bN3E8FJUTvEe7rP3NUccZLB0G7zteUHsBGw890Jte7OCH/ABWpeNj3lzfTnrvqGvCmbwFE8dF1kdxuiNo57nHVjOFrS8nYAquUXc1kI/nKZ9LV+hjLLR7Ovykni79FomIXdT5eLj+a0IPom+lzloR+xjPvuWjXdVrm+Dyonm0c7gO+xU1jgkYVWU4JdAXN4szQOogo/GSM33HAobHEtP4JrxkdXKOa3g4O9Ruibkq55ssLdt2jcVQ14tKOTepoWFpAliObDwRDbgZDapKVwkhN2/ObuKbBAK6kYXQPNnMHzHfoq+b5KAhaSqevM2PuJT9s0j3+aqWPazF5yijHQYB4DX8Bn8wrycv7lLAbwyuZ4FEsw1sMVRH/ADCxVBKylNCx7CHOxtJuE+h0HS1JtIx8beqc23CfIbR0z3fFZfFPqJxGzftPAcSmxUwp6fKFmQ/mPEp9ZV2dnxTKaBlOw2AHSO/P8ynlzWAiOEbh7fFcrkwYWjYEHRlm9vxGJomG7I/EXQ1PbscvrG3UEmXVQd1HXTxuRGsWUL6gCoNmfn3lOpT0Q5nB8f5hCRlpGxyniwj2FUp60Qb5zLKjds5M+DioOwfQ8qmkdidG776oYiTgcb8XqnYLYG+sIXIEZyF77isLbnA3vLlHELCQPfwYFLWyOnkYImbS9wsgHOANwDkeKB1k/NKf2U/gn9kq3xD4j3ISMBarXdz7QkcdU8BLMfQO47E5r7tKcw4mizd44JhDmvbiikGGRq5GVzDY23jeNx1Ob1SQnfOAcoztaQmu6rgiBmF8Bn8wrycnxoUbdrgqZm14UV7Ma56qpfkady0nNwYqh+c1SU2jihLXFxeSozRRYm36ITG9VgHxXR+KFFScnsmlF3ng3cEZJbBMpKMzSbkZ5y9+y9/FXOp0Tw9u0JsrMTeeHNIO9GCUg7DsOsWuDf4g6nNN2mylZ87F4pp+UjUEmeLCuybpw3aqmm+Tk6I+a4XCa7/mKRj+9psqPcaiHwzCpnf9d9+L/ZQu6tZS+lgTTsqqT1BHdV0o9DURt0jC3waFF87SL3eYxUA2iomPqRaLUtHGzg52ZVVVE8vIXN7O7UOCbwQQ5gPWF005tyKezaOeXTll8iEQOdYElFzyVvCuy/BXbY6uQfxY7Z3dy5WAdpmzvG8fnznt6riiaGcOa03jOfoTCyXGbI/NcHIja0q3NAGZULNrwFA29nYvBPflFC9y0lN1IsA71Xynys9k0/KzPcqVm1mJQMHQjAQGvydL4uVqOLzR8Xl8SG46mUXji2d7twTpZXvebuci+YP77NUUFEKWHMjJ9kctxt6tZebBcgeh6UyVtwc+GoIbAidbZoy13oPBOguX9XtbtTqaUiUeQcbh/ZPf3d6BaCMwRkR8a5vVcQpAOsies0LFfgFuHMLs9yampqYgNyCGofE5XaragAbjPdqLzZqEDLnrnarprtq7KI1AC5KLnFo2aiSrFYZNQe0tdsKIcY3ddqDX3HVdmOd8Dm8wryMiI2GykbsdfxTD8pEPQqeTqy4POU7IjJEwSj+UqveehTYfFaSl2uDFK/OapcoG9a7lTs2RtTW7GgeHxPQpfEq1JF5o+L6PxBkeGM2uNghFGyjj6sY6R4lF7rBciC/a4ZN8SgMtrt+svKDRhbqIzabLdJ60XDI84SNLCAnxXdAcI4bW+rd6EWD4SzAD84Zs9e5OYMdHLgBzsOkx3oTmf81A9lvnxjG31bR+KEjS6F7ZG8WlEfEDmli/mV29cI3W8oBcOYEEEOeeCOq1wVHEwve8NT3jyUJPe7YnA+VkFzsawXKc91gws8c3foE2Id/HXkiE1ws5MiGInJOf3BYhcarLFkrOCI1G2MbW/iF74pSB1mi453wObzCvIv1SHqKpqWCSSdsYO61ymnrVj/uIRNJZXuCLJXMLw+x6w3/HeSpfFytSReYPZ8UGNBKDmfECGKSrftbkwcSi4knaSiBjIz3JzGXO067oNFhzLJ7DdhsmOykGEoOFwbo6rBXN9TXG4u08Qg1xdGCx3aiOAnxGwqVuT+Rm+0HJPPp2exUTjjngnpn7pA3/AOTVK8E0tZDVN4Pz/EKWL5ejmZxdF0woJMo6mMng84T+KlaL4DbiNnxWI21WNkTdxJsirlEbDze/nW1sLLFU1PnLOxnnFRu+Qiklvvtgb6ypznNPHTt4Ri59Z/RMeSaanfO/6yXP8SqmfryG3Zi2ekpkY4eH67UI8mgDmti6xTIcgNqLzfFdNfm30hAoJoO1MBReCeCvGEH6jTz5HIoMmuwdBwu39Ob8Dm8wq0D9VipsIDXFluBVT9c/1qV/Xke7xPx/kabxcrUsXmN9nxVqceK8iOeZHtY3aTZBmClj6ke3vKxm52BYnknqt1koN5m4cxzDdhst0gTJOqVu5oIsRdNYbxl0Z/kNkHm8kcMp7T24XfeGafCbxy1UfdiErfxzUclMffMdLO+4F8BY/Mqj2xPqaVF5szSzHd0rFWvsY5KKbwJC0gzbQkjjFK0qaP5Wlqmf+yXexQDJ1QIzwkbh9qDxeOaN3pUwF7A+BUw+Y5PYOo71aii54A3oMarnmEbCuKuMkeBR4FHgUUVBF8pURt8XBUIOUpkPBjCnn5GilLeMjgxVOx0tLCODemVyu2qqZu5gwD1NTg68VMGHtOIB/MqokN3Ot5rfzco2uxOAxcT0z6zl+Cjb1gXni4qw1XGsMaSVbJqMsWJMnis/aNijCa03aSiEcSJOsMJaT4KyD2ZLE0ozUtjm6PP0b+b8Dl80q1O7x/dPIU3iVamh8xvs1TbnqdvepRtYURtYUxMPzgmnYUCr07fFeRHPEbJap+xgs3xTpZCdpK2RM37SgAGt2KSqlwR2va+ZRikLHWxNNjZBg1lywjCOfyEXBxU0fzrjgUzZI0hRS/JvDucTsQkDGPAOd/Cyi3Nt4ZIbnvB8bqZvUkafFi0lEDgc0+D3BaUhAEjJCBwLXKYEGWAkcHQlaInyqdG0hPoB/EL3OybKSaM8Ypj+TloT5lZXQ+Lj+YKoHjoadePPDSg75HTlM/uewf8A7k4tzmopDxa7CpIm3YIXHulUjDZ0YJHB6I+ichvid+P6IHZE/wBR/RdPCIpL94TvqZPwTh9A/wBbf1RjN+Qd6ZWj80R8yEedOPyCccgaceBc78lO7ZMB5kJPtKmeM5qr0YWLlTnA+U8ZJ3O9in+jo4md4iJ/Fy0k7LlTGO4tZ7FI/Oea57yX+1QMtmfUFC3LDfxKa3qtA8BzGtF3OAHeoG/PBUY2AlE7lcKzEL7UHgsQDyEI5nNKaUE1+qyBRcQW7UcOeRRtcbd4QdsQjmaT1XbVyE74ydhy7xqGoGll80rDSE8XFBBBBBD47yFN4lfBofs2+zmgph2tCjO5N3EhOGx6kbEzEbjEnsjGEJ4PSYUN4smcU0oK5suSghpGbQLv8SuQhLjtVhc7XajC/lldznO2lX1FxsEIo8I28/PuCxv7hzKiEEiQuAHVdmsbA4jIi+SY/WAFile4i4HRHoTbbwmHY4ekJtsjc8xjhZzGnxCpXbaeP7qo90RHg9wVMdhkH98qDdJL+H6Jm6d3pa0o7qgemJqk+ujP/tJ/bi+4U/txep36p/aj/FPa8DEzpDvK4yM9DEztj7ig3u9TQqcb3fh+ip27nH0qBv0frJULTdsTB6FYZZc0DaQFCza9NF8LU9xAFgSpmkhzyiTmdQ1AZFHERdORbO0lXe1w2FOinDhsITk9OCdhXEre0onag9t2osesNpGelY6cHvTotHQ1o+YeTf4bigmpqEvk+0hTaJZITtlITO0mH5yb2gm8U070ENYPxXkKfxKtBD9k32D4ryDPOXkggU3gmHcmojY8p7qvG89CMYiuVkfK87Vy0+EdUai7Pcg0IuOsRMu7asT7nn4IrDaedejDd8ZLPUdVwiAsETnW2C6cyJoPpR7KCHEIfFkbGqQC/JFOv0mEJjpbSEjLcLqzcTbObxCHOY3a4KMcShuapCMslI4bSiRYlXbcOBRCLXXuhLt2p7xdhupm7k5r7HJG6Nwr9LVZY6ZpQlo2u3gpqCHBdyG8IAoXsQsJWNtxtWJpjeiYpIztbn6k3SGj6mhfsnjLW+dtb+ICaCQQQRtBTExATsPeg/3OR/blcHlP3PKnHVcqthU7Ou0ooHegdV/ivg1P5xXkofsWezUPiPIx+erRjnFtIO1KfwCEMWEbSjhL+17FiKDWIPyTh1SpG7RdAdJ4QcblDnZq71v5tn1Tf5wfW0aumBqxvYzdfE7wGqyA6uaceAR4pw3lPG9PThuC4tTeyVH3pp9OspyK8o/UUUwEgAkhOvkApCb4k53WJPPO5HUGE5oAWJQkCaYycAJ4q2rFERqJRAdG4rHRP7tVtWSHNGT2+lYK+7uq43P5owyWvZzCjDp+pMeUUx5Zng5SKRSCVpI3on3OR/blPCcNyI3ao3dZoUT+qpIXZbE5H4v4LT+Ll5KD7Fns1d5RTwn8E7eNQTUHRxAdsKzBzS9waN5smsjJ3MGEIz1B4BXeyMbgg2zQs7BbTrvkm7MITfBHcU9SDddO3tKBcQgeqVmedeeqPewepo1Yn3O5AAknILIuO134cArBE/F3uwo3LH7tnhqDggrC66JefnG6Grk2YR1nc7LnkghicXZoBPj2FB8Ra9XOqxTTqwPDghJTSDiECgs0x02Fkgaw7HP/ADRR1lWKwSArG/EfnC6EtFBP86ImM+BzH5ocEEEHaAZ9uUxMTU1BEbE47kAcwE1D4q1JT+cV5Gn+wZ7OeEE1AMi73hYWjmBCWsH8ouuTgEY2lYA0kZ2xFBrTI7N52Lk4yTtKJWWrJYefepl8U0AkDnbl5KWTdJI53oGQ9iJIA2lYIwN6xvseq0595+OwyArCGy9ki/hq6Wq5EY2nb4Kw1NgjL3Z9wQkeS4lNPzggdQQQtzugV0zrwmx5h1hWBG48wIFXR14XtNr2N7FcrI8kbUQbFctQ1EO8su3xGfM/YDPtz8Q1Bbj8V8Ep/OK8jTf2eP8A0/FdGEcZAgyw7k0LgpH7ApCMyuSgkkO15suXq3F3VYiIxfrSexXk7m7EXW4IueAraxjwjn/CZl0edgje8bWtJHiuRpo4+w0BX6Z9COTW9d+QQjGAfHEuCtRTdzCslvTWtuURdz83O1NjZicuVdmmncmIbiQpAMnXUrdyeOsxMDcwVE/YQmlDUEMBVpSNd0dV9RIRRT7J/ApycuJIT2jI3XEaggRq5SLEOu0Z96IAKLJA7hmuQrJYtzXG3hu1/wDlsf2g+z4rP4r4FT+eV5Cl/s8fs54CaEHOsEXSQX+sCLnt3ZIbymN3IauQoGA9a1/WsIDXbzdyJxvJ7movOHjtQEXgryaw1hJV3E8+88xXRWXNxyRR9p2I+Dc/bZFzw0b1hYBwQkL6h3V2M8P91c/HbXLlZ4qNueM45O5oP5nJXNggAjI7lfmfMH568IIwA+IUDHOJiAxZ5BUMhzYAqV+bSfQUw9WROivmDqvuTntIEZOSlqhMcNsL1L2wFNunCqxmJWFVreyVVMvihKPLOuLanHYFI8dVSEqVykPzVIfmKTsIpip6NgJcCSoYzayYNjE07rK6B2r0riECdiNzZXuDwVvQUPKwO2EXYVa3hZUNfSCeeO8vVcfDYtHnYxUnIyFhIOEr/iWgXtJybMSg1Pb85StU4GxTN+YnN2tK7l3Kw+L+AweeV5Cl/s8fs1gJqJ2KRyedqAYSShyhQxwDjIFZ4HdzMczGdo2V3BvBWYVha1q6GJYoyFybyFfVkGa8ub5WVZa89eOeaTc3yY9p9qu/Gd2xHk+TYbOlOEfn+CEbGxtyAHx1zZMgp3yyGzIxclOLH1UwtNOcVuy3c1ZYlysvIg9Fubz7BqunInaU1Ydikdk1THNziECcySUwZuULNjAmhtgFY1X2h1Mbm5wCp2bZWqlb88lQOyDXFRySl4YBdMO0KMDIBNLgqZ0DXlgJVMCbMCpod7GqmZsfi8EwdWNS54GtCqHA9O3gnyvu5xKe5+IC6lBvh2qYvyHpRaBjcmgZFEIkZkrCLhBoJc26h2lozamYThaLprwxw6wFlaQEbCL+lPp4XMByJuimmCS/ZKEeh58W+ZRO3qN+RAKienR3LcwhvCbgJsihwXKt6O1OhdYj4r4DB55WGCk/s0fsQ4qV2aedpQG1MCA1dArpleXpvtArTDw5mKtZ/KCVdzismLFVFvoQawAasJxK7VksUxPxAxzHv5wjY+R2xrSUYqVjXdYi7vE5lcnCAuUrXH5sIsPE5n8ld5Px29e+q+Kh2xMtLN4fNHpKxOshBAXkXtsA3lGOPPN7jd3jqsnHeiSicihvTGbAsW1ADLVBD15WqFjHGNpfYKoJqbANu9VD9srk43LnFFO3JzW4n79gRcblElFEFVEDMLHZKZ73FzsynHO6cU5N3lNI6t00p1sigX+UdhUjgeTkDlO0HE0pzdqsVbVdpCu3vGSsiFeLFwN0WsJ1Xgk80rktCHvn/JW3o3uCsTg0prIyShiJQJtuTSgEY3XamVVOTscEWE23IpycnJycU9PRZo6n88pjqejLv6LH/pCj5/k3LplfCab7UImYAcFTzRNdI8klUf8A9cVSf/XFRUb3PjvmLZlWarPJ4Iy1WM+OvyaLCrQn4nKbxWR1ZnXj5KL6x4v4DM+xY5QEI43Pcei0XKdFR3d139J3ieYPirlNigdI82axtyU4076uUES1TsZ7h80epYWX3lcvXYNscGZ73HUSbBdpWOSwNunPlQA1QwjpPHgjmIWKomvikNldeRf4Kxm8dRtqDpRfYE0lZIDmWKy2BW2AI9y7wpRVusXkfgp5ACJ3WGW0kqKKECXGTbMqkfkQ/wC6qZ4JjkLT3iymDbhwkYeCglyliA71TSm8cgBUgBLCHqWIdNhQQD3A7ygWZIx5cRcIupysiCghyMngV+wx9sfYgjucU9r8yjbpOV+i1XRCJXJlBwxNPoQceUb6QsLeUYOighrKOr9mU32hXkKP+yxf6R8R0CumV8LpvtQvLjwTm9Vxb4FVI2TyetVQ/wCpk+8nyUhfI4ue59szfII5XWGmlP8AKgMR1ABXGo4bczb4c3ozHvXRK28zFXOO6JgHpO32BZucVyhih+sdn4DNbvjt65d8FCNk7ryeYMz+iu4AJtPTPlfsYNnHgEYqcY/lHHE/xOoRvXKPuSmOF0NiZFm4qGIENzcp5cg7C1Em5N+ZeJ47lh5Tx1XVzYLkxfei/NAc0q6da4RRKIpyWtxOTA1zSCMRuL7k6OoaInteC3PH4p0zcT2saRtACLYyhjLL2vmFi3hyY7YbKRmbHXTjk8Jj23AsV5ew3hYYSsdO129eRcDuXTcOBUsLiJGkK0b/AAKwaDH2x9iCCDAi87clfUEFcJ0T7g5IHMZtIzWE2ObCjBLcdR3P/ZlN55QEFH/ZY/8ASgqQ7GW8CoOLx6U35szwn7pR6lP2mlVA+YCqgMN4iniQ3Y71IirprgjygXlx4aggsNBT+k/iVkArUb+8gLDDiPFXZlm4pz83lCN7Wt4c7reGoIILyc3iUNWevyTpN8ry70bB+AWCEBY62R+6MBg8TmfyVyfjrNXvivq6v5oPIx+A2n1rIuXL18MHzI/KvH+kasLTqLnWWBmaYd4Uz+o8WVQL2aHelPjNntLUd4IHM6DvBWx+OsMF1iKsxHmFrblA5ItKEjExztibnYbE+MnguUOd2OG8BTS2c27wBa6mgnDCHguG4KaSGxDXemyqWPBNO7IolmIxuzzG1OaOhGcSqTmGOaD4lSbXyYhww6rTsKyI7ljpT3LDy4I3Aq070JmAulJDs0IaOWVr74Wkof8ABB9ufZqIyCG8pq4J7iidqwa8GR2IBpBzTJYHRvGe7n30dB55RdBRkf0WP/SnKqGysKrqNtzVFyqIzYzFTj54PoUu8MKdvjamb4T6HKPlTdpzUc01I1gN+WCjeAHHp4U/PMp52lHeVhp4W8GDV8Ha3vRdEwbk1uq9WBwHOyd4aqc2D8Covq41RYco2KNvvgR9W6Zqz1cnA9w24cvFYGRxN+aA1Bo8AiKMP+dJd59PNCM7yBIxh2ta4bURcOFiDYjn3cjS6OlkZnJ1WDi45BCmo4oBtY0AniU2KIlxsALkovifVPHTndi8G7tWJ9tw1COPG9HNkZTyb4ipmjKRyn4goy5uAUcbA1zCqOTrAekKif1C0eBUbGFzJF0Cr4+ZmijbWyEYndbgpJXdyOJWAPFWaQiHprGyB+ZcE1zs2Knk7TVG2VpZYx4SPA7ioHva8jMHiVDNGWjE3wU8f/LVH3lIxjWvIFtyvseEHjN4TO0ou0o2uYQ4dZAtd4Ie8ZEHyT97Gn8Ci2qeqSCkh5edjDgbkT3Kjlgkpqcl7pBZcjoDEP6SfYpHHoqbeFM4p52oNzcE2yIGXMvkigUWjENb37Gkqc7InKdou6N4CvQQ+er0NF/Zo/Ygpf6K376mq22MLWrG8uO9BBBNVnlWrKX7UK0w8EFNJ8nC9/g1Vr/og3xcEWPaw7h7MtWLAFZo8Nfw56HNsxyKJR42R7RVoJtWELPUHGNnae38Mz7FeVH3u5g2yEMHpyVmWHNBu07xYqYTOJGFlwb361kd5vz8iV750tTQDqweWf47GrFJfgi+OOlbtqHYT5o6yDW2AsBsWFhOoGRE9BpyCvzjqKOByIY4njqNrq3MAGq5uc0EALq4VkS66LnoAm5Cao1HucUBskKw/SlPdNIy+TQLFPUnFPO1xRe6wenOaLE5lOfEGgEkAXuvgUzN4JXIdLtRge1F8hcj7/Pexn+kImduW9E+5wW/pR9iczMoHar7AiHoOajG7u1C9isOogoSMuNV2kJzDmiTtQi6wKZ2Ci8ENar0EP2ivo6i/s8f+kIKpaelTyfdTmZPY9vi2yCKITijhORRxFEV9L9oqaoIkmaXG1rXyVHTZiKJneQtHwdapj8Gm6ow8Nia96vK5yyXTYOZI6skcnjdqANnC4IWZIOocmU1BBBEwTqd+bYJD6FOIy98L2tbtJCz1YqyMcGud+X5rMq9XSs4uLj6Af1V28zNZ/EYig1ngFyonrHDOofdvmDILDFfijU6UnqD1IfJR+PztV3W3DVmo3i5kN0fmSKaPgURqOrLVJK2+PCn4D5YKQiRjXjolTDe0qSK4es9TA/p7FSYLXCikedwTRcDVlfVdBqDyrRlwTyU9PUgRsidicHyYu5FvgrrE+xNhxUtROMAxDimQxxDIvx5lckXHiUI6maM7HPd+v5rFTxv8R+OppqwSNsbfYgHhW9ztx/Sj7ESiUWoixKEjVjaiwlrkSsTSx6wOIKCDX4SrZhZXQlhPEK3M+AQ/afkr6Mou+mj/wBI1UPznOb4tK0cfp2elUkkpcx8ZBVLfrMUHBqgjOYaqPkHhxYg2Vxj3lOk0pS37anmeGx1ckLbbGIyXc+se8/z5qRv07fUpuVa4TMsCDvWIuVgrytI13RFdKL/ADkeJTJhie/NRfWuQvcTW9C8L8WqVoc3K5GSqgL4QVVFmKwVWNsDlM0EmF4HmoNgme4GwNyqIC2M+pUc9NJGHG7hwVn6r1kncwfif9tX7UpvMf8AlzjLKGN2lFjy07jbnXQai+NlJHk+fInss3lANbEwWAFgAvetC97M32wsbxcdgQpqOOLeBdx4k7UA0k7ArknVJM/CxVjurK1qr2j/AJpqq8FnSsKlhJLkFAxtn2BVI8fRqkfm1rfQoNwIUtMAGSZd4VQGnMKVuN9gS4qUjqBPl62Sz1BBXV32uvKWVjh1lxTm57kPeyz1AIu2nVexAVYZnOpWNfHse3ei6mtOzpYjkVG0Wa3Ybr388yPfgjabHiVFSxCOFoaFm1ZJ7nyvi60c4PoIAKto9o4PIWQXwiP7JqJIKvoD/uT7E3ghwTUE6J1wmyMTSMQWFF0qONXQabrHFY7QiDqLJiiiirUMH2v5FX0XQ/2aP/SNTZCSBZDmcUMKDygzSdL9oqikq2CB9gWKuG0xnxaqt4sRGqnloo3NjIc4BWadXTbq2amsrZDe5cUU9puMlUjMSuVWPpT6gqkZ4wfQpTG6R4BLdidvgHocox14HhUrtrZB6FRH6S3i0qOWSd7SCzEqCT6h3qVE8fJRFCKtkYzYDkrK8057wPUP91YrDNSzbmyWPgRb225meqxuOfZMgiL3+gDaTwTg99ROAZpNo7I4L559C996bDNsVGMTvPOz8NTXXa7Yqe+xRHYSE+mJMTvWqmJ1sLDZT74mqY/RtU0zSC0AHU/BitlreG5OITicySugURAijhKOZRTk5OCxgHeFgIeg52SKdKAhiQjbZqc8EEpre8olE6gX3ebRjeg5/RZgYNjUGGRMxdEq7iQr0U/2n5DVmFYLy9T5/wCQQbSuA+sOoGWE/wDotVlf3Pj+0H2c7k39yEsOSssD1jITpDZjblcm8CZRMbdhCJIRjHSFljixt1OT0feEF/rfyX7Lof7NH/pGslP7JThtHNJ0lTeer1sfmI6vhkP2jfarEDidXlRq2K7kJayQuG9Mjgc63D2qm/lVI+/RYqckcm0IEZtATWXZucmbnlcHpzRcSBFjiCvgc6KwbboSEuCyVhMTvk/Iam1FI+LtDbwRli6eUjOi8d/xjIWYnnabAbynySctUdYdVvZ/3WOSyZTUz5XZMjbcpzKASy/Kzkyv8TqfJm02VVckSrSI2SLSVtl1Xb6dxVXvp3qSP5Rjm6iU8R4N2oBDCghgKaaW7lGg24BQERyRRRsjdYgcwEA2xXSV3ABMpobuTcaxMxAEgqR4sBYJ29W2lBBoBfn3IutfZwQYDdRO0MKgC0pRc/aUSDtCLaOf7X/4jXkFaWbz/wAlemd56AjZYWyXTh+wZq/8vD+0H2c/AbHYUMRQcboSHpGwTIG4KdvS4qeU4nAlSjMhFrgeCdLa+5B1O5rk1NQQNBB9r+RX7IoP7LH/AKQr6g09JMta4TXbDqKOr9p03nr4azzNdqmLzx7UCPDUXPFtWxdNHlXFfApfBdIiybLTB5JBTw+7HNspYOg4gG18kSLuJ6wUTTYvKcHnBYhSEZtCxuJK+BT67tRDQiYieLz7dWE2T2SmogF3fPZ2gmTR4mG/My5xcSynbjdx+aFgfykruUk4nd4IkoMb3rlGU9GP+plDXeaMygBYans2KTgEW7Yr+BUTT043hU3B6puD17+vyLSp+yFUMNyxOZ1m2TUwhNtYag9l7lYaVzQdif2k8C5K8mUTvUrtgJUkYs8as0XlEFdLFwWA4AUZJAbq1ACU9ycsO1YRZoHiiUHuNzZXqC0G4CLPc7FZF0maMUpbuWOgldxl/IczpzH+dfBj5y8m1eXj7oWexZL9geFR+XxGeotYc1hcnBOItqy1WfqfM4iNtyFLFo6Ayi15lg0To7vpIv8ASEWPyBQQTCmoJpQshZAaSpbfWK9Yw8GooVVTgeqQWcWK3M2LpragaaS/ZKY+cAsCDIWgDLVytXI/dsC8l/eQxHUFmvgU/M6C+DjxPtKGu8hlidgk38D4hFmU7MHeMwU1+bXA6ujrjYOk4Jz8oYye92QTpM5pLjsjYgwWaABwGr559Grl/dIN4pob+l2rJOOxTAWAupRe4Rec9boj0W4lI4fJH0FPtnE71hOIN4yNWetzh1yF8Hfd7kPrCjGcIcSEH5EppBIJCliyBT5DdyuMwjkGglxOQCIcDJIGdwzKpwM7vPeVAA60YzCe/TRfJ8jgLmPyIvuWn2T8iZhjb1mlrV7pZBbkA8Hixq00+ZjamhDGuIudmW9VUEZlxskaMzbar6ogcOMIbWlMc4uxZpj9BMYx1ywi6Ny5fCCv2W/7U+wczOQ/zlWpfF66DfBWq7dmNg/BZFfsD/uPy+IGLNNfhDWp7bWCcNoVysI6qO5PcOqU7lFAzrhoPeqX+RQRm7HNQm0VB3T/AJFW0To3+yRf6VfaOYUbpwTuKcv2lS/aBfCm+bq+HnnbF5XVenk80qQVPFeTC5Gme7fbLxRZHjuvJf3k8vKc5FiBXwGdDFq6fpXklaBvNBFioybhuE8W5J7erM70qXC2zx6lLvlt4BX68j3elMabho5mN1lYW1cpW6Rn7UoYPADVksIumAJj8rIa+TKjZtY5RO3OUcmTQ7V0tWSdGzouIUg0cXB3SU4+lKfIem66I2FSdpPe2+IKTtBOY273gBCJpbGfEpzblzgPFUcG9z/NUT2sPvecB/V6Kgkiw4JQU+XSLamHGyQCxO3F4qRrgKiAHzDa/oVEGWkZN6gVoudpby9r7nNKgfMRS1EUrdwBzTg8wg2tmVESTKUwx9d7TwBUb236R44nlYIixgFu4KQQ3tZEyuuraGHfI7V7NXRd5x9qtCwcXFdFgX7Sm7iB+AW1W0B/3H5cw21hdO6LRYMUj8rFOcQXDK6hjeLAWsmyZNCaG4iE0HILHMCAuQjDhx1h+jIhwmHsco4NFaMa8baOP2Jk3UR1uTgU7UQV+0aX7QL4U3zdVq52rpnm9PV8Gk80omozO9MUcwDXm6jdTlARC3bVnlFqL9XwKdZ6umvJlfB2eHOz1dXw5+06rAk7lbRYedsj3P8Ax12bqDn2WE83LX01muihgX7KPMsnCS1yEyOMOKL3EXUdLEXyOUtWS55ws3NWIquk5KnZDy7G9BgDc/AW8Sqh+DoYCRctLxkqCJ7muMzi026EbSD3g3VGdFyaQtUimj6z+QHsxLQ9VMIYKsmU7Gupn3VHE6xrqZm7piRv/wAE0VjXwz0swG3BMDl4Gy5SVzgI7ecEYmmwBJ8CiW5NUjG2DB6QpI448Jtjbc5d5H5JwjdZy8q7xVtCQ95cf8x12BXkwsRiHAEomphbbaQv2jP5+q3ue/7j8tdirxoB5TiFhOahaOkLqAfMTMV2hFwIyWI5KTLoFSObbDZWs56DdgV6C+oueAuS0VF9sPY5GbRuiz2aKP2JzLg80XTdf7RpftArVY81CyBrHarPPMyC6Y1XaQVGC4gDajnYlSxTkByJpSi6naT210uZ8BnWZ1XkXQPgvIM80c06+kPDn2i1FtFO7gwrDomm8wHXhahZG9wnE5rPUHtJJQa+w5lnrMrJeTKtok6+kjbxTacYn5v3N3BOec0ylhMjzmdgT6utPKG9ivWnzYJq9hGLNlPsLu9x3BUujm4II2YyLFzW2AHADcF7y0Y5rCRNP0G+G8p9XWRU8Wb5HYQoIImUrReKNmGx3+KZoT/xDjLA/wB5SxyPYeHRLcPoVNVx43QXs7Hi77W9ihppXvhjDMQsfBY2EpzHHNF17vIR4uTRBTbc4v8A5OTMJTBKenmqdlBDBjIeBq4cdVoW+aFeVo4NWLSkI4fkFjq5XcXk/jq/8u/9x+Wq6LijyCJeURlhTnqzd6aeKYFEwZgIYgYmX8FI8HobESbPGYVhq/Zj0FgcCjNohg4TD2OT4qDRYbvo4/Ynve4uWWsvTqyQgGwCODruUvbVRFMGbQSpKOopZTmBIFPVTtdHwVXuYp4alzpGWCsF0uZkukNbSChhTffTkOQ9C+Cs89McASNqhw9RQdhQWPQQaydg2XKbJVPYdgURQpm4wiI3eCPIM8BqKKOrPV0/Rz7RN8NVtGVHmFW0dTfZtVm6sgE0U102a4dxUThsTYXXahOy5QazIkIuJzXenJ7GXBT3i5KfDe+YVlZhV9EIK66S97xZ5SEfdReSmU7bv28FJM9xaCT3Ih9iChQRNra9mOrOccXY8e9CFrhe73dYok+JXvzSj8JvHF0GejaV19Iy+ZF+ZRBL0Z9GieP5Smfyl/5Njvwz9CbPQiepZiD8mt3WTHxPkpMnb4+PgjHEQRZwXlHIgqe56ATzTUdxtiz+85EA5BYqhyEdRG1dBHlLdytfgBcoWRdUd1gv2g93Yark6v8Ay7/3J9i3BWCGJNDAFHZRFW6qe4IgXJViuVls5NjgyAC8tJ4ry2sHRcizQu1AaHZ9u32FcpQaK7qKP2Ise5EhVFVnEFWcAqyFhJCcDLj3HWBNCf5kPesX2jUCwJvBNGwasckg7Drc0At8UDmgUECmGubwensyToaJnnp3ItRsnIhpRMk/nK2lZWIq1MPELybvAoCFnmhBBDmbF5Q88GFqCA0TU+YvgEH2YVmHVsR97+hFhchsQNlgYArsuF0zr8mV5NDAVYroFfsfVYpr6ovfsiYX24nci/E56bCDyauXElOEzsJVayJmkmjEYTcHezvVafp5PSGlVu6f1xtVeWENkZmLfJhAZuO1MpKSOmZBFgjaGjJwUAFjAPvn9FRSRuZLACHgggyH9FBLQPo2SC9K4hvmHqlRAXMjPvKGWrlfCbtd7VeRyawkuKxNxNunSU9Jnsi/+TkY2EXvmr1hQ9+M7iFkrzOPAWVond5DUbm5V5Hd7lhhq5f5T7Ndvc3/ANwfYVd2qx1lHincUTqHLhWhXlZFZ+v4A7VsR/4NH9u32FW0boz+xx+xAEoJoogUE0sKDZ57do6+nF54VqOL7Rq6A5mGqqPEczIrZ4roDmYX07x200gXCHvPwcEOTb4IIIFpQbVVAHFAaXD7bWq6tSt84LybvAo8gzzRqOrLVnq6Z555FFE6IqfMV9HU32bfYFdp1AEJop/QrvRDkXkBBrWocl6EMZ1+TXQV4iukrsKtoghXCnkGI2jZ2nmyigkxmqadrSA1TMb5GPlGHe0qWO/KQSj0XUclxcgo1Va2MZ4nKLR+ip9JS5x0rMmbnu3BRiVxe3ASb9AZJ0sDZYXF7HKT3w1gDi/c0NzRlkZGw4pHGzWjaSqkA4oX+pTDbE/7pUo+if6iptD6VgrIycLbslbuLd4TZYwYycL23B4g7Co42nEsTi4b1iKs4x4RlwV4afvi/MoRRFxQdNiO9A1LUCLhdF7uLijeIcXXWAPKxHwuuS0TIe2fzQTnEL/y2f7QfYVlqJGtqCbrJmCtCuk/xWev4EQrLYv2NH9u32FF2i9GW/okf+lSWvZWUVJFycpsqM/ShUeA2lBULKiTGbYnKk+sCpn541Tl8TQ8HpKOWCBrHC5lagGWKaU0JlkH1kwCu3XkV0SrxDUNXwVjuDwgWNPcgaB/cQhybfBBAoWKBq5/FAV0Z1fBmeeF5N3gVeBngOdmti6Z5/WGrHo6obxjKx6JpjwjA15ImBFsurMKzWo8kiHm6Dxq8kmRwF0jgxo2kqkmBZG8k+aQCrlDAV+yymwNEs4u7a1p3eIT5XnNG3STQcL7dLKyMcz2IF+EjNNfOZiO5q95aMo9ER5YAJZ/OOwLE8kqKmpHMqGSPucQwWVCJXvENS17m4CcY2LQ8U7J2wVEckbg5pDhtCD3FwqZB4wtP6J5e13vtuJl8N6fZ/mVRNnJVQOsfqHC/qeqvSehYdHzvo5Y4C1we5jg8kAhCs9zGjaeksyqha0Su2NcACE8nMD0ItPBBp2n0IBoeyJ7iqvBFhjDWtYADwGfeqpzcVxbdaymzzenAEvQeDbKzVamHgF5c8GtVmeJXWVqSKLifYggv/Lv/cHUSrMQurhPppgDHiaqd3WxN9Cjk+TN9WaDJASmllgbkotuDvN0C/X5JrVdq2L9jR/bt9hQdobRpP8ARY/9ITQ3Vnr6aO5FfCG+K8rSfaDUUWs2q0R6SPvx5urt5mRRwW12YuUon92ax0jCr0Ug7kTTM8FJewKkttUmE5p/vme/FZscNxTiETGwHtK8bvAr4Ozw5+YXTPPwyeOrHG5vEEK+iIx2C5v4nmD3urTLYswug1eTWbtcNJDhfnIdjAp6z5R1mN2NGwJ9NVRzRG8ciytxAIRsQrUDHvGW0BOlec0XZqGhvFT2ln/BilhgNTVOLqqYfcbwUc8bwXXfD7EZ6hx3uOShpR75qcoKOMyyqSur5p5jdz3lxQklAKbUVhbO97AOqG5Yhx8Mk1j2GB0pDnhpJOSjgo3zMlfyluiMj47lL7w5cOu617YQnRQvfiBwi9sIUpkLHtaMrghmR470+GmwMawSyHC2w9amroSZC94Zm8l34K2yNOvuWN+ZPoyTGdGxNhvTRFTX28i1Wo4x3Jo+db0ptmMGbiblYARxbZAtbYr5Q8XexC9lcgcXK9U1vAX9eqSXqBctoTk+M59iggy2lRlNp4lMHnAVpCePFmGqoMzGOsXEqZrGlzA5WZYxYSm4Uy6aSr1DUQ/JEG4KLoruV1ika1WjK2L9jx/bt9hX7E0b/ZY/9IWSyHMtJr8s3xXlKT7Qa7NsrhWqCscHE8zpK0hGvFGVjhe3uR97lvAoOp5G77ICkZ3BYlYK0ZRdPP4q8BusUQXQj85XY7wXwdngOcUTIFmdQegb2KLNuuzgVcA8dWD37BvinPqPMIhIKMbwXb9Wa6IV41m5ZIAJ00z3vddzjcpzgLD0qSOljjqWAD5pxDxCaXksGQAAQndjl+TH49wWLojIIvcrPdQ6Of3SzD2BCprDLILwwdI8C5cnC+QnN2QWFhiHXkOKQ+wIyVQkIuGoaK0JDo2GTE+Y8rNuI7LT6VZqDYnPORKjAp66huGCMMt4J1VE5w6pI6PA2U7NK5yWith9Ysve4MR6TBwUcjJRE8FpYbd6liqYS+QHDkQ47UKvTDjfoQC3pUMWgfJC8xcS4eJsPwCwzkE52XTN3BNje1x3JhN8N0ZDTtjhc8mFqMLI2YC44diMuB2EWcL+CxVbQ0bAskWg55K0QRMpXTcdzQsddI7vsnTuuRZijp6YsYBs2onRTsO3lz7EZ83qChiLnOOLgmOeWbQoWyiVzSQFAI+TYFTGsxyuA4ElQTPAikaUC1ZIXQaCrzkleUWSc1haEQ3ai+ttwXQOr9jxfbj2FNh0NovHvpo/9ITXsuFlzPKa/LheWpPtAs1hYUXy23arSkoB9u0LhWeRzCJtfRKu9wWCednArHJIsMGA7Q4hDAmh1roGM2chjnPemck4XQMKuGW4ryZXkG6wOZYuPdzOkVeI93Muzw1cl7o66PdIxsg15NKDmIENCyXSWS8mV0nIBqbey6RXk2eaPYvJRJ0vTl6DPxKAGCPJoFgi4o0g/wCG0LvhLx5R4+jH6ouwQQtxPebDvTNGaMjpW2xkYnkJrpXdiIIyOc55uXG6bGff0xwQUgMszlJpPSU1TKAHOPoHD1AAK7g1ZBnDanBpjveIm5amaOqGufDeF+5t9qjmY8sGEnPwWOkax7Lh7bPDvRf8Qmh4OADO+SpGtnkq4Xvu0mMsNi127LheyfUCGNuUlQ65KZDCyGEYWMaGhMZM5zljfwQbn7VaxbhGXBXlpG9qBpTZJ9iBsLuCZFK4subi2erY0IBpHALNYY3vK5V5fJsJumRMwsFgAsTXeCxUVj9efYoqSAknwCfK9xJzOTQpBRCeXeE2GgMDW3e5PAu5q7lycMT770cARRRRDnFHHdEmyGwLBASsc5eugrNV9ExfbD2FcvoHRw3ilj/0hOjGBwWXM6esGcICak88LA9DknK7tXScuiw9kogNePAoOzGrIpuK9014yN0NXJVJI3prNIv4FETPwHai0u8U9uV0/rXTyLXR5Kc96cSRiRiOElctbPYrx+heRGs4yras7LCy3Ms9XjcO7mdPVyGn6KfdM10TtfkAeBXKUeMIvcVbJdJdFDAV0yuSiOacX7dXk2eaEWshIUjtrkXG5UWj2OpNFWmqXZGXcxPZEZZ3F80pxPcTe5TXTPq5hm24jV5JXXzHVCvOIeJxORmqGNHEI6F9ztPofLlpOnORv4LCzNWBedquU8i4abJ29uqyFyUaqripxsJuVhaat3mM8N6swlPmfwagwlBzEOVbfq7FetpAwZNgZf7qxSlywxOcVlfVimPciZS3jq6Ab2nLAzV5Fx7k6PRWNm33wf8ASnOJL3XTqivAYcmFS19CKchrSAjGHSWBwmxTS2xCZjDiOin1FZHBTOs0OzREQB5gZdF5XTVzdCOlKF7hdBBzcygNExfbj2FfsXR39lj/ANIQCy5merJWnCvPS+eFaX0K7dfScgJSw70HwkdptwiHlhWJWJCdE99jsKcyvMbnZP18k5sm45FD3yXN3gFAPPmq736g6PJdI3XkJ10j46iWLyY8F5EenVkUeUOsvOI6tvjqsV1TqtM4aisg7grtBCcaBs7OvTytkCD42vbm1wuNV6NyxUFu5YZ5GryzgjiXk1YLyhXQWZOrybPNCAghcWYtmV+5RFpLB0htBVVaSCWXBHvazIFCaqdORcA2anTzsibvOZ4DipdB6CeyhOCWS0cf8illldLLK98jjcvcbkpz57vcXeJQqat9ZOD71pm4zJwKfpHSUtQ/LEdnAbAFjfZWGEKSf5MXsqh5xPfgsbHCUGsOIMcbXyTWl0NM0Nfse4blYFBjCSVJVVQcBeSZ1gVFBSsijBDWCyZgIQdfogJlzkoiLYVTHa1NIuxueG1+5EABAAMQbGg1pJ3Ick56xyklXF+JQ5U/yC3p1XKEVM8ngraCxH+kH/ShDC4A9N+QRc7Ec09h6N2+ClDBfqqOOMkBQGIx4TjVrzvGZ156rE6ihhRLQ0LoroIlgWDRMP249hVtDaP/ALLH/pCA5vS1ZK0oKxVdJ54VqoeCKOrpOWCUHghgDhuOL0FFoa8bWHCUHAEb1dt0OU84J0FS142sN0JqdknEX1ctQvAzc3MIlq8t6Fd7xxGqxsrryE66Z8dVogvJjwXkvBx9uu07ltRklAQaLDV03apDmGk+AT8OYt4ob5GetGWTFFJF95VTdkWLvaQVKw2fE8HzURkQQsUZHAoT00sLtkjS1F+jGxv68BMbvRqvRvRNKrVj1aa6u5eSVkWyoyMKEMLiVogQukrjIwiwddpLfwVC6lfPowtexrSAXBwGLOy0xNHNLpWrFTG4WjY14c0HjkjDI97BbCLps9jHtkAACEcbWjcEW0hqXDOTJvmpwFL5ztb6b3NSaMijDeVkxySbyOCJLiN6wtvvK3lOithjblsAKgEdpC/0MQMZZRtJLh1i21kc3E3JNyrXTq6uEEfVB6RQpYOXcLOcLRjg1XjuuiUMJCzIQa1Plf3cUI48IyQjBcVjcXlYkS7Bc5rBC1gWRQxgdkXKwx33uzKu5NjZdxspJg52YiCbF7mS4nITn/SjW15f80GwC2KH3uCU3AWM2BBkZuUaqq5QjooRwgDmdNDEgswFggujI0uKyC6CACxaLg+3HsKJ0Po639Fj/wBKfZdHmWcgEHIiVXrabz18JHmq5KduY71J/YcnYndE+pHEcii+m832INqCw5tlH4hFuKM7ldhCvHfewrEzG3esVOYXnpR6rr3vUvYNl7jwVpgrTp9zknghPAKwxzhWefFXcrMC6AXQd5x12mvxGoRzeKBVzYIQvAEbe9zhdTDZ0R3AWU3bUp2vKk7RUnFSNNw4qYnEZHXClZlI0PCpZOsQw94ULxdpa7wUDS4tiYC43cQ3aouw31KEi3JtULBZkTW+AsqcvxhlncQSmTZ4yD61IH/KNsoQzDI4n02UBF45C095uFPjywu8CqoiwYD6QnRTuhftjyPihLopuO55SUm3EiwCfWMFJTEMgp+i95ORO/xUOjaSOlpmHCwbeJ3lGQFuAHELG6kfDBWMGJrOkWjhxCqZ4GPpYjKx5tiZmB48FyEDIW9WNgaPAKLTdGW4+SmjBMR3X4FVFBWyUtXGY5ozYgq+GR3VGwKWKliklikiZKLxvewgPA4Hemtsb3ChOcs0fgHhUX1rPvhUP1zPvhUbBcSs++oY+oWPPc5Quac0ZhanlAe7IAtcL/gsPTkGQN3u4ngFYWGxXgGoAXQC5TwTWNy2BdAd5WNwYNiEbWt37ShHGSjJKC/xWN69QVoCTtefwVmmyfDX2Y7Ip1QMchuEyHRb91yAnN9whw76n8lcqSnYHuIz708ts49FQGEnejPU4Gi+dkKahblmg7arKysV0iUXzIRtsNqMkoVmBgXkFkF5NEtyRGjoPtvyKI0Ro3+yR+xXYcllzM0cQCwNummZD33S4e2m0FeyMuAu1U8mT54wqEs/5mH74VDhPwqL74VGXutURffCpXHKeMnzgmRvaH2wnI+Cx09wekw7ViDZW7d+oPaTuKux0Z2tRpNItdsacimysBBzVxdBwZL6EWTNcdl1adNMeaY0XCjijJcQo54p3MzAKZjK99ykjY3V0As5B/NruwOWR1XGZTTO0X3pzpjliTqNjnNlbE0bQ8AtRgnwspYakdpl2KH6fRcrPMkWhpOuKmHz4v0JWhJ+ppGDweSz2qnmzhnikH8jw5WJCciE9hu0kKoZskKqRtIKm3tapew1VJybhaqpx+Vcnss2cYhx3qnqB0XhRuHVBUR3WTKamkmdI4MjaSUZXuc43e9xJKFJQQcY4w63F52BU9JQMp2yMJ2udxO9QEm8xPg0qHD0GvNu5MIfSytNmu6PcDmAqODTc8FFJLBO2+OmNrHfdpuqnhP6Wxu/+SmO2WceNMT7FBUhrqwmTBsL6Jxsoapr/ekcjgzeyIhVXIU9BLiwUmIRteBdt1eFrQMTtliLqp3QkeDVW/NgcfBpVc0/JvafNWk3C7IpiO4Ktpn4J3Sxu4O2qoklDWSyOcVpqvDZWMc5lu0FWaFpRHUWN8yBnhKEiHvfV5Ep5eQhFEAi5HIIXLnDJqJLnHenSSW3BWb3lEN8UTZg2uKZ78FMw/JtWGIplRpPHiBAUdLBmQAF77mjij2A3TdI+540biQPfH5BMAIErgQve9a2ATYyiJA0yIU1Pic65TOXjlKDIQ0blZdC51lzskGguKMk5CELM9qL5gTxQ5BCwQwbQmGPcmDRVL9uPYUz/g1Bi/osf+kKLDa45vTIVnIl1gn48k819PiPz1DVaUYZgCeTVIZAMLVRgdRqox8xqpmxvsxqhaMmhOwNbe+FY48LuFlge6N3oXJPsmvi6RyXJyCQdUpriHtIWB4z2Jr2AhcpTOG8C4QecJ9CtKCiDbihGLuUE4LbhMZBKGjIqEOPQCZTRWa2xKudXlpBrEkJasV+kifpUyKUul8qwi2E5IF94p5IhuFsVvYq6nopqh+nJo4YW3d5EHwAzVZWvIqqgyAbBIQDZO7H4Li2yi4D1KJ46gUe4Fp7iqqI3grqiLweV7oaXOLSDpBwkz9q0rHlW6Nhn748itFuyq6Wppj4YgtCVhtDXx4uEl2e1U7hdsgcOIzCpR1qiJvnOt7VRuOVZT/4zf1UWHFyrC3jdQyEiKeOQjaGOBsiE9pu02VTFliJTaVvl8DFHpGkEVOTYu6aNTUsjG859w3r/iOmMLM4ozjcPwaFH2QowOqEwblfSs7RuABUkE9LpWH5WB4ZJ7Qop4GTRG8cjQ5vgUE2DR08zrdFht4nIIQ0MtXMbRfkNq99VUs7tsji7wuuVlc8i+AZeJQNBcgXsgyYpoq3EbwoqbR0ssh6LM0+rqpJ5My83XJU/LO6z/YgdHRoSxFGOS4R97DV8HzQBujhvuUgCkbGO0VJgbHv2u8VY4N6Mj7g2aBe6wHPMK7k2OKSofkG5Aqqn0vJUwSOZidlhNslWPoiJ6nJNkmOCaxUJjL5pMXiU2t0+RALwsPsVjMOFSfYE2nppZEZNKmSTxXLTGQoS1McLd2ZXRYBuC6COG6OolBjSQg2jPErpklEmzU4OarRKd9NhpzZ5K0vGBeZxutPPhD45n285aTpoI3V7pCwv6OI71pqv0Vop2iZixjaNgcA+2dl7qz155f8Y80B5W1Yhcq8iAr6fz1LHpRhbswBPZUAEozQhEo4HJ4KtKsBDgsTGytQnYH8E8bNhC5SAxScMkYpSx2xFhxNUj4OSvaRhuz9EKmK3zhtC5GYuaLC9wscTHjwKsWFExKRkodGU6SmkLkC/GRzPhDvDmWceY53ubnw7nsJWIEEKI36Abfe3L2IMqoZeVc9jHhzopDcPAOY9KpXVbXwUraGMjDhY8uBPHNPdm1zSO9n6Kpb1RGfS4JzZ2w1FK6MuNsTnWaPTZPgg5blqR8fGGpbItJ1MAmpqKaaJ2xzBcLSEXy1BUs8YSgCRLAB57LJrDeHFGeMchatJs+Rq630T3WlXXD6ys9ILlUv+Uq3n7Rrgq7Q1YKminix7CMeTgnf9TDJGfvtUU3UqYlNMDapwg9jJCNpkfMQHem6e2jgiY1zn4dnEnNDRtG5pzqJRY4drRwCdTQYpflpTif3d3oTWobyFHGwucW8fQjM90wGcj7ptU2SB9sFSzD4PGxPfST0EtxNSv2dx/3un22FGWeLR8ILzcOeBx3BU+i9CR6Hhla6qwjlQNzdpPpOrkdHs3PkN1ajsgJCUGz3XKwClhPQBu93Eo1VSGAdEbTwQaMMeTGiwVtGsTDdpcmSHJAQBBXhWSvABZNIDbKNzw4jYmsFwM019nOAQw2srWaFhbfefYhFoqZjOzg9J2rlbvZuWmCXEY3R8Gqrp5bco9j1X1gDHzvITKF5D23LxYJwoax8Zz5Y2Tq+nAmyDU1/ukMLOpeybQ4806pqzO/egrNK2hBC6DXIPNgrxgFYWoNkamYRchRtZ1gobtGIJkzG9FMbAGgjJA6Ipvt/yKtoGg7qdnsCGFZczMq5Oq8qtWweevh7PMTRPdF8YATsKOAp2JGOS6xRIYSx2wrkJSw9Vy2hBwtvC5ZvB42LECx21cgWFnWacSwvZUw9WTaOBTaqmy8QUQZIiLWV4QeCx0pT5ZMLGlxTqWEhxF3821SO9qCHObLC+GRodG8YXA7wquCQmlHLxbtmIeIVezbRz+iMpw3IVDQ2WMuAN05gsWkACyurqJ22NvjhVdo5mGhrJoWdgOu31HJaaj2zxy+fEPysq76eipZvW39VQTf81oCI+BY72tCjmq5pYYuSie9zmM7IJyHo1xP68bHeIVK4/ItHhkoHb3j03VZVm1BNKO/Y0elBpH/F9JOqSNsUf6laL0LAY4HsElrOf1iAtDRVXvqqlM8wzaMDrA+paI+qqVot+2lrvUP1WgI8pqarHoH6rQmlmPpaOKqEr2nbEP1Wifc1RwGv5bFPfAI4w7Z6VoCeLABWteDcP5EfqqRnuko9MUcnwGvvFNuwPPHhnYqnpRJDSET1AuOLWlCkZLpXSGc+AvGP1klPe6apmcXz1Dy+R53rl6pjN213gpoa4w0xbhiFjcb1pICwmA/uBaSP/UkeDQqioznmfJ5xUlTMI4m3Kj0fSmKLN7+s5YYgiNFlOqHvkLt65KII8lq8msw1WaO5XluUNgWNwCJI4IMz37k4kud/9Kwhzju9qkl0g+GO/It471LHBghaASnR9GrjuzitHVkHLw4cY3hNiF2hMbTdNox3QdRVAO+YqahJFM7C1+RUkFXy4N3qo0lN0yhBCBq6K6ZXBYJLXTpNhV4cR26hGQ0bSpBhzU2DrlSybXlSU1TD2S7NRzUEUnFqDZ5QO5fsmm+3X7BoP7Mz2DVlzduryytWU/nrFXt8xWlV4kNy6JQQAWF1rq1nDZvXKx/zBObk5Fr7goXDm7DtQcbjJwXKsuDmEWAwvvgky8DuKMTzTyoGblW9YZHvHFXYWhBzLPzUcY6DQOdaZh45cy/Pdo+YuDbwPJwO4dx1SvqxT0rixw2luSqOSawl7gO1mnwwEMvHJxwhaQiPSLHeLApx8pTQnwuFoyvAbLWijm7MzDh9DlNI0OgqqaVp2EOOa0g3ZCH+Y8FVUJtLBIzxCc3JwI8eY0kPkYXDcy9rkcTwVUDgilIazZgGFrfAKqnFpp5HjgTYerYmyyvaRcIxdOnuW727whLPd3VbmUOk95yAuU6eZ8jt5V5RO8ZPP+UIVWn/AHszqU0Yb6TmUX3GG6mnx0IzFSW4RweDkfVdaH0dBG+WGSSp7ZAIB7huWDR0kTdtR0B4b1ZCh0dNVu65yZ4p73lxBJJzUp2RvPgFVu2U0x8GFVLxjqW8izfi2qGACKnbhG9+9yC8k1clo0hRva9hWRAWFuq8aJkFtyebAKoY27mOTwcxYJ7mfzSZH+UJvRii2N2lXffgsRt2fao6GnDHO62SgrXYi3pBBh6GxZWJQ7eSp2VADnjJQOPRIQg0PUTcJSUalxxJjyDa3oUNLh4uTBECXKN3zkws2rOzSug4kouqnAJ7hjKwx4VGxjnPduUM02O90zCC07E4tuCncQi5jSXBW0HE3HfC2yFQ+dzdzrKOeCKkYc4pcTlBoHQeiDMx7mywMzHcAqTS9GKileC1ZahZBNAQCyKvMvhlP56+GN81WkVodWR1XCMctwhJFhvqDxiRBRAyHRKcNiLX3PpCw4i0Ah34IuYHfSMyK98xC5ztYoAWHMz5mAMedgcmcT6imcXepN/m9SbwcmHc5NOwOQ7Ll/K5fyOX8jlFPC6KeIvY7IgqPG4Cd+Dd0Vo6hkdI2N8srtr5SowOjG0IDSVQxwBBdex71TzA4Lx39I9SmZcxjEP5M/wU0e1hI7lW0D70lTJFxAOR9GxVLLCujx8Xx5FUmkiDDV3f2JcnImnIeb57CqdlJiFNFygdndu0KCOYsko25C945C323Wi/fDqWQ1EM4dgyIeA7huT5Jm07Gl8gAYLb7bfxuq/MOgLSDld7Rc8Nq0oYjgpHuPc5q0wyZxOjajM9hGkm5KoPJSDMtfkfUqcykU7GDGbuc1BsIhG05nwTq2qbEwEj5xG4KD3N6BM72jliLRs4ncFDUzvqp3mSWRxc+42lRUkTHFhDXglmXWttI7k2tNbpN/0Fo2BNa/G85NzKfpKsfM7JgFmN4BOnqGtaoHwB8sTXsaAIw4X9KggIDWsb4CyZKNyEcjeCEkZvsRYDhGSuVjaiI8A2JohcW9eyMh6S5J5CGJdCwWSw2dvUwyJBTnDNjU4tLWWudpCw+JXJxk79yDGX37lX1tW974JABk0W2BVO+B/qUzBnA5TSnJj2qZrCMD0/FiwuupoSDZ2SM2gZWcZrFRF4JjNr5pk87DTx4WtbuFlLUFpJIspJYsJLrhVbH2ilctLO+etIMPTVZgIyCkjnMs8jCFDG3Ay2WS5KI4M3cAq8xOOAgFVN2h6mdGpcG0KVTPp8k46GONWiqvtSsdfWk/XJlbobRMT91IFPQVlZEScAshzLNWJFsV0XSLBVU/nIu0jGOITgWlYaa6OoohXXIv7kA3ECmyR33b0FbLcrEoOyKLdmYQK5FmEfE9A/H4dKuPaaD7RrinzkYL8RkfWmSgmPpfgfWpoXENv4PyUsJtJG5vetI0eUNS/D2TmFV6Toz74wZcGoe+cxe7RkjF7o3zuBPJ1GJw8HKr0npNkVEyBrdj34OkGbymDQGAH6dgaPQSoGxNYagxP3l11TijlME5nkttEhyWKanxvc7yOK58XFYpLlpcRmGja4rS+kJCXUcsYcc3ysLQqXQdJim6cw9JK0t7oa8zmAsgZkwONg0KmpwH1ZE7+yOp/ujPpuKCPYyEBCj9zenWSm2DD+IIRmdYdQIl1mIUtM9z/lHN9QUggcD83Ypp3k4rBTUjxmSEKh93rlKa6OEgJ2NYAhdOjN2lZDMArlGgjapC/JSAossZNvBALEb6gwIk3JRc7+VqZTVjdjiDiI9iG+EfeTN8H+ZRfUKL6hQ74FB9QoHsLeQQotEukIvechM3RhR/VKP6pMOyIIF1w0J/8AKpDwUx2OUsosXFF5JJVVomaKSPpsLlMYwBAVMNsLlPLDnC5S/VlP3xFHSUxiMeQCZDSTtQNNUn+cr4fW/boyUWimj+iNRgklLgMwiiiirMWYQ5FWKBqqfz0BpOJMcGpjaYKPimJiYmJiF7BchPd2bHZEIOaHMN2kZHUSLjaPYsJRAyOaN0121YLdJpuL5FXCxLArIzXDNoF9QQLSLhN7QTeIQ4pvFM4pvFN4pqb3pvem8D6kzgfUmcCoxtBTJauN7OBGrkoJJNuFpcpXwh/LOeT2rWXbbbvGaZIwi7XtO5QS3wjBfhs9IQzOD0x/ojSQStL8TVDR10VRUvfG0MBDmMx24XHoWioK+pnmha9kjyWNMQVKa+WsgEcgkGGzAGuAvfMLR1fMYKqNuDFdgkGV1A65pHhlxcM2tU1FiID4JGfdKfUVMbqkNY5kfJrQWh6GKHRDBO8AMNuh6SSpdIPMtTURwRboYXAuPi7d6EJAAxrWgcERv1D/APEU8j+wwD1IwxyxxEhkpBe0HIkbPaUXFCnpxUzt29Rp+ceKuEI4jbes78Si1AkEheTDVkuksLCXHPcnF+1PCeXgBHkRyihN7tUVMMds9wRc8lOkzOxDYEGi5RlfiOzcgG4R6UylpnyP2DYOJT5ZXSPObjdFFFFFFHlGeKtoA/2n8kUecENUzo4OS7arX/RBVv1KqzF8iqq5vAqj6hPFVLyseBSQzyiOS7SiaCc8XFX0hWfbFPoKPQpaQMVG1Cqux7Ng2hHUUUXmyIATsCIKLaqmJ7adJXMc3gpMQuFK2OwUxUmBSKRSJ+FPxpxT4m8k83YVwVisbA4bQjKOi9gf2XZX8Cnwv8owtQAxNN2odpYTcOQkYDdBzU5jzcpzHBweQQb5FMccTcr7QggjwCPDUUUUU5OT05ORVkXxwS+jVysD49mNpai1phfk5hsdQvcEg8Qns2jH7Ux+V7O4Hao5My3PiMk+pg5MvfbuPtVZHcsGMDgp4H9Jj2O78lUvb0hyo4Hap6LthnYkzaPA7kdIwcmIWtNxniUu5hPhmpWbQ4KcO6Lyq75k8jfBxVeNtVP/AIhVS4dOolPi8olPlIDRc7lHTBklWMczupDu8Si6eNhNzvKC3IEjJAtyCHJDLNWjujsRR2pwJRKJPLSDLcg3IJsUZfJ6AjM8kovILtiwjC3b7EALlF5ucmrAMXoCDWuc82AFyUK2rOE2hZkz9UOKHFDihxQ4rvQQMrAOIQHuc/7n8tQQQQ1DmNqMAduKiEfVUPBRAEYFD2AoOwFFjdhaAnxaQlF7NxIf8Ml84of8Rr+6VU9XQ6G5fdSNVFAy8Yz4lW1heUCFggIihjKDZqbz0JJgULpuBNTU1N4JvBBNTeCaEBkTcIKzrHYgDY9VyniBjxlzODswVvt6Ao5eobHgU5ilgeCx5TKqPEx5ZJvanMJuSn9oo36ZPxp5lOYJIqmNzwTdpbuV2OfGT+YUkD8E7ej2x+afTze/YhkflB7CmyxgjU2MXe4N4XNlTFvTfGfTdMMwippXF5yawtLgfzUVJBHLWz2e7PkY+t6ScgoReSwjbbqDd3BRTxhzmNc1wuA4Kjeb8lhPFpsm/RVMrO7aFIc2zMef5mKpbsgjk81SRfKU80fhcBXuQ5wPBwVUx3RYZBwCfMxr54nxhw2AG7fEFTMjxthebHq4TdS1FjK3kBxkFlo+ijcWTNMo3lU3L8q+pYSeJGSq5qjHHC57Ms2Z+xPaS112uGRB3askEFhabLEboY7LEcOrlpwDsTI4wxg2JsYLnlOneeG5co/u4q2TFldyv5i9SLj7E+dhpIDZnz3Df3Ip6kUqmUqmU4UwmYTucEZPc3Zn9K/JTKVSqVSDcnp6cnBPTnm5RIsUOCDlJuUrSnMkNxuUsGlJ4mbijN7nRI/aSV+09I/ap0uidEFu6lCkjb1jzfKBZBeRK6ZVn05/nCu4eCzWSyV36msaSUwbE7cFKVJxUnFP7RRacExy4prl0cJ2LHCQ85X6L+CdG8tcsfV2qVnReLjvQ22sjGcye4jcjMM3YgszqIQOR/cLEHenywGqoxjj+fGMyw/mEwscwtBaRYsKOiq4xm5p5M2lNe0EHaq+r0myrZLAIQRbG8D8E6SmYaqCljjP0sTr2KoNGkyxO5SqztIWbPBUby5zGzved8pCFSWYnWY12IjigGgDYOabgplX7kKJ87BKen1xf57kItJVTIw1jBJZoAtbIa7bCjfrIGaFrsw6Rot6VGJ9OCHJgqwv2rVd0h1EN1EBOIUdP0XusVEZh0r5qMuviQmeMKihhAB6SEbbnIITO6T7DgoieuFijGwN9qYL3zTW7cyPmouKuLbkYWmGDOTeRuUvZUg+aU/sJ3YR7C4sQ7CHYTeymOeG4dpshB7ncTt9Tb8FHwKZ2UzslM4JvBBA7AidyJRRKcdydwT+CenBdJ3gmS6VnfvuhH7nQFbSWkT/AOoiNFaK/soRZIRzfKroheSK6ZVjB54VyD3aslkvKHUREnp6eEUEE0JrbRSnobjwXpaix3QsRvad6jqosUNvNO5OjcQQck1zbPCIzab6nDYnDmOacii5t9nOKKKKK7whxCbxCZ2l71kxMeO8biqXSsQqKYhj+038wniMwV0N2nY9UcQBaYmvb9bif+GxRULcYe6d5Iu0NDGW4KSpuDZjL3bGzJrUOYQq+fNkOEcXuwrSzPkhC7g0PVXA4tq6f0xPbJbxDTcIPthN77F/5Loj5/8ArK0XHpqsFTVVjZRKcbI4WYR4ElaAG2fSh8OS/QrQO6DSk3jKwewLQ3zNAzv+1rXrR8WbNCUrPtKiV6EuAw0lBA6OQPBjp3XuNmeJSmp0u+QM6crJDgFhc4lDpXTmlYGAMnpZnAjdIwG2IastbsJFlU1M5ey6r2ZgEqtp4gXtc1VsNsDMeFaSjBJpk+f5drvAKmmzwH0lSy5x0xI44CpCMUtmpkBwRuxO3uXpciBc7SqTQVMBLIBUyjoMVE4kvfmVQHbKFo/61qoD9KxUB+kaqE/SNVCfpGqh+taqH61iou2xUbpWhr2F1xZRt9zgdNsFV+RVF2mqi7bFRdpiou2xUX1jFRdtqoR9IxUP1rFQD6Zi0cNszFo1u2di0Wz6di0U3/qGLRZNhOFHM0GN1wVyo2oGtki7ITRpSZpOd1+wAvh2kjxkCvorRX9lCwT83yoWQXkiumVYQeeFdo8NVhqvI7V5IfEvp7RzEvi9ibKwPYbg7CiyQEZO3FRztw1Tc+2NoUlrwOErE9mbmPZ6LhNOTg30FN3P9aPAHvC9Ca3ryW9IUL8mFz/NF/YpdsdDUu/9krSJ6mjpvSWj81pY7KFrfOmatLn6Omb4yfoFpTfLSj0uWkTtq4B4McVVfP0g30RH9VNv0gfRF/uhvr5vQwKLfWVB+6qffUVPrH6Kk3y1H3wqHjOfGRUHCX/FK0fvjef/AHXLR4+hd6ZHLR31P+d36qnprmnMsXGz7g+g3CjljMc7WPB23Cifd9E8Dix5VaD1GDxkCqD1poG/3ifyQPXq/VGqb50kjvSAqTdFfxcVBujYPQFJSsM8DbPjOI9w4qHSUJEzQZ4h01U19S+jpp+RpWHC8N+eVNQ+Whl2etDTWgnviZevhJa95eAD2SVprRGgKWgtTB0OO+ZIcC4lVdfpGetmqWsfM8vLGROsE/fVy+hgCiHytVUlaNbte8rRTMwyZaFoKd9TLQvLYwS4mMvWh6KCRtBRzl4BLQIQxt1NBpefSTwXGHkzIDv5SQMPtKa++AAd11MDZqqtzPxCqzmYz94fqqs/M/zhVR3xjxep98sSjfGWSzt9Ea0VtlnlHmuDF7mI8p5i/wA+pXuPp9lLA/70n6rQ1ILUlLhHCKDB+iExwwUjzftOAUrmkXHfhRceJQaMTlTaA0Y+rqc5n5Qxb3lVOltIS1lZJjlkPoA4DmlHincSn7nFSjZI71qb61/3ipTpyhBkcQZ2e0J7P/DxmDfXD2OVR9fJ94qo+vk+8VUfXyfeVR9fJ94qo+uf94qf66T7xU2+V/3ipT893rUh+efWnnaVcoOQDdibHKLKWNrQHqZmxyfVVE0z1JPpiV97C6bHoFjVeo0j9q1fsvRf9lHtKhmmGK3N8osl5IrNytHD54V4x4a8l5R2pracuO5UhNjJh8VA/qytTTseNR12VlJRP4xna1Q1UIfG+4/EJzO9FhyKjzZJYnv2+tUNQ4B2FpO52SppPo1HudK3wcqaPriaXznfpZUsRuyiiaePJC6dwTjuKd2Sn9kqTsFSdgqTsFP7BT+wU/slEbRZNG1wUI2ytVONs7FS/XsVIPpPaqXvKpewVS/UvVJ9W5UTw4AEOtkbb1VxVbYzUNuelmesLjZ35qSWFstxhcLhMjycc0xv0Lj6Cri/I28QnbmMRmBOBgysbBS6A02X0l3bHeg7ii+tkqQWyRy4pSx3A2Khl0I8U8GA4Q7bfO6ZSTSU4jJPIDIWGYJBRv0Y5GfcP5J4G2f0Bic3bDVuVv8Apar0ucpnZRwT+1VbhfDKPHCp54JoXygMexzcL3MF7jxWmWsOCkmxnLK2/wACtKx01VFKJQZ3wkPxtuQx93b1VMbblHHxeqsb/wAVU2NnKqcOsFVO+nLfBTu21s/oKGx9VVu8HlUoOZqXeLv91SOdZsU1++36ogAsb95hCqg7IMUryHVDixvhmfBCniwxtbE0cdpWN13PJA3AIBtw0lUegqXl66UB7smM3krRenK41NfUY3nZcuaGjgAtAv6srP8AGWi39WoPokCoz1J3+sKLdUldmp/yKTdUs9LVUbpo1WbpIlXcY1X/AMi0h2WKvh0zRvewWbMwnPvU1Z7gWRQDE8Vw9hWk/qFpP6haS+pWkt8K0j9StI/VBV/YCr+w1V3BiruLFVueByrAp5dtaz7iLGZ16pjPaatevc5CAZqi/nzL3H02+m9MmJaKDS3RuCw24AvhTiqluijJDXGI7mKSXR9U+Zxe8yi7lgodEAShhNIPaVV+/wA8hU9Cw2O5vlFkvJFZleSh88K8I5nlTqD6c3VHM7pMVM75MliqG/I1L1peLNk2JaagPSha8KrZlNRFR7JIXsVG/wCfZU7xlK1RnY4J9NJjheBxHFRVIyeGu3tTcdowb9yleesVXUwsJbt7Dtik5MOdDh+zfZEbXSDxbdM3vZ6QQonbXR/eUZ2PZ95NOx7fQUT85O4qRSqZTdkqXslVGO9nW4WUhb0qZ58EDe9JUE+ci0dGjk/vEq5PKU7BwyKNPJhjponeITzm6kiCifDilpQH3Is1QDZRuPqUH9AKgP8A/TpfQ6yiDy4UMjQGlx5V1wQB4LRFTglfo6C7tgdYn2J7sDhA4MLAW4DiFtycNrZh/cH6ocZf8Mfqv55vuFX+fL90rlp8HKPaT2lSE3lYXk8HqCKomZCJGksHJYBfO2Y8FG2NkXKCZj2gFjs8R4KnHuokg98ugY2nIxN2l2MOsqb/APUJj4n/AGUB2Vr/AFpsnVrCsW2qumnbKw+IRa3yfIuKrom4Y+Sw7QBbIr3XxT/CccTAevyTQPWAtL1ekYoIpqs05fdzm5kDadgVQcyaz/Oqg07wxlS5xGXXVdy77QzFuHIhp2qo2GOZue19kLZhBYDYQOcnyPcJmWjtlcWVIzfGPEhUwy5Rp8M1T7WsLnL6tliVPKS45p7Sp4qJ5pw0zEdAOJAJ71p+t0jJPpEGSU+q3AKvb9AVXDbA5VjdsDlVt+ikVY3dKPWq1vz5h6Sq5uyeX1laQbsqJFpFuyqetJj/AKk+oLSf1/8AkC0n9cPuBaRm0xRxve0tfM0HLvUtD7hTNB1/foC0lxj+4tJf+l9xaR4RfcWkf/S+4tIn6r7q0jxj+4tI9tn3VpL60fdWlN0/+ULS+6Z33Fpo7J5vQF7oTkK2q9BIWnp8n1dW7xkctKSdcynxcSq47WEqrO1qlpIXl5Vpbqo0lAZ2VAjapIdE1LDbE2axUtfSaEfE8DBRD2qsE2savKLJeSK6Tl5CLzwvIjXkvLHVeEqzii1FApjtqidfohU79sYVI7bEFS7mqMHovcEd071MKyIiokOey9rp7LCVro/OCbgxAg6gI7FHc4p43qQKYbHWVS359/QFVDe37qqm7mKqH/8AJVUOP3lUjj+H6Kf/AOtCl/8ArE7hH9wriyL1OQ7EPrd+ij3xR/fP6KHfAz/FP/7VSO69K0/+4P0Wi3baBp9LFon+gf6Fo8bdEn0Fi0bv0ZL6mfqtFb9HTjwY39Von+hT/wCE39V7nv8A9J//AOVi0L/Q6n0Qj9VoQ7aOo/wVoF22jn/wVoTdSS/4S0PupJP8JaL3U0o/9ofqqMm7Y5f8MfqqJ7w4tnBHZY39VU1T3toy1jXfPeDiX/DK+WpqwZ3ubhbhHE5nNQf0ST/L+qhH/SSf5f1UbNlG8/3whuoD6Zf9kd1CP8Y/opd1E3/Gd+iqd1JH/iOVW/8A6SD04iq+P5OCmb/dP6rSh+oHhGf1WlDtlYPCMLSR21PqY1aRO2rf+CrTtqpfvKd3Wnk++Vc9Il3iUEEBzAiWZcV75hIwXDc7qPewKA7YwqY7YgqR30QVGdsTVQn6EKh+qCoPqlo/6oLR/wBWFo/6oLR26IKigq4Z2RgGN4cotKe559NOLs98h3pAVD2FQ9hUPYVD2FQdhUHYWj+wtH/VBaPH0QVB9UqEbIQqMbIWqmb9GFAPmBRD5gTAMmhNFI/IbEGlq/ZQTaemq8ItjmxLHBolu73mPamEpvEJnaTBvTOKHKoFAsIWBxWOGLzwiIW24J6k3KYqcOJU6mc03K6ZvrKcna8lnq+FMKmj2OuOBQBu+Bviw2KhbtEzfUVQ73SjxjWjnf8AVYfGMqgf1a2D0usopOpNG7zXg6gu740IHaU1MTE1NTU1NTU1NTUEEEEEEEEEEE3ggggjrOsp3enoob1GRYtv4rCw2G746+jpft/y+MCCCCCBpXqzmq2jWeCtRSd7wuhor+yD2lBE7JFxchxTU0FBBNCDaaI/+oEDTt8EEEOZaY6zrOvM6vLBZnUebKzNkr2+Diq9nVrJvvlaSZsq3ekArSbfpmO8YwtIbxCf7hVVvghPrCk+dSj0PKbvpD6H/wCyg300ipN8M34Kh7E3paFQH637i0f23/cWjvrj6WFaO/pHrY5aP/pLfUVQbqlioj/1DFR/0mNUf9Jj+8qQ7KiL76pf6RF98Km+vj++FTfXx/fCpvr2feCp/r2feCp/rmfeCpvr2feCpvr2feCp/r2etU317PWqb65vrVN9c1U31rVTfWhU31gVP9YoN0h9Sg7RKg/mUXB6j7Lk3cwrhH+KduaE8nY1SHgnnaUePxGR+OJ0ZL9t+XxZR1FFFHkHI8oxW0dGr0B88K9No08KYe0okJ46jyqlnzrqdmT2LtNIUZKYfnBA70F8Fi+0CtTt5/Tv8TZx1eUH9QMj8b0SsWipftvy/cbwFACFfAGL4D/fRFFo7+zD2lEtHMYdoTDuQGwpzRcPUjHbboyRxMP1gQELQShzrt15IIa8tdis9V/46GsJco3Hb8Z5J/gr6Lm+3/JHWUdRRRRRR1nUeTK5QNuNiMdOAERQ/wB8Img0d3Uw9pRsjuYVJujKqHbI1Vu+bZVjiqs7XqoO2QqU7XlGOOF1/noYAe7mBDVdmrNdHmBouTYJjcm5rGTqsUcRRGq/MCH8XtSvOoj5yJ25pp+J8jJ5pV9GT/b/AJfGA6ghquECEAxYNHs+0HsKx6LoDwgGpnAJg+aE3gEENR1Xgh+1C8k3w5/RQXlkMOoNFybINyjT3uJLiidbkRk7UR8QEOeNY/cT8aPi44+u9oXLMLIx0d5O/UVZW1X5/kZPNKvouo+3/dLaMj+1Cvoeh+wHxV4oPtArNHhqKKKKKKwklAyroanNDQDkUec120BMd3LgU9SDcVIE8Jw3FEau9d/7iUdR5p/ciig0dIgKFu2VqhHzifAIfMjcVO/qsa0etVMm2R1kb3chZNCt8X5CTzSr6Lqvt/3LM6raLi+1HsKvoSg+xHxV20/2gWQ8EEEAhqKenvJUt7hwCfE3pvBVmpxmdjWQIN2n4th3KM7kwpiZqKepRvUwUymG5TD5qk7JT+yU/e0p3Ao9/wAfdFFFFFHUNXcUeyU7slSbmKbcwKoO4BVJ+cqjfKU8jpyEpu8pnEpiaNyA+Kwxl78gEJ8W4jm2p5fMPsV9F1f2/wCX7nkv2VD9sPYV+wqD7EawghqKOoziOzwMLg5MBGe5N70DuKvsaUT83UUeKKPHUGBB+e9TQuuxWPTGErgQUzYQVGfnBA7D8aEEEEE07gm8AmcAo+ATOAUfAKPgFHwCj7IUXZCi4BRdkKLgFFwCi4BRqNR8Ao1HwCYmJibwTExM4JnBR8Ezgm8EEOCA3fuJK4lMjbieQ0d6M5wR3we1OjaZJMiRkFY8z4NL5h9i/ZNX/aPy/c8l+yYftvyK/YNB9gNU/ZUxUxUnFSJ/FP7SO9x1BNQ+JJbcajdMf1mgphuWkgqdnUeHKoj67CiNtwiPnlO7QK4gJm9pUR3kKI7HhNOxw+JGocwooo/wYJvFN1Ed3ioYzYvxHg1VUuVPTFre09SyvDqucnuChg+TZY8d+rp8y1JN9m72K2iKr7f8v3S2iIfth7Cv2Bo77Aah+509IzFPIGpuYpor97k4vPviMWO9ip6kXikB7uax46TQVA6/Rt4JnzXkKQZtlBVS3gfAqpbtjcnt6zSFxXBPGyQ+tSfWFSdtSb8BR3tahvj/AMyj3sKhO56g71B21AfpQofrGqH61nrUZ+ez7yZ22+tN4hD4kfFt7QTB88etM7Y9aj7YUfbaou0ou0o0zgUOC7keARTuKPaTjvJTzuKw9d7B4uTDskLvMaSnHqQzO8bNVQerDGzz3XU7uvU4RwjbZQXu/HIeL3KOP5ONrfAayqCheIZKiPlz8zEi7pOgce9hBCg+djb4hUrvpQonC4kZ60DRzW7DvYraJqvtx7P3T9kQ/bj2FfsDR32DfjjzbXJKLCYaLwc9PmkL5XlzjvJ1kG4NiqyH6XGODs0B8tF6WqilyEoaeDslHJ1JGn0/ERu2xtPiFTn6JqpzucPByi3PeFwmPqUm6cKcfPYVVDc0+DlVD6JVI+hcphtif6lINrHIjceYEENR7RTu0U/tu9af23etSbpHetSfWO9ak+sd6ypPrHesqT613rKk+sd6ypPrH+sp/wBY/wBZT+271p+97vvJ3bd604/OPrR4o8eaeBTuyU/gU8/NKkO4qQ7ipE5HuR4j1LjI70WTSc3PP98qDfGD45qNg6EbG+A53FUNG29TVRx+Llo6C4pI5Kl/qC0nXXYJPe8XZi/VXJJJVVRuvTTvZ3bvUopCI9IQhru2NiikYCIGkEZFtlFbKN48Cpmktje8N4uVdSxEUNYGBxuQDa5Wn4d4l9RWl4vlaEP8GlSN+WoHDwcqQ9eGZi0c/wClLfFpVFJ1amL0uUb+o9rvAofGfsqD7cewq2gNHfYN/c3RaLkLMiSG8/oFZkqaPqSOb4FV0WyYlVLflGByhOUkKon77Kkk6sqhIykag4dEg+B+OG8AqM7WMPoUX1TPUoT9ExQ/VtUPYUPY/EqHsn1qHgfWof5/WouLvWouL1DxeouLlFxcouL1Dxf61Fxf61Fxcou9Q8CoeB9ah7Kh7CiHzAo+wFH2GpnYCb2Qhw1n4qwzULBd8zB4uVBBm+oatDQbZw5UDMoIHyKvflSwMjWmNITFs1Y9reEfRTnElxLieJ5t0+GsZQym8UuTP5Xamncm8EE8bHlSbyD4hMd16eF391UjutSAeabKiPzZWKD6OpezxaqyL5Cvd98haai6s5f6QVpqHrwh48xVceU1F7QofpKaRvgbqgP1jfFqoH7Kpg8clTydSeN3g8K/M/ZMP2w9hX7B0d9g39xKKZU0z4H/ADhkeBUlNKWStsdx487oH4iVmTZHDwKqWbJSqtnz/aqpqk+eE3ez1t/3VNvHtVI5Ubvn/iP1VM7ZIoD9KB61AfpmetRHZKz7wQ3EHwOs/vZTuGpo2uA8SohtlZ94KnG2ZnoKphtmHqKombZVo9m14++FQMVKOoxO+jgWkHdSPCtLSbJQ30krScnWq3DwCqZflKmZ3djKacyMXec0Bs12nPPfPp6lwfRv5Q+AQ+ICaU1DdknjZIVMPn38QievDE7xaoHZuo2+gkKjP0MjPA3VN82aRvi26mZnBXAektWmY846tzx9rf2rTsG1pf4sB9ir4vlaRnqITtI0DInU+AseHXxXVtBaO/s4/cSjfVDIMFUwSM/Fe/YDNomoZJ/6T1WaOlwV1NJBwLxkfA7Chu15fuTxscQphslf61OPpXKoHz/wCnG8KoHZVSP/AOSqobz94qp4n7yqFOpd4/AJ3D/KF3f5Ah2P8g/VN7H+T/dM7H+T/dM7H+X/AHUfY/y/7qPsj7p/VR9keo/qo+wPun9VH2P8v+6Z2P8AL/uh2P8AL/uuDP8AL/uj2P8AIE//AOtCl7/UFPuHsVV3+sfoqvifvKr4n7xVWd49Z/VVR+cFVn6QeoKqO2X8Aqk/Tv8AQbKoO2eT7xTndZxKugghwQHxPlL86v0q+9NCRDvmfk1UuiGGGA8rKflJuOoIfFBBBBDgmnaEw7kxOHVe5qm3TH0rp3mggmHCSNFkLGNhaxjG2a1uwBcWH90nopeVpZnRP4tTxHyGl6Nk8WxzmfocivcZp3Oll95TncDyX4HJVUWdBWMnHCQYCtKUVzUUUoHaAxN9YQVz/UaztdTXTcnRU0tTJ2YWF/sWm586sQ0TODzjf6gvc1oHOtl9+1XYfY/5Bl60+qPJwDkIQLBo1AocwfuOSy/cjqwtKOeq60hQ/wDKVk0TRsaHXHqWkYsp44puJtgK0JX/AP5jRWeeMYf+O1e5ivzpaoRHg2XD+Dlvpq30SRkLSkfUiZN5jwq+nzmo5mDiWFEfxfL4rTFf/wAnourmHFkLrL3Sz9eCGmHGaYext1GBj0ppX0QRhg+85f8AhroD5eWmq5xxeao+odFUcUXIaC0QQzcZrRs9DGrTOlLier5KI7YoBgC2IgrEM1b+DlHXclHNOCKOojVU0/yE8kfmPIWlIfpxIOD2gqdnytLEfMJatGVA+G0T/Sxsi9yVX12MjPmvZ7F7nJzenrcPhO32FQnOGvd6YrqsHyVTA/1haWZspw/zHhaUj20E/oYSp4vlIXs84EfxEBBVk/yFHPJ5kRK05P8AJ6MmHn2Z7Vp2Xrinh8Zb+wFTyZVOlGDuigv7SFoGAY6+tqvF8rImr/w10VnPLQP8Z3z/AINJXuI0V/8AllET/ZaFjPxNin7KDQ/pnmXunq+pVRUjOEEI9puVpbS776QrKifvnlLvao4yD1ncSrcyzgj/AAvM8wjVdd3PliN45HMPFpstJxdWtm9LrrSke2SOTz4wqv6Slgd4XCbskoyPMlWh5cp6ST0xMcvctP8AKwQs8ae3+kL3IT74PvvYvc3N8nUsHmVTVox/yNVP62uUPzK948YP91J8yvj9LCFW7qmnPpd+i0kN0TvB60qPoB6JG/qtKt/6N58LFaTG2gn+4VXt20c/+EVUt60Eo8WFPbtaRqP7o52xpKqXdWCQ+DCq93Vo6g+ERWlHbKCf7hWl3f8AROHi5oWl3fQsb4ytWk3bZKdni8/kFVfPrYB4Bybv0j6of91R/PrJz6GtWgIPl6h//uVLQvcXB130p8Z3P9hXuJpupDTHwpS/2haApsqWkm/uQMYFBsg0W9/nyrSJ+QoqWPxxOWn5NlUyLzIWrTlR8rpas8BMQE+VxdI9znHaSbouNgLqZ/zbeK+sf6AmN6rB48wK2rMIW/eI4Abm54fudxzBnkm8FmcKenDcu7XbUUfiCqmPqTyN8HkLSLNldP8A4hWlW7Kx3pAK0q3bO13jG1aSG6E+LVWjbBTn0H9VPvo4Ud9CPRKmb6N/olVNvppVo89amm+40rRB69K/0wsWgHbaT10zF7nDtpGemlavcwdtNEP+2XuVO2KH/Acvcn2If8J69yfZh+49e5LhD9x69yR+p+49e5HjD9yRe5L/ANH7j17kv/R+49e5LhF9x69yXCL/AAnr3KDdD/gOXuV3Rwf4BXuYGyCE/wDar3Nt2UrD4UoWgBso/VTsWi2dSCYeETQqPdBOoN1HIfGRcKD1zf7KX5lDF6Xkqt3U1MPvfqtJ7uRb4MWl3f8AVW8GNWlnba6X0WC0i/r11QfGUqWT5SR7/OcTzSdgUrtjCpnbQAu24qJvzb+JTRsaBry5vcu5Afu4aLuKDbsiTpHEuJP7kNQ15oawmlC6Kfbqp3Z5hRTk5EIo/wAGKcdjSpD81SlSFHeU3eFGD1Ambmgaiiu5Hgu5d2oID97bE0lxT5SQw2H7uPiRwQO5A7k07kOGopycNyd2Ueyj2UeyjwXcjwTk5OTk5O4JyKKKKKKKKKKKKKKcn8E/gn8E8p6enI6hwTeCb2UOyuDUeCPZR4I8NY4IcAhwXcu7VZdy7lfUAgP3QawFHADnmnzOOeSKJR/ez8UOCCBQ7KadyadyHDmu4J3BO4I6u7WdXcuIQ7KHZQ7KHZQ4IdlDsodlfyr+Vfyr+Vdy7l3LuXcu5DghwQG5Dhq7gu4LuC7ggmhDh/AQwXJQbdsZzT5HEuKJ1W/ggQ5wQQQTU3gmcE1N4IcEE3gmcEzggggggmpqampqCCHPCCCCHBDmhBBDWEEEP3oKwRN2sRc67kAgP38fHhBBBBBBBDmBBBBBBBDUEENZ/igAwNVyT/EwhqH8cOooo6ghzRG1FziTzh/Dh/AD/CwZCP69nmkSqzdQQKCH9RB+8n96CCC8oeaQij/AB/UYfHHm3ef61nUP3O8h/rGf3saumVt/r4dd8wtv9fBrNkXzFqMOZ2JpQP8AXIfFY4ysD+BUk0eEKdhKnZtCeNoKF+kmFRn+vBaCAgdQO0KNw6oUT9yYiCcJKnb1T/Xjok8/Kx/rz5P/APsBiYQrOI54C//EACIRAAICAgMBAQEBAQEAAAAAAAERABICEBMgMEBQA2BwgP/aAAgBAgEBAgD/ANYD/wAOj/r4/QP+Xb92/wDTN6bbdm2222223Ztxv/QuNt6WklVJJJLpZx/5ZtttttxVSSSj9klVJfqH8Bt6biS/CSSj/NP4T0l5pKtdJRJJJL0SX+KfRLaiSS+xJd0v8UlEovz18I/WGhF/u0B/vEl/oF/rBD7j9Zeai/1SS7Wta9+Tk5OTkve972/WH5qW7cnJy8vJez2kkklp2tfk5ebk5G/80znyn+ltKJJVVa1rWta1rVVoklEI7XH9Bn/lLH+hzcVa1GFOOlKpJLolpLVa1rWlarTtj/QZ6bf+KOZz0kMRjSqAUW18qVa1qQoMhm/8Ucss9DGowqvx0QtY5D/EnJwDHCq/HfRHEiYZfjH7D2OsAMf0chBMepDfyGDJ9z+EYJgP0jDMQI3siDzHmlG9n6z3yEw+UHxfilEupiHVjRgy2vlUf0ZHGPxyxw+V5f0P9Tne1+Tl5B/T4FsdlAZUeBg+JL5iRiZjCMQfDH4xCWcUoMnpDAEdmwe56DqNLY7Mkey6CH5wc8h6P4kjhSlVWqVY7Nt6YL7H5VG/hPymCGY49V2EHyvT0235voYdv5EvgMHxmY6Pguw+taXoPlHg7WsPYwfEIfVeTbe39I0ABp9l5jxS9z8Zg914padrWb+NJVUbfRAeo+owfEYNkvoPBVr2b3WtaqOz7pKLbentLofYdF8hmPzGCDzHRJebs447Nu1rXs+yqgEvkBbb+QzH4T8OMHc/M+9UlH0b7D5m2/MzH4cvhEHc+aSXR9QF2f2r5TMfgPwjxP0Y/ij6RB75QfAIO5+hfhjQ+Id8YPfLwHiIO5/Gfm/MaHZfBj5GDqdCHqPEQdz860wQdWOV735LAx2ta3JycvIMvQTLMf0H9MsuS9rP3x8HodMt46B2PEdz8Z8Xa93luoxGIj1kXAKUGI02/HIUGGWKgIy6EgweI8BsdMtjQ6D4D1Hqe7Js9VGBwqh3OFVD0cYL8hMpWpAHRQeWPmITe7PQQdx1HY/GezOhK44DFD41VVTs+4h2Yl0TB8MfMRJZdRB3HUdj8h0jDowYDHoIfQ+JC0uzEPRaPYHvjoF2s7NwdDobY9B2PxE9DDBoH5G372wz0PJLsZjq4KVUlB0MMxhLmPgY3B1PyiDRgCSEOgQfMbOwO7ezuuOHd+oj4scO41a8ymPTHzOh0y+EQkaG0IPAQweA7DwSShhg0PY6Hi/ButEYNiY+eWgdGZfFlCYNmMHswSYO46CGY+ZysTMND0HUeCAGyABMoIwSTodMdtsFtswQDRhg+EQ9WwQdvQxOKHoYPAl5Zk6Bx1j4HoPI9Ae2UEQBB0OmPRVrStVG8YIYYPcQ9G5WlVsxaPkug8s9DeGsfmPmZjswwwaGnjloGwNrOGDQ0dkepMMEbbbHifcdxvPrjrHR+Q+ZmOzDoQ6OgYSxsBQwaGjox+w61qqyz6v5zrPrjrHR+MaEXgZjrI2PfHR1iOp6mPQPVd35jwGn3BlTBk+pgmfXCGYweYPlj5GY6z8RDoAEdT1Pk+58kh5ERzHGqqMKnA/zGA7HWfQz+esYPheBUMHkZjrPQ746Wh1PU/CIeg9RB2QgjgIzve7PYwTLoZhoQeKS2YSJh0xh8TBrPQ6DoCIqgabMHyCDqNDzEHm8AZnliSeh0dZA7Mx1jod23pw6Ew6Yw9cjcZ2YLzPdQax22wTHfHKP2MExh2NGPEkt2taz83oTPIzDL+mWGb6HRh6CCDqe40dHeHTGHTvbPYmMMeh2JjYL6mHWHgPE6xh6CGLGGCHYhg7GCDTSShw46Z41x6CGCHYigg9BD2w6Yw6z3lHMTjMvAaPTCMFtskmYeQ8RD1OhDo7EMHiTjMvA9T0Ox8J7YQbxh0caD+ZxohiBlpVI2NHYmMIESUy3h3Gx44zLqdnZ0IYMINDqZ/LHHR2gEuhgGzDBBrDxArswBLWHQeQh0IBl0Gj0xhg6LKDWPm+4mXU9jr+eFX3Bn9IfEw+hmHYYqJnudYfDjrKHoIdiYzKY7MEOjMPNeB2NGDqdAWfcz+GGB7PR9TMITDCRFER4obGj5HQghh8RobAh0Rj6HQ6HR2PAzECZTHQ75RbIUyx2PVzGZxYYtQw+B+A6Wzo6ERCgi0lDEQB5nsYYOjfYATKDoJlMcjl/MYnM7PUn3EEIxAC2Zl3MHQeRhg6nR0JiMsVBB2PgPEQbIg6HQ6iDWUGgFM9Yy2fRvYh0Op8hodiT3MHQQ+ePY6ImJMy0O58B5MHRgJg0dDqNZTEaximcAwlM+iWzDodD6DZI0fA6HQQ+Y29Ew6wgmQymMB03DB3x6pVi2QRHazYytYZWt/PqI5lrEWfY+iXQCA4BsAaJPYQ9sdDyHYjRmO8hMNnZ8Mer7jSrWtKUOKWgO5iB6N6JBhg6pDxT5MTYEn1Mwhg8hK1S0REA5liZhB2HfGNwQdQFVLT2NKtcMdWsD1OjCSYtZTEw9VtuDSOjDBBDBDB3HQQQnGGA9howR9cugg0iAfE+A2t3s3KpVXRvI6EMBMEEx0YdY9MgB5HeOnEdvCH0EUyn85lAfEdzD3OhB8LcUA0qoAbSW7MQwDM45RE4CEVr0Pod4gQjRhmArMjBtQ6AGK0ZlMJl5jQ6nY7ECDuvMaMEMOfNj/RdRDpLLDEKYjIVmWOGI0+x8G3vGDsZjiTpAbexsTIEYggjxGh9Kqkl1cBhx4zjjlj/AFtskwZDJwaGMVssoBszH1SWxHa1rWyhzGVrWve9tDqjMoIPAQ6EP5A6ZYZfyrjliZkQYDoatHF0AOIHVLxQx4+Pj4+PjoRSlKUpSqjta9rjIw7PgdDR7iEfcNjaOGOOUeqnGKuljFCR6GA9x4j0rWta46y0PAbGj6t7Oh8Y2OohBwQIyObYggiEZI9CYIO+GPgPBaHRKCZax88ez8RBsxCL5DBt2eq1rWkbbgA8XCYItHpiOqWh3SS03ZmA5aHmNHokkkiNjovlehDsexGUx72cMEA0emI8htL2y1j8OPZI49X8xFtVAXQljNqta1oMMxjloQaIqA45lnfYl78nJZ2ta1o423pvsNHWPw4+Jx2+zs3a1rWbbtazbEs7Wte4OcAyDxjta93BL3vfk5OU/wBT/S0rQY6OWR6u1r2xyzN73ta1rWs3oEnGI6x8BD4Y6fcharL8l7NxuNvaSSrWqje8TvKCJbBMESSgg23bbdacfHxcPDw8PDxD+OWPFxcXFxcXFxcXHx0otDoIT2EMEPYaS022DCFDDjWlV2bbYLG1ACJWta1AHRKNxALZ3iMtIYgbpx8XHRRvk5OTkx/pkeXl5eXk5OTkvdxVGAA0YNV7CGDuPBVrWvcCtKcfFxcXFx8XFxUpx0pWtKpdwIq0pSlTjSlKVUXbGY5Nt6S0q1VKVrStapJdjoeAhg8B6KtKUS03ZtxuNtxxx/OvEQQezfwZaHV9B4j4kq1qlFF8SXglF0S6DYg/AOhp6XQeA/ZHuOg/AOsfJdx/ix+GPJ9x7N/tGD8MfEIPd/qrSAA/waW27Nv8xVWn+q2x7JKqrWqSS0222+zbb8Ukkqr1f1jzJEX0v0rVVrWta1rWta1VUkkl1en6uAE/QYPnHZt2bf8AgG4D+fYZsdFWtVG7Ntttt/e2222/UCqSX5Bjencf0u+6SSql0bbbta1rWta1rWta1rWtZ2s33S9RG9pJJewg+M+GUsP6j+o/ty3s/hVapVqkkklWtapJaXs7X5Bn2bbtZvqkq1i6Y/Ij2y72vy83Ny8vLe1m/jUXk43a1r35L3tZwwzDuPBtttvoqpAfIQQvjbte9+Tl5ebm5ubm5ubm5ubm5ubm5eXm5uXl5eXl5eTl5OS97Nx7bj3j3HwNttsn5XaH+JEOl/g8ew/OI0+flI4j/E4frt91UCMQaH5x2q1jH9ufmtTh4OE/zp+c9VrSlFHZwAAfY/kSqkqLo+Tl5ufmsq8XDwcHBw8XHVJJL2SSrXj4+Hg4eDipL35eSz1WtAAAPsXzpVSrWta+DsM+Tm5ufm5+fn5ubl5L2tbs3a9+Tk5+fn5ubm5eS9uqrUY1AiSX1IY/WlWtUq1rWqS/BfZVrWtRjVVrWoxSX1LEfgpVrWta1Va0pSta1rWtUklpJJKta1rWta0pWta1rStUl3f0jFfkpVVa1rWtapJJVqq1rWtKUrWta1Va1qkl+QB9rf0JVqlWtapVX7IH7L8G/wBoD/fAf78f8AHuP8gvwMfB/wDkkfon/WjY/UH+bMY2vvH+bO7DKz/HH4A/QHRVpWn54+QdB/y8/wDCv//EACsRAAIBAgUEAgICAwEAAAAAAAABAhEhEDBAUGADEiAiMVFBYXCAE5Cwkf/aAAgBAgEDPwD/AJHaF4IQuaoiRIkSJEiREIQuUIQhYMkSHoZEhjwQhC482MeDwYxj0LGMeDHgx8VqJCW3IT4g2PbminDUt1pwqn8qvbbfwBbULzektw22obJEiRLFPidMKbGx/eDGPwpxGhUpsSwY/o/Qvo/XGLF/7/0K61jJEhj47XXMYxiF/qUfP0LNrzNlPJ4PmiwWQhC3dj3VleEoW6pb+82+123CrL6dFeS2woy+oplLntsGNj2ui3K+1WzaPTV2qhXcrZ1tLTiXqW3JY14V6lsy2004V6luGpbl6luGMZTJvzKmnvsF+QX262tuX2Su/W1ty+x087bTcvjctobFtLcvnrKqU9NVfUV87l/C2hsW0ty+e8qsa/R3SctVfdbF9j7jtyaIqztgor8iXrhUoV4XYvsdPgp85NjuZ/kk5f8AmNCuooV4VbS1x7enT8s7UVeNCunbZRci7p95XxpqKlOL1ye2J2Uhq7ntyOrUi+s9uL0K5N8umiphWXF6sosqiyq6GhUudstpqU1lcljELPrr7IqikdH7alFNPTyWLJDHn0RV66yKIrHR+27ISzEL7F94Vwodyw/BS+tuXK6L4Pk9i+6oTzGNjKlMe2w1crrrlymkuX3ZjWCfh7FWRI5FCr8qaRCEIQip7YoQhCFmW3hCZQcfD2xWRUv5VKaKoxjGMZQrLFjEIQsu+/UwQvFyHH48qaerKLI9tHfgDGvGTJeNNRTJ9s1eV+GVwS1/to7ltTTbLF/KuFtd7aO5bW02WgxosVZIkSJDHhReb8lhXFfkiRIkRCEIQhFxCEIQhCEIQhC8/YvrKal5jGW8GMZIqsqRJkibGsKYdp3eLGMYxjqUQxjGMYxjGMY8i5fXtDyULKemoKghCELBYoQvFIiyBEj4sZIkSKjGMYxjH4oWueSmLB+a01MxCEIQsf3ix+LZImSJImTJkyRImSJfBQYxjJEiRIkSJMkMY9wWT+yX2S+xjGMkSJDJEs9CELRoREiRIkSJEiRIkRCIiFv36xYxjHuiwWCwX+zx8/X9bF5PSoQhZaEIQhcSZIktTEQhZaEIREWnoV3OmgY/FCEIWCFr0IQhcArp2MYxjGPKQhCELNeDGMY+BIix/gcfnB87Twcfgf5IsgxEhrn0kTQyP5OmyD/IiRJEiW3vwkSGIXAX4NEkSJYRZ0yDIMjgyRImTJEtSxkiRIljEgiJBEcGMfEGNEyZIkfo/QvoX0RIkCB0zpnSOkdI6R0jpHSOkdI6R0zpkCBBET9C+sGSJDH/AAA+QvBjz2P/AIXf/8QAJBEAAgIBBQEAAwEBAQAAAAAAARECEgADEBMgMEAUUGAEkID/2gAIAQMBAQIA7D/pyuq/sUklsuiWDZL+sSWJJf066ALwXkkt1/PJdF1WLo222222+iSWy/kF0S6LZNt9V8Dbf80tm/FfO3jeJYv5Bvzbbbbbbbbbfo3/AB7fRttt/U233f8AGPZt9kv07/gB3Ozbf9yS3+pHwP8AgW/7ptv9MPsP8Y8ezdr3Ory83Nzc3Nzc3Nzc3Pzc3LyXs38p/inbl5/yefl5b2aQhTi4eDg4eHh4ODi46VWO178g1hrDVExL2P8AAjdu51ubltuIDRj/AJ/xR/l/HGjRbNu1rWtZtV4zon/P+Of83BxU3BsNUaonbxP8ANjM6p1LErYaMf8AOP8APxISvczve972va9rWte9rXve9hqXEmuM6B0eNbIETGoJdpfvkZHUMtiMEI/546Ahl+Q6l7WbbfyOwlcTE3h05aBhusGpGXQ/vpSOEHeOlDRrc6h1Lt+Q+kESEozw6UtLc4Mid5fvLSOyOQhDSRlLUMui/TgiWShssiYnaX3j9CBpwjA5KZkftXwgwlmpDHtA7H74/Yeq0xk/gbfV7vBjbbB9hgyWz3gcP3x+s9hkDLJnxbbb8W2+rYLtazfjHNSeLcbn7h+ihNy7Nv1WPql52EhISfSUzuCMqN14DD8aH6OMyd29li8Xg0hoDROkgDCnCdP0GztGQxHsMB6HdLcYfjf0DofsjERiUqy0hoiIleWqd2228XaJBPePi3i+WP0DDucP0rYSva1rN4zJ+T7RPePqDsvhH0DqQvAbL9aNluAPUYdm/wBKcHij3axL9CAlg7DdYsXqdkkl7H4h6nF0OwLYOVrXwHyLyj1Hkeo+Ee4w9x71MKndb2ErWwCtaUql7JbLLPwHmPEfMeiXQZLuOo9DsvIZa41OS+1a1SXZvZ7rokhGI2HjHxfynzPoPSR+F7N+SWy3VVVLcbjul2SVUkl8B8hh6P4pHqfoS6JVpRLpVfOcHVVqvQ+Qw9h8J7H1bfZLFWlarZ9wRh7D3b7t+p8hkuo6D1l3PzrYeY6gk/Y/YYfIZLrHD6jeXYYdh8g3GDF2Swfszg8RkuscOHue4yXmPgHUD1PzD5h1PkMl4HYeYyWx+wBeNapHEkklWnHx18hvWggd7Wb2HocHiMO4wdhg2PgMl2PyDZxwDsgDg2bszi2AWO937E35AQcOlKGRLYw/KMPSPYeYyXY7D4RuojdYljYLeIdR4t+RxYsBjOUjgxuOHzPmd0B8AyXgPhjuBvHd2f0DZvqexx7DaPofIYdm/hGS6nBsPhURkRsMGN/VAVqu53bkdxgHQ+Bx4ui2PY/AcPQ4Mj8ByOS2GDo/lVTje0ZWs+9TE43iSGDB6HBi8DuNz6Dqe0ewEvIYAMiOr+ZVSWw8bGR3WVAS9DtZ9hh2QB+M9B4M+MQTkQP0K80QcSQA+JeTs/gG0ukfEeMcAUftPxS7DyPq9hskBgw/A3LePcYfFHIbD7T4DYDFsdySW27RP0DufgVZDYYcfQHxAwAfqB3lse0T+kXWtVi2l1HtGORyPwD6Y9Bh2nse8T9o8BhHgMkNx7xyWAR/Ux6naex7jIn5zgwYvM+MsODYewAwYh9DMrCRlcTGDuMOR6naex3HWP0HaPgNx5y2HwDaP0mU9W4lc6l46g1rvYdR0GHBktj3GDxPww+aWw947HB87nOU8AZPHxR0uKsAO4wdDtPxjg8T0OD0h6vwliHvHY5H59XWMsjiEIwmRkBLEMA7DB0O0tj0VKRHiehwdHla7ofCt1PDg6nYeEdx4rZYu+rrbRiojeAGHIivmMOxw4ekcQHkehwbpDc7AVXceY3nhwdx4R2ODufaZ3hES2O0SxOM36nDsd4j1PQ4NhiOR6HI7nvHqjiSQ31MYPsCCTHwHpLU1NXIiMJHREZdo+8u0R6nod3ZgtvBlmz2js8O0sYLcd9bYeZ6DBhyOD1fJvq6ttojTz/brHIgdgRIHYeUsHSOzdn5jD6jD4DqMPRjDtq+bw9I7xweYzU1DqDI7a2reIETkI5p5DFbkvycnJCQHrPoxKU7AtR9D6jD4DocGHqN9Xq3szK0ZAEbDBsMGDzlghHTzUnOUYxBORH+/XhpwGHEBSiiI4fWWHeIlgOAxIweh9j6jDu3sM1O72ODIZHJ9BuMh5SJyG0tSUhkA5ZEHI5DBuMeR1hi9DhwkkEYZSkBYzjKGD0PzjoPHU7PY7DI5HDhwbDBhwZHB4ywmGapwCMDkRKMIf6dQwhFLARiG0R6zL2kZSgDiMYRhg8xh6HYbD4Bg8hk+rexwbDIk4ejlgyPlLaB1cGAAyloYp5MaAwdFkdh3fbULwZLBvEVUB6H6Bg859T4QInI1QAEhHBg8ZmOGZkcGHJj/EM1cJ0YAdjg7Esd5HBgyeAb2jg9T9Iw+UussHQytZ5a1ozjqWVU8drmV819SODLWjjWlltSXEAuse5Ow7HDgMBksHQZEep8x7R8pHDg3l0OVQFaUqthgkJcnLzcsdWOqMrU9Bg3ORKtiVakuPwTkd44BQxEDGI9j6t7PB2HlM9Ti3B2WNtU4+NYq1McjPl5I4crUDB0jtp5VHCTKERh6nwG0tgAIZEnYYcjh9jgweZBHo+oyR6DosS2bsDxygIjAbYBeWcVKREwMERFIBSyIOSwZpYsOTkMjgwn11MORwiscBeSwYMPqMlkfEYMGx6j1sZE+4K2dhMTJJx2vyDUMwI6PDLSjDUhoCUBktTT0pyjglychlkYjB4DsTPYFjFHG8gOhODd7EjBhwYPAYNz1HmzJ/ChjiRDh1NK276MZDVnKRidaWhGU5CMdSWRxVERER2HtI7jYF7AA9QO43GPzPuST1Hq7GQAwakdaOpKEv8AKdMYTEoZShhVwGpqQg8jA5KWRjgBHUes8REQsGRAweAPcYPYE+8sPyvAN46kdax09WEMjEwgZwyOEkiIjGINjIiERs38MpGVrWtbExJsYMG6yqSRGDY/KO5xYAdkvVLBudwYaurPSypjSOpaURg2GAyx5GIHix1HUnF1ODzYk3ZnYfOPIYQviGwyQxVSjOGvhhLShopI7M4oR9IjoOsjiQ6HB8Y8xsflZ+aMpDYxoYYCJjUGqNW1lVERHdk7x3PeUrWbtZtjG222C3uliAw+Q2PY7N7t7HY7N/IcGDDkZt7HoonF2PZUrkdicHWUt0vnB2PwDDjbbYIPu9kkku0ZSmJE9RgKA2WMyM4yQ6id2sSiFuRx8dKUpSlVXEkkkkgElscIHxy8QWNl1S6ttvH3qkkImChk9XS1pRlPktZsG0iIVrWlBCmztZ7CIHVJJSGnla1qkklUAAghHYYPiOJdRgwY8bVKJKqpWtapLHjta9xqWODSogMkMO2kT2Ucnid28OWtiHRK3Jy83Nz8/Nz83LLUieTk5OTk5OTk5b3tZ7HqvYYeqSS3e1rXsDukkseSwYcRwFuMiZTva92MO0AJWaqQ3gBjWMUjKBTY6CfJyXtsq8fFxcZ04jjpx8fHx0pSqbbZwYN387bb7N2tYT5OXl5b8vJy8vJyXtazOJGNaUoIxEpIDLXtbIm1rWeIDsclFJYwbO173uZXve9+S9rWb7D9EOiXd9G8fi9hg7LcfAcI9JbLov2KVa1rSlOOlKUrWta1rStUqpJKtaCFa1rWta0qktl0GSw+p/Tn9Cu62SxYlgx/IMPqMl8Y8xg8JYP4kYcXmMl+gPc/El+5SXgMl+gOD4W91+2W76Jdhkv0B+Rt29V3SSS+ptt9yOow/oDuluqogerbve97Ngv4h4vHjbta1m36HqMPcfKkkcbbbdnj2Xs2t27Wta1r3ve1rWta1hKzta1rWs28b7D1R6RyXcfG28fu2DirWqWy9m2+j7N4+o7rskq+E+gw/KfmrQjq72eyVaVrWta1rVYkkvjQCrWta1rRJJeRJO4w/KfkjGu/GdIwq9n0drWu3jxLFWtaUpSta1rWta1rWtUkqrs/hS3fyH4xleiwZXjOkdHhpVebbbtZ2btZttttsSdrWs37qtQCOx3Xi22+x+MZb1VePh4uLi4uOlUl0f2pKtaiFBCqW57y80kujbbfwjZ3E18iVKcfHx8fFxcXFx8XHxcXHx8fHx8fHx8fHx8fHx8dKUrWqWzxtvHuezJwfAqpfKNqHScf9EZ2H8Mdm3+uBQ2MTocVx/pH+gT/AIG1mkv1wxvZjYg6J/y/jrlH+sf6vyRq2/Yu3Jyclwa0WP8AYA4CDbHaz6I6X45/zfi8Ajh1Pyfyvyx/q/I5+bls38rdjqc3P+R+R+Tz8tkNLhGlSvV7tv6H8jdrMFsSta3lU6fDwcB/zfjfifi/jfjfj8PHVJdUlWnHw/j/AI34343434/4/DxU8G7Ws3azb+gn5227WsJWtazdrWBx/oF3ezbta1rWbtb6mS/reNt3vcTvdtu1rWta1rNttt48bbbbbbbbbbta1r2s223svpJ/SDdt2te973ta1rWta1rWve972ta1r2te9r3ve972vezbbf6An6n6PzbbdrWte1rWta9rWta1rWtZt7v9QT9a+hJt+a/ck/yg/VEv92l/An9qli/hzsv3z/fH5h+sH8oP1g7nB+4H/AAYNq1pX+7dr2v/AOgP/8QAMBEAAgIBAgUDAwMDBQAAAAAAAAECERAgIQMSQFFgMDFQIkFhE3CABKCxQnGQkbD/2gAIAQMBAz8A/ttX/Y6rKyhCELuIiRIkRCEIiRIkSJEiREIWXh+OxI4ZIkMZIY+w+xIkSJEyZMmSJEiRIlljGMkh+MIihEiQ0N5ZMkMiRIEBYQhCEIWhCFiBBkRDJDGNZeheINliWGSYyJGJBCREWWP0nqYx4QiImITw0SWhlYvwdLS1iUhiIxwvhViImNamX4HQ3pbIoURCQsP4hCZY1oXgVF6W8V8nZybaKL8D2OZiXy176a8DtlL5WmWjY38B21Uzb5bbwqi0U+mWELKHhdLt4XsW+lsbEQOGjho4bOGMkNFeaIUfbCF2IkWQRFH4xZfmvL74XcR+T8n5x+fJmi/P7/gg/PokcoXnzGP9jX/wIvz+RIfk1ldIiJHFdFWYoixDXh9dK+qSwmv4l2/2Bvz2/wBgKRb/AH/srz2yv4AfV19DY/S28V+rqeQv21JCYvR28sv3FEvQn7Emuj3N/Jm9MYlrbo9z6vJL2yhdTsfT5Dyo3ykiN9Ptn6fldzfH0/BvSol6ORNm7n0+2fp+V3NzY+n4NMvQ3p5ZKPc5IqBWuvX2NzY+nxlRWxzFRs2vFIvFYp0fpqz9b+pfEfshybffDQx5ovo6LxfQbfI2V0b+5Z9NHKqKOfRZbs5VQuDFR/7KVlCYhZtlLo7OUvodvB0hIvFaKVH6/Gcn7I/Ud6qe6OGlvEh0dRFBHMzl8YpDli9NKkcsP019z9PbWiPR1EbKL8XWnlRzzzz8T/Y55PidZ9JZQ/FokUXotoqUsu3E5V09It6PpKL8AoYx60xCw8tYSEP2srYpaqVHI7E0W6KKXT7afp+X29RCFrYxjGSJDj7kZCYhJXZbv0LHHYp3rovpKRaLWK8DsoYxMiIRQ8piWZRJHMty36Na+Tcvo2PwmxCFiQ1mJEj2FLLKOd7HKtNlaKWq9uipYQtVF+BUPRJD9Kx1sid7on2JHOhRjRawkV7FK2c7rFDH1tleBWbG5YmJnEXt6bT2O4kjmYonPKihCkRXubbZsY+tr46i+leawpEZe4vsSQ8yoVkn9hpewxja3Le5yqkXuNEmUjfNdM2MkSGMdGwhZY/AVpaJROb3FIRWK4dMjw1bG/sMkM5mbbFu2WthlGxv1FCFlCFRth5Y/CaxzDJnca3RL/UKbKHFbDk99O2a6Xb0dvWQvA1EUiLQvsKQ4vCQtdF/GPD+c5suj6RoZZWlG3mXKWimLlwtbHzH0+TP1ZRG/QYiLPqWUIQux+B4WpC0vS2SJDGMeWMaRaGMYxj0PLH8+x+ioiZTRTwxjH3PyK/QeiJEWi2VqQhCELlwhCEIQhCFlfFvDyxjGMeULH5EIQiJFlvCEIWGjdmyG5W0K9SNxtDGhjyhP0GziI4qJEsoQhEREfYS3EIiREIQhCEIY/ikIWWMYxjJEhj7D7YeGPCxQxj7jwj3w1G7FXufnF6ENjGSJZdew2/YiR1JCIkSLIECJEiRIkSInsIQiJEiRIkRESIhfIseuPYiR7ESBAgR7aUIQs38EyQxjZSyyRIl5q9FM21Pwhjwxj0vDHh4Y/gNvB0LSsIQhCFpWEL4Tbz/AHNv2A2/h+hYQhfObeAsYxjH/DSvk7yxj6BC9Jj8geEJiEPoH6MiXpsfjqERI5YxoYxjGL4N4Yx/Pp9MhCERIiEL0WMfpoQhCEIWlfPpiJRO4n7HY7+dMSxGXuL7HEj7M4sfdHdHD+7IvwW/mUyDI/YmvZnGRxY+6H90Q+5wn7Mg/Zkfj1oREWJEhvwNEX9jh9iB+Sa9mcZHGOKvdD+6H2PwQIHD7kO5BkRdQhEF9yHcgQEIl2J9jis4rJfdiEISy/DURZDscPsQIC7i7j7n5H3JdziI4qOKcY4xxjjnHOOcc45xzjnHOP3/AMHH7/4OKcQl3Jdz8n5IkSBAiR8VX/itf//Z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750515" y="1635862"/>
            <a:ext cx="1371600" cy="1371600"/>
          </a:xfrm>
          <a:prstGeom prst="ellipse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430169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Older individuals facing diseases are at an increased risk of cognitive decline, which can further exacerbate the challenges they face in their daily lives.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654045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in maintaining mental acuity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4928365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4" name="Image 2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QIAAwQFBgcI/8QAGgEBAQEBAQEBAAAAAAAAAAAAAAECAwQFBv/aAAwDAQACEAMQAAAA+W+jgahAkISJAoCwsuXO3XsduVtyQhAQlQhCEIQujVbuNyaVuHLAhIMEAQhyJKKlCEgSBAANABBCQAVAEBKaEQgQEFEqqzMmGXBZkRCVEAQkBZCQmdcLl1SNGstTBuTBtkkGthCEICQEBbCEAAiiAAkoSKLDEqBCCJAAAWazyxrtdeL6yywJCECQBCFpsOjW6NBYrhGg0Q0ciMSmhhpCMG0hIGIpSAIAgALLACASgLEUC1IAKBCEAQAiV1mTn281nKi0QkZlpBIFpzrgcu17L3LWG1oJEIbYEhCWLkCAqLCAAQEoASWAQUQkIQhIWALNVS1L3evK3UISRKBCEIE2HROhWhbRoKsjEGCMHJrDThghlYNEMGCGoqioFBCaDIkRlkDUAIBJQssFLJAUASgBAEFqCohTZkOUmCxLDTRA0BY5fPrgxbbmxZY1SQkGtJCEICQABaCBAkUElBIDQZgKJCEIQGSgmlXLL2t89fTDLAkJAIQat51DZVo4VYMFGVmSMMpCNDBoiRTVUVKiCiFZBGGQhAQUURUEBYAZpq4uNBogwAUKAAEFILLBagoEqtyM8qzn3ICFIAqa87x6Wo9MhJaZCNbAkAQWQC2wVIrIVACSyABoMwlRIsIQECFUS0y36drtxYiQk1CEGOkdU01YEYYIRgo6lDk1rESkyrnQUY0GhdEXl6vBUwSUc0VFiS2SKAhEChBQESiqDJZkEgGldprRZoAsACSqCgEUELZVZis47ObUIZJakcLl1oLKaQ2mQqbGqSyyCikyFoAQEjTRsFAkoCKSaCSyJFhCAgQqrLnl7/flouWtksAhiLtOubKcIRghGGRkI00yUViMoxrjabFtGlMpDBpoYKmWUywhCJIAALLkIFCiZlqgQAAAFYrOfZilBuTpKQABCkIooARVr1mk5Nzz7kIVWuTz3hxp6YMho2NLAWACgCzMgLQABEZSAkoAgURCVCEiVAQIQWDdd/vxeiTKALl6xvW0YYIxBgo6kZM5zik1p0V2jZrDQbWgq0rUYYg0G0kCQhFiQBAQLZAAkJapGQoQC0pIVBVdnPrkUsnWl2qAAgEFsAtKAqrnXHKuRZF5eLz8dLAoSEIAFQgoIlBZAIAAZWqIEDUgIFk0uuZWSwhAAhYWNfR1+vNkKzKGxewugYIRgjJEYYLXNMKazrS6rGDk6kaGtMNKZWohUxZFxfLatsrQ4Q0YhEWlkrpCnVpSopoVEChAskWlRQCoBCq542nPOpHStmaCEFsrpQCiWc9nl6wLOfjfNzooVYgFFSAAgEVYoBAIABJTTJALIWyQJRvJICWSwkAEIvQ6Z6vTBkgbehHUltGUhChCMEZOYYjrHSV4cKsOGUjUYaVs3WaZrTGia1FsplMQgxCEJAqCgBEp4csgpm1MdmTTFWPUWxQKEVAKJSyILXFs556EuWZEa1EzXItAtVs825w6zz5edjoQgIAAsQUBEVREJAtACAkM01koBlUBCaySAFlkRQSFOl0z1N84pOivSLM0ozRZYYJBjGco650R5WHRmmGhgqZdeddCXoc70s21TKCsTUChIoAEAQhg1IYceGAAFKAA0ElmCznanL1KdwIsLYiqiUsJZTXnU7K7ZSrw613OLUABCq55OsctObnpJYAgACggAiUEVYDNFQBBUKtIVFSVQEDrJIQAoJZAJL0umOn1w2btOotg2aQjIRkgV5ATtjqw8rjDQ4bdWNdfnepndyiUEIMPDDhGiEqEISIQhAQAUAUIJAkGCQhAJzNTidM4dQWIKVipWLYtedO4aFbJl0tYdYxpEFVrj3z4Kc3OgCA0AVIDIFlAIFRQglgKMFYQUkgqKCKAXLEIQACADL0d46+82x1ltVlbIjobDLApxF3J0lYdWkdWVxjbjXouW+pnchVFAgAgIQJAkGgDEIShECCpBJBqQwoxBggCQASM8rbzfTNGoiViIglii1wzvq2Tq8bmvO7wLAilWs+bZ5c0AEmlAADMVUEsUUYIEKiSAugBACUSQFslhTrLQ1EhCECHLfvPZ646EuuacIVtRmQpyi82rE6VrQ8MMOrF2L6fj07uOkVQEAQhFiQhKJCRCEIQhCEGISIMQhAkCQJCEIQhDMnk+2MW8oVpWILSpyq640tkrLsl5e8YdZkKJrPnE5EsQElWpKAVAyRooJBaFUgIBAQKAAEyALQV2QJCQwQqUlb7nv8AXn0pq3OjRGy0XIoKc0pxLe7cyaaHGHHXRi+28/bfnZpZFUVCECQhCEDBBEJpMoQlQkQhA1BiACQgSEIQhCAFJFGp4vvzpsRKhBaRM9aSyGmml2S5d54+sQFKz5aznSwiSWUQgABZKLBCpFCqKSAAihARRABICnQhIEISEDG3U9R35b8aeVlhalqACwUxy9C5ZWGzWHV5Pd+b0dDG5UDlCVBSEIQgxCECQhCEIQJCEIQJCEIQhCEIQACAFCeb68+J0yhUIi0tgGleHWS6pqjWOP0xIllaeMuVVpZZJYBFIKBVJLFUEKSlASZVqAgUFiAACkISJAqSIVMPZ7bvy1zTSmUmhl7BKCKUoi+mVh8mVjq89e48/oEsoDByNQhCEIQYhCEIQhCBIQhCEIQhCEIQhCAIIAYgpDgdefB65SKkrFslCGlcZppb5ce+fP1gKLORc8EBCSxIoFAgAAVYolApBUCgECpAkCwALVSgIQIyRSQaWEPWduXaoqc6MarkU0LEtdEGhqaGmmGruct+v83ogKhCBGDEIQhCDBIQhCEIQhCEIQhCEIQgCEFFIQhCEIeP74x6xWVWICEELVtVoZd8vm+vKILM55S5QBABlAAIAKBUgACgmwgkCiwNRBKtAkCFpSiUWGVkKQNQMpIbN49z0zbKZTF9OBARYUpbDjwzTDVpw9/5fSzQIQhCEghCEhBiECQhCEIQhCEIQhCAIQQgRSEIQhAnB6Y4nXKSJbUyliSxXlsCoTbNc/eOdrkLazzFzmSKCEACIQAoEDQQAFBNCwQFFgmhYsBAqyhkNCizFWABVBUHzIpIne6Y9dowYi9OXBcsEUzKhuR1aHhlJ3ePT1nHsssqEIQhCECQYgYgxCEIQIAEIQhCEIQBBSEIQhCBFOFvPI64S5QRakkrKVgURd8ZtZ43TmFqTzdzlSEAQhCAAAABaVQTIAFFAoRFiBQABJQAWUkUkSVEAMxFSjDW9/efX3LEpo7GNcrcZCqFBWbC3MYdSMvW5dPU8e10sIQhCEIEhCDAUyQhCEGIAhCEIQhCEIKQhCEIE5+pw+mc9i3KW1ixFtliVINFy7M1yN45O+crEnAZoqEIQhCEIAAACgFFpQCgAoygALAAQKEjVMpkNpDmS2USFCWI0ktFbD2Ws7iDR15vFZVY0oKYpRq12W5rDDLZm97l07fPpdKFlSIQgSEIFYSSEIQgxCEIQhBSEIQgxCBAV2c7TlazRuIKiqIKsoStK7EXo5ulPNdOebcqTjJzLIgIQhAkIQgAIBbQiiyilBAIKCgQiiASUAFrNim1gpJZRCCMsQKxlq0allz6C69ElzMro896c75m8i4aWLUlVPLoS0dWDK8dTHTp8tdGasmoQgSECBSSSEIQgxCEIQUhCEIQgxDPZi1MO2OxUlgzYpV4JXZRZVYp1MW+Xh9efM3imzlHKEsKAhCEIFJUSBUAsAIABVAoFUkKQgAWxFIjywJzMdIEMHQBCAzZQNSCbNZyxKsPRV6PWddhjrY3Znpj3jIllkWQixHWyLRxlaDNbct2da861ZuhTmwhAk0kSCAlSIQhCRKIAgsqM9Z9M9mWqrBZCStK2bZRsQpKLErVJsza7OL0xg1jFZzDnolBIQgCEJRCFChIsSJFAoBRRQKpARKIRiIVOb0462ddrOvjuxCSiQIxWZsiEg1mrWc80VMyVlnY1n0GnYRl351uxtYyazlqxGWRFA0PD2vDytTUYbNvL5bpbJbJbIeHDKVlkgIKSlFpIr0qK0ptFRASUjDSuhgW1pVpShNcmiaS552pzN4wazzE56UVIFKBAAhCIbSFGCjDBQkABFFVSCrEISUZdmNdaXrY31sa7Gd9SaeUC1+X/T54NoQQRqVmqWmaMhIdDWcVTJrojBIhssTsWdeuvc6l2y7efSZsrLZRazJGlZTDyspGghUhCpSWkJJCsIQkS2BgrCQwQw1GCqi3NYioly6JLRVp1nBrHPsx7zkk5lmNVuYACqKgAQgQ1BgowyOMFkrEYgQEFlsm+lm9TGupnfWzrq51plUUFoAi0gtfmn0cDRCio9RGgNVwkqEk6e5zpohJRkKshsIyFYm2zq10bOqztXdnenGjNNnRsSqlCLI1M00hDNGDRUwQkUkIRZBskEhCVBYFgmpVklq2DQBbnLWTUw3Ge5zVmspZUCZrcahmKBVAEBCEDYVIUZGLCxLEth6I2bszrpZ30M66WN9POtsFpbQBAqiguUtVFERKSvzr35S5KGx5RNNKRgkCl6PZhmqxVWwwRlIUKNYRlZGr02+HV15ZOhm75rU1dneiXRnd81arTRgqYKywQFlAiSWRCWwiEI0MrEUBhSWImazPqZUzXOezLZRINRhRVCCgAznPlbWYSUUsgWAshJWLEe5sV6sR8t+ddLN6ed9LG+jjXQm2BKLQgoItqyLookLYii5Qr1M9mVMupls+ObxZqHFE0wVIRgksazqpgJLAEK5UsQQhBkYgxv1PV9PHfeZQy1rUt81dndqurw7VsrTbTTK6vmstqsNEGgigK1VUEhapsqsdlRbFKkqpERKymzOoLqshECrUFAtScsusEolKwulaWvWHssubV0xuzd/PXRm+nnXcxq2UNAgAUBKEi2qiC0qLc1VmrNc5rM+pmszXKVWmQxL4uyZ6GCEIQjhBc3p0NMEpkClWSEoyQgFUUgE7e+foenjkhIQK1NHN0NMpDElioXTRaaHVwjSqV26Iik41lcQKusqlNGV1QiwCIIIlNZ6rLhhQAIAVGzu6Xq56a2roCVryI5+Ncfrxmp6dejCxFWyq5Wutz37blsTQoQloRRblCnUz1nZzamfWaCi5Uz1irBGKzFZhXJKsC0StKwxEKkccNBOizVbkj0x5iO9byWb7KGhIRgqxAl1nf35Nm+JDKQIVKpnVK6FikaHGUtaM6MFYsCQoNCtEl52rgSBV5ZFWpYu2SAUICAFRKpSsepCIl0AF+b3+ffp41Tq55nRbfmXK8nlF59uDpy3W7M3tzNhZDzQsrswV7TGlza9KdTOlNzQUalJVvNaYox1hsxGJMRnBaJVqSKohQKB1MrBGJV6OEdN9ciMsvtTyknfuuFc2iLEIwRiBXez3d8XvM2WMvLGIFoirFvUywkG6CW51ZLFiwhAmVdgVzRxakFXCVWodZAACRQACIJQjTVkiClZvx19Fy9GOvOdOORz9k30ud3Z1ZK01nryG3rMz5R0z9d57tgMpqVFNUWc6y5M+s0i3Oa3GY7nHZjTDWakRZVVRRQCqBQQJQAArTI00RqYJ0EZYy9aLOLm55oSCosDZbK6Oa6gpIK9EsmtOsBIAsubGb7z33NtzUMtkoiBuoGS6bMoWASEKVdblieatWCrjxXVR0UuCAgCCoy2S3G/OtcrqpdN3Y68jfKM87eeBrnul7NbM714u/Gtk15vetuc8bee8lGpQVaiWVyZVMnK1yyWZLclIgpZQKoRRFWFAqABNClBAgAFUCNMyR1YJpOwpFHZlCXGtQTOnNlKXL0TeRcKVwasOlDzXQ1kUCCkEszxpvPp3ldc2qwAAiUWrZTlCEI0EyruC1xUw3RHhoSkLDVcyGCpCQ6OddCaMuiLFQ1Z6VzXD68dLClB5PWcW8rGya7MdWa38+iN+e3hd84zmmlWq5zW50rs2ZmXfN7FUZLSqBUAqqqghQKpBZQKAAsqqEBU2WWHlNMenzr0Oeixm1nHrGtsyiQBKLPF3HYt6EsWEM0mKwGiNtCa6A2sgkKSlKcok1LLnY59Fk2AYkstdXzSKKhUrWIamsCcRSFWIKQ6LK2pIEZXGWLplkXjS9fHXdnp5jrxxdOIhUSOPSVWlShZL7Xn162evK1noy7ct8ULkqlKNZyamTWOfrLOfH1lbBKoFBJVpZFVRQKooBYUAqilFyValI6sjKa+x+b0dLOxL53rx3XWrOjEJAPPdOfG6c7VfNYCgRMCU6XxpTMaZu7fMAAAEVwthpkWzoufVsDMWEItmbABIRZWKNzSR5mgQIBVSO1cqKJS1C3J1hAzXSzv1nP0eZ1x43XirKiiLxw2KiqkqHrsdvXc+vITjXNepcdea7EtNVIliWV2Yt8/Oa45xQQBRVUFKLCqolLKoglIiLXKsbJeivnxh2mZY60v2zye5rmS+J7+f2PHvUhVki8bePN753WvECrQlIl1gTn2JZltfGte+agFFFK1UFkQoR9Z7TGlFZClWzWCsISJSRQ1rOBWQgoFqVZN+pqkALQiVMrQrLHzv3nD18/WPHdvKtLIoBa4xaRAoUHqeXbdnr4zrx6ya1kXHRaZDIKWzNc8u8sesJSwJoIBLVERCuq1qlWXXG/OuhnXRzroy9PHTpR0hoDX5n9fmdWHsaPcc+3v+PaEPHdvP6rn2pVFvjmXPK641ZPNMpEESsqTPrOS5NkFtmE6ZXNKPbYSlza0SwEFDcw6lx0mEsKzJlZYAhCGWa1nMrkEWKiVKhYnTuTAtgoshLAnouXo9Fz7+E9PjwXJkQWlFrjy3oUBFVfU8+voufXz3Tnytxh5NJtRrlbK2ct5UCWLSCCFc0WtcbMXZnW7PTfm7866E1tmmVaEqWJZVc0VTc5dzJHxXphx6emy9jnptmmAnL3y3Z6CFl2VY1fm25pBSiCFdlFzTrnVbQa60ZXpYphTm6YzeKZx5CIDQs9RmkidPWVSZFXWAIAgjVUPZ5pSsWtEWlIdPWboCggoJGL5v6Hw9fC3y8d280HhwVXVMvJz02ay0yYlrr3efToZ1xt4y1XqZU9BLoY4nTzPYYdQGXvcumvPTZm7c9Ns1rlKrNCxdStKrKSjWM1YdTnWc6zm6mExSZaylCG6eLIa1zQXM3WWrQVTRXtzXZzbc7uzpgiildV3Ge4lzyrevnXblx2Z7KCtINVdLDLbFq0JlLbIJZaz2VMmC56CIhViEAQCmXEbbPMrUBpBTPCHS3nShylsFFkNvoefb13Hv8/7+Xnb5wYmbvm6sb9lz777lIVQBcGs+f1yw6VWAiWHTSSU6zojr511ue8+s8XfL1HH0bLpYWyu5qrLrOG5wWc7U55hrFZjsyirJYEhFABTPK1tmZYttbLiygJKhI6k36CdHxq+V5SAUSzPrlfMdLHQut1zyemMWsdCTr4vRzNkl1yIW2m3DXMOLdYWtBmQaXwlytaQmpjSiDIZYShKFJTUTmLylApWZpQbtZ22WZS1SFUPX0LzeujU8L38ixKuxr03L0dXHXwusd/WdxUiFdI01nn9cses1pRctM9A7M1vl3y6FMvH1iyzRLszqLVZRrOJMOs82zJcU1RNUlaoqSrSCkiJGoQAV50045Ybrm9MdrQ0E1Nepx0k1fnVkrKEFime+fqzD49W915XXjyd8u3zelw25wKrvDLvlRZomgtF52zdk6W3rka81d8JbmjYGRSES2zrIqRlpY1EigFyFyEt85LWlSoVLI02dC5vWAFKzoZ19I83q8P34cXfFV0516vz+yhOL058Lrwt1OLjWvWIQDIWpZculljDJcxsXUb863Lcosskaai1pXYSlqg5Wuea3NLRpXKoqqKKAWFhLpUAhim3LCxNdmssqmKYJ6Gb2Y635tqushQWUXz9qLuffVrp5rr5nmPZctPrz87r5Hk0Y6XOmnPfDvy594rpWa7mu5ea6nH1aZ3wNeP10xW6YrsFiJK1WdWTPcsjTQUApWUMiXW+QaVVAVyyLK6tzbBRba7Gj03H0eqx0+d+jy1Mhr0Hn9N3Pp53twp9HnOROBNatZiRZIogaYayxLS+52yXS9Oaax7NMlsPKzQlqucGsidBN83XPPWdMulJXLUqqoCAhIa6ABTlTTlheydS2L7dkXEm+znT53dnTq0ClTFrhuznt49Gp18p28vczn0XPHnPV8vPrnqx3MunHS9rp8+9W+WXXGkx6ZrmuzSw0dzj7b51Vrxmt8S72AFQVrsvuLpFRmoArspuVQVnXiTWJRLKrlUaOrZZcygGV495x9Sp4jv5mi2W/zex05Pq8um4kS3zuLt3gVIlAWAjDK1zczoNhojozVuuerLs8ul8rStLKy6nC6c7M9sWmPXPm2QoWmq1qVBIWEpSoZoAFTlTblhdcxGp5bTQvVz0351fnTwywlZ7y4vTze14+rr8+/k+/l9Hym++fyfq+RHW/HpunWuY0NbI7XPut5Va5zOuP1541prPcX1txb83bnb6vh99MvP17GillLF1x07jLZZNQiZdZSwCmdc81w1EsKlUkb7NbJqBU519O4eny3Tj57pyKbs9PacPV4Hr507cK4RCcPPTdrEJE0hXERrCtiWs3s7pq+Om6b8c7U7nLpY1IimsVzxN50u3K1nBrngq22gpKYqEWukhLVSkZpRTcnm5txy+5lOMNG6a7+dvndkrDkhNZ43Tyd/l6PX8fT5vtw6mcbdePy/o+Wjqueob0zYY1G3N7nL1C86mDdcTpz5li1bLWyx0JqgsvPoteOvpyc/Z0oKpY9ztYcVCZrBcgW0JUta+emkItUiqF0HTuSEh0cb95w9XhO/lwa5svTx09Zx9PiPR48e+dYEK8fPTo3CxAVBJRrJRhy1Lmd0tsdd06GMNJ3efR5SCpGPpji6mjPfj7zxOnNS+VZaSqqrK4q1UisrKVigSFs5s3YWFusxGV4ePQzeibtxqxWCSLNeTPXtOPuy6wt49PPDx/t+QJRNJNk2TWi8uhjpbnr1ePrTXKvWFjjduWBaWmltIyi9FcqanPXd+Snrx49HUmqrmutGs9XOcWsoBALQpUi0rwpaFRaysMWHYsNNEO9y7em59vn/o8aIy9fHb0/HtxunDXlcWromvnu8Zu3nzLIBCu1mJRlay1Lk2yMdnPXdObHa5bclKCsmpxtTTnrza4nTnXGqWLUVlNU2LC2obFpXRKqUnCOfdWRbY9yysMac69BK03ZjdkNUJePs+fLm309THbm9fN3+ePM+z4fPusaaV0s7ssztVcWTVs12uXol51pfOnP3zoszzVDoWmTQmZN652OrNdDl6uLe3jt76CVIU9VM8TeURUVF0UAClefLhWlalBbFp0LHAFPXeb16rfB9/Gy6Je5jr3uXfndON7NFlBQnnZvu75+W1zUICsa5lpCjpdZtkY7eOtV5mtCEWxYRabKS3PV2uVrOeN0qlZWVVXVVVFCYJqqkVywvxeRa5dctY0rU5tzru50Jt5XlZljXfJ3cdduPXg3x6mccv0/Ip6ed8az6rQpzLqmbzrYWx0GdKWiw5tnWgytUuiLoZcyLoZ6/Ntz6o38/30NpkrO6y9zg1KWQi0qyALbll51S0FQCGzN7GaCL6zh6efvnzOvLVmtK011MdeD04czfLLrIWGDl1+hTXl98uJrBAVWPZAkGLrNcmia7eOi2WGqXZlYsAZ6y6nKueRVFLJ1ZVKitehnpfNPLbLarS3GuLpXmnzfgXt8lsXXJsaGpl7eN6pp2nyeVi686d+LpY9no+Xow749vPm5Hp+TdnrVrDZ1zenDBemadaJcyxbC9mxNM1WaZnoJsbMudVWS786x2HU3YnQx65N83XT5/rfVKrnWz3pOFvCMgZrRnoxl1mpKjMIuYQZaqvzr02Ktq5vqMduDrnn3izNNA6/Pty98eV0447EAcTHT6IpjyO+WSwFVPUSKUiWlxol1512c7YZbBiSyEFrxvXllspNMnclQrL879j5/XpmmhZc2pnsrM5WcvTNc/P/AEeSyriWPDU8voM7Zt8nldbpNTh6POue6rudfnnN6Pjy8iVstN4dcuXq0zaunObrmgrpF2TVlx05z22XZuqbhdjezPVLzz6xox10zo82iy6+cXvr0rspZ9cnB1zruTNaZsTWZHuUuaFsXEZjEFepnWKu/kbbMa9Njv5fr581y6mSV3OPop1jjdeGOylFri8t+x07GN4bnyvTlWVDVLkrCJZGkyVqxv1uOoAoQWLYtVxXXlt8qF1R2YcrENWOntfN7NOd4cbrm/H+jj5zpyBrMZTZztZo6+e1L6Eyytbdl6GbVppXh4vjtzktzv5+zzHfzfQODyXv/OXZWS6c96rOZZjt6Lntx28p0nOz6c7osRrtTOjXL0E56s2m5rnXbm9Hn2zb46cdNePUFz64JZrz2S685e3m9XVc57PQxl1yyWNLfOmWTozbS11Vk+pWUFFQvlrNQo2dehx18R38lGoYdLl7vH06l8n18yXIKzjY6ejufR56LHI6c+BcV1LChWRLHjWX1qxrmanPFqNJm5xBSyzenWTRKVgohs59Paef17ZTCWfOet89vkDr28+XlpguU7ee1L6WRhrdEegzutppWhi09bz5cbTpY9Hn+3m9hjh5n1fF1TV03h1nLd4Z2knoc41zHld3jZ9lDrkXfHXc92uXrOTRN8vfkyz2XrczszOjz9OTXOjeKiWdfj6Gz1r10+WdN9wzJ0ZNuufL1hpsLizPacPZxcejJh0bju9MJZnqpKbFscqAlJ0Z08T38S2weS5evy69jHfyvby83eN0aDzfPr3d8+lN35os8/rHM1mWFIsO3jeV02M33G3F5Os10i8kwgrooqb01zV6tK1kAKaOfT2HD2bcqNYot8Nb5/typjZNYJeFJ2955Pbz2JqsqkZWrZnXcm6ZXVgwU9XnhxL01zpLzu38/hd/n13bsLLhz6s09DzF946tc+W6Zs99l46Ovz+/y7vnvpnS1zqsz57Vz0WSdJnQhmaLL5vOZ7Oti9TPpM6fNOvTWVMlPQ3PH1gyqVS+s8/s895vZxPN7PZ+r5nR7Zm5jTowtnndTnWegxVEtGp4/r5BbBi6Ohjfo+Xp8t183J6c7Ia54fPt298tM12M9K5F1nzWsVXLUCTXe5dvikvprr6rrk8zwN4SwLjUy4qvRTSzcaQw1ryqKbsdPa+b2608V6/Lqxvgcu3A78unnVjWPmqzvn9Mcz0eS2zWlCtI1dKa6GdhWh1EOx6ycPOuzXfbxnhej5nF3xqnTTZilpnorzo2FCPrj6LfgwXnwc+6Tftc3s4u3FpejLO1ubpS5lkhtjPrlytZwV1HP0HP1SdPD77Y9JM0V6qY4nTm00sVS+t4ezyXD0+L59/R9PN9A68rbKqyRtrNURYzWbJrkdOXnOvmVqDFkXZvrufq5F5ea68GSyzic+3b3xVe/joFWzn3PFuDqAEvrOXo+LZvt7fba4tXF1zvQtcmjLzU9nGSS3Tz9vUkuTJa8oFN+Ovs/N7N8G5Sa+e9pyunHnZ6dDO9fHrwLnD055PX4rZNdmeGGt6s1pzWaaGUFjHbvl52PVl1r12J43v8zk7zRjtp1zzy5890BZFa49brwecvXva8fYz10Y67OfTXO3n3e+8c07U49HTc9bOmXm3j6PO8+8cu8+fW+49Hy9Nmevlt9vO7XyZLPWTPG6ciVy15163h7NGdBo2CSaYbni9OdSAgIeX1WOnlu3Hkb4qoCOXR6bj64nkOvlt1nTJwMde/041S7J00ZqKLOLrnluQLXUx19HnpmZDL6nKudaGXiUF5p7iTIllnmTZdMMjSwU6GOvs/N7N8Y83HNeH9PPJ141cenQnTycnTri751+ny2ya0z00rV1c3TNFowyguYyb4dTl6Ofue35PB+n5vMtozrZrnmm8069q+SidObrrc492+Xy99n0meHqc9BtzXntxnTzs9HW6eHJx+l2HLXNNcc7p5vRcvRj1jl6zkXVcep4+i+duDe3i9tiY9T1mZyOnCLWJnp67z+u+WVCCpUcfpz5u8qklK7sa9Fjp43t5sWuYtQhYXR2uXfo56eQ7eRd4uk4XPr3unFGpN9POlUFVxxLhLAst3Y1uOjLGeNqFmNc6ml550WKR0FutohhwiHTx19h5vZ0F4MlJ5DtjF157ue+LLnxpOmbN45nbzWmozo0rV05ds0s04VCXzOHXDsc/Rzek9vweH9XzubZUdvXk4c70Tf0zPm5PTy+W1325t2e3m56/qGPH3M738vVFouPP9+Hm8e3Z1+fyb26jzer5d+X18iuvd83tzdOfOMmtNM+r49tGe/GvTwXTW2Zx6etk5XTiitJnz09Xx9VimWJJRQpUESlQWciOecztwvuBaCDxdHQx072PR5Tt5cW+LRxcde5vkrVEvdzsCoTnazztZkuaXrS9U1Cyc6lucd1QKY5O7ZSlpz61klkrhFOpjr6/zezoStKsvgPRy4nXjuzrlmAFZUy9vPYXlKPDW647OelAysCV0z683T59s29el5PL9/n8LUzrdeOSdkm77zsNR0lsa5WO3vt/J3RVrJXbx9PJ6TzuPXt7/AC/JZ9u9y7Dl2JdvPtrz0r3OUue2yT1vHtoz2496/P8AprbM49vX5xyumKzTlhmvYcPY4g1GJBAShZXSSpLjmfNenzhgWgkWlubdNem5+nh9PPy+nnMcPPXvb5Ca5svemmECKc1Fb1y7iwskFqWWxVK5KVOkikOec3Ux75HOiMA6eOvsPN7OhK0oX5v6OPN68rc65kcwMmEs9HntS4qR5WLl7k3TKRpYAXXn043snS6yjfh8n05VNMi53ZOuuXQWJsvLX18fB5/Q9D2+R1c9Jz20bJ289rpozV1jA6XR0ZOmxnbMl7PO1aZrYeg5dNWO/Evbwe7p1nDZ7XOeR0wi6sufL7Lh7Glq1nn9ONV28hQLfFkuqaOdcM8Trn2O3GIBaJbm2Dr6Hl6Muscrr5JHAx27/Tis1zpraukGdMlrdk28pQwKJCmuniszFFKAELTxwOnPldeVkhGiL1MdfXcPX0saMCPI3oqyFlqgWrJ83+p8i0ukCMMti9fO0UjKIk0d+ZJfTc+/m9c/WXy+V7/PwTrfN6HYY6LLYmy8q5Gub+/lyb83Hz2saLPpuXd520yct1rl1HQmNLFDbM6WefrWfK259Xy76cdvM69HkdH3jDHuZnjdMoa45svtPN7ZTscvry8Ux0MzEVy++dd8Utxrmax4/t59MFAoposV5WXr8uuhrhdvELPP8+3oOnFZea1ol3qs0Y0TV82w0ssCkidbG82+a0UCAlLFB1ufTzPTn5rpmpno3m0pXrY6et4+vpYpgCykiwkkCn5/+j4LacWRqYMvbaE0YikC6HDJeHtOXt+a7z9l44+efQ+Ffm6s9EnfDnvVnpuvPq3zVpinTkbt3XxMzm1jSnYwbn78GfTepl1xpcogatYdOfdZU33HqeHrtnTxOvRxqr3KJPYufI3AapObN+083rivrOPfLjOdeYKaa9POtqUNlvm3Hj+/l0ykJB5XHU5bM76jr5rp5aNc+Fjr3N8xLQsl6CjOtMtjWhqzNYFQgI7nPeLpz8dced6Y3Zue8stlM6fTcb7PPv5Xry5nTn5067NyZM77DXsOXdlgEkgSAoAVT5D6fLbTwiEamXqy3SmUtQC6pz9njyeee7zes/TON8z7/wA9rzzubXHfn3dM673PrSXS8Hv5eNj14J15Ldlzaxps7Odhu2SyXSnWnPHY0u1mHOtz3O2Ztx6NXPv5DfqQy7ljPo3Pm6A05nNmva+f2SrNZMWxNIgAIlKvnpzdY8Z382qGGCtstgQyvL2sd+Hvhi3x4GOnb3hVEVHTaWXRLdNaJt4NGIQWPQ53zWPm3o8yZvc5dPLeny47inHf6vz6+i59/E9uXN3yy2edm+5eeklLnbZsogGI1IAYh5/rysHtEyAjW3nbmqpoxFAY91PF5rXXTj0YMvW9Plcrv8zVOrzrTneawp1LdWZ5zrx42fZjx15Tpnb0R6Hfm7MlbGcDXVyewKZOnNKzi1i1WnTylz2Of0PJXv1jnp1GNusZqCXJzs9Pb+b2C543TMFsgFCLKiaF7eN49Z8514aBoBBRQFsFrqcu+TXLndePBx19DrAhbK83TaYDWmXRNPKQrCJJe9Nc6Y+R+ry42EqssuVz2+v8uvb59vA9eXG3y5dm9OdHRoVllCShFa3LWKQkShZYWWiZUI1rx2lk2YhFWO/njn15+tn3+AZ+y8pw/V8TJvg83aZRW31KbnJnrgz3zOnKnTLN9LXP0t8ftfP6eb28/LvIN6psF+dbZ0y3ngvPoTajZ34rc73P6fnbbawr6O8arkUopTNeg8vtbeeRrJqReVwFRAdRepnXmdZ4PXhYliEKmXpDDjy38e7Rzu3HgR6LWQqpI72d4KwabsauldWCpFRpelLQkFAklFgjN0x1sdfnnXlg6cpcA5mdU06EhKkqjrSSBQiFu5bFoUqowyk3rtmpLBmmyhX08fQ5+i2bmXpunzcnX59uOnP7cdOOnmtL7N5kx6MM7UtcqbRvo3HoL5u3M6EXKNVtac6Bcue55tzQvVl4tlU9VfP2NbzdZ5h6S8luDdUAK5fa+X20anO1iDnRzeboEQial6M1zbPGdeDpdYQymXohHLJMPH0Jna9eXLZ9D0wBTRl0c2i65enRzu6aeR5YhpFidrHTl9OeiBLrzclmbWVyu3pcPmffjTrm1xUsmsEaqtRBihaxzERVgKZOp0lkWDFdiw6ksjstGaWWDqLL7nnzn6/HbxFz9U4a8r7fi5d8ts5lnm3ptYvm8Oe+Wd860Llb6Tn3Lz6+J0MzRnvmuKdZ6fPvZnpz9+fJvHLRbbDzsegz9LmTpUvOucFnpd8mmTKq5bca6sdGFEVRRRUQSxFtKyy5sS6jIQzXRGHLI52OrY6TWeHrHpN84LloNMljXIu+hNXSvBl6eWDeaKEom9kl0NQALahlk8j25eY1jTea2MPAmudLr1NCKVjBVQBhVBNR6sHySqFeLSw6U1esUhgQyjXIR6fHTw2s/WeF+ce35lF59G8Otc35VsZHXPnu5RbznTqzHby3ybsdejy9nM6ebLvm8m7Ho051y9+fL0547OVbZz9eJ7Ljns89c+sel1yEhlZc9vCXLNiBZFAosQDSwo0vWsfWbNTRmEIZemMOPCy58de614a8/Qb5yK61S9LOUb4urXL5qVk2y+yXNcxq1fH6zytwwYBJZYqOu+4xXOi5llQsqHOzTppSwYpFVxJrFm9DeItJYW048l7RSCUkvWmoMpIQeZwb593n0tzeKfSOefD+n52i56rXR561TdFJm2zaNUTpujXFyYevm1Y206cnr5cuosztxvr474t+fnavmdXoY+hzbUMRiq28u1cSWFhyrULprmef0GXPYbApUwUVVlrMNne7cjrGlGCNL0jqZ6asbdWJDKjNapZWhStmLcuRrmokltui4stumrJVswUhuVIqrOlSLqcG55WsWXFpWNAVVwZbdQJWRbFBVNZca6XTmFzBCMWBqChlK9BerAgrK0Y16PnrZNGXq50tasnskohiBAEJCWlJmHStyr3w53Tzc3fHJqdHLbLnl8pt1c+3hTtosxVjMNnZ1y2TMUmc5S3mhoeX1bdGQt2JIjUDNNDVg6csm+ODeNSOMGXplvPtZmutiNNWqthCCCLEpUAAWCKwUlZLHtqRTpSlqmzm3NFmNOSzhLenKS1WOkVpcUr3OxCti2pStWN5prdvmLM7RIQKWF1lKiUhXu516bG+jjUl6+d7MaNsGowbmRFkMjECEgSIbZIwINJefJ6+Tn9PJqZznmtTo59/HvVygzVkSi49DebSghwhLdUaZvr8PT289MPH0Jz6CwCipXYllvSZ+/j5u+XP3jQloYK9MI0rBi3O7mgtcKytNLLFlSuNm6Ra3WYoioZ7BqSyrN9FNIZ7MFlVmOzmXKTOrWarKZQAgZeYvec4y13ptzr4fy+nGvu/RwTXOubJCECMjhEUHvufT2vm9MrzSGvV50AtMyVKKsRlMjJBmoyxCEGSEIEhTeXnvR87z+uW2e/kt0VQNWeTFXTvPexFJzFwqxaaV6vn9Pf0KwJAjEAQ5Z5zfHn752GgIZepBpwkATNolztbbEFWmzNGY5iki9WkQyvJfbVZSCXvSpLlsw3NdZLKby1WYJd+soGiGFl5svrb426fH8Xz+31b6Kk8D5fXkt93388uamiQhCBkg9j2tHRt975vT3+fRzwtl8e2lKsFPMay9vRzdk1cPMkdqMMRYQKQhAkIKzxN48V1wupm0zyWVTCXHcuCQyHNasKhzUvb4envEWVAEAQUhzU85vlzt82NQ0PZ0mjDjEIA4UXtYFtoyulq+VisWzLLpWIww52qtps3sxWuasWoklDM3yhyZrp6wg8pJYJVl6t8e7p8fyfP73UdnXzvm9NdvV6+fmb5s2SEIEYhCC11GRL7jj6vWcezR5a55Fn0CW2OJZ5PedFdKXr41vlvh0YYixCQhAECQASS4OnPwfbhzOkrhzOda89DMKV5qlSUBNR2+Pp7ooqqKBmKFWRa46cvfPl6w9aS5HXpDQ4xCEOEdpeE0gQqCSUkke60yomcylNdCiXy9LOkTNZj1AZUz65XMcnHXpdOaHRmu7z6aJtlvy0Xlw+/xvOvp6na/N25ca9OTzZ9836ZaCWpbaZVSorEFOjY6mX1nPt7vzd2t4zHkT6HGivI6nh7n0q7Je5NdXOr4dCoZixYCAKKEAKACQ+uflenLzPbGey+56LmStcSlZEMlVmuN/H0+gpEIBACgJUMknF3jmb5xbDbY0dLNNWDEIQ4Z2lxnHatCrREwmUKG2QQUY2UDRnW+VFy6xlqGZmu87NZ4+OnS1kHqsdNfHqSrRSBNStZjTIZKz2yOD28+ir4IGhAKhZFIrF9MjV6Dj3+icO1s1kZ8DXvU6B5Wz53qept2y+lxernREVUABBYUI1qxSlKYLcSdyzuFszzNZ8L35N087FS4lZWlKBcdlJrl6XHv2aooDI6xEEJUjAY+nPnXnnaZNRevQyarBwEAcU7Kw8y1rh5WWGKzkSSxyKyBe3LlsrrTLpWus6UkM6dS8xZ53n16G+d9jLpjQXrdK03pms2aBRBJpLJHlPV5dazIAlAACKJRC1E12Gxl62On0rzenVnSp86ufVHoJeFqfLdTuHYj22N1S1qiIVRg0wxnKKkllmhNRvOibbL5bsoDU8504eT78Ml05ZK0BYmCyitbTculFYbKYQ31yYrKggGPZbxk1iiWsvS6OgpW4cgqw4zPZWHFV87eadZFOscrWDYhz5ekuZbhlCaVsEM6IRak6bnF81N6tZ6dz0GUsUVRSEoLXjduOjVbm2GnLxPp81q6yZ0AEhVEqCghKKdCw01zt5dfpXD1dLGmTw6OeyMWp8v1Lj0OdYozyNVxrl6B0U1rpHy02WDBikx1QMOWmqOdXi+mcu8Dpxa5IJcFlFaVz8+nI1OeLK1nWOOgUFi2GrL1esZNZCgRnQu2CtxaKLLI4+8deUHNaE3bnbhKrmrfIXImxnXo87ulxR5aslddLbOPZzkKojlcXWNRs7Wud7MWSkFCAEpbzzdUtDNLVRm68IOuiUyiABVlkIIIAe56NOWVdnp9H83ft46NHDs8ynSTtp5/bXL1pehKYVVQo0K1nsphrCQSWyDm0rhmq5b6suN+poszyaN54vTl5zryz6zjKq0NUc+nHs51glNm058ClL10G/E9LuZLlYlKmktGXQXCirI49x15RWJcs6XZ06uVJ2V0Zt8sIFZADQK68xvl5m5NFHGsVVOpeeq4gFgoFFQmas1VNrakZikxdeEJLB4aUzUALAWshBgV0Ll1vgy+/4+j0/Hqw1lByWdtvQySWha0KqVRWq5tpnl5S6BEFztp7NZrsvi2CBGo0Khl1jxXfjwunKovav59c6AljUYEiqtCySk0XNWshYzEtWwZdeWikBEl5GsdiaCVVwXS7OnlYJ3sb6M0RkZCrqCg5WseR1ji2X0UNjUIazdcdC4hLTLpmtOd4owVyzPFta1UUBVGDtxgYiyQLFMpgLXKkQlEglnYsaW4i+14dvWY6rlrlCySjOqJaZeQG2xOtqKcTj06m8abnqajEQ0bYzJYIhlbMF0JDqWVKUWOR05eI74w65Tn3KX3LK6tI6kKMeX1knV1kWCFR7JbIsTW1ogggrxtY3GSygabM1wc3Uus6uN2rwWeGnPVju6z6HUzs4bniLbV6SzqWXDQ9gQVMpq9HHToc+yyhEomG55VcusEmSKaWXp+jhCABmyIQAFVFzbV6VWQJedTpDaWTVy9DPT6Jw7LnWXWfN8uiZcSa9PvPqrnoVAhkkJKw4tLD02siU2RZCIgQw9j2khAATh6x5Tqys9tM6qVAspK7CnIpbNNzKVmFiIC1osLBkSs5LNkbjRnUXM145bYWXzGapJM9SXq7nX1jo3n0NZmnncdNEdffORKkgAoIQFHOr2rpq7Or5apa1ptpuaJM0ULWc70+eCkBmyAXnUzWKlrMpyitGqRkzrXp101rtW3G/fcO+JeDvn8p5a970n0LO+vnV40V1dBSSyKikdSjJba9BmEllMsIhZiwJABAKeX6c+DvPJsy3BoXDatSuliEJADIUFoEQU+WpdhrBLITUrK0ytUTTwFUwZuA5ILOrvGizAneSzWOZjrqs2axIhAkAQgAVIBKE0KJTjt0c3JLpW5MR5r0+aZRRKoJQVoi1wM6mpLl6sq0eK866B0LDLXN7cb0y8+zlY1w+euz25eum/W8uvRy2rFaGCCIMRJbCEIQJGYQhCEWEQtRkgIEKZ7OfXP1nFqUM1GPcwazSzZUsQpskuo2RtHElVUrKlaVVmMwsvRacMWFiqcWORrPZ1ipKy+5asWdWnU1iSS2EBQBAJbCShASpEOTjr1ZrkS8yXt2onM7ecSqJnSSC0hsZMuNE6XbG7WCPTImNZ8b0274x50s3rMxok4XLrzs3r9eWqvQ5305fV8uutrRkpYQgSEIEhFiFIsZhFhCESAIECxZBZlsSBIEhCqzHZzN5xXL6zTZnK0SxaRJLnlpquksEBSSmCWl0tRxpONZ6TWaWcwqkyyivRayqU3KUUSDUIpWAiEIqTVWdCaSLF87L2bAcTrxssuLtZ2FthDEXDjYxrZ25W2yGFzcOaJrIqZqw7XaFq1PO8OuaOn0zs3m4vl72d9rGvQ466IYsgDBIQJCACQhCECAhAsxYRYzCEIRYQhCJAkIElRDWVMdmVlM75bSgIbo3lVed68+X0502XWWy1Hn05UdSzpTWGqGaNRc27TvJvkrly1QlG8nWLFiGIslFV4003YtttYkMeXxehtWdP0+FhpTbJYGAtM1z8bsjVvBJEWnOss1uSla5K2njTK9NZ5Lh0rl6m89LebKtiw1r3sdPU8umma1QgRghIEKRSQhCECQhAsgLUIzCEIsWEIFAkIQhCLEhkm8HPWLG1lCxQCBZTXmenKb59Xc79iayoSyL5o1VWROfvHD1z8zZn1najbzbFqmXVNYEqGY07l+dvm2LZaqiSsSkW2PLYvW2Q6np8clhJoEBAXFnWTOthLFBElUuIIsIpyC2jWcPnt5WudOltj1ZDJZN9rOu9jfoMauzoURoclZjbEAQJCJCKZJbCRCVGYQhCECQhAEIpCkmssuHGsOdVY2KhCEis83055e3PqXPszoUqqgFAQVVpLmopszax5/pz8ZvnRF+si5gq5c7qxrpF9no28lznstHWskolSytdMeWjp6qHb6+aQFigEBYtWVK3KIRRUiRdZyzFK8t5psi2pJePhbbfVgbKbNUpGpx5fUc9+i59WOZZ2JrTLbmZK1rbAqBghIQiRYQgSJEhCBAEgCBICayZuHG8U1XmzNlsQEFPP7xyevLqbz7KuzCLBbFaCKBFpUpWmzLrPJ3z85058Rmm3XcokltubQrTKsu6aZfV46ChJz7MWs5LnmxmaBI9FdeUy1EPU9/OVkslhCTUFhFhABWI0PXNTKtObmNyPVq05cHGt9aVt1mWYpndatXBaaS2XbNbY0zXZzrCFL7KZfVY3QuweJLAhogiUSEJEIQgQBISKJcmbkxrGq53AEliS2M8LWeL157d8/X16JVUIqgAEAFSqkp1MzOHeOFrHB3jnVJJQXTZ0MdJrFtwwVOaVpzrdNddqAhRbEK7nnW82Z56988VLRLMvo3p85U5sthJZCqoFiFYMGCMZrMK0CSGJVy0ZefxqpZJZbYzs1NlmmqqkaJSANXTW4Zc6Z7K5PS46cvWcadvO+vnV0u5ekt2bJYEAQxAECEEuSMWN482KqrCxFUhDlax5/rz19MepT06kArQZAAC0sVpTWfUyazytc+D0xx7KkMQBKWO4ufHS246+saGmligxRpzehdRUhEAlV3NJRVIV8vJrMcez7cjKViyBCqArIgQhCrIwQmKXz0X3MttFjlxaWUwq4JKMgEenXpLtsCCorhSCLBoz0ySBZC7O9RuXoZ1qjRLYWS9rOtM1Iql52NYMaVokkCgCgiYbPNb5W9cej1PWjTQSAUAAi2qiJUUVk3jBc8TfPjXOLUBAgJFEudXL0+kzZGhAC2ViiobRAWQKRaymqitAeby6FJXpd8yFQsyUVYpiBCMsGGRoMsGTPXm6KWgl8zjROnZs1AnOOnY1gaWXPljihWiwuNS7LGqEAlQo1NSpJYQFkIrQDZm9vOt+OnnOPXXnWyNS6VulsiQF8tvGXty7dz7BblAUELoIVRQEZrKdMtzi1nk3nxOmOYV2GDQiEjHNJVlzZKAr9Ozoq0qwmosiUtJZESxEpuaSm1Za5uvNrtujyuXU1Fr1u+cDNCFVVAxAwwQqRkKtkUaic+3zybo1GSysWXLFApQmWa6NbUtoazFMBUKYzZuSWssLTRWur4mpBWRaUELUIpIQiZOfTBw6m0lkWS2muXfLX05+51r0WSEDUkslJXVNVSV2VW57nHvPN1z41zyNZy2FTLAWSUGKFjRqFDKTqNeol6ONGwABSwoti2AruabKbmqzPWI5kuTOurnpol8pFoK+i9uUyDQlVQEg0EYIykOYdVsw0wwltpZkRDkJksyC6iy8DLerNYZEzWDqaa31bciITQQCqWiXHGaUo5dWo11aLSoA1ASReZz6Y+OzUSEWICGnty9Tb6TOtCiCXLsjbLrmr4xWcTU5e8cffLjazgRVJKKyALGKFs1qEYsuutl6SXozUgEuQoFqAgIoKQrua7c7OKuWc6KZbXTLM0y1DR9F78zKJQoDEGCrBHCGQytYwwZXsI0pmnGQpCVlTDZ5QwS3y6bLNCGMkuMqyObNNNb9ZuBQsMCFtWWmXLJkimGtujRWo06RAYc6xc9UklEsISBvO7ry2ajBqAVUjVkWxei2Z7M9VstUlhFiFaMsqxnVpBlsO3m+jmt8qqCAIgUEFSWLCilZXqZzjxzlpDYJVhVrXKbz1fTlFimDRgwYbVYg8hGgqww41NIVMM0wyAKwiKvjtc/F898Hl06O8ep6ZFjDS6bl6lQzS4s6pgwKvNxosmoKiSBSxXLQZDJjUTrUpRLp0EVSJdCFjDNdbryusamIEhAFYlikDDUEgYhkyztWbzpDBLl7c16Oa25oiWiQUKiBQSBQAiooGqE4Opy06010GUpRJqq2uSpaozHb6c2CshqMFWVkYIcx6aIr2OMOEMCUq5EhCUAZeQ3nxeN8Xj00bz6/piqyqXynLdpqs2WNZqt26zsq2yS51w5uYmaYt1N1a0li6SFQiqq4MpGRc0hVjVc9HTznLp6brzNCokIEACsUVCSxliCMU1Qzoq+iEul7s16Sa2ZsVUjQkiLUoAIABECi5WFFMWnlY2nbquWsrK1rKiqKzq9OZVgwwVKsjIwVbMNNBoj2NTTMVVXJlhKljQDnpzNuQzxOXTHy3XXpOkruacvN420plrlWhBZetOs7NNlm3TbZZZCnNxtY4GaR7NlbLJYhkjbZKAM2kqi+vO89GrC6y6tVmkelsVURBUapCS4YqZ26zZdMSLF7836fGtgJQsRbAsQAJC0LYgIkkFsRbBKpQeIO5XUWsrZqWu2uKjOmY7W4xAwykYJEZoyMktiQljMtcwgk1UplUlhLU464LLEzXObG+Lx60S93plEpl5ebbKAQALUVS1yoQax7nRWyzZpt1NlWJErXFm45Vjo6mcBvq4Fi2KTLnr0NQRUtGbmMkVxYt1lgaBXIlhudttuoZTTR3s79VLuzsQtQUhBWQsQApQUFjJQEqQBUrWq3wpv1NwZAV1S1TJVFRTZ6LQwyyijRCJFhElKACCwsnWYi1TnVGdlQhssSxOe1VK9Rnm51RjeaW5DVELKsoUABCgBAFWqKlSVIlNctZorabNzbZsqysMZI6C4JaIgE2WbLnHbv1JUiQKkAqqmM0VkhrLdS61gSFe7nXrc66M2AKEVIoACBrIlNgFFBQIRChqQEUoWq3KQNioogggjVZWlmskMsIAFgIKAWxBRUCSwXK2KlGd156FANZZZciTSzTJps5+bnzpzQLVUtBTm1wirCqAAgAFgAAqFZVm1yioNY+s3F9WnW1OhZbZKTLGorkZ1qyFl1mrTTYRaCBKyshCEAvbzr1+ddOaAAQLYgAAFCAhQ0BBKUAVZl0ZIKIUrmaz2C5MqqlKygq1yoIVb5hYokFKBEBSiwlJJWBVSaksiJLXnUllgGR6s1GzbpSadRc3PNMEkG2Ekqilc+bnEFlWAKoFBAAqsiUKBSqWqVIFGGsfU02d/U07ypz5dKZ67Cgy5tR0blVaxAWVgkAunTl9dnfYx0aoBACAsoIBQ2LJBqeFpCsSgEsZvRgAEKzMueqRbFhLpZlKWEVFRnn7yFVALaoqIiiIoirKIii5NRJS5slhLJLLGsKOmqbc0WCVJoACEJAkDKCqM5nzaJUFhQKooFEgFIKLLIFVxUtcqx6PtjRrFUeax01XPS06Va61EskkKBLTJyEsLtSxPoOOnXz0plSwAGLRyIFBEAoaeRwJXbSJQGL2dUWIBRKVKlp0zlJQVLXIlKVqsKcPfNVWlkWxRBRAAlEsCQilJQhQwalhsbWbLm2sudTl26GsaEE0qgIAjECpiWGU1CAimM5nmqJEgSqKqgkCgApIWlBCy9frLris4PPbCrVKlb7no6zrrTZejnms6a4v06Osk7Od/QufYSiwAKimhI4FI6S0EkayyCU1RSgGNUxtLAAEFsRayrShM65SgqqsSaWFTy/TmsLaoswqggEiiaaIpJRACBBsbUs1lumXuWQQstGd4+HftdOd6yWAIEikYJEIVJCEGAQEUxnM+bRCCyqBUQEAQEVru3NNykvnOe65opr1nRYbHQ2OMGjTIDbuay/OvoXPrpllQChIAALUSpIoQBssi6kKRSDJpZ2xcsklKKLSCVSZ7nJbmXMVLWIqnjLxDQQEZjUQgUxJSpiEqEBEG1LemNG+cpJa8gslkvG49fR6luoZYAIQqSBCkGUpFISEIGJZFImVBkjNLVCyihEqQLAXat7NGb5/n01WX6yyNY1FGphg0zJWFtdarV9JjXfz0IAgSKCAJQZixJC1VbUzUqCI66LN2ZqS5ShBYIFoEK6qZy1ityLQtYqoeFvGBmiS5hFMRZk11AgCCIkJUD1526w1i4sWBFzvkefr1tujrJqADKYlGiGCEIUg1RYEkmWJmtWnQ2RZCxjMGVIIlQhCmazypFljWMFDYbWCjBprkqBosrsU5szv1k0ysGIEJCASEVgC2EhWVgKrmqFqymS6TWuqmiEoAKZM9mO3EudaxFVPC3mYgQWSaMkWRLTKQ1CRIiSjrL6lu+evtwv68pnWTj3px0EZefXBx6NZ6DcbUEQKwIQhgjEooZTUohiJiZt57mNL1xs3YEhBYwZYQRKhBIwysjDBsIZTowUNFCgtI0WHQ0eHX0EuE6y3raPmuEISBCQFGCldqAIyxbVqEQx2ZVWgjGw1DRUmW3EZ2qlVFPEXmEkpAQVTKQywMQICEo3Laj6zf156+/lv3yE3k8/pzcu0M3Ppi5armnOhpt1GQrGSpohghohCEJKMEMCykaW/SEISIQynNyBLISXILDQdCEIWSRSkqEJaZLC+qoFEvOuuguW6auLiwshxlcJAoRRFBAliWMmpZA0AopjXGlAsJdIkaMQQ8prIRYAqpABECCUkIQgaNy2pbvnr7c9fXzvvnXz64vP6KcdJWbl0z8+lEVxUqlpYqKItNNm7edljWQKMpCGpDBDUiVKJIhIhAmSMCBCoKSlWg0QoSJCEBbAxKZGK1cNzoohVi2Wyry6LS5bS6W5LBy2ngCtCIRXHuXsiSoRCAgKWEijVwxjlolrhDH0yAQoooiqCBCQCAAANG5fUu3jX346OnE3NPLti49kzuVn5bp56qaqlSEisCoogLADxt1N+s7tTRYbChtg0htJAwSBokiBqAOZJTEqQtUStBqEZFphahCAHkNroFzZtJv1nTuKQksCEYeLLbC9by1L013FtDOkm4rDI4wwaJEYIQWRVEKoztUlYJFXnagDCgFFALAEhVWxYUWhEptZt1z09ud/TkuLRjpn59UiLTjVONVzSlcLKooosKC6EBFUAi5d1zu1N2s2ahsKkMEJA1AkCQhQc9ITIVXIqkBKACSQBBpXsNKVZ1ysb6WsGzf0gSSQIbqBsWWBSxbi5NmsdC8dNxVOmLPorm2R5bCwsp0YYYYaiRAqlctK1LWKgXNcyCAiyBQgQFAsi2LdKysKsslzZrOjrza5Sbo57qhFEU5tGdpIosLNARVFUSAQEIoFAKsFXTJu1N2s7bG1DRhiVAwQkJQOaiixBRCEhZQSwEWMurASWrLzMaEvS1nLZv1l6kktKG2SJTNNJKcsLmejvj09ee+4qa4/P14c9Y0w5aOWFlWS2WWS2WOjEVRZamkRYFLFdhCGaCFIsgLAEBUFRUEsoo2pb05xEm6s1YVUKoz41XJWIIBVlURFhVVRCiigFhVVQKCIuxN25u3NbM1CGCQgQmGykEAUGaqKLbIgA1cRFIVTXNzoZdLea6rTTcvUlawqUBdRtVDDVYXs9bfm6+vHrZprgZ9vG5+uqUUVI46OWLYly2paWDNEAqiBEpalGGIGWEDECQixIsQEWIQ3L6kRVUEoAVS0RTFbVZUzWJIl0qLIs0oosKqgFgCiQqhFlFKoh123PS3N+8mwhCAzplBAhVAkizSo1OPAAArXJLlmtVm64qMpcW2NRCktKXj0BQjDVqvPu78fZvl3XnScOezzWPbmx1UWgQgw45aXFpaWNFIpiQbZULAjBC0cyUYNsgyRSQhAkqQ1jWSiAksZEqLVLWVlRWVlSVpUJCWrMoK0siiQGlFVZFAKLCiiqFU0nb3jXYdSVBJMcKqwsuaayZttdDWDZRKkpsVc2dZ5b7N+sFMipD2WllhopBrbUamJChGpjXvh6PXj7t829itOJe3lOf0efj01i0CECEJZD1aWjtMjSsElpIaVZCFTBDBoqZJKbIFTBqBIGGsaiAMEgqoLCCldViRWVJWVJWVrWiyICaQUQWFFVRYUUUQWUCW6U2WarNVhrJGaXHjWSac6Osbd4oEQzWWXJNg0Js1hrM0tGaw2jM201FmFltgakNYAQaaHrXvj6nXi9DfJvkU5G3k+f0uFj11TQpSECQeGqwsVxxlIRyNFIawqyFTBgqUNGDLLShgoaKwIZGo2tJAhIsBCggUtKJAK0rWsqKypEmahLpEQWVSsSRBZVFVYAgiIqyoRYloi0yiVjs75vrFlUTWaL7LarhypM8tKyH0KMrM21KLNwbWqBkgKitIbWk3b4et6fP9E8vQzorzNTyU9fl8fQonQQADADTw1WFisrjBCNEJEXXoRpSEZZBQjBWBQymxlgQhGGiWFSEKRZAIRRQiIotKIKVxWla1JWViJWViKkIyk0gkViiAlQQAkKqqpEC6027zglslpi6w2AEV2pIylJTUQjsvTVYy9pIGgEhCDDM7tcfYdPnekeboY2xg3PKu3j+f08ueygqBCEYdbBxxlIQjRFEkNWtMhlMEKFojBgkQ2kMEYiGjKw1kUwQ0YJCBUoZoUGZKAWKClhYWqxCtK1rK0rWqRNK5ElrEKoQSEFFVYUUABV1Jp3mmHEihaZUGg2ENENEhIe5sq2oy1pCSyEIsCEKbbx9h1+b6l5uhjbrj1z81rfiuf1Ofj1ANQiEZWGWwdWCEIRpREAadGUwYYJFKFSEMGmDBIEIwaJII1EIQxBlKRSkIQgAAUCgRRKUrhCsrSspVCpK0SWuq4SEFquEhRYW1QFqIVSrRCQKQKkNkIQZLLLKZCkDaSBBZCKQjGq8PXdfmesnDozTmXU4Gni+X1eTj0xTRsIQwWmHGVwkGJEWRKWNGhVoMEIxFMGxlMFIpGCQIQhohGghDUgjUYIQkIQhCLASrYEAosKLVYhWVlRWlRSlapFbNd0kVwoggoISBUgVFKQCwlkCQgSxHsamCzCBtgQEiUaIS+8vV9Pn+rePpRoXNrPF1fH8/p8XHqlrDIVJIilpx1YISQCSqQBfaRySM1EIQhUhghoyG0hDBDRghpiQwQkGowYNQIQkWISAIBVIBFIRFK1rKysrKioqKikSZqsrK4SFUKogAEIAhCEIAYMNcsNowUJENpCFFUEIjK2seg6eH1+vn9fMvtpZ4+r5bH0+Jj1sro1jElNLNGbYcMpsgIAJRAJVtpghtaQhDBtKMsDBsMpsKmIEI1GCEIQhCEIQwaJAhIpSBIQgFiAA6FK5a1rpBBCsqKyoqSlKSpElrRBIVpBQCkIQhABDB1mQQ6MNBoswa2xNFhuVCiS0tA6vTz+o38zuTjpSuuXd+e5/S5E9RluseiSItcom3V5TEsgsBpUEChFt1EKlGCEIViMGUhsMpIMQIQjUQwSBGCQIRoNEkpqIQkIEhArAJFdlkUrWtVFFFEEKkrWorKSpKypmqKxCqFFFI0IlSDRsEFIQgw1GwqRmXrRc3aztuOjvz3MZXTmZ6Rrr68nb14dTnG+Y6cfH0efn0PbcjhCKtU0M7KvKYlLQyVAqgiUVKtRgyFTqGUxAjUYISBCQYNEMpQhDRgwaJBghCsCQZJBJRIQJCBppIQURQBRC2KKKViFZUVlZVMU6tUlZVFRWJCzSVKkG0yQDMIAgwaNMFl7bbm/WeleXd35OleaJzHXnzvGelrx7HINYnbmY9medbbbksCERqrNSbOdNaYECxYRVBABRIrKQhgkCMEgxKKFWDEqBgjUYJBqgwSQQhDRWIYISUQhIQMQgQ1CAliACwAotgFFEFEKyqKymyspiu5plrkpEisgWgQASAZgAhINTU9zdrPQ1y7m/H1LyZnJO3Pd8zWlx0uMM7tknpWbusuphwCxVndc2JpmoBJEisrACIJawQhDKQkCEIwaMSmQywNSCMGiEkEgwaIYJAhDUGIQMsChorEgSEDKLDJLQFYqisgAoooogsV2V0hVFdUzNcVFMViFc0rIaBCMqEACEGGprH1nbrn1d+frXjY40OuF3obZjS5hUdK50Zb6tGGIizVU3VnoILcFSEhUqlUECv//EACcQAAEEAgICAwEBAQEBAQAAAAEAAgMEBREGEhATFBUgMBYHQBdQ/9oACAEBAAECAP6OdJJWrRRAD+mmQw42HFRUI6ra4iDANAALQAAHXoGCMR+r0+n0+r0+kw+r1er1evp11pa1rWtLqWOifXlpzYubFvhWlrXjWtPZfqwvCb/+KPJMrqtaOIDQC1+44IMZBi46jYGsDQNAAAABvXoIwwMDOoAAaBrXXr169evXr11rrrr1LDH0LOulr8dSx8MtOfFzY8t/GtaLZ4HMaQgh/M/+uV0UUEQAGv21kGOgxkVVkLWAAAAAABoAb1DQ0AAAAAAAAIN129vv+T8r5PyfkCULqW61rWta1rWta1rWvGnMfDPRsYt8WgNa11LcvBGQQh+QPyQQj4CH/kJe6jWA0B+o4q+MgoMhawAAIIAANDQAAAAANBr5jknZk5p2YF8O+N9YMKMEMAMB9B9B9B9AcAePnA/T/AKN9ubGebm48kx/XXXrrXjX50WOinqWca5iA1rU0bWtQ/Q/gTtAj/wjzMcXXAA/GtRxVcbDUbGBoBAAAAAAAAAakuvzT80JhjI8HHhWYtlJsYAAAGtLWta1rRGta0+F9CTDycfkwHxhl4uQQ5PRGvGvGlrWi10dmlYpaHggjJRsTfI8j8H+A/Y/oVKakIAH4a2tj4ajGAIADwAEAEABNclzhyTcbDgYsRFCAAABoAAADqBrWta1rWtaI110R1I1pOZNi5+OHFMy8Gdjk1pa/JBBbJDaoFq0RmGNAQHUD9H+I/A/qUVSjAA/ENarRjjA1oBBBBAIKe9NnBHBgIMW1gQAAAAAGgAAEAB+9LS0RrWtaILSOvXroh8dnCTYOPL1Mt/HRT23KTma65dgYG/+Ifo/0KxDGjXjVSjBAGgAIfgIImzmvdVwNaigtaAAAACAHkJkbaDMSMKMGMGML9KML9L9L9KcGcEcEcG/DPxjqjgtaI1ojRBGiNTQ3OPiWjmfGl1ezzpzblQtWUHgDr11+z/AH8H+eisM0DWg2nTjYAPACCCHjdrMsq1cQ0BAaAAA8hMEWNZhWYePHxM9ncO2Ct73vt379+2mxCEMLZKEmFfgZsS+NEaLdEEEEae2/gq92ra8aClg8kPbcrdcoA3WvJH9dD+IGv0RhgAg2nUYwAIeANa8XcjqligGgAADQCHiDHw4ODGQkFdHVzVNb0GL19eutdeghEAriAMCK7F/fwPBZNh7GBnrLRBBGiCFYgtUsbfHgKN1ut5IkbYiyg1/Y/nQAH8itfjDeA2lXYxBBBaAQ8XsrQxEbAGgIIDwFUpV+OwU0QtIPEwmE3s7A+N73ve97Mncu2tLWtfgttYS5jERogoorRGRo0LQQQVZ1+r5cLUeVC1r+Z8a69evXzrwfG/zrWumGb1gijYEAAAGoeclfxmNCamoAIIAKjjaeB0QtLXXrrrrXXQHja3vzrS141rWtfkLV/C2a2iCHI+XiiEEE0yRHyVI3NN861+CPHUM6dNfrX5C2D+AtLDLVWIBDwxuvAWauYnHIIIIIIKCLGceA/Ota1rWta1rS1/HWvGtfytVsjRTkQ5HznmBBN8VnZiLwUVn/wBHxrr0DOmkRr+Gj/EEHfjDqJsbQgAmjXgLVBgQQQQQQVKrjcd/bWta1rWta1rWv/ASfFutPCU5ORRRV+OMBDxAs+PJWck8AdfX6+nX+B/8I862sS6BjfxCPxM7BwjyEPDBhsfve/7a1pa1/wCrkkRTg7zogAIIKM578PdORGGdda/GvwfxrX71+R+oJIAAh4hb+HtotCCCCHjjkC147A/0151/4973+eTuKKd4PgFqATBDFnZeulnbPjXnWvJH4151/DX88DZCAHioAUUPHUIIBaC4mQt/gO7A/wDt2t9if0Tk7JDk/wAuIDE1uu1b8WrE0vjX41rXjWiPBWvzrxtbMfYPH8MTdgdrWqclmBa0TJNG4IeQqFmOT+Ad2B3v/wA2973/ABzWSKKIf4K6BgYicTQzOR8TyXrelrWtaWiNa1rwR+yex8Ea122Wen0kbB/HH8sD5qrXh7XsiewhBDwFgMqj/Tt27dt73ve/O973tb/q9+RyxTkUU9CMRdNKR2MxOcy3iee9d861rWuuta1rS15J8a1rrrWuuh+AAuph+K6DsH7wedYfDHEOGtOiexjopQggggMVma1r++973vaH/ltZW1a8ORRAY0OJRTVVxWYzPi7kLM/50ta1rWtaIR8a1rS66661rWtD9hPDZW2hL6DTxmTx+R0mOitXcewotfC6OOxG9NQ8QS0+Q17P/wCNLNYzNi2USUV0EQjKc8kup4OfJ3LqmnuZbxpa1rWta0Ro+NEa6669evXp166111ojSH50nIfgOohl6hyirYAVDKPx1mFpCLHQGBkzJwh4CY+tm6+cim/gD/55bs2ZmyTnLaDBEISx0j5CYxWwTrmRzKmns5eR/wDLWta1169S3r1661rXXXXXXp6/QK/o/Q8O/TPGoJKHKqN/TDVzhx1nGslHj1mD1tlbM1wQ8NUOQizseZjvNd/DX8dLRL7b8nJl35R8x8hoiEAh6mV1hzlDjBips5dyZU+RsZZ5/hpAaADevXr169OpaWlpb1666ekQej1dY4q3GK3/ADur/wAy/Q8TIfiOO+/wPAFHkVLkkTw2tljf+jmxoeEFrp6gxrg8OB8BMLLTcmzMNzIzLcx9qMmMiMh8/wCx+xOSOUOWOYOYOWORdZ/GughEIhDS82HTl0cMWKOOdlbGakeb82Zms+T+taAA0AGhob169enQtLenq9HxxD1CrYetwWD/AJtV/wCfVeMsj7du/wCQF3nPkDFtJ8jwPEMtXktbk9a41QZVuYFd2FkoOQIIQQQAAQQQW/661rWgwMEYi6Iymc2TKmU48Wcf8mbNTZGWxLkZchckqIfk+deNeAAAA0NDddREIPj/AB/U4Q1IOK1+AVv+e1uHQUQS4ku7F/fv3WtL2BgjDjEazoXMYLjfyEPI8da2Ug5TX5VDk4J4skzMfK9IxTsUaPp2CCED+Na0gNIDxvt39vu9xn95mDW1G40Yv4nvdmX5ibIvvSZN+SksFO8WVWI/WvA/GgAGsbE2uK4i00Q4SDhcHA4OHQYhbLi4O7di8vL/AGGQymUyouavWHjwEPOqlTJMdTNYxoIeNoIIeY2YyF7ABehyrLjZ47TL7MiMqLgeGCsaX131/wAD4Jp/D+H8T4nxPhiiMf8AWjGDE/VfAMCNoZR+YflpMlLefelyj8pJcgcf0VYDD+CtfgMbCK7YBEGsEGKr8Sg4RBw6DAsiB7b32LzJ7C/2GQymUyOldNJffmJc2/NBzWOd+G/iNtFa8aMTqpqGuY9IIecYyhEh4lrkRvagWyi0LbbhutuC020LovC+L4vjIfP+w+w+xOVOWdlftPsH5CTK/NNw2jO55JJLlMiSa5P6KnTvBO+nqrUZ8VBXfH0jrx4mHjUPFYMBWpQRbCJ2XF/fuXmQvMhk9nd878i/Mvzb8vJec8uc+XJS8h7jyEAmoBahbf8AARI/G11MPxvi/ENbG1NoeQpIIZgUCu4lMrToMDQ0LbxUkJHiwOwcHB0j+1OTe9+CiHNka5pbXRK34K22rDxWLjceLEJa5k5yVbDPv8e47QdEIehReXYy327l5k9nsMhkMj7L8k/LyZh+SfYJKmty56blMvKpeRS5Rx14HkIeGDQGqNe5M+bBxZsYylCw1ntBH5BrR42PwPICmhjeB1EQjEYbGW/kHdkMegcmzuHBzXE7pPW/G/BRTmlkcbmluvFOnTwGnz/IjotwTeNjjOeozWOO0LOTxEgwA4y3if8Akv8AI2eLNiMnsfLJdfk3ZZ+UdefKTJJLlpuSS8qm5PJm5bKIWj+Qh5HjUbOgZFHGrMmsA7NrBZG48xdQgQUD27xTMtttiy2ToB4Cmggk/UTgt/mudg5BmwQ4HZPfxvfjZ8EagBYa/wAN9HHcfbHZuZHk2BytW3Fl4rIl7XaV3GzOx2Igi93tMr7T8icuHvyD7OypL8mdl5NLyaTPTXnIrXg+T5141ofgAIBsXq9UcdpXWd+xW04tnErZRB6+wlY/VWH4xrfHEImbkYslDIp4YZNedBNK3vt27W46tjZUqEgkDxI50xq2fYD5KKbH8JmMqYtuPFOSrVpyySWPqbfDJMXW5HUybXw5OHJRzZFcqtQl+Xfln5B0+3zy5i5k5OSy8gkykj9FFFaRRRWiCNaI11661r8AeKMXxTXMFZnqfXkxH0301vG+IKsGIhh6Ts11rsnbASNa69SC2xHDkK2TnYx2kTtMcta69VorSy0aCb4eOuNWth7XLe6dkyCeGb3GaKOeaWzHbdknZLPToirl6vI4bFB+XFuaxkjyZ/KfuHyS0vq3QTZlshaQta1rWi3XXqW9ddda1rRWvIQ8AcRxf0/1V2jjqf1v1gx31wxtrGMp1cMGev1+q1W6dKLJBGITrS0tWQ1GKOWne2WBnUDTD42gALEVCdZePew7uTuu9ELbXhyYRN7oZ3WMRVnlyN3t27dsiCCx3iOThtvJtjwR4nBx1kc19150ksctSWhPjBg3s69OnTp0LC3qW9S3RGta1oghEoIIIInjuINUVeYjFYz4PwBS+EKWfnrVWwCD0+kwmCXF/X0K1qhqs7v379u/edwIf3eyjlmO15B8Futa1a8TRlqHjfeRwR8ELbXg9uzXYWjKc1fLi8vLi7Iv7dii0ngJMlzl8/NG248ZjagsPtunMpkfJMrRI69S0t0RogjRaQiS4vdIZS8GDBwcEQAQC4vQQYI+UoB7mvDBFmcwyBsAgFf0eh0JigvvzkduzafHCPWYzGYunSVnXrrxBLTvObrWmfuSPHvWTi1pFORWOn8kIJriVEzHVMvddIUUfN4+NeOCLk+Njp1W+8TxSwSewSmQma1atEFvXXXqQQSXukMr5WmLCw8Ih/5rB/yuD/l0H/PoOMxxGUzIIIIL/msHzDcF6Cb5k1yGz82/mYK7WBjQUSS4udKXmNFhAc699iL7bYeWGIxdC3roAihkSzyP3ZKzMfgop63Sex3koEIHfF6VyTL3Q8vLvG7Z/BPBlkGz1JWMIdCIT8p145CSwUQU47Ly5kUWDi4dDwCL/nEP/O4eEQ4BjDJ7jKZTO60/Ivy8mdn5GEAPOEufd/ePzeNtPyxyrMmx7VGgiUSSSTI8h8kUjMbHgm4UY70PhtYd+BgxstYTdizp1Y2HG2cNRuvYgm/uaOhJcj8FOTluN0TvwUEwwx0q/IbpQTGGA1nVzHPAKYoDGfU18Jgxcy8tsmZwZh2WE0gpkD2Q14+Es4LFwiHisWLauxlLzK6c3H5B+Vkzc3Kp+bT87n5xLzKXlD8zJOYE1BABNmh8Fs0wO8LQJY0eSnIl7zJkKL8bhuNTvkyD7r3lev474uzbDbntkx5DXOj1DNTyV6jjrbmeB+5yrkfgoouc6NzXfgHfFKtt+YtOTPMGFfLhckTrwVZUiln16jUo1PlGWOpJWjzjORvyOWoYfJfINg2nXH35c1Nyafl0/MZ+XTcolzclt8Xo9Ih9fTr166TUEBFGInETvHjD45zmMaPBKKllx2Jittx9mxPkQ6nhYOLQ4SOoAURJWmwFrilvBRvFh9SKVFiguXFjbT2ofuzDSmzcW97e9xVF0R/G3LjNLP3CnIKCDD4wv5JjMGx2QOVOXOZfmzlchablJMycwzL1c9W5TDyaLkQ5Cc5ZhjxUeOjTpTNLJLFLjLOOfWfA+F0ZYWFpBC106ev0+gQBANQVCWxCh4Cp1+sbWgeNpzpHVsU8RQXcsqHGqWJ0QRITKy1NYF35zLKu43IcZLBK+s17m9WqOKnL/FiysfZ0rn7J3RcxAoolqxlbfI7CIx9SKtPcucrMfSY6WkRI0JhAETYY4oomR1YI3iaGQTCZ0hc86LLwkY9j4zEYDD6PSWFGQze4yl5RYE1NQTBHL1lpBjRi4GBqb4PglQwQUbdi9fxeJx2Ks5KxkYLzLzLQVmNdnOMhUFyG31yWLyeLik6gkaAY+cIfkuMl1OdIPJ8ROTXbLtsHD4MpLemTlj3TXso9sQb0tDzotc0NDQ1qaIQxrFVDJAIqoqin8Q1JKk8UCuNe1xkc9zg5piMPo9Hp6BvXRCCamqEKKRskcoUVAtYAh4JJvXMBfoUbtq1awvHrNq5mWF7Yyx7HVDbRZJG8SOFuOaOWCyx8sGbwwTXohrAsXPNE3zp5cfFBZiFEAOGgoXBHwAFxWtyGwgKraPFclPQHm140tJ4AATA0QBgYIG04KsMNIVBX9Hpux3mXK9wFokfG5jmua4EEEEEfjQDU1MQQQUMgfiGxhqCHgmeZgwGJtT3LOAweUy1idoZLPIx8b4XUVZHWaKYSPcwsimqvZaZl7ayOOBjlA0pQHNQWpUT5mOehDdJ3mg5aA0xldnJJx4w8cxzsSdJ7fZMOnTSIf4CCYmiumBirDBsqCJD8X1cWVF4+1sJa9hYWFhYWlpbryTjaQTUPAQQQVKGRrUCEPDjbk47jFlLGAw2WychLth0pYI1AqCnIVwzue5NdLBBYatV5po8pjVWnIKrSY+S3CwmQ+T4sxSotIT/NJ3UADWBgkOblHjj4nVwOefAUqcFrw9aCAamqBRprq64+qqh/N9WzlVk1uSSNORBBBBTkU78PEF8JqYHoIIILFxsTUEEFuDHvwtStk5sRjcxkH2PY4JjXsr146MEFZswV0zskjACYXQRljg6s+zBJh5Iw5zSA+Rwd+T4pqaJ4T0VqENWgFxGG++49qCwDZlSwI4cziLeNMw2dqWYPxIiPDU01y0g1lg313QT/ACflG2bdue5Jfs5FPa9QJwIIcnL1+gwR4s0fqDVkflJQmqMIAAKmImNTUEPOMrYdk74YZXPVmqRVUlGor1iLIDIw3Kl11szudYgMctXoQxGJpnZA6nGBybFY2wQ4QSxCaLp5PmZZWNwIemsZAGU0W+OKRZubbUyLDwSKjZfmX593IXchp2sxj5GrSl8hBBVkCDTTbMNxuU+zOSOQN59kuqq86y5ygDkUQXuuOuPtTSve6f5Da7cGziwTVF4aggsfBYkCagh4xMXI7VeO7LiK+ZsxVTAKIp2sjuaUSMfFNBagndL8gW2PkjljczUJnghe1uMfpcsx1eV7SMG7LxgvJ89S2WG6z0GpJT1oDHsOPGMGNxsGZUNMMJheBkmSMczqG46RwzlDzL5HgKoe1atWgdj2YuHGNx4q9TNJdkyWRyklgztfGHIpyi46OJjijeLDjQwsVONjWCIVQGhngeAsO1qCCCaHCzV4+p5qUOSs0a5a4PfLPI2R0p7iSOaOV135jLMc9d4f0dEY2xRVJqscNaPxn8fiZk5YefJRlHxEwMUsqayWHU695qtZWcnFni85pJBDoXZJj4pGrbVTsWIshU8S/qsZHszOMuDGfVjEjGfXDH/AOPNDIlz3PxjUUVjWtjbjvrTTsT/6OXmrec/7bLf9Bq82amoAIeI2001BNQUIqx8klwcOVsceizM8dmxPXZKLMEjjBYhK37GTSztdG6rC2ON/cKKoyB8/SGqI2g+OUVGJ63BI8IJjZXxwGs+KUyMcy03UbrTga8zpcaXm1ZNwXhd+VjJMk2WV5eAWLDzk5CtLEpR40PFUubLBg5xd+YbfyvlG0bJtPuXZNV8ZDHspyxIpied83q5Qu5dUhZazDn3AmJ6CCCgRAQQQUK4vDzOWFtmwwNmDoWyzuuyz96de/irUEri8zxPaa7KkHoeGSxOFz2xQRxSSvtR2Cgub0cPO9SLj0uRYogXNlixZxMuI+i+mkwUnHP8AKDiY45/l4MBaxXG2zusOKYgo1gn3mT1mvkIUaZJ33l6ZEiH4Cps1CPq7L35L7H5r7b7JLmCjVo14AtklEYdVEE0TWOTGYRsUlu5LiqTU1TBBBV1aAQ8BNfxIZJ9mbiUXJLMbK9w5GexJYfaZPg57+byb5HPf3psYKTsXLdme6V1WZohDLFm457nl9eVWIaBmUi4/NmWJrnyYkUlyLPjNUrulO7o+f5IldFebxhmReHE7BiOHfMMlKTUa1j2uZjJ9l2UqvTfJWCxV/mmKzja5BT63wcpE9VQBMGPgmE4s/J+V8s3cVPTRNa1mFn2WnslyTu+Xm4yQmq34CCptvEIILa48se7ks3/Po+bWqt6a3Wtz3prJmZNDbGTnnL8fhKND0mv9U17777Psjla+F/tcxpfJ7sS/xyOGF0ioPzHghzaBpLkF+N0uUgnKgYE4ZWcW8Kc6OPMz0nkGJUHlZ6KRRSicSe7ETPQU7LcLPB8c2mc7gE18PUh8XWzVqoAka2KpK1FBDwVg1SRVPLtyvJheqwMlVeGXCXHBNWQAQQWHErkEFuusKOLP5lL/AM7ZzCdz/bA10z5jKJhL760UVKXM2roFAQPhyNlotx3mXW3zeGS73FOmuovBX/QYaJkTH3QXJ5xyonlmJ9jJ6DSWtuGcen0mLLnGM5LJ5CYWPhdmoZ1E0RiMxaDnoHJ1wEfGZoXsL/zfi1uR6jb6xHmBZFNE5IvGLVGxkbYQ8FYJUvAMzsvJM99rExz2xaz7GpqyaCHjArYQ8bqqLK8RXOn8AbyOWWT2x3JEXE9u8aw8dzK8arVsUOPVcTLVuChZux1G1mdxLDJudTNkVJ9crn8WJdIpS4uW5n440U49S7xdfJyg8uHL/wDX/wCtdlGjkT0QgggsVJfbebUAaEWzMoyOKeb9dHxisrDnLWXrMea/nOKyaXjJKU4vxsIeCsAqXizZv5HkT8e2hi7F5lgq9K1NWTQQQWB8jzSTXcTXPVwNZwzFqFGYqrgMlhDWot5LNjBxSrJWGGjxUDchD3kmZJhXPqyiElzJLM/fHzVPHNGYJ8hmMBewQzMx6pIEHeyZG3cS7A/QfQfQVcc85h4TkQE1NWCktMyYru9gcZHSYqbacbMT2nzRfjI2qQ7MvsyZtGsTPNM1+L8gg7JwCoEHkSpVeTLDK/ZktiwZAmJovoHxh3PAQPigu3GVz8cAfm2SxCCOWw5i47leT5PWMi5LVqUuLtxR2TMrhsGJNs4c/YW54a7GCOWF8GJjqeOWjBGQzGqiSZjQNat8X4fw/hfBNI0fgfA+F8LNCcV5R+GgLEves1GwBBFFVXeD4yEJQQsY2hjwFIvjGqZ8i2wajRXs1/h4wnwEDtceVDy8XVahr153dQZp2pqtkIeKT7oCHmB+RGEd/wBCZ/zCblbJ3e5tmR4dHPG6MVbFmOJcamsXBnRm6uQuSym27vXv1LkCgrvsMNqUPw5qIrliwKkU5rh3gqgqrgWj0+n0+n0eh0LH2mTNuPd+AmgKF4OagEQhazo9hUb0UE9n1k2Ax+DiqQxaI6Q0Txaxxd/FIOIfUSYU4mLjN+mCEPPHVjvAT1kp5HC3kY/nOyEF1iapUGhobXbbd5PjLrFv5xF/yWfn8MojUcr3Mx0WNEDMfpgnrcWtNyH3Yzjr1+bCVMrKxkCrwlgd3jVuKuylHR8cyfgFI6cpyKKoqsnKuy9ebYDwSz5MTp/HL3x8p8EJoaggqMmTaAEEQ4OGPk3tRpqA86058OTGb+8+9++++OeOeGRzdqKwgQd8cWNPiUyYz6YYaXCf53/Pf55qYAQQQYT+sm2m7Mw/8ttc/qVsHJRp4o1yCIGCN9aF9qsa8vIBm8fk6l6KhZszmF9WKFocCFGbChdjzQ8c+lwglUqvI+CqKrqRQLIMq49jp4Bj+HtlE/jkajjHg+AB4CxL7zHeIvDlKMW8ua6QRoIIBDzi23LWw/vvxM7HO5guU47FZLzxpY78CPp06dOugmpiBBBBqO/IZfoU5Kb+QVSoYWwSVZogKsLaz4LMRuMyrmS4CjhYn2MpG4NbBE1he9NYpXOdjVSC/wCjT48Sms3LOKKKoqBSqFTwwYB/Hm8cGAwFKZWEFyJb1oN6Bgj6BlAyK073xy/IMzlWdIyunKFBD8lU20hz3OjlFPO2eTnmH+0o2qA5Qc4cjVo23zfO4zLv3e/3e/3/ACfk/JNj5ATU1FDwFiXj845+ch4rZ5/S4fftUIJhatVnx/EqwUqtqnbNh72WnSZKtl6FhgCEjJ4H2g1MTI3NyCEGObNybEci5hahEzsGzMPRTzRVZSqFRtM/u93v9/ady5Ci4P7hwcwg9uzJGOysfpZF8Q1fRZjcoQ5QpqCH4emtwq5pNUNvlOXuwQyKdjW5p+bc+Y2I6rnB33Q5D/ov9GeTf6b/AFP+q/1f+rHLAmoJ48BVn2EPwDx61BDyul/yrKcoq1Yi6Flis4Rvrvmu3XzqR2QbMMRBj8fFj5qZi6YuJ5eIhHNp8L1VWYfxqCZ9x0zuLx3ZNkzOpyV1Kv8AQHkf+k/0v+lPJf8ASnkuOygOZQjYC3pou9vtYutN+UYBAEfFmOnBJC8whoHgDSa17uPMzGSdlvtDkW5WPIZ5sxuO5DNDSezHy+99pzwd7eSC3r111Campw8BRmqR+CuO3uUW6Nm/FDLTlvU2WYLE0DXm/JYsmUSsvNeMEzGnGPvwyV4argoojBZg98FuNZh0sfIZcdFKbBwLSVu46kMrlspl/wDWs5K3kc2ZGbdmDnPvcReJFhQDXUCMNameKNm3IVCi3qGtZDDmAVEmoIDWiqyvuw8hxZw/03030jMNkE50MlsAGfKRwWmuWwSSnu9ns9vu9wTE0HwPAWOmc3wWsl72osBb5VjP+XZ7lNOG/wC6c+y3eptgbK6VONhPZgm1WUnFogkY2OKuWNkInfGYJszPxyvfnnMysy42x0DLL7hpmGHKs9YYxliE1zU+F8ChWauTFqh8BBM8ARrUDspkJLMKPmiI7F90KjTUEE8sJUDyyOiIzGyS4epNWrmLbrZtutGdr7LQ31ljRIQpkXdy/wBntaGoIp6BBBidE7XcRBBRsDqNrk2O45mMrRM8GauRMowKRswkaQILEOEipis0RPifF1qyzVnw2U8de1iSy6hFYkmksqu3ae28m3a/KDyw8tPLDyz/AFn+tPLDys8pPJWZua41QkAIKPwFH4yQgjy+NqHzQUTpFEI01DxZWQMTpGQ5tmb+0+z+yN833ZCznczlbbyAQWOlVR0NhFpIJGuvr9ZhCCCapGJoEDKNeq9mwPDTfZhb9+lhMlcrXYIlUkhcaPpnYazcPJRssxMNOFsdORzbDSo5a9p7bNHoIszZ49RvWpBI6wWRuKCYMiZ6pZrp0LCitkqRQzR14nRHwFH4CZ4kZiWubFS8BUEKrqkKzV92fZyfFckfkcnbx75n5Cf7L7cZj7j7g5Y5eC03FdSySIx9Hx5KDrA4TdJGMcVJJVyoRQkbIHDw2Q3/AJRsiRsoQPgJjrkeDyXIcPwjlGcw01SDFVMSzGii7BHj7cEeNf42vx6HGGrJBUmtxPD0Z6V0PcczZoUcxboxTySmU4aPzGrMqhbkssORf7L/AG3+7/34/wChH/op/wCj/wD0qX/pF7n0VQEIIKLxXptqiv8AFFU130TijiTh4sW7GjHR4/K4A8GPBafDTRFQVurnT5CpYONOKfiX40wWMnbuxztsvti4LPy3zUXmc2feAGdrDMXjUfIQc2bYsdgQcfaezzRpwcRbxaDiYpvxrF23/R0FmKRTOJx9cyXbykkDbMkjpn2HYyHwFesQvCprJ8dj4UOKDjQwRwf0YwpxQqQxcrwdxAxlBRoJuPGKbiRixjBR9HXfu+X845L7M5f7v748hPJjyd/JTmJqpZ9p7o5Z5ppC+095ppocUCHB2QZBPtqYx7OjL8maP7ikcHNQTXY2erxaPis+FxtLwCh/HWvGgFpSMvYirQcb2QAAtz1nSGQyPqwrSe+1PWQNJVBeoOwZwH0X0P0JwowMnHqOG5lfuoCHwFH5Z43HOHmU3/tBmRnv9CeSv5TU/wClT8/rf9Cv82P/AFD/AOon/pkn/RI7riET2mdI8uuuryZmo+D4pqCr8f0fHbDisY6gDIuuTcUT2/Qc15YW64CdrnVbiHJPAQQ8e0PB/vPXzkkFLvcuBgsOe9THFV/AV+f0taDRUVP4vxfj+n1dFvv25KLniN2wo/LPwCzJWJ2MfVNJ9eRTI02wwW5Mn84WWWmX5ZnugWy6YyEm4KlOxFx+croIfT06ZeHhr8uZmFavla3/AAbIHQgS8d5Emnk3DuJcujd4Kt5WHJwWY5Q4H973ve97c3JYe5MI5pHpjpn1oGhAXrAAL01UlR/lvkKukODmlRraZ+NRrNVqtnw2wzJdzkDlRkjnRmxmBlRlKchNNdnulLyp3e72Y5z3+wP79uz2cNjy5rxGlHiJ/wDnz/8AnFzFOd+Q0M0ATDK97TxvlAQPKuH8a5NXsLNVJM+FTuQWIpGkfne97Lg7e+2+2TxOXxbyGOJFKBAWJXxiH1TNaqRookv95tfM+b835pu/M5Rk7/hpgcoUPDPzH4s1WO8aYwoJjGRvryU5KBxkDSsd4cpTvdxVyrBkKotgx30o43Hx2PHZmrVri/FyZnOsplbchf4DW12Q6c0ovLiO0b1xvlTXLknGqGXo3SOWcbo5OI1blS1C8eN9u3bt27l/f2+z2+z2iyJc1xCZFUYEBPKuoCtpqpptKZkbepebPzDZ95mil5UrzS1qYQok3xF+YvGUihOg3r1vL3+/3e32F/Zqcceu7pJnb3aUEBbnE8axGJGANBw+wPIByWC89kmMl43JxJ3Dhw1rY67R432II0BG8tZIuN8lgmCy+KlGJypHKOLwz0bte1RstRcZPaZjN7zYM7X7dI6zJfn5IOYUMtE8HL4TI4EAKeZxYNa1dTVTUcrp+hY1duxeuvqz1aYTRIKBRoEGL8xeRGA1vXrlY+3YDWuuKjJeaJ7l8zt7snxzB1Jjo41HcZl251uebyP7WWkOOnDGiQLv3VecH+JLJWljtYLOY+8DNDlsHx3kmuQ8evY7E5iKSN7pHSF5lksT8hfzKTmR5M20MLFweL/ncHCYOOsx8cPhzMlxu3KmNDdLV9MVNX8nlOWf7N/L4+VX80c+7MnKuue6NtrxNG0MfEQgYj+IfOUjaAA3raibi/qBiHn6jTJO5dVd3L5nh5dMWPklyz4DUZ8E0DR+v+CaPxfjuY2+3Nt5Gzk0fIVBOHb323tORKca8rXByxWTwuXCDs/xDjXLYJ8tic/xrD8kn5xLzY8mAi4lH/zmDgUHG2VGTtlZGIuupLsmeHIxkw9kUay0V7FfEjePBWQTFVObGdGiK4v+NABMbAy4Na6llJo8QfmFHxl2xoIACyNmZkkPF4aHxchg5+HHjVTjD+OZGM5B1v57ZquN+jdFC2qz2+32+73e32d7SIe1zXtLfEcjJd73vZOnEtDGGGZjlUtYDkIQPIuKmnjuefaz8Wq8br0Y3Eklgbs3JOQf6YZfYxxwDMObE3LZOcx8s+OOJV+N3sPDxufC3OJ3K3suForLNLPP7mSKWzf9pk7tdEarLy14eo0HA1vJAUCPjKthcECDaWOhFINK0BrWtvfyG/8AF+MKzYtlwFKsR169epGvDlsh0UjSPw14fvfjZKDu3erZ8Rv4zyYIIK7RHDa2ACe97+giMZpuxYoi3Z5g7nXzjRHFYuKM4XDxUYmKugEHHwH5GjksBOGqusrhH8Y/zowYxnxSwn5HzfsBk5LKPiJAtdumd+AoERqZjHtlEglkfgj0EYi6BoiMchuZbMcojvC0LIm9vdratPyFDRGGnrzPs448aj418Qn5f2rsj+ge4dt8nfe9oijKRtcZ5VcvULYJl7PtvuyZmzztufD6OLu8ftcZj4xBx6JncPQ/Bb2LuzgCCns6ZXA5LEAiKDFjB/58cbHGBxf/ADA4x/msjZpZCMO8PQYg5r60gl79u0UsuQly3uZipsSMvBk3WcBmrvN7fP7PNX8oi5PieTQ5yaebHZXEU+N/5n/O1Mb8UQo+B4xrPWZfsft3ixVs1J6k1Z8RBH8vWWQUYOL/AObNa/ehkx90sa+tFavUFLbx1vmHLcZUhrUOAUsQ1Fw8EB7n904D9Foj9AgEX5Lcpxa5iaGZbl5M+eQf6N2eOfdmZMvbndfjmdN7mTGwZg4EOCbO/Jm6zHRYOLHrvfntYPHYzN1JKTInJzWwY3GY7EYx/jkkuGs9u3b9tey+zLMzAyhgkxD8Y6s8yz+uTDfunVbhzAcqeVz8msPFUVH1fmVJaEskMjsWx8pyMuXmNjJYC37GeAR4CcELosAtjawfvf8ACRmR4bZwNisJPd7o57ZbEHIM9b4RX9PqLDILLa8WHixjGGQymYzOmtyM8AS05uNWOJz4uGDGVb9gWa1r25x2Kd+N/je9+dCQ5huUPKavIJRLhFva3svMheXiT5YlbG2k3FHFQY7EwiIAnEvyeXjk5RYxorDiGTydzE2y4AIfrf5H5347dtgre97sUJuLzcGPAZeAHgk3FZqYenp0z7bWw4iHExwbLjI57pHTvtSXn5CC6xDw1NE6zUmJ8Sxiu1btKh+d9u3bt+N+bTGqaGk0oOJ7GV05s+wMFQY6zG21iW+oRNj9c7YRiQ9z7r5g4Fh5CKwiMLp83w/JvmrTrsPxv/zb3+N73JXkwNzhbOA/5KTFvgee5cT6H4t2JOGOH+p+CY/ATEFZOZhw8e55jcOUbl3347LHljvBG/xve1uWb5GnThkEgm7iJlFuLZiY6Qg9Pp6WopK1VmtASOmstXvMigbM5qYcwY1CYywxPi5FjcvTtyKF5Id2/jvf/oCB3smXHP49NxqWp8L4BxzcZXrNtzT38RLXErZA+d2eXxcXcmycvI/uHVZ61QYO1JaLX4x/GmU/eH734chKK0NNxKKCrCSr8QQ9AzrrQClfPLMo1vt3tJkEbCx9Y0alVxamK9IJ6ZjQLHKncxGXhuQyklwd2D+3bsSD/wCre/OyZ8lNlnyE73vZVi1e51VZB/zSLiDuIjiQ4mziw499HJxqXh0/B7nEbkTXsc2wMgMqy5HcntSyV5mN9LarKZRJJJJTFW8FdevXr11rVtjomxdCt9nGkHjyPDEEGiBlSEJpDmujfUzNDLVrRQcSxA9pJfxv97/jtbW/wVNkZcxLPtb3vcs2R5xBPS/5hi8GXduxdtE9i8yvsPtzZfLctkYFIzx1tiOeFmOjdg34l9uO6ZjOJCXHcarIknWta69evSWEQesxmL0+j0QwXH/Ysy7L4ITE8hMTEEULDCg8OZJhbMF+XIvzkFxkwdcFWXfjtve9/wDh1p7pcpNl5J/G97Tn5PmUOcqf81xHGC/t23ve+xe6V0z7Ety9m7vJbFrVRXI4WNgEHqfGyCOPBVtoqxipMNLWsOE5t/Z1nCb7L5+tdevXr10W9ddevUNDGsnBY+pJioIUxX5osnDOxBOUqMJladNdHJHlYckFHLLcizbs/j+SGyzMMkCHgFE/rYO9onaJfekzEuTe/e973suyfLByaD/nuG4Rsu7did9uxeZHSvnltz5G9yS3mfJVBOgrxdBF8f4wr2XYFbW0UU5tnGz4GbDQMtuLlrWta14K69eob1DA0NsUX0HRIkJqyDHY52IFNtluZnkr32vfU+Qh4EkdmLKuyMs5fIcJns1JWylLl8HMP9ZV5DFbDu3bt23ve/ALjNk5cm962XbW9rJciPL4eD4fgMa7lxdvt27di90r532pr1zM2uRT2QPw9+IhvQYmhFQFUQekx3aGIg7FEIopycXJyeaTJqUmJA/B/Ota0AABoDL4x3FygmqwAmgN9Ziut+hOPbM3NQ5irlNa0g/uimGR6BCICjuRZmDlEXMo+as5l/roOXV748TWJ8nI8Lt27E+N5DLT80g4rhv+dRM327d+3bfYyGR88lmW7PkbnILOV/U9wPjq+0po1rqQR169SDJ7zOXOe6Rznp5x6d+T4P61pAAAAAAZEkhNUwdPHnat4Aq2o1rqa8mOkwYxYsDNM5DFl2SaHggjYOlrX43upka3KH8tHJYeTxckjzceRbKIzB6ctzOCnif+a1K3bY8HwXdi8vdK+eW3LeuZm1nJZgPzPkHRwwOKa0hoKKPgorSKcXFyLzYN02plkXxWjaNj8E78jyABoDQGgM2QK+MOGkjCkjfjTi3Q2XQcjhzcU34IMT6UmHkwQrNvtz8efiyIHrAIHk/oLIyB4kEzbTb7MrDnYeUz5njnHjER4CA29ORcZHzPsz3rGUt56xf1+XGTI/FhCKDKGCx2FQ8nwQW9SHNc1wepHT2p7T5YIM3OXGUWvG9k/gfsIAICWvGwIKxX+ilxbwDIppMPDZwhwH1Ysf6CLPRWOultFjq0uMlwRw4czMM5BHmop+pbrxve8o4He973snGuo8mrc4PMv9cOVR8khzseUim+Pbq2ZbF+5m7GYe/r+ZZfnCkxBAMhx2Ao4X8H9FFFFPMings1JGEQ25FO2N/QHtvf4HgfkIIAABBBAaQThLjJuPZrEnJQ8h9zHoqXHy8eGIEn38WfhtdfB8aMT6UmIlwQoC2zOx5+LJA61cpPqEb3ve3GmPGtdPUGtsMzLeSu5G7MvsBv5Ant/JipAprWQUMDRw+/6EuLlPJbzT73xTR+v+sOMfjDVqjt23vwPAQ8hBBBBBDwEAEECh43vla5Iiq7ghP82PIsl8FS0JuPDC9vvIeQxXtfktdBJjpMK/ChlCXIX48820+mYDW+GaIdCxD9EuPkfqxkXOhpkJrGQUOPUcUj5P8AMieW1nnQ4iMgoopycpERLWB8BAj8jwEEEEEEEPGwQe3bt27b5Wc+PSzwVZTZRbhyjc2zOxcijzUNjxNTm4/9B0+4h5FDlGoj8FAZKOTFS4P633tytPJarvZGY+v6P4HlxkyT44K4agGQ0OOUcUTr+2tEZSDKycVhIIcinMMb2Frih5CHkIIeAdghwcD27l/sEvt9vtEkk8uZv5h6vQOaQ0kzkJsJpmn6/aJxJDcjzcPIYs3FY8S1ZsE7jnxftI+SQ5djiFdHksfWjqJ9EU222ZtmfjyscnrLCD+ZZn5H4kUTWIBrMfxqhij4P/gK1q4MweMMIIc1zXIp5kdJLvyCECFvsHdu3f2CUSiX3GZ0xsfI+QJxOybMTAhauMlYRVc8zujqFvXr1LTA6manUTCcPiux5yLkMWahnQMkMuGk459fSOWnhzsNrWtHxRbro6q/HS4d+H+Oy43NjPfenNuzHyY6jY2t8NbjeNUMR+D/AAP60iinGYZlYfKjMfZfNdYdI5Oa6F9cIEEHYd279/Z7Pb7fb7vd7/d7zPLZ+R8j5AsCw2e68JjrTHJ8UlKkpHEaLevXqW9evXRY6s6mauhMJg+G9FnIeQxZuKyrj5XzY6bj30xk/wBBUyu6J/Tg6B9N9P4Xwm1W12M84vjONwpP9T+ta0Q8OTwBot6FpBDg5rmA9u3fv7PZ7fb7TMZjMZ/f7/f7zYNh84m9wmE7ZmzOKBCsw6ZG2E130X03VzEWdC3r169evXr10Y3VnVDX7CYTdorX2UeRhy8Njr0eXsFmxjm0TlIs3HeatEeHj9YvjWLwf9ANaPk+GhrevUtIka9OCKKKKKciiivZ7PZ7Pb7faZvcZjMZjP7vd7fb7TIZC4O7B4cHNkZMCE0uRh8b8dXV30X03RFnXp169evXRb1I1p0ZrGqYA8TiYOhuUcgL9i2yV5jNaWWB+Hjw+/cSx7ozH00VQwmJxQl3/A/hq0nI+QmBjenQsLHMkhfEWlFHwUUfBXs9ns9vt9plMplMxm9xl79+/fsXF2/AOw4F8LHgtJJJO/1stdUfQfUMZaWka6lnXr169C3qiDE6uaxixiKsroJ6+WhzUN/tshOqQYl2PlngeImN4pfdXdR+Jv5jbrbAet7/AA1BFOTvATVGGNLOhYWOa6N8T4XxOY4Ioooor2GQyGQy+wyGQydu29+N72TvYKCDGMDsjLiJmuB2Tv8AewfJY+o+hJTMRb069euta666lnTqRQ8TpsfUyvsMjrCLJR5hmUZallflY2QvQXG7a2VtOhdTFdpM7Zt+WoIp6J8NUKYNa1ogtcxzHxyMkY9pDkfBXsMhk9vs9nbe9+d7W9+AmReoR9CnPnGHkaQQd/je/wCG/Ba+pJj31HR9S3WtEa69esjMe7cqMrpY4YqwAAAAQ8NboNpva2MYu1tb3vxvbo/jerfyBeZebM5HwC1RGMrfggghzHtkZIx7XByKKKMvsLt72trf63tNTCJDK6cvXRzQ+NwIO973vaB/qU5j6UtF8Jb11rWupZRarkzIYqwAACCACCCHmEtaxcXs9u3bsTve1vfkh1d1A1S757MjFZiUTg/t37diSSnCRsomD05HwfO/xtb/ABve/IQPQs6hNViVyxMy3vxvewdofxjAlZba/wAFOZNRlr6WteLUgv8AQAAADQAQQQHkAhpDsdYEwlEns79+3btvYdsnfhxJT4XY1uMCGZi5HFl2T9+/fsXvdIZVIno+D/Pa352gg2OOKJsb68kR8XCVXmY/tve972CDsHe973valihustQP8b2nNs0i38SMDQAAEFoIAfne4l3a+N8+Vi5JWyItNsNnEwkD+/fuH9u3bs4kkhAtLXh8kUmJfgfinIxcmjz0V1z3OmMicT4K1rzv+rTGmAB5meSrJeCILkOXjn323vYIIdve973sEHbmOqxV978b2rVct/ErAAAAP1vxsFh98tyuTLDDBYZcZcZcZbbbbaFkTiVsns7h/Yu7duweHh2+3fv7BJIpMVLx/wCn27K/aC0HePV6vV6zGWdeuv4hNETWtCkMpPidSBwcCEy39p9p9qzMxZyHKNdsEEEO3sEHe99v4W4fxMAAAAP3vw0bfFuMNjQkFhttltltttltttltttloWBO2b2GT2d+4eHh/s79/Z37du3YvMkjp4JaDqBjNn1+r1GL1GEw+n0+oxevp0660gGCFN8SF/mdFEOaWlhYWlnXr11HJDl4c5DeB3vfbtvaB3ve9/izH5cOo/hvaCCCJmuQSwHe9+NBwlbOLAsssssssxTxy+10vuE4mEvtEol9nsEnsDw/uX9y55cXEnZXXp0Mfr9Zi9Ri9Rh9RiMXqMXrEYYxsbQnGQv8AMzSCC0sLS0xmP1mPp06dC3rDahzcOZisbXbYcD2W97W97tM8lP8AO9re/AQQGy6Z7zVjif23vsHLYJdsOa9kjJK74QBKpJBZFkWRabZFgTicSiUSiQPLy8uc4lxJ8devXr1LOnr9frMfpMJhMJh9PpELIWRFjmPYY/WY5I/W6MtLS0sLOnTqWFhjMZZ06deuob0WchyzHhA7B2Dve97KePLvxsnyE1i2nvnmrxyGAiQP79gd7dIxiCaWmJ1Z8UoMytPMwnbZFhththtltltltltgTiX29y9zy4nZPjWta1169OpZ09frMfq9Xq9QiDCwsMZi9RhfCYXResxlhYWlpaWFpZotLOnQs69da0x0OUhzkORBB3vtvfiyPO/BO9+NNYStyzyzMZWr2nxoHfYEHuCxpRKCChVSKtAIZ477JET2EglE4mbOJ2ztnZOJhMJvb7O/bvvf50ta1169evTp06dAwN6lhZ6/WYnxOhdCYXQmF0JiLCwsLCwsLCzp06FhZ06FnTp11FNBmK2WDt73vdrwSTvZJcZAQwNevb3fNLcJhpsZNYCjA/HZoaAj5CBgVFtZjY5ocjBYYfO9hwcHiRkrJWyslEvs9ncPD+3ZD9a/Gta0B16hutdenTp0MboXRGJ0RhdC6EwmIxeoxmMxlhZ1LC0t69epb1II0W6q3amR3vt2mRRRTjLdfbrU46znOtdwH2JLZMNSKGSWScBqb4HjbWhbB8BBBV1RZXia2ZmQivxuR/QQQLHAtcHBwcHBwdvfgeR4H7CH4AC1rWtaLCwsLDGYjEYjCYXQmF0JhMZjMZYWGMsLC3oWFvQs6FnUtLYLsWXjyjJ3Fylty5B8taBtckv9Jinc+ZkcNOOF0kllAJqCCCBa3zslAhA0xjRWZG2Rl2LKRvB/QQQTU1BAhAgggre9jwPwPA/A/A8D9BaI6lnToWFhjMRiMLoXQuhMRhMRiMZjMZjLCws6lnXqYywsLdeGWZZ9pjYIq5cpZm3WzB/o7OldZJAHlqC21NaPztDwFSGMFRjWvbdjy8U7Sh+QgmoAIeB4H6H8B+QQfwP2POta69Sws6GMxmEwuhdCYHQmEwmMxmMxuYWFhYWdCC0sMZjMZj9Zj642Kd8Vt90VmVvX7DafNoADXlq21oH8gqIxYqCNhFsZiO40+NaAA0E0NQQHkfkEEed78b/IQ8hA7B2DsHf41rWiOvXoWFhjMRhMRhMRiMTonRGMxmMxOiMZZ0LOhYWdOnQtx5lYIdOkfZdL1DdAAAeQgo2hD+QIVJ+JNVRoidmXZkWFBa0AG6ACaggP4ggg/jfkEEfkHewQQgt/nfnWi3qW66dSwscwxmMxmJ0RiMTojEYzGYyzoWOYWlui3S+V8lzunXrrwP0A1v63+gaj8O6o6Ik2FkxlGEBoCAAAQAAAQQ8j8AgggoHzvwCCCCD4B3vyDtAgre0D+da0RrRb0LC0xujMZjdGYnRGJ0ZjMZYWFpaWa6luiNa1rX7AaB/MeQq6xLqT4Xdp1fWUY4AaDevXp1AAAAAA/QQQI8ggg+AQQfAW9g78Ag7Q8ggrYIK3v868a69ehYYzGYzG6J0LonROiMToywsLS0tIII1r+IAQ8Aj8hBvXqfxGsZJQlhk7yuyL8g14aA3p1DeugAAAPwfwCgQdoIEHe9oHe9oHe0CDsHe9rYO9gg72Dve/xrWtNBb1c0tLSwxujMRiMLoXQujdEYjGWlhZ1I1+ta0gQQgQVtBNTWGL43wnU3RtNB+OsQzNmkkuvvF4a1rQ3r0II0AABpH9AoILewh53vzvaB8gg73sHewQd7CC2t+d73ve/DUfD0QQQQWlhYY3RGJ0TonRGN0RiLHNLS3WteQPyCDvewQWqNzVA2Kj9dNjpcfCynLWnZPJLaNwljGtaG9ejmuGggNEEFH9BBDxsEH8b/IIK2CDsFAggg73sEHe973v9bQW9nyRot6lpa5hjdG6MxmJ8RidEYnROjMZZo+AP5Ahwc0te11UV3RPmbYhkjjdDKyUzTSTO0xoaAG9HNc0NAH4IP7BW0CCCD+trfgEEHxsEEHewQd73ve9+N78b343v86I1oggsLCwxuidG6MxGJ0RifEYjGWdf5b2C1wdGastQwvfJMpS5QyslMkjnoNa1oDdacHN0h5HhwP6HgEIIeQQfG1tb8BBAhDyCCCD53+t+d7343/AhFaIIIIc0tLSwscwsdGYzEYywsLf5AghwdWlqyxzmWaSSVz4pQ9z3uIamhqCCKKcj+R4cj+P/8QAWRAAAQMCAgQICgYFCAgFBAMBAQACAwQREiEFMUFREBMgMmFxgZEiMDNCUnKhscHRBhQjJFOSQENUYuElNFCCk6KywhUmRHN0g9LwBydg4vEWVWSUY4SjRf/aAAgBAQADPwDxgCun1D9zdrkyJmFgsPHySamlSP5wTRrTGbAmjYEEEPFlFFFORRXTwhDhO9OTk5Hcij4kIIEIEJrr3aEw6gQpWG7cwnx89p5AQ5QIzCNNLiZ5N2ro/ou3A+ofuYNbk2NgawWA8bJJzWlPdm5MGZF01upoQCA8UeAIIbkP0YbkOE+ICBQTXc5qjdfCLFTR3wi4RbkRbxLZYnMcMinQTujfrCy/omwsE6omwNTYowxurxZdkBdSyZnIKNuvMprRk0IBD9GKA1qMa5GDrKhGuaP84VP+0RfnCpv2iL84VLtqIvzhUn7TF+YKl2VEX5wqbZURfnChPNlYf6wTTqcCireLCHiQeBjwbtTm3LE+M2cPEXibM0ZsyPUrt/oiwVyuIhz551+KfIbNbdF3PTGDIBBoQHixySoY/KTRt63BUbP11/VaSqccyOV3YAr82l73qo1NZE3vKr35MPdGtKv2z9gstKP1ul7ZP4qufzj3vVUdbo1PtmjCk/HZ3J37QPyo7agflX/5H9xf/kf3Ef2gfkTtk7fyqbZMxVA1SRe1Vrea5vY+y0ozmOk7Jf4rTEe2f3rScXPB/rRKpHPhid1XCHn0vc9Uh57JWdl1Qyaqho9bwfeo5c4nteN7XX/QL8DJAbtTm3MaLDZwseVjY5uwixRY97Ha2kj+iPBXGTGV3NZq6/EvkNmhbZAmM5rUB47JUkXPqGX3DNU7fJRvf15BTk2iijb3laVqObxoB9FmH2qvm8qT/Xkun+fK0dQuofPkeVSN8wnrcVSt1QM7RdRs5jGt6h4w+IY4eExpHSAqV+unj7rKifqjczqcVCfJzPHWLqducT2O72laZpB4Dp7etjHctIQZTxsd6zC0qLVPA9nqHF8lRT5MqGA7nnD71cXHjQUFHJe4T4Sdo5WCvcdjgD/RFyhBTNZt28suNmi5ReQXpkYsGhAeNpafy07ARs1nuUQ8hC9/S7IKvqXYYAG9EbLlaRqs5i7rkcgLGacnoYFRs/V4/WN0yIWjY1vULf0C1ws8XCopr4oGjpbl7lC7OGZw6HC60lRm9LKf+U+3sWkaZ2GqiD/XbgJVHJZswfA7pF294UcrcUUjXt3tN/GXVwURd0aLTY8j7SJ3WP6I42uYNjfC5b5juCZFsQHjKam8rML+iMynHKmh6nSLSlfznS4PyBWznlA9RUkP6oPO92aa0Wa0Af0S17cL2hzdxF1RzjJhiO9h+CqqZ5fRyk9LThcq2kfgrIsfrjA5UlUcLX8W/wBCTI+MBQfdzRmix1jw3EXWUQh/Q15ZXbgByTewTn5uTWNsB4trQXPcGtGslQRXbA0zv3jJvetJaRJDMQYdkeTe9EZ1MnYz5qmp844hf0tvj5H+Tje71Wkqrdqp39uXvVY7zGjrcFU+c+Id/wAk/wA6oaOxDbUf3FFtnf3KDbLJ7FB+JJ7FTenL3j5Kn9OXvHyUH4svePkoNk0g7kzZO/uC3VP9z+Kl2TsPWCFVDUYiPWPyVW39TfqcCqlvOgl6wwotycC3rFvHRzMwSsa9u5wuoZLupnmN245haT0ScJu6L0X5t7CqWqOB5ME2xj9vUeURyg8Et1otdY8HgM6/6IymPSOQSbBec9YRYeKABJsABmVHGSylHGP9I80Kv0m/HMTg2F2TewKmhsX3ld+9q7kALNFhuHiy51mAuO4C6rpOZSv63eD71U/rSyPvKhHlJXu6slRs/Uh3rG6hi8lCxvU0BBBBBDkBBBDgPA47089C3lNGoIEWIuqOTnwRnsAVC7mB7D0O+d0/9VOD64VbF+qxjew3T4zhkY5p3OFvFh7S1wBB3qGdpNPaN3o7FXaJk4mqjdLCNnnAdBUFXAJad+NvtB6eSQ3GwXG7dybrW8cHgM6/6I8Cb1hwkmwXnOVvFQ0gsTjl2MHxVbpV+6O/NHNHzKhp7OfaSTp1DxdVPzIXYd7sgnZGecDoZ81RQ86Eyne91/4KFjcMTGxt3AAIcDTraCozvCGxxTtjgpBuKkHmqT0SnbinbinbnJ+4p+4qT0SnlO3hDaUwbymAZAcIQRPJZIyz2hw3EXVHNqYY3b48lKzOCZsnQ7IqenNponM6SMu/xUdQzBMwOHuVVoif61RuuzbuPQQodIQF8eT25SRnW08jCVZhmi5m0buTcELA8r7OP1v0Y/oWUw6Rw7SreKON0FEbu1Ok3dSJJlq9ZzI2nrTWMDGANaNQA8TU1Z+wic4bXbO9AZ1c1/3Y1TU3kYWtO/WeSd5Tx5ydtAQ2gppTd4Q3oLpQ3oIcAQQQQ3hDgcUfFhws4XCpZyXRAwv3s1dyqqS5czHH6bPj4kEEHURZTaOqhXUGputvQdh6FHW0cdRDzXjUdbTtHIFy06l9Xny8m/Nvy5OJhKtHH636EeEfoV1Z8w6kFjk6kGjk25L55nUdGcr4XvG07WhMpWB8gBl3eh4mqrjeJlo9sj8mqlpzil+3fvfq7kA2wAA/QDsJTvSKd6RTvSTvSR2k/osFTd8P2MvRqKmpZTHOwtOw7D1eID2lrhdp1jejovTklGSfq9UMcfQ4DkWcCEKukdF5+th3FWNuRcFYcA/ePjXI8AQ8cfE/byDo4A1vJ2nkvpomwQG08230W7Sm0sQe8fabB6PiJJ5BHEwvedQCjitJWWkf6Hmj5oAWGQH6aEPHxVUJimZiafYn0M2E3dG7mP8AEEUTKpnlKaQSNQIuNvIIsUItJSW1SDGO3+PJtNGOs+IKKKCH6Z99I3sKBfZWHIvyc7L6/peprX5xsfhj3WGr5+IlralsEIu46zsaN5UGjocMYu886Q6z/SEdVA6GQXB9h3p0E8kL+cw2PL42gnj9KMhYWBu4W5GQVxRSb2OHceTj0iW+g0DkEo8A/oEN0jGPSBC+05OZPJwQSPGtrCR2BCHRUQ358sk2AuScgho+jA1yvsZHfDs/pINqoZfTaQezl3FuRcoNYrQUDDrEZcR18gRxue45AXJTp6iSU63uut6CH9C8TPHL6LgexeEDv5P2Dn7ngcnHE9p2tIRZRRMOtoseWJ9Mx7ogZP6TGOmZtAcfF5o1FSyBueM59W1CfS0uHNsX2Y7ORghFOznPzd1f0Vx9A0HykXgn4K45GOmqY9oaHjsWIAjk2J3csDSsg3xH3jlkf0JflhoJJAAX1uufKOYMmdXLcjwhjLlf6M0VLXzZTzDDENwOr5lE5nWeFlLA6V+oahvO5PmmfLIbucf0+ZvOb7ERrCB8SaGtDznG7wXhB7AWnE0i4I5HEVLZHc0c4bwjSVj4v1b/AAozvHIsi1B7bjlGjroqgeY7MDaNqbLE2SM4mOFwR4kjgBQQ/oTG11LTu6HuHu5ZRVuAAXK+tO+t1Vm0seYB8+23qR0jV3ZlBHlGPjwtijc+Q2a1Pq5r6o281v8AQDvSKO1jHdYUZzLXDtv700jJwHXknje71bFOb0dbSF0fFA7RyRTkUtS60fmPPm9HJZpCj+pSHDMzOF3wTopXQzC0jeG4V06F/wC4daDhccoU33apP2B5rvQP9HtjYXPIaBrJRlBipriPa/a7lHkhgu42RqrVNb9nTNzDDkXdJ3BCp+60mVKzIkZY/wCHDHTxmSV1h70+skzyjHNbyh44foIR3nqKYedG3syUbvOeOvwkTmyUDrKqGeZi6s05vPjcE0oFfVrU9aSYdTH+h19CD2BzSHAi4IPCWkFpsQbghQ6ahDXuDK2MeC701JTzmCpZgkHDfgfC+7dW5MkGWR2g8qWiHFTXlg9repQ1UXGQSB7fd/ReV1DDdsX2r+jV3qaqN5n9QGocklG63hDhkmlENNG6SQ7AqbR8ZrNKSsc5uoHmtPxKlriYorxU3o+n18MVLibz5fRHxUlTLjlN9w2D+ivAKkZzXEKTU4Nd1hU7vKxdypZPJy4D12Uo5kgI6QtIaKkthEsG1nyVNXxXgeQ8a435OHCWOBabEG4IVLpKH6vpIBsmps2Q/wDhVWjr42mWnGqRuzrQe3E034A5bkWm4yKczKQYhvTXi7CDyZIJRJDI5jhtBWptYz+uz5KCpZiglbJ1H+h44W4pXtaOkqMXEDMfS7Up6g/avy9EZDkk8LW8OYAzccgBmSqmqOKqJgi3a3n4BaP0PEYKCNr5NuDVf94qeulxzvvuGxvVwRwMxSvDR71JLdkF42+ltPy8QEOAf0D4DurkuHNJHUUZajHKbsiaXG6LXiQRgPbqLDZR5R1od69lBVxcZTTMlb0HhmpBxZ+1h9E7OpUOkrzUEwp59rNh62/EKoonYayEsH4gzae1Ai44AUCnNN2qRuTs0x28Hp5LmOxMcWkbQVWQ5PImb+9r71SyZSh8R7woZheKRr+o3/oGmh58ovuGaYMooi7pdkqqW4D8A3MRcbuJJ3nkEo8AATW6kTwPlkwQsdK/cwXU8oxVUohafMZm7v1BaK0QMNO0Pm24M3Hrcqqtu3FxUXoM+J28EcDbyvDUTdtMz+s75J0ry+Rxc47T/QJ9EpxW8pnibMd1cnIriNGbnzn+6OGWmlElNI6J485pspY7Mr4uMH4keTu0Kjr2YqWdrztZqcOzgLDiBII1EKVreLq28dH7Voyv+0oJvq03ot+LfktIUt8cPHsHnxfLWmOyBz3HWOEHgc3NpIUg1gFDUQQmnURyCDcGyrIcmzvI3P8AC96lHlomP6jZUzue17FSScydnUTb3oOF2kHqP6M0C7jZUzNczO+6pm80uf1Bfhw/mKqn6nBg6ApJOfI53WeEolHgtsTRuCjZ0onJqc7WVc22k5AKrmt9lxY3yZezWqOmYJK6fF0OOBvdrVLTRmKhgBA6MLe5VdXcSynB6LchwU0GWPG7czNTPuIQIh3lF7y57i4naf007k5HampgTRqCmnfhghfI7cwFx7gtPVXkdFz9bxg/xWWm5s5zSwdb7lQ66zST39EUYb8/E2i5JllZGzW42QdUcWzmRDAOThN2khw1ELSFNZr3CpZul196oZ8p8VM/9/Md4Uc0YfFI2Rh2tIIWE3VZBkX8a3dJmtG12VdT4Xela/t1qCYYtH1pP7pONV8HPpzIN8Rv7NaaHlrrtd6LhY93CEOBzdTinjp4AUOQWm7SqhmqeQDdiKq2jyt+sBVG1rCj50APU5MPOhcOoqnOtjx3Kl24+5UnpntaqX8X2FUn4w7iqT8cdxVJ+MO4qk/F/ulUg88/lKpv3+5Q7GPPcm7IHdrk7ZAO9VB1NjCqnHylugNCnfcGZ/eUTrPIKJR4Wt1lRtC9EJ522R2lSS+Sjc/1Qqh/OLI/ae4fNUVML1U5J3OdhHcM1Q0gIpYb+oMN1VS3EZETf3fmnPJe9xJ2ucb95VKKgQCYOlIJs3PZf4J58hCG9L1PN5WVzhu2fpROYCduTihtKYEwbAhqGfUtJ1f820dUyDfgIHeVp6fnwwQDfLL8rqU51ekwOiKJaGi8s+qn9d9gtBUmcOjIOt7MfvUcTbRMawbmi3COXvNutM2En3J1gHNw8i5QYZ6t+qFvg9ZRc4uJzPiJYH44JXxO3sdZaQhykwTt/fFj3hUclhUxyQH87VR1X83qopCdgOfdrTmHE02O8Ksi/W4xufmoZhgraUOHeO4rQ8+cTjAeglvvyUlsVPUteDqD2/EfJVkeuAv6WEH+KdH5Vjo/XGH3oEXGrhCah+jlFHh6EAmDWQowm7AnHULJ585OcbC7j0Kpfqhd25e9THnvYzvJVNE3FPM49zQtG0/MjDzvALvaU79TEBuLjdVcos6Ygfu5KJhJkkF+k5qJvMa5ymdkwBgUkpu97ndZX8ux/wC7d/gcsh1fopTj5qct5TQmDYgNwVTUm1PTyzf7thd7lpufVQuYN8jmtWkH+Xq6eL1Lv+SoG51VZPL6lmBaBgzFC2TpleXqjpcqakgi9Rgb40bSGoE2YC4qV3OIjHd/FRjM4nFEcwBvq5IP5y9Ep4Tm6wtZ3BfVdFQU+p832j/GBV1MLQ1coG4nEO4qtZlNDFMPylUj8p4JYvVs4fBUUzGubNYO1YwW+9Wu6CXtY75Krb+txDc4XT9UkTXdRstHTG81JZ3pYR7wtFS8yYxn1j8Ux/kaoO7Afcqluosd3hVTT5EnqIUzAcUMg62H9CCampqYmpq3BO3BP3p28qZ+bWPPUFVP1Qu7clUnM4G9ZR86buaqKLy0/e4BaLh5rWv/AKpd71G0WigPeAqg3wBjFUOH2tQQOvCoW3JkuejNMHMY53Xkpnc0Napn86Rx6L8iwCtptn+7d/gd+gk7E47EdqamBNCdIcMbS87mi60rUeSoJut4we9aUkzldBCOl1ymf7VXv6omALQ0XPhknO+SQ/Cy0bTeQoYGHeIxdBosEOWEOE8hoGfcpJB4Iwt3pgOZLz7E6xDbMG5uXLBQmmiitk52IhMqa17tjfBb1BHYVIE9utp8YZJGsbm5xsEHVbXN5kWbT0DUmSOxPaC7ftHapmeRqXjof4Y+arYfKwtlbvYo5NTbFRE7QoTqkCLPJzEdT1UDVLfrAKnGsMd2I6nwh3aqR+b6UdwWjna4y3sK0e7U8t71RnVUe0KE8yoBKdslCk2PYpt7FPuae1T+j7Qqj0PaFUegVUfhlVHoFVHoFVHoe0KpPmD8wVSdjfzBVH7nepdr2BP2yjuK3z/3VTNHh1HtAWjm65wf660U3bftctHsOUN/6vzULPJwEdwUnmRNHWbqoP6xo6gFORnUkdRsh58uLtJUQFxiKLQcEY7Sql2otb1BVD9cz7dyJDiTfPxH2YVtLMO9jv8AC7xbjsTzsTt4Q2lMbsumeiFc2Y0krSU/kaGd3TgIHeVpeXnxxw+vJ8rqTXPXN6mMWjWeVM03W6w9i0VB5Ohh63DF71HGLMY1g6BwHlBBbjwHfyLC5NgqdnOnYO1Uo1Pc/qBTPMices2Ux5sbG95RkdhhBPSo2G5s9/sHzTnm7zfxJdIGjabIQ009XuGGP4fDksdraEwrcVIE8awjyrvfN6Iwt6z/AAuuKpBvfn2bORFLm8EP9Ma1LAPC+0j9Iax1hNcLt4HDzipBqeVKNt0/a1pW9iAzwEjbZRu2FRpnpJv4pHaUdk5/Mn/tB/Mptk6m/G9ym/GHsU/4g9in/EHsVR+L7lUfje5SbakDtCf+1j8wTttX/fQ21Tj2lMebcc4ntUQNiHFRsa48W84R0InU3JO2AKQ7lIfOKefPd3p++6PCcPD4LuvxH2atpOL1D7ncAV9QupDqjf3KT8J/5VPUXwWYBrLlVxDE0xzDaB4B9uSZICQ43Bs5pyLT0hU0JAlewE6g94F0Gmwjz6lPJ5OGR3Uwqvk1U7m+u5rfeVVPzfV0MPrzj4Kh/wBp09TdUeH3ly+i8WcteJvXqQPdZfRWHKP6ifXkD/eVTRs+7RxtZ+4AB7P0BrOe4NHSVTM1zNPVmqcasTkfMh7yqo6sDeoKpfrnf1A2TnZucXdZ4A0XcQOtUUZs+qiB9cFaOZqldJ6jT8bI6mtDGbh4uzHu3+AO3X7PeuJpYKbU62N/WeEb+W0+aFGdijQ2FP2EKQDYjaCDUT4T+s/wWeWoZDoA5QuXw+A7aNhQJwuycNYPJA2oDarG7AbHWiRe4zRPCOEPY5rhcEWsiMUEhu+PV0t38ji53t6eSeDFTgbWHCezgPJC3I4eAohjvET1QwwROeejUqqSqZPNMyIAc0C5VHH5THIqGLmU0XddRtFmxtHYm+iEzVgCwVE4YLDH8AquezqWp4qw1bz1qqdpaZlU+7xHbuIU1UaypZglLjiZckO6lPQ6Gp4qt5EoByB1C5sMk067nrJKiGqNn5QmAZMb3JrdiCBT6OeGRhs0uAe3Y4E8kIIcMTOfI1vWVTN/WX6gohzWPKkPMjaFVO8+3UApnA3mee0ongpofKzxs9ZwC0ZFkalrvUBKom5Rsmf7E8+RpQPWetIPvgdFH1M+a0hLz6yXsOFOebyPc8/vG6HjRJUxMdzYxif8fkjPUvkO05dSDNWbk12iIXuAxPuT3lYdLTtGoFR1f0eY7COOs7CdpIJRnkwMLRlc4imgfzmHFuTo3lrxYjxGOS5F2tzPSdg71hjln2vOFvx8QJMwcLxqcpblhAa9u9S7XBP9N3sR2lx6yhqwhDq6kFgNth8Q5uGePN8WZHpDaE17A9hu1wuOG0jX7xbk3B4MNRIw6ngOHWMjwDxAQTgN/KqKx9oIyQNbtgUENn1B41+7YmRss0BoGwJoRkfhia+R25jS49wWk5uZSFvTI4NWkH8+WBnaSpT5SuHZF/FQefVzE9AAR0bpaaIF743Na9heooYscrrNKqtJaanrIKaQ0pHP2d+1Q0dKKaMMkqpZDztTW3IBPaLALSmkdIz6Oko2RVkDMTwJbtstMnZCP660o7nTwN7Sfgqk8+vYOphPxW/SJ7Iv4rdpDvh/9yfFA58VWJXjzOLw/FGwYPOc1rR0kjg6UALl1lC3XK1Qt3lDUyPtJUxuGhgVS7XIVI7nvce3gawEvcGjpKoIgcdVH2G/uWj2c0yP9ViZqipCfWfZVrsoooWd5Wk5NdUR6jQFUS+Vnlf6zyeAePOG/CDJ4WYaMR7EYNHSPPlZzbs2ohxY3gjfoSGxF23BHaVfTFT6ypafRUcU0wY9pdl2pkGlZHUzw6MPxMI1WOz22TGk/bMZfMAvstzsXSOUFsAuU1pihEOC/hOP72y/YVSsijjGPCxttWRVKdbz+UqmOqYdoKiOTZmE+siRlyeMaC04Xtza5F12vGGQaxy7ix8R9XqXUxyY/wAKL4jh4ykcdrPC5fFTRSbn2PUcvGeCViTSiU+9gCnSHjKtxazYzaVHTxBkbAxo2BMjB6FTxXEN53/uc3vU+lNJTsqQzA1l2Nb1hTUoDYXWYNTPNTXZSswneNSZI27Hg9XDTV0WGpiY8tvhJGbVQmBjTTss58d/ztuoqaleWtDI4mXsBawA+QRrdGTaXuWyumZFECLnJ7fifYoabEI2tDnZucBm7g6eCNnPkaOsqBvn36lG3mscUxlUJmx7MTWk6r3UztRaOoKd2uRyJ1klbSqSLylTE3reFo5mqbH6jSVTN8nBK/rsFOfJ08bfWJK0i/VK1nqsCrZfKVkxG7Fb3Ik3Liev9GubKzQOAouAYOc92FYpAxvNYMITo5ziGTtRXQF0DkF5u4lxAtcqzQ0sbkLYhcFC2Tn9qIIDmCQfuHD8054uIJGDfK4NUbOdN2Mbf2n5KIc2Iu9d3wCI5rI2dTB7ypXvawSvAJtkbL7DGRm92JRuleHMBuMQUXoJnSOolD03pzDdkhHSqtgymce2/vVQzykbXDqsVC7KRj2e0KGXyUjX9APAXWkjykb7egpsjdxGsHZyrZhXF+AcAQQXHQ+AbSsOJh3FCogDxkdThuI4A5pBT4pXxkZtNk7kC6D4nNG0LjqWJ+9o70EOU95Aa0lTHzVI5AMOIqMBRAc0JpyDbjcmR2e4Z7BuQYLlS1UpipW4rc4nUFTzQltdCKm+skn2C+S0ZU50c8tM/cfDb3HP2qt+jVY4PmjPHxni3xnc4XuCpGZVUQfvczI9ypKzKGZuL0HZFOZmwkHeFMzKQYwopMsWA7nIHbkg2nacvBLPY4IQaAqwDmY8PfkmUlJoShfzI3Nle0bwC7/Em+ZD3lSnUGhTu1yEdWSkfznuPWUSoovKysZ6zrLR8XPqo+ppxKKCipqqz3xyMytrzAI1o6o6X8z1Wv5gjZ1C6r5NdS8dWSfLnI9z/WJKAQ/S+Oq2N3ZlFOCIC+2cfwme0rbZMeyz2AjcQoXE4cTU303qEC7nv9ibBAZGFxtv4Z6h5bDEXEC56B07k1mc8uM7o9XefkUyHyTGx+rrPac+C0zkeC8vUD8grNY0blhfG7pwnltOsBYGY2OLXAiyq4Mnfbs6dfeqafIv4t+56LH/AFiMeuBtCD23bwjgKcCjwhBAcApa/HqhqDZ3Q7YeHDVB+x49o4RwBBeBNF6D8uo5hFEIocht2tLRdNTAmYDntTN6GpuZ3IhuJ+s+xNiYSSjWSEF+CAHM7+gKngiDIfBYNgTEDraCjPpuF2wMwjqs5bxZBV1Jk2YvZ6EmYVPJlVMMLt4zaoZ2Y4JWSN3tKcXlpcbbl9kVjoDTPGTiGjtcFCzSLq59xBzG7SqHzI53dg+a2RUZPryLTUwvTaP7oXvX0nl/U1LPVgwrTsnloa1/rPWkWZnRsqqY/KUEoQk0dDRTwOj4q2F2vULalDJzJGk7jkfat48Sf0b6zFUVLt+BnvPwTvSTkYKd8jhqCMtO6TZJIT1gJydvCeLp/Nssr2RfA9uHWFI+TAGEuJth2qOHw6sl79kbfiflmvADGtDWDU0CwR4CiW4wNWvhvJ2gfH4K7yuc3tC4yFrtu3l/Ydq8FMkyLblVdEbRSY2DzH5hRulwgcXi8w7D8kXahdEa0EB4ps8L436nJ0sJZL5aI4X/AD4MVHj2sPLwaRA2Sst2j/5PCeAhA8BD7px2pyIjzKKLo/rM23mA7t6EbCSUaiQsYbRjkDegdIxncP8AK5ArcVvHBLDIJIXuY4bWmxU9ZFOal+MsfhB6MKLoiqyqcMhE0G93qlqBH9amkszzI7N+a0NTczR8T+mW8nvUVO37GGOJu5jQ0KBnOqIgd2MKF/MfjP7ualdzYJT/AFCqp/8As71VO/UPVQb46d5Hq3VO/KSmaOyyjMH3KUtftjecii1xDhYg2IOxFH9FA1kcrJNoNB0sEjLS4A9/rHMpgBwC99aG3bsQgpY2Ac4i/t+SEOjaZp1iNt+gnM+0puZLdaaPNCZc2amlupDYO0bVxTzQURBqSLzP2RN6TsUdM3DT87U6QjM9W4f9lHkZK4VVcuige9h1FrSVW/skvZGVIJHNdG4S7GkEG+xVNK0OnhLA7UciFZyLcTe1O3BO3BORR4LxFZcF01/wIUtM0R1I42PVj2hRzMEkDw5jt3jTTVLKtvM5k3VsPAJYXxnU4WRaSDsNuVgLJQc43B3ZtVwCOSVfhKOFfXqvFJnDEbu6TuQYFc8TGfWKCCG9BBfytEBqI+BRRV1uTm6xdXZV+v8ABqiiDpZnNY1ovicbALRlPcRY6h+5gsO8qvmNqOmii73lfSGtF56+SFm5pwf4VA84qypmqH73vKo+MwQQRgjW452CgaHCJ7Th1kInUUSOdw5WOaY0F7bMKE1TLLbnO8cE0bQmIcBR2mydI7DGcbtzcytNVXkNE10g3iB6+lE2f+iSzpkmY3lDSX0koqZ+cePHJ6rc+AL0l9a+ktNR73WPeG/9aAbYAIA9Sa5XvntQQpi+koS01eqSXWIfm7cFk4AOAccTi43c8+k47SgBwFFDhmpGFjA1zdzgqjUI4u4qT61NWuAdKHAjrAACmrLOmdfcAskccZ3nCf8AvuQQ5P2ZWQ5MlPJjgdhO0bCo6wYXARzeiUR4tssbo3i7XCxThC6CXOWA4T0jYe7g4utfuf4XKxNLTqIsjJSsDtYyPWNfJtlwX4XSysijF3vOEBMoaIRt2Zk7zvQghc5Oe8ucbkm5V+T/ACxH6v8AlPKzqvX+DVVV8YME4Aj/AFTsgSntlLZ3BpBsQMyoYeY0cJ2OOaDaYC+bnEnkEqOK933O4J8926mbuWE1NCbuW4Iq3ngJ0pwsvIdzc1pip8houtf/AMhwC+kk2rRpZ0ySsC07J5WWih63uPwU2uq0x2RwfMrRIznrqyXtaxfRqHXRmX153laApfI6Jowd/ENJVPA20MTIxua0BBDlNZPW1z9whZ7ympvpJrb7rXRqvpm+U5iIu9mXvJUZaU3Cfgm55600DMglSTMdBo95jYMpage5m89KYBYNs0ah8Sdp3lBBAIckW4Psrb3F3cf48AGt7R1lMawgu23BAKhDs39wUHpFU/pKBxtiH5go36i7uQV7BZDqCPJvmDYjUQsVoavnbHeM4ipjqfNJ4uXqOo9h4Ps45dxseXaWVvTiCxNHKsr8GOR1W4avBZ8SgyPCDqX1irIbmxmSCCPIvppvqf5Tys6n1vgETFYGwOvqUc0huNWpGJ7mtNwCpbXLTZFSOaXNaS0GxI2IiPw8g0ayoR59+pRAZAlO1Ma0KWTJzzbdwgIcBR3qaY2iY9/qi60vN5PR9T2xke9ael/2PB68rFpV+ck1LH2krbPpTsZCtEjOepq5e0AL6Oxf7AJPXleVoWDOHRlGzqgaoYW2iY1o3AAJvCeBjdcjR1lQN1zNVMP1hPYVANTXlRxjPAz138qGh0TFECA8+E89Jz91kzfdRlERlzDm3UDv2D4ptPxszjfEQ0EnvXhEg/8AYRPnC28p212IqSoYcbyyEZOIObuhYrWGFg5rd3iQEX5l1h3lQwi5Ixb3Znu1KqdKGQU73Yxl4C0jNlI5kQ9bEe5uSbrmqZXdVmBUO2DH613KhZqp4G9bWhUY8yDswqhIsWxf3VTzyufFMGX80Wt71M3OKRic2BgfK4SW8KzrhVDAcsbd41pzbNd3SCx70w5HwD0oo8ALhfUoZ47xyZqUM1YgnxS/Vavqa4/FW8U2WF8bxdjxYpzoTFL5WE4H9O49y46kkZtIy6xycjwYKpjt/gqzuXmnzTMijF3PcGgJlHRsZHqjbhHSUYYHAHwn5DhD9ZTTqejse1SWuC0qQeY5TP08AyGV3gbIyfNKrNlHUf2Lvkq86qGo/snLSZ1aPqP7MrSn/wBun/ItIziR7qV0LIsnGXJf6IMp8rjdcbNlkx8duJz9ZSv1EMG5vA4wlrd6l3v9qczQk2I8+b4BfcJvU5E0mccT3+q0lPY7C9jmO3OFiE6onjhYQHSODQXarlV7+fUwM7yh+tr/AMkK0W3OSWokWhIv9iDvXeXLRkHkqGnaeiIJjBZrQB0cDk5AaymC5Lx3qEa5QoG63EqEarprNn5nWVPFk+emZ1yBUTP9tZ/UaSqXY+d/UxA8yklf67wFWHydFEz1nkrTD9TomdTFpeXnVjx6oAVZN5Wqmf1yFX18ogDwinyPwtBJTY+e8E+iw+8/JOc3FOeJi2AjM9TVjsGAtjbzR8Siii6885wMFj2bLDeVjOQwsGTW7vEButPkeGRAuedTW5uKrqChFTPEI2E2zs5wOy4Wk622ASSM9IGzR8E6inFTVSNc+xwsGYUMQwSOGR5u1NbcRxZ73FVDtT8Pqiylfz3ud1lOUjua1x6gp/wpPylSMF3McOsJ41OIUo1PKcOc1pHd7lTTjDILetmFhF6d9hu1tUkB8NvF9IzaUx4z8E79h4XRHIoOAD1BXwkssJNhCdG/6nV6wbC6I8VxFcybzJfs39ew/Dg4mrkYNQNx1Hk2KyyOYzCxNDhtCuzk+GRwGavdUEXbCLD1ihFEGX1I1Na7O7GZDk6QnAcIeKG+U4fZrUWiZ2tqg2WfFYBwxAbP+ymaSoeMtZzDhcE0hR+iEz0Qmeg1M9BqxaLeBljGK3Wb/FMBxOcGt3kgKGSV7In8YWC7sGaeebBIevCPjdVB/UsHW5VL2kB7I3EZFrTl7U+luamsMpdvACi4gQjmg3yIJJUb4XxlrsL24TYhUYPkpz/XHyVNJGGsppmEbRndVEVuNgBbtvkqB0dy6Rr/AEMBWjtKSGKsgjZG3U+R/hdltSoIiJ9G1Ad4eceK9ukEoVlA1z/Ksyf80N6bvTN6aN5Rb0dZUcfPnhZ1vCo2a61nZcqjGqaV/UwqPzIJnesQFUHydIOtz7rSj+bxLOppWl366wj1WgLSEvPrag/8whPcbvcXdZQQQ3IcA3IIcpz+aM7qOHyhxv8ARGQ+adhwyuEMY8wCx7vmQmx+QZY+m/wj8gpC7HIS4u1uJvfhdVzh7gOLB26jbM33NG1NdZkYIjZquMydpPiNeE6tZVTpLwwTFTbZna3D90KnpC+l0BTCebVJO83aPWdtRkn47SMpq5tgOUbeofNR04+1Oexo1qWW4Z9m3oOffwV9XmIeLb6UvgpgzqaknoYLLR0QygDzveS5U8Xk6eNnqsA5EMoIkgY/1mgrRs2ulDDvYcKi/wBlqXN3NkAK0jS3xQGRo86Lwk+J12uIO1B4wytHYPgrkvpHtv6G/sRYcDhhd6Lj7jsTXg217QciOAtKfGo6oCTU8a7bVj+61B8Mc129Fjy0+JE9O+I+cEZqVjn88ZP6HbVhkjl3jCeRsXhHgvBhOthstnJ+14PqujYg/JxHGP6yuKgkdyJZ34IWFxUVKOOks+a+R2N6uA1+nXvgnixMIxRyuLbGyGi6AwmXHI92N7hq6ggBclR+moRrkUP4ihDHkSC+EqKWMspwZgABdqoHP+80zCdzni/ddU0DcNPRYG7hhaFUDm0zAN+IlVZ2Rt7D81VA54D1safgpI9dPTO64GrfRQ9mSpzrpQFSbIyFBsY9RSsLTAX9BUM8pfHAYGnnAZjuUWRNX3NVK3NxdJ2psLcMLWsBR3p42tUhGUob1BSPveqk6gUyQm8zyVxPVsKCG5BBBDlEp24pyO8cA5OEcS5+BrjfE3I9+5VUAvHG1sZ86I3PadfJ4+exOGNoxPduam08HEMYGPcAHt9ADUz4k7+rlhousYvZwZqFtbjsACgp4G1umbMjbmyn1/m9I9Cq9NeVxUujdjBz5R09ChpafBE1kMLOwLMspMh6e3s3J0klgC97j1klVM9n1b+IZu1uPyVHQ2MEQxem7M9/A5S7LKYE5lSjz3JthjBuECBxb/Ypw+2RRHPaD1KKTzsJ3HLgpK3+cQtLvTGTu9Twgvojx7PROTk5jy1wLXtNiDrCjkbgq2Yh6W0fNOiaJInGWHzXtzc35hB+Rtf3jeOEhcd4DThlGcTun0fl0r69BhdlURZOB2+K4nSL2nmTjEOhw1rHQP3s8IIIDUib8GZ4PtS07RdWdyLBeECvrmk4IdbS+7uoZlCOje7a5F8zYr8L62o4ppsNbjuCjpafi4W4QEyijdLPZsQ5zt3ShJePRcBl3yPyap5p3z1Et5Xm5c3Ip+0uPW4qQfSUtxm31ZHaV0nkAtWSIBGxNKadiavCtwFYszqCsLMZkn+cxWaQBt2p3QjcXARJJTtwRATLa1hl6wvu5Vkc8k70SnHYnIobSmb1GNyiG5RhN2NKOxqOxoUh2BSlSbzyYWPs7G11hd7TqPUpoW4geMi9Nmr5hU1UNgf3FSx5jw27xs60eBsEJlcM4yD1yWyHU3X1lEm518rJGeQCxIJs1g5zydgUGh4BV1oEta4Wiib5nQPiVJVTCs0pZzvMh81g6lHSxGWV1hsG0qWrf4eUexmxVWkn3jGCAa5T8N6ptHM+xZd+2R3OKgp8r437gpZGMINrg5DrTwxEoOOaD27wgJEACm33INOTgSs7PAIR1sffocpYTa/YdXYo5ed4BRVNpFlpm4ZQMpW6wp9Hy2mGKImzZRqKmpX4ojiaec3eoqpplpsn63xE7fmr5HhzA3lSsmbUNznZ/wD6N+aZNC2rgzjfr6DywENic6DGzykRxt+KbUU4I5kje8FFkjmO1tNuR4R4MErXbjwgcjFUz1PoAMHWcygyAMGoBcdWSP2Xy4MiVHo6JsBcDUyeE5t8+rsV5OL5jzqxDWn105pqgAshs641OJQYLNFgjuRX+tn/APUPJKOErIIK3Dd56uH7uUGttYp87sinYecEV0lDeU3pTSuKeUXL7A9nvWs2X7pRzyT9yennzinnaUTwBBBDE4IbuXd43DM9iuSd5T4nYo3Fp3hRSG8reLf6cY97fkp4BjymiHntOr4jtVLVZg4H7x8RtUkc7LWke5wEIHnOKaxrIYziZGLX9I7T2nlsgixEYvRb6X8FTQUEldMHPrS/i44t99VlIZvr1ecdW7U3ZENgCjpIC95z81u8qWqmMkxvuGwIy2n0i0hmyI5E9ap6CAYyGtAs1g+CnqcmnBHuaUXJ3ExahkfeU0eddNQRMZXh9iuxWYTfgIORsnNdZ4OHo1pkzLizm+0Lin68bOg5hRvjxQm4TJW3aQUyWJ0crGvjcLFrhcFSUGKenBfTd5Z/BOa8TQGzwmVbCQAJvPbsK2H+PUengxHMeDtXHjDqkbmw/BNindBJ5GfUNztoRhmLD2HeOTZX4eLM1Mf1TvB9U6lxWkXnVjAdwleFw44Wu22z5NguJ0RBvkvKe3V7AFgheVfgvVwi17vCkovpFVacq6l873AmNtrYL/IKH6vK6QNczDlfaU8wGSUkukOK53bPZyL/AEuH/CFNz601N4fBKyHVyfDPD91C46fAsielMMYJvmowoxsUfohM3DuCa2NpAzxK5KbT1kkbBZoAsvse0e9AovqHRkCwQQ8T4Z8RhY878uQ+N4dG4tcNRBX1kgYQybZI3LruE/6sauY3d5OL4nuPe7liONznah7TuRrKl0k5tEzN5GwbAFxIFZUstMRaKPZE35plNC6aXUNm9SVcxkl7BuC4nDVVzby62R+j0lR0ILGDHPu3dalqZTJM4ueVvVhYZL7GHpxe9FHgvEV9p2LwLIfVzfYEQm47WQPNOe5Fj8R8FyDjZxwuaOwlOayxGvnBGEkYz6+0dfQhGQ2obr1PYcim10BZiOBw2FTaMnJAvEVciWI4XBCobfISDIjYUZCSAQ0GxJ37utACwyCIsQUJo+OA22f0HYV9c0YJf10OT+EnIIRCxN37tyvyOKrYJ9j/ALJ/w9qxRRzeibd/IzPDeNze0ckySMjbznuDR1kpsNOGsFmsZhHYr2ZvPDj0rANxv3AqzEKjS+ENaGM8J+954Lak/oTuhX+lzb/sZVnHk+CVq5PhnhvShYq49DSvsW9Z95X2Teocn7NnrLw/6yvXv6ggKck7x7woz54ThVvkt4Oefi/tDwgAkplU0SymzNjeRZjRvz5LjG7AMT5jxLBv9L4D+smscII3AshbgBG07T2uvy3VVQI4xcam9KbNKJXtvBTuy3SSb+oIAFxyAHcnVs+v7NmQCDAKyqb4euNh2dJQpbwwm820+isRL3nrKA5vAUeIiHX70VlwWiPWvtbL3q0JWtEvN0fNPYmuFpR2pzBibmCOcNiLMnDE0bDsTZoxI11pALbu9NZiiGbfObnYJ1KRY4oCe5Q1dOWPAfG9SaPnu3OJ2oogCVmsIVMeXPaLEcIZLZ+cbhhf1I0ekeLfmx5wk7xsKNPUuj2a29XBxd8PO9yJNzr5PHU0kW0jLr2L67obHtLL9o5GfDhmHd3/AMeTx2mqcbGEvPZ/FYICsdcW7G8P8rN6GOX2ZX32dx9JXyGrkX+mLf8Agys+T4PK8NyyWS+5MX3yT1F9k3t95X2LOrk/Zs9deF/X+K+/P6gvubuxWRMavE09HIz5Xhnhu0hT04wNdq1ci7z0ZcnipHyfsjMLf94SfiSf6vLqNJCWGmIa/CTc9vvIspaSuipRKH1M4/I06yfao6anZBFlGwWCxfYMOXnITymaUfZM9pQooMIzleMkMZLjdxOZQkOSI4MZGVwiWNGy5t3rGL6wEzBiudV1F+ILoMYbL7XrWf8AWX2J61i1K3QUQ5XRY3XiadiDwXRDI62p8X2jDqQqocTAGytTo3mN4Dr5OG9GnNwcUD/Yo6mB0bxdrlWQ15hggfKw7QMrdam0fXYXtLSNhTJWCRhu2TPqPDxtJ+/B7W/wX1zRUc4zfHkepWHiBHVVFP5pPGM6jr9q4uZ8fouI4c+G0iuxrt45F6ipm3NDO83KwU7iuMrZXbzwgV7XbwQrxlRaTEs0lS+O0hGEAKh21NQfyj4LRI1mc9ci0KzXT4uuV3zWho9VDB2i6hP/AIsCGGMMZ/owmzEYnkHk+COscr7V6y4L0TFgq39LVaNtt596YIWAnYNhUfSmDYU30ChsYVjAG43VpBc7bqKateYnhw6FelPWEQbFeAVeBnJzTzqaSpjqjd3J97Os3eSqci8+koI+gC5+CoZK4UsE2sY/rB1ZDMYVo6Pyuke4AfFaCZrqJn9vyC0AzVFM/tKpXyg0cJiA1gm9+Hwgrk8gfWA86oxj7tXtsuJ0dBFtkvK/tyb7AT/W5WYCZovRZklAYcON53dHYE+pnn0lNz5TZnQ1cVESOcdSdUVDYwbucdfQoqCi3MYLBQ1szpKqVwe7uRYLsOIItK454jdrOpPi8KRqp+KazmvCZGRaxJJu7uTmNsDZPOpyJfdN4krG4FW7CmzxEaiiySztixAhwyRGY1Kx4C3MLjGlzAMZGbd6NPKHxqOog46N2zK4ujEcDxdj/wDsFOAwnNoOR3hWGS+v0DpYh9vFmN5G5YJOJfkx+roK7xr4DBO14FwDmN42hRvgZgAMb24cto2IxTPjOwo8sxTwzDYcDup38bLBWYtjxdXCss04regFjiLdoVuHBooybZZC7uyQZRuJ3cMjhdsbj2J0eCR4LXXXglNpDO1zrAyKJv60KIeeVEtzUaz/AMWIZtv+jig5hLBkTcdBRZIWkZjkZN6+VeV3DejjG8KSnlJZk4ZKSNthZSjcpt4U/pKf01NtkUzvPKc7pKIlJO5WgHrBB0pIXgOVqdg6OQI3YiwP6CpBzQ0dTQpvSspj+sd3o8XYuzKKLTcE3CmebMuVpGbydLO/qY4rTknM0bUf2RWn5P8AYHj1i1vDzurkmZ7Im86aQNB/76SO5CSpkLOYDhZ6oyHsHKE2lKeN/nOxdOFpPvIReYtHQEY5SC/q2JsMDGM1NFkZJiNjVxVPxrufJ7tidUVIgZ5OP2lAZyXHQg6HFEchzmpr32dt1Hco6N440+FrBCL28WyzrecrvxF9gdaHFXaXWxHX1BWOu4VwSNnBZutXRtc70RkCnF4xZ2UUsW5ycwm/AeCxQkYS3WnsxR4iGlXaWnXsWKHi385qtwfUNJcdELQTnEOhy4+Fsu3mu6+ESRAOkfeM8zYVhlZJvyPBd55DtxRGsIzQvZsIsSdiE9Kx0k8THsJaSTlfbmFF+1w/3vkmnVNA7/mge9PjGJ8WXpbO/kOdUBjSMxtRfrcAUBrl9ij2yOQp6CCIeawISubCdTjmqaOTyYd62aaw+C0DqC8EogheArSS26CrrNBBCH/xNpemjLe/Eg4FpGRRjfxjORk31uV9s/gmqCeKZisp4oWMLWXaN5TpZHPlmzdsaxQgZyPVLlck9biqButje0laPb5kPsVA38AflVCzVJCOqyoxlx7ey6pG6pvemPGGB/WVi1vJQC4xxAzJVo2jo5FZUMxOMcXQ6+JfiVndF/FUg59VKe4fNaN28e/rl+QWittJf1nv+a0LFrpKUevY+9aKZ5KKkHqRs+ATB5KN/wDUhd8lOT4NPMegsA95CqzqpbdbmfMqs/DgHXKT7m8NondfJLHul/AhLm+sdXteO7k3KszwRdxNgqyOfjY4ZMAaBHKy+TW6zl0gqSsqn1c78bwMDSmxwk3z1BfWatkZzBzd1L6rSOftOTVZnHSZl2oIXdjdcbtSwSYozdNjbxrLeELYTsTiHMcMTHawUGeE3Ng2bQjIThLQ3cnClF7Hwz7hwOacjdZ55IqSINDDYu2o/VxjdeRPDskb+Em6wdSMpxE9QQcHG3h7QjuyQ2DNEmwCdxdyc9yGLGB1okhYHh4VxccA0lomWDXIBij9YLDOYH5B3gkbiiWi+vbwcVXtGyTwVxtE/ePC5GN3QmjUEGi5yCxneNm4fPgBnlZskGLtGR+C4t6BFk6J4fC4xu3sNk1+VTEH/vx2Y75Hu7VjaX07xNGNws4dbUQTfJcVMx+434cTw3ebKyvXnoarv4bOIWKAHoRx39JqaWA6ii058N/p+3ooXe4oVFKyXaRn0Ea02aIsftRp5Tlw5DrHK+1k7Fhsp4YxHE1jWhaQ0nVGCKaOMhhdchaT8+viHUCqrztJd0Z+af5+kHnqYPmohrqpj3BQbZ5z/XHyVLtdMeuQqi2iTtkctH7Yb9b3fNaP/ZmJrNI1DWANaJHAAdfAVJLVNcB4DeceQHV7CfMDnjrAy9tk+So4mN7WNa0uJIvqIXp1MnYGj4KLbNOR69vctHt8pn68zj8V9HqP+dGjjvqEgBJ7Cvo5BzJY/wDlU7vg1aIhyaKl+V8ofnZUcs/FR0dTfe/CPiVI55ZFo4Ag7Z/hhVfQysYKKA4+ly0zWE2FLE0beKJ/zcNoR0nkF0jW+kQFbR0sv40oHYLu/wAzeUZ66ONuz3nIJtF9GZYocsQELO3+F0INGxEZOkGPv/hZATsi3ZlfdnVDhzzZvUFxtaIRzI/ehgDHZECwKDxhbYtHei9+eTAMyi5txt1NWAc4X2jciwkBcZfBk92zYU6OhYCDfG73N4Nl7K3BmzrX2AdtvZG4WMN2q1g1OjfcdqZgxAYijKencnOUcIv7SjmGd5RcVnciya1XHD/o76QmVgtFP9oOvag+Jzhvxd//AMe3gLXhwNiEKmla+2T25ose5p2HgubBYWgLBE5wbiOwb0/jJXFxOO2vb8NvsTynsF3DLesBa/VhNyejUfffsWIFrgsLiFeLq4Hska6I2fsKElIGyx8XPHbu1H4HgxU0ZO5BcZpKFg9K57ASrNJTBWy43bbKMPve6Yd6aNhV9QK4ykBVg12wFRgEMc0rFrVuD/zBb/wRWGWSAnneG348DamA+mNSdDIWO2cHgHlXlk7EHixT487XbvRg0rE7eCD3I70d6O9Heinb1J0p+8ojW8dpCx1szgdbyfanOyAJU0mcn2bfamQxCNgs0ci9a/8A3R/xNV615/cPvQhAyJJUsu3uTzmGkr78ARcYALdpQa/izGWdt8SYA1h5mvCcxdFtE+Rpu+TfnlsHxVVHMxjYLZZsGVrnePiU+prIwCMTY7YUaCiJjddz9Vt+/wCXDaOL1b95PI+16gT7EGUVKze10neSPc0crjK50vo3d/lH+ZOlqaKjZ63aThb8U1tmMADWjJOqtJyGPMukws6dgUdDQhmqOGPX1Iyvc/a43IRKdK6zUxjQxvMB7yhhubAjUr3eT1LG/pKb6ztvQnCkxEIwEg6xwEINCLpWg6yVens30giSEMFmhPYLvyK1kIxuWGz25jYmYL7UXkXKxHEU1oTGZErcrSgOOR4RU6EM459M7F2HIoTQRg+iYz17PaOHHRlm1t1xdfKN+fBd11YFSTzNY1wBJsFVSRteJ4gHC45yq9lRF7VXEFplhsfW+SrHNI4yCxFiDi+SrwAOOpz0nEq9+uSm9qrpBYvpu9yrfx6fvPyVZtqIPaq7AWGqhLe1Vf7RB7fkqyKPAaiD+98lPTQOlfLG4N2C+9F+knvOpkR7yQsMRQkqZTvceT9k9m4rHA5SMvIRZu9XyKy4P/MDqolxE8cvouF+ragW3CC4xhlYrLwCshyZHySFkb3DeBdEEgix3FXsFA60uEse03BZlmtJRE8VKHt6ALqvabGVwPUFXfjvVWRd88t/WKn2zyfnKmOQkeT6xVS7PC89insSWO7Qqt36v2hTCPBIAFHC2zW57+V99f8A7v8AzNX3l/qn3hbxkmZ4Q1MgwcYbY3BovfMlE6VHMFh5x6Si+U4A1zb63fwQqZ2RkWDueN4GxNhZeRwaN5WJ5FNHdwHPkGXYNZ6E5jXTVQzABeSA1xvsR0zXyTvsyGKxeBqAOoAbuHyY3Rt91+RYvd0fEH4LBKyL8KJjP7o+PJs09CApKjeC1nc2/vcUaj6XndG4f3W3/wATl9WoKiba1hIRqdPQbo7yns1e0hCDRmHbK4NT2RcawXaNu5RF13+CULFhAAfrsrk59AQzxHILGblZqMgyyvaMCEgMMGtycx1pSC43JAOpXJQaLkpz5MgXOO5OxguaMt5CPFjCNqcx/Qck1jMZTZRiYmtuboF1x/2UPJu1FYXEk2A1rA/Fe53poYnYy3UFle6KIjuNbTdCWIEEHfwNqKaWB/MkYWHtT6Ssqac8+F1wOkFC926nZjqPAGVb2E5FWkjfvBHBhajgd1FS/X4jK4kEiwK+5w+oqnRdUyCjpo5SWBznvJsLmwyC085gLxopnXPn3YitMTBrn0tFLE82D4pX59WRuvBBLS0kajkRwMd4Bkc0/uFNHnTHtKgYbPfMOsOVKT5d/c5U51Tn2pshJZVzt6nlPZoV7XvLyLeEdZ8IKwqZOpoWCkedw5Oaw1Lm7wsTEYnvj80rNRPgu8XN1T/hhMH/AIjuDG2H1FNIXGUTQ4+EzwT2IIOaQuKfjYMivAK8AdXIbUMdV1eUDMwDq6ytG0kuCDNmxx29TRsVHpyMgASAZHWCw7OkdYTI6nC04mkYmneFaM9SzUMpu5xb6pVP+K/8yZDU4YySLDgvVN7eC8LuopoPMChB8ODEPWKpNlKfzql2Ux7XqHZTjvTNkDENkEadshi/KnTVxBYwDB5ot5zV95f1fHghkkfDHzmjEe+3vCHE0pdtqY7d6x6RfuAz7ynAuMEIwbHagpRJDgMfGnIBrbk57Dq2oMkxTGQjDdjGi4b09fSpxLeANjDc72xEd9z2qX622mAJYwXc1GKjdFPaIMddmKJpIva5BIuOG1QW+i1o/ujkYxg2vka33q9fUEfiEdxtycXg7XGyAgnlGRM7u7V8EJ9O1c377va/5NCMOhHjbI9rfirzVs+5rGBWraaD0GF57SjCbh1rIzPxEAHoTWG8h1DIJr822CJGEFZokosJDTkUWUr2MAY8+dttuG5F5LivAL9Y1DpKqNIT2lPFZE2KiDiW0okijGbtdytHQYWmanF8343tBB+So5Hgw8SYyRcNevsRJC7UeaTf2qSCzcJaQiHbuhYtXDxkbZRqOTk/BvUp1NNlO9+LA/uTmNOMW60c0X3bdBjnM2OzHD9U+mEu6az+8fMLHQxHa27O7+HBgrWHebIOpYpBv9/BcJoa7bkvv0PrBXoYPUCbNUyaOnDRGXsZidnbENZGS0VPpkMYZjDUT4S2QluWVzkdRzWjaFjKN75AwHEwFrsgPgEyqpWTx3wPFxfrI+HA0VhxnpCyVxbYtJQ1j2U1JLJGLWMcGMat+ILTh1aPqr9NILe9Vc9E86RgMb8ZDGyRhpsg3RrwBYEtWDRmL03k/D4LBQP5OawVcfSbK7FaXErFSNZZtrKZP/8Arsv2/Uk/0kW1b4z54uFkrISxFpRie5p3FeAOrkP0b9AMEGqV7Yj1IvcXOJLibklPH0phh2TRSMP5CfeAsFfFYWvK5vezF7wvs3dSNzwi4vu+ahbo4yhox4viULvIyKl2X7lPgcSH2VaBzDkPRRlgxlZ2RBsRbk/fz6o/xNX3h/q/FZEqSgqqmWKATulbYDHtuTuVfX1tLTy0WCHjWOLgx5w2N052kBDGMZfhQBigLHl1rXZmNt/hmhCxpIGLMknPDe1x7BdGrhu6RwkBOo2yNk97rsjOESYQRmXEbVHG+bSGlpAXgYTTtObhuJHuCNLO3A1sML2eCWttcA7Bw2r5huIHsHIx1lK3fUtHuWOeU73uPeeTiqIh+8CjFoKCTK7ru7ySnSNL3bX+5qw0lJH6UpPcFbQU8vp1J9jWhY/pJUM2RNY32XQtkeBskRe9x3WCwkhXPBbgOHCTdcdd78XFg2y1uO5M0exs1bYyYbu1WibuG4naUWvmFFHiOsuIyAHQqmpjeyaR5bfJt/BHUBkiYm5E3yVPNSQ4y/FxbdY1ZKSneDE4uDcyHZ5Kllyn55NlSxPJNOwi17qhH+zs/IqPZTM/IFBYFtMOxgTSGlsJOI2FgENsRyR/D73Jxja85YljaCsL+vcrSkIgxncC3t1q7QRwYKuiqx0tV4Jm7A8OHaP4cHFzRv3OBWLQ7OiwVuC7D1L79F64X3CH1VVVdSZ9HMD5WZSR+flqI3ghVVDWNdJE9s8bgW3GFwdsyK0lpueKWpp3Pwc0Rxk27QjBoumieLPZGARu4AZVpE6SpBRsP1a4443bYC5xXvnq1WTnMsyQxneBdT/tx/I1VH7e/wDK1T//AHKTuai3RmF0pldiHhFcXounH7l+05q0LWbzybFFrgRsQfC1w2i64wEW2e0Kz+xXjXSCr/Tsg/sXxCC4l7Jgc2OHcUDqXg8Akgc8DMcjdrQ+kX0Rlo4SBIQJIcW9aRoakw1FHOx3TGVXxaS/0tXwmmhYwiMS5Ekr6xpRuwMJkI3XAa0dw9q8E9SxS2tdfuBfuBWlAIA8D4lfySfX+JV3kKpxEjifaqk0ModxIbbp3hVeF/GTREZ3+z/ivuQ6/gF9VqRKW4siLDWm1czHNa4BjMN3aznfk/fz1D/E1feH+r8eCytC822Jwr3Qh1g9jbkHcEcGKzTGBZjjrG/3BTvvxTLgb8x3Krkiu8RmPeRbLsVPoamfJHjDXnN787fLqCfVVwEMxc+9rCMEZ9Yy161FHPGTI2WTGTI/ETc/FZL3L+Up+se4ci+kaP8A4j5cr7cdTvcVTx6MpqG54zAxnMv4SvSNO3G73NVn0I9c+5W+h9KfTfIf75WP6SaQJ/GLe7JFrbpxQjiwYVli36uS+aVsbNbjZQw05qpLBjWlsJOwDNzz3FT6QqrMv9WD/AadbjvPT7kAZpyxhIYSLi9iTYKeuiBjpYYWNFsdg0FU+ACWtia4blRxMwx1rCjFSZODtl+hcWHA7cwvrVOKeR/2zRdjlhu4dThuP8US9OqHZuPFtyAQgADQ0G/cg8SRXJBaXN6E58YeXAnoX8nQlXgcrWAVpFiYTuc0/Aq8I4Mego3+hMPaCsTH9MLT3H+PDj0EHbxf28AsMwg2M37Olff4/WC+5RdR95QIsWg9YTb3wNy3hOOs8MsIMkWsbDqKniNn0TD1PIU2yib/AGv8FUfsbPzlT/sbPzlT/sjPzlS6TpiHQtjs6wsboMYGjIAWWKpY3l46JnRkhgDtxzWCqc3cgYs03cF/5hH/AIFDcEDA8Wzsi6ljJ12sr8GJhC4p+Juo8h9CcD7ui6NbVAYscZlI6MkZfAjZZz9QxXJ6SuLYbm73HE4naV4Dupfb8P249T4lfySfX+JX2nBfR83V8U4h4sdRX3IdfwHLvpB3UP8AEF95f6nx4JmzvhgbHja0G8j7XvuCfTTRw3g+0bkwkhzzbPCNyMWkybfq292afVQuo3VDA9wwjPLI5WKfD9vNY3Nyx2r5X3BfUnSYBJHM1nNJBIvfcTnl2Kr0nNKYnEGa7HC+WHpBTmD6jSOjdaM4pnkYGMHSdlv+zlf/AEi0U9PeYYsT6yRli4j0Rsbwe5fyjN1tP90ci2kqL/fj4cq9UBva4d7SidLwnYZWOHaQrQW3SPHsavvdD6j1/qZQdT/8bl/L+kb/ALTJ/iKuEVIdHfXNbL2V42dSu5Vk0bZMAs8XCraR9zDl0Kca43KYVwcY8F/BzG/L4r6roWaOLJtmwN+PfhWcfUT2rFoqbH59gOgKeruYcowbNG4Kq3BVTXXwjvUkDJWSsNrXCBYMPNfe3QdylZKcwDE699qbU03HgW42Mlw2AjM+5NYHk5gDWmSsdAXkuvcKSR7hhIcDsCfR0UhJ+1kbgY3cNpRw52GexfyTCQnOhkvsbcJ92oGTPag+aSJgsBG72WX2Z4Mf0XqOhzD/AHgrvZ0wuHcW8OL6Ns9RF4whBgJKxsG8ZhfyhH6wVqKLqPvKG8Ibx3obx3obwhvCDmkEhMmJIIC3SBO/EC3yJu2RMhMTGkkmRvBjr3cvKSPcbhY4HtX3hr/Sag2IIb0P/r8ndQpvShhPUvtJInHcRyONhLdqLXFp2cgMpTmOe73oFjql48KQkDoaDlwfZlFriQnJ29XLT+58Sv5L/r/Eqz1J/wBkp5jd1dKIkYBEde0FWowOnl/f3+qP8QX3qT1B7+DSEjCKSje/i8LhI3A7GLi7Q0laRqgRpejiwMjxYxh59hYNzJsDfMq+k8HPBjHWEGVLZZCQWx4Dna5/7CLqrG0cex7sQMYAxEAatyixEnR08QviJDXAZHoVKIn/AFX7u5xLnFzbYR5tk6qyjxtpr3IdrkO9ya1oaMgBw3qsXpRsP9xvIw1lM7dUN+CtI9vouI5P3+Ab3gLDXwndg9llgfUM9Cpe32D5K09Af3Hj2hY/oVQ9BkH99yB0/pG5/wBpf70CMnFEanlMj0GYDG13SXEJpFsNkA/Uo2aHIlwDC0kdihrXgYAANozVO4i0pHW1Qu0nT4CXtxDZZCega1jrXweF+Y/FTseWiWIhpyJJ+SwaFl1ZjYjxBvtN+FzoJMvNKH1R3Q+4QNS47HCzlagYN8Z9oKLomt3gZb0IalhcXCxTBHaPNx13CM8lue5SGHHhDbEZHK/tX8mQtcU0RyAX5qjcRfcmB2SY2qkIJxYHKzewe7gv9F631B/iC+1i9V49y18H+rMfqLcjvQYyO4PhkN7V/KMfrppgaeOnFyTYSkAZlN/HqP7Ypv41R/buTfxZ/wC3cm/iz/27kz8ao/tnJn4tR/bOTPxZ/wC3cmfiT/27lHtln/t3KL8Wf+2d81H6c39s75qqZNBBQTzQG5LpgMZbqGa+klOy7K8TDcWMJ9rfiqydz5K9uGT1MHs5eCstscODAfVeR3qzBwf69u/4HgyK4qtjfvOE8n9Y3t4CTYC5KE9W2lpbPeT4bxYtYPj7utMeXySl5DZDljOeatQQ+rwfZlE5gpw85ME3F4nXvhzBzIRAZ6vxQ/0Z/W+KxTNbvcE302dsH/uVoD4bNYHkt5A3pwNzLEbH8Ij/ADL7r28v78/qb/iX3qX1G+/h+yf6pTfrs19zfchNO6S+DZdR/VC6xcWEC2txvqT3F7nvLYyba9aa9znPtq3DIIDIDUmukLI3XcTbIauHEYXf/wALR3ZfDkYLu9B7Xe9AV9QB+IeTgqY3+i664mvkHoveB2PcsOlK9mwTtf3h6vTUT9z3t7wFj+iPqVDx7nLivpPXjfIHd7QU4NyJUnpuU5pXtMjrC2SnN/CeVNtcVUNFhI4dRUjzrJ7So2kXFz7F9u2WljOJhyGwKpdTPfPI3ixkGDerPzvbbZM/0VMWuxsGEnqupNHAEAGMjwXbCNikLVK525SzQTF+GwaUBSEHznYuxYpSWi9zqTI6eTCCAyIg9jSEcSmYRgcpjIDM/wAEA3ta6qZSOIZxEQ/WO5xVPEPCc97tp1IcS2NgNmm6LmP6kWPaL5EJxV62Un8MrLsHB/qvXeoPeF9vH6snwWZ4LfRiP1Bw/Yf1V/KUPrq8DRY+d/iKIABNyNpU8rA9ssbGHNowF2XepttR3RhS/tDvyN+Sf+O/8rfkn/tEnc35KT9of3N+Sk/aXdzfkpgLtmaehzPknEMLwPC2gqSSNgi9MF3hWyz+NkGeUIFwrQuzZl0Il5O88vBK1243QdGsZcN7bjsTg0ZJy/1/eD+w/EIrwSnG51bljja7eL8gPYWnaqkuIwtA6XBVFQzAa0Qx+dgjLnO9oUFDERE95cdbiwXPtTYWlrXP132IQxNjbiIaLAmyG53sVxwTVDS6NuXWuMqePe+xviTajDiqSy25iifAIjVv/IqeJ7XfW5jY7gofSKhkZhLiNSi9IqCnhLIqmTX5zQU6kfm4Pbv5X36Tqb7197m9RvvPD9k/1SsOkaiPdhP90JrpQ4uAGxoQjiMWN1yNm4L6u0zvcxpfzWE5np3bECyzyMPXrCAiLsTRlYX121qndUNYxpL3ZYuEuhh6MQ9t/iinIo3kadrfig6Vsn4sbH97Ryr1b3+mQ/8AMxp991/LU1z5SkbIOsOZ/FGT6PY/wpWP77t/zK9BpKm3Ssk7wR/kWDT7ZNksDe8EhYm5IMLsQTM8isZAY03VRJm8hg9qiZm+7yhawbZNxYn6twTYgAAAopaRrjmwjDI1OiqjEwXJF2O37iFrgkGFzwWqeivGGiVgNsLgqO9n6Miv1D5Ki2aOjB6h8kJaNwMTYwTbAAiZC0HIK7jWSjwI9SjkmJYwBlrOCp3C7YGf2YUT5BG1tuwKOKVrmtBcg9r3MdqHAVeFya54N82oOqA12raFCwyyRtwmxBzV2HoA93Bg+i9X04R/eC+0B3RPPtHAbFcX9HIW/utWfB9h/V+C/lKH1wvuze33nglbAwtLXBzQd1slWsq3wxCIBoGbrnMgFaTcPKwj/llaU/aIuyFaQ21cX9j/AO5VTvKTxP6HRO92JVgFscXUIyP8yq53hk7gGH0Rryv8F4cOzP8Ayngmh0IammkLJYpAche4VRWPjpoWB7nb2H5+Jx0zVdrXbjbv4b/+Isv/AAHxHB4J6k0R6xrV6Ro9G7e4n4W4L8FgDt8RZxAa822iNxHeAtH00DGOmwm2YMb9fctHftH9x/yWjvx/7j/ktGftB/sn/JaN/HP9k/5LRuyd39k/5LR/4zv7F/yVB6ch6oX/ACTJYccdPUlh1OELvkmAN42OaEb5InNUU3kpGv6jn3cn77L1N95V6yf1G/Hh+wk9UqimqHzTRvL32vZ9hktG7YHf2rlo39nP9o5aKl8pRl/XK/5rQm3RrPzv+a0Jq/0Wz87/AJrQW3RUPe758P2VtzveOR9szu78lj0fRv2tYYz2E/AjlY6aCQfhYe1riPcWojSejnfiY4O9pt7XNX1v6N1Ue+JxHSW5j3BcV9JZqbZPC4D1m5rjaSjqPw3lh7VNVR44wA3edSs/CHAnoTRKXy2cPRUUTjxbA0Hhu9Fwu3YnOvkCpITnHiYcnA7VHX2bEzIZtcBqKlo3yVEbgWNIwOjdcGyqCzn5ttZwJupeLhdJPfjHuLy5oUss7hmWDC65aNYKnqaS7gXXNhYKV7i6djxGOcAM7KPig2Cwitkz5om99qwtDXBWeX2tdFzwgGPOz3ng1q8Ft5WdhsRExO4H3FeUJ2kNX2T+v4DgwfR3D6cwHvKwwSu3QtHeRwXdbebIM0UxizPB9h/VX8oxeuF9gzt95WS+wj9UJkk9S2VgexzM2u9QqJzWOLesavcuKY9jI8r6zK7IKaZxdxj2j0WSOIRfccdLl+/8Lq2gmRklwa9/vQbUj1vgVZ0XrfA8H8kO9cJjKkuYxgL25kDM+J8BzVjp32WZ4P8AzBm/4H4t4PBKyIVnzx9T+/L4IAZoOOSJwgbTbxOGi9ZxKrDpT6rSEZRYyCtMbmnt/itL+g3838Vpf0Gfm/itL/hM7H/xWmPw2/n/AIrTP4be/wDitMRhznhoA6kZNDQufm5wxd5KvPSx7z8QrPgqdHNEVSL8zLGB8UKxmGTKZvZi/jvHIvUzO2eCL7NZX3uo9Vv+bkR/hs/KFF+Gz8qi/Db3BR/ht7lH+G3uUf4be5M/Db3cNw8fu35IfRTt9CRsjepwz+HKNRo50bWlz2S+CBrOIW97WqvoNFMq5qaSLiZ2vYXjamS04czOO+NnS13hD2FH6PfTaEl1mU1Tmf3L/FhX1rQlTGOc1uMdhui5mGeoe8DU1oKZh8EEdJzV2Z4x2D5LECb94RjJBF0zbdMcQGi5Ks21gFlbCG3KlaCBiIb6LSpaOclvM1ODgRdNkBDTxLr4gbA3O4rRekZ3xzQMjmA50WVxvVBJg4qqnawarjEoKSQyMqHStORDmhqijja1jywWvY2FlM+IxxkgDLGdaOJBwzTb3VkY4S4bThCxNDNu1WyCu24WGEA5E5rwyixriBrFisUUbdrpPcvurTtdnwXgoqYa3ucUG0FQ70pQwdQBRXG6Qp2b5ArQQs4fsP6vwX3+L1x71anZ1H3leAV9hH6gT56qdkeb3My/Lb4rSUUQBiZj/wB4FpU3tFH/AGoWlQLYI/7ULS4BtFFnvlapqDRohqMIkxudZpvrX3kdZ9y8KL1/geC+hn+u1Wew9NuEo8B4eLn9ZXYQnRS4d12938LI7wnD6dzv2/Uh72p29OI1q5XFaRi3PBb8R7ii4yC+VwerI/NWkO46lq6M/E4KCEbcAJWPTukZfQa2Mf8Af9VaXotPil0XVSxRsgZiDN5JJK+leytrD1Maf8q+l9ScEElY9+1giYT/AIF9KIJTFNXTskZk5hYwEH8q+kQNv9Jz/wB35LT4fnpGfvb8lPUfRGlmq5DLM+lY973ayS4os0JSg/hM9yxadpWDYW+9ZwD1vgnwy/X6bJwzlsP73z6M0yspuNbkRk9p80qNkRke9rWA85xsE6ckUUOMfiy5M7G6z7E6n0lepndK+ZuAk6htFhqAVpC9rntJFrscW37lN+NJ+cqf8eT85U/47/zqf9ok/OVP+0SfnKqP2iX8yqf2mb86qP2mb8yqf2mb8yqf2qcdTh8uGzgexWJ6DyA6pjj2SsdCevWOU6OqszW8Wb0O1t/vAIaX+js7YgSZ4BJGOkWc1cboyFvoXhPZm3+6QjFpOOrAymbY+s3+FkNK/RajnJvK1nFSes3JNpdJSwOyaHm3UqOFhH1bGCN9ymOIBpWWTRGJYM4nexB4IITdya1uXg7whUOJccNwhBDiGeHaQrNcEU1xuQL9SdBWtfE4sIbkW5WVYyMNE3eAVWy1RD5btwm4sB5pUz+KMjy7K2auwlEHUiNiI81Oe4AN1pkVIyM+U1rC3EdZ1K6wxty8IrjaljNjfcE11S5zBYFXhLs73uR0ICdjT5jLdpzTaMmN1JdrMgQ9Q6TfMGU8jOKAJJItmhU/SQDzIIx385cVoumbte0yHt/hbg4zTDD6ALvh8VecN3N4fsT6i+/w+uPevu0fUfeV4B7V9hH6oRZUGUYe0KT9z8pUv7ncVLvj7j81JvZ+U/NSekz8v8US/E4goGWL1/geC2hZfWarMB3EIIcIKCCCAe0g6isUYKtUE7CQfgfghuV/p1MwfsY97VJvClUidFGyY6o5Gu7L5ogHpCIIVh15eI8ErAGsGxoCxurpvTqD7P8A5XHfTOqDNbZGjuY0KLF9vI6KEvBNw556bAZX3XKjoYxS6FiiMLB4b5SSXH2HtKOlJmyTQsjeMsURIJHTc5qSKUmmlMVxYkONyoIJw6alxx2DRZ7mm/u9m1Cm+i8EQ1x0cbT+RqwUcUe4NHcFxn0pbuavt4vVJ9oTKdgkle1jd59w2nsX1arfU6OjeKOQ4CZGA4Tryb7rqCQtqJJjVveARJJnl1akbW3lWGSr4iWid9h0laQGqYrSP4y0j+KtIDz1pD01X+mq/wBNV6rtzFXbo+DLgzvvF+Q5hOA2LSHt6wmul4xnMlAkb28ktILTYg3CFRQvHouxNG5rsx7cQ7ENE/SqtobYYp7SQ+1wHcXhfX9ATbZIftW9mv2LBV1WipD5b7WLrGTk4YKuL1HoQwCWUXF8skyoccErLk814HvUtJcSt+yfkQgx+u7HZtI2ri83Il4ds3Kwu3rQMJacyhd3XwEFfbjqC+C46sc3od7imta0EkmyL2GwJCdEiiEIwaiTU3Jo3lOnmLnG42lFx6ALDoCIeCEcDnZEtHtTXwu4vwZHi1juTmlpcLuBuAg1nF2z29ewLiYJ5Hi+sd6Ycor2G9Cl0IZH5cc8vJ3AZfAlPrauebz6qXAztPyshxpa3mNGFvQBwXmll/eDVjqXnp4Q2A+qmt0jTt2l4t3r7Bnb7yjgIG5Qw/ZyCZj25Fpaod8v5B81Ful/IPmo/wAKb8iZ+FP+RR7YJ/yKP8Cp/ImbKac9gUldWsYaSVjBd2N/ADox4fbDjbe/WqbBb7L2KmcxpvHq6FTHbH3hU29ipvSj7wqdnnM7CoFFsB7imv2EdaCxwDoyQwh3YrhW/wDEKb/gvi3kcbSys9JpCdVUsDzkJA3NOgqXRv1tV3Dgy5WORjfScB3lBr3uOoBE6IY7bI9z+9Qu+klfOcwZ5MNvWKgOWF5YL2FgqcAgRgA/uhU25/cqYCxD79SbPOKf6qyVkzwwY73F9uSHESxN86YRjqvZeGBsWP6TzHdi96kbOBCGF9sIB6zmhJJx1a8zy9OoJksLontuwixCdR1L6Gd1xriO9Ma7MpuxXPJ8EcBRRR4MuCzSNx9h5GF4duKD6DBtgd/cOr28ptDI11UTHDgdGernA9+Idqpquejq6CW88BsSWkdLfam1FMyZup4xAH4qX6OfSoT02QjeJoelu73hQaY0OyaI3gqYw5p6/iEIZ5KGsa02Nu1Oo5PTYeb8k6WnMb9Xm39yHFObM0Njv4JdsO+3wUgleZHAtGZkdmD1FQjm4gdu5RsfhYQbKZzgw5SH2LFM7MkXyuUMRBQvkFd7SvCHWFavPb7is2X1WCiNNlYb0xz32WFYn56hrV7NZk0exag0XG1ZWOV0xkIFs9d14GGJwx4b9qkElnsuR2EKKWK8wu4akYqk/WRk/MOUcUGKOzojmU6qqWxR86R9mjrKFHooUkGt+GFnV/8AAQOksubRx4if3jkPee5E3JVkIdFsfvBesySeE8QfUK+9Rv3Pb70zRGiGTHCZHFwY1xsCczmho6ihqZoD9rYFpdbCSL2UD9dEXKme/D/o4KJzwxui09hAh0Y9++1/kqk6tDT+35KrxG2iZcPx/Kqv/wC0y+3/AKVWbNEyd5/6VPW4+OpH0+EC1zrTgHFjMbg0kN9IgZBVlV9DHyaRhkil44C0kPFEtBaQcJ6yOAYENyG4IbggKiPLafcUByI43yMObgc9wRlbhAwhBsjmdq/8xJv+BHvaukLpHAXvDBrcbJkLY4Wc2FlgsoZ9t8B94V5j0cGXK++QeuD3Z/BFtBVO3RO9xQj0ZSgbIwtDnM6Jof8A9ZnyWhP/ALRQ/wD6zPktCf8A2mh//WZ8loPboqi//WZ8loHboihP/wDWYtAslD2aJoGvYQWn6uzIjsRn0hRs1l8+M9hv7gvDJOoBcbpWaTf80JNJvxi4Dfko2DIIMGSdVxh7cpozdhGXYvrdPi88ZPHSri23k5qzAiiiijyLHoOXJDJW8Zkxw4uTqOo9iLHFrtYNjwhvPdYnU0ZkoC4jbYjdm4dZ1Dv7EcQxYS0G5bzr9bj7gAjGQ9tzGc2EnZ80Ip5KY6nkuj+I+Pev9I6KMkbbz013t6R5wWb9C1J3yU/xanANr4dbMpOrYVFU03E1VizYb6lQ0zA8uMzzsUtZNibGGgahqATBROjquY0XbIB7E5z3tZ4IRjb9Yk/qgqzHzv1kZK5JRJJRRfM7cDkhcZ53CtWE9aIAI1YRmjxRF80Xi+3cjIUGjCzUrJ7m3DQra0cNnHIZqxdK7VqCxPc5Wfj9iZLCGS7sk1n2DOs9aEtU+scPAiFm9Z/ghUaWfJrZTXAG95QpxxeBmJwBls2xLv4K1yDkrNcShLoZrmsLRzB2ZJqCMIjdsc8Nd0Ar7I+qtSbPTR8ZE14yeMbQbHXcXVWTH9TiMgN8eYy1W1laV20oHW5vzWltkMY63t+a0vjF2RW2+G35qUxO4h937A45LSt/JQ9jwtK/hR/mC0r6EQ7QtLH8LvVbDITVGMstlhOd1YoDQkoJFy5qyBWsdPI+8xdZ9x5ODS9Sz0sLh3D5KamradjAOKeCXd4QfUxPG24X/mHN/wAD8W8i9YzozVgSRrJQmoHx+ddpH5gvtHdfJMcXGOacF7AjaU10WIvDeg8AjrIHu1Y7d4IHtKbI1zHi7XCxVbTOwQlj4RzbnOyr/wAOL8y0iNUUXeniMYtHY3WzPHtzKqpHg09EI995mm60h+yt/tgq/wDY2f2oT2TfWKktMgBDWt83f2oUmi55CbOeMLOsqSKtIjfhaW3d05pz6573bWo2yRRcbI01QatgtG84ZR8Vd1xt1LcnKw1IklG6OAJwcndKKdvTt/Iu0hajv9/IDXZ805FGena5wJlYRG/4HtQbcHMjY3Ynvb9nzDtbkPzH4BNw2dnfWBk0/E9pKyAGQGoDUOA1MLoPO1x9Lt3b7wE9kkcjDhIIs70SNRKbU07Jhk7zm3uWnaOw/NP0JpuKvobsilfjjLPMeM7fEKD6Q6DE9hjIwTxbnfIp2iq0wm7onZxPO1u7sRjJe52ewkIPe1kzcm+ju7E2tbxkcxI2DEn0z7jMjW0jNNm5zySNYeU5wAEhHRYfJPY44iHjfZZHgxS5DYsE7bLDOTbejYC2SDXhw1IuII2pzGYba9qDVndNc0NORTZW7inB2FwtvKMgwstZoyTsVlmGoQxukfzWi46Sn1NUGNBdJI4AAbSUND6GbBHnKcutx1lBj8wC2D7R/S7YO/3FF7nE7SrEoPaSMrawhDQU8IywsuQOEPbhcLgp4iOEYh7UymaLgl24KWGBseAvwtAUn4JU2yJ/51P+Ce2T+CqNkPfIqrZCPzlVuyNneVX7mDvWkt7fatJemtJn9cQtJPF/rTwqmpt9YmfLbUHE2V2AqzzyPvMXWfdyTDUw1jRkPAk6thUekK+NwzZCDc7DfYhRsE0AvD7WLF9P5T/+CPe3kXqT0MKYWC+wi6idJE1hvikb77/BfaHr5BvYaymMmEIsWxCw+KaIm5DWsUTT0JsjCx2oo0j/AKvpEOxDmytF8Y3kKgfqqmDruFSbKqPskCp/2qP84UH7TH+cKDZUR/nCg/aI/wA4VMBnVRDrkaqGFhIm447o8/4KSumxS5NF8DAb4f4qo49pgZcuGdhe3yQtcxIfhFN/CTQR4CZIxzHsu11w4bwnRvko5Dd8Rux3pN2IElrk1wyKI4Gbggm7gm+iEz0G9yjP6tncovw2d3IzWTgNuY6xwOcbAE9Sm/Dd2i3vUztw9vuT2EXktiswl5wg7k2J5jc0ucw2IeLAH1fmi83cb8ixuhK01LdT8peh2/t96FHUlsptC7ynwd2bejqUOkaCWknF45B2g7COkKs+h/0kcycY4icEzGapGbCPeFR6f0KDFMDFKMcEzNh2FS6OrZaarYGSx5Em5xdIUlQ8tjBtvtYBGC7TPjccjYENHzUcp1Ymb/OC41rpIzjF9YyI7FMw5WeBsKe5xuO4KR/gsYSdwCrHW+weOsWUtPUhkjbHCmmpGW5ESZNvrRxE4MOSs247QsHglCRlkWPIKw5hYcgmmzXG6bLGQdRTmZx5tQkju9uYGsIudhAAKAdxDDkzWd5VgdITi2sR37nFfWax8+pkWTOv/wCM19WpWwOykd4cnQd3YsjwcbUwwgc513f99Su4nhu8KxAYbXupC4uvjWE5ob108DdqYPOb3pnpt71H6bVHsddDYD3FExkMY/FsuFLF9UhdC58k58JxPNu4hSugfOGERMNi49dkMA2r7TkfeYvWPJbIwseLtOtfUap1NlxUhuw7eopkkbmSDEx4s4HaFLSfT6cSZsFH4D/TbibyLVPWCFABcjXnrTWPbO02ZGC6282K8NPoNGl8Pl5Hhka0uwlr6ggjfE35LSo/Xjtib8lpKbSlLE8xvD5mDOMekFE+oc8h4DjfNqxxM4g313yRkomE68/eVxUEkhFwxpdYbVUvY6R9TxhFiRsF9ykabFoVtbU3c5M3P7lH+8ounuKh3lTVhw0sMkp/dbdTNj4ytcI9uAG5TfrHgmwvZHDYFO2EalJuCkB1DvCkLtXtClYxlWG2kh9rVxpbPGDheL9SGbSLWRFwWfxTXi4BaizpCPAIo3vdzWtJKjqKniuKczcSeEBNQ2Hg7xmD0qMa4Ih1N+aiAwhrOq/wCnDbshDBvMeH2lTEHHUtb1G/+FRONnTSO/qWHvJX1mBs5ykHgTdY1Ht5QaTibiY4YXt9IbkaeVsrHYm62PI1jcRv3/IqMsZSudZp8gT7WdmzoTNM0mWVXHnE7/KegqTQlcdG6TxspC+xD9cD1Bpelbkzj2C8UirWTvpzAWFnmAZKscADTyOG7AbKrY4ObA9pVUDiEeBw2ghVEgIlYx3TfNSHz2qQ2IqGtUvn1p/KT8VG83fVHsYqMvxuqZj3Klp+ZLL2kKKHmuJQEdgATaykiOLAbDdmsbcJ1rjI77QiEcStkEW845JuHEmvkuG9Q3lRUULsBHHSjuT9JVtjcRszkchgFJS4Qy+EW1G2zqCYXmqdnBAbR389+/vRe4uccyczwA3J2LjKt8zvNHtPIsC4rjal9jkMhwQPhkbLDxj8Nmda0Doavko66gqnSRee3DY5A7wvo8KNtUNE1Lo3dWz+svo5s0JN3MWgNmgpO6NaH2aCf3sWjtmgT+cf9Kg8zQR/tbf5Fu0L3z/+xT7NDj+3P/QqgvDGaJH9sfkq2N5iforA8ZEGd6qqymdTS6MhML98z0aXR1DJcYKiASBgB8DouTnrVjyPvMPrHggdE0vDnEqmbqjCh9AKD0G9yp/QAUW8qCQ+GSVS73qm9J6h2SvTYnh7JXkjfZTl5LZW95VUGvaJGWcLHwlEy32TCR0BUulRCKkysEN8AiIbrWjNktX+cfJUGyeq/OFS0dXFUQz1GON4cAXjZ2KpAA4l9gpfPidZTMga2HBHm4nGL9SwgC91GwXfhA3my0K3y0lK/qYH+5aBrZxDBTxPfYnOmsMusLRu3R1Mf+S1aK26Opv7ELRG3R1N/YhaDbroKb+yWhYs20EB64Qmsjwwx4GjVYWT5yQ5xXHUjKmPabFp80jWE/GiujgPorECCwWO9CkqZaR/N50d9yGxifbJilfkLqZ2s2CwgngkmppIohd8gDGjeSU2m40VTD9ahmw87IWseTZOGpxCeOlPe0uDWutscLqYZCQs9TwfciTcm/CIpgX5xkYZB0fMIxvLTntB3g6iORPXVHE07MTj3Abyo9dVWE9ETfiVooRPjkE0gfrxPWhIWWFK93rTOVL+AwneblaOllMsujqV8npuhaXd5CDGhrGtYxos1rRYAIo+NY5+LDZ28KV7LR2O9GBpD4ySfS1BBwODK2scF28a/JoFxf3p0zsLeaN/vKj0fCSc5CPBap9JVlgcT3ZuOwdKio6Q01M60bBeWXaU6tqC0HACLOP4bNyZZscQwxMFmt4bHB+brXE0bb85/hHkcTHxbTmVie7g+8x+uPeqPTv0yqxVzSx4IIy3AAtDUkOB1TNY7HvaPgtAbZf77F9GW+f/AP7hfRj/ALnX0YOxn9s75r6LbYoe1zl9E/woPavom0C9JAeuIr6KwnEyggxbCKYk+5fRaeeOCPR1KZZdV6UfJaIg0BUzwaMpY5W4bPZEAecF/Imhf+G+A4LsB4fvEHrH3cGh5TjfG5j9pbNIz3FaOPk6+tj9TSEnxJTP1WnNJjrqmv8Ae0qs/Vafq+2KB/8AkWmNmncfr0MfwstOgZV9G/ronD3PWn26p9Gu64pR/mK0/wDhaMf1SSt+C09toKF3VVuHvYtNjXoeB3q1w+LVpca9BHsrI1pTboGq7J4T/mVbt0HX9nFH/OqnbobSI/5TD/nUw16H0p2U4P8AmRHP0Rpb/wDU/imbdF6W/wD0XKn20ekmddDItH7frLeuklH+VaL2zydtPKP8q0U4ZVJ/sJf+lUU77Nqp/wCpTSn/ACrRUgvU1kr+g3+S0DDqp5JO/wCJVPDcUVBHH05D2BOdGC62IjOyIJudnBnweA5ZtKbBpOekd5GpHGRde1WmI9FXJ4c0EcLaiPnxG/WEOMaWkYHhX4C5WjzCaRkVSUVfA6eUFscgMgGZACoH6SrHtkcBLOXNJYdXiCx9wmSZot4S03CdVsjpGgvl/UWF7jaxVUovUzMg/vlUQ59RO/qsFoekhMs7H4G7XSlU9FTAU0QjEgDjtPf+hDhHA14s9ocOlEgvpTntaUW3kqG4QNhRlOCMENUNDEWMN5d3zVVpSrOHNx5zzqamU0RgpDhA8rPtd0BCbCyMARN5o9LpUcdHgY17JHeE4u88bD1Ik8GEF3cvrFSGnfd3VyBFGXv2Jz3udrc48P3iP1x705305qwGkn6rH7ypqgscyzcIIu4OB2dCqX5GoY3qJUx11Y6daftrmgradIMy3/8Ayof1mk2b9g/zKjAwt0o2PeQG3PbdaMBu7Szyeti0PN5TSMx9V7f+laKoayOpZWzPfEcQDj8mqkf9Hp4I5bveW2GB+xwO5fyFobop/g3gyI4fvMPrHklWyeEDzH2VQ3mTSfmKrGa5n96qx+t7wFWA+Ub2sCrhtj/IqsbIj2H5qqGuKL2qZjHufTRENaXHM7BdRTziJ+juK/fM38FFDn/ox8nSx6jnnZBDoicyvNmgSBDRmD67oypjx7nsd7nLRW2Cq7m/9a0Puqu5v/WtDb6r8g/61oeXbVfkH/Woq9oqYMfFP1YxYrJYpWjaSOEq7+C0TioqqNjmusTs2owUsNXFz6aQHsP8UJSJ4j4ErQ4dRTvSCk3hSKTcpfRKkIILMiE6CWWmcDdvhx33FVtfTGWGnc6NuRcq+OoAl0dVcTtey3xVNBL5WVnROwA37EC1Aagr19TvMjz7SiXuIG1b1flkZhYkCrcFPG+aEgfWcALDvHnAcNe/Q0dVQMM31WTjJoNr2WIKpa+giZxoLNTH7v3XcoAXJsEz0roK/wCgMnbZ6n0fEBBFaM/rgpKkCepeYoTtcM39Q2prKXi2NEFM0Z+k7pJXH/ZxeBC3ozcdyDG8dO0EHmR+l1/u+9SPmdxryS51w7cVcHYRrCvf2lYisEJkOt/u5HGvIbzG+9OccSwPA4PvUfrj3qlqvpxVPqqeKYx0rCzjGB2Eqm2U0I6owqb9ni/IFB+BF+QKH8GP8gUWyJn5Ao9jG9wQ4TvKxfRuv/3S/kLQ/wDuT8OCz+H73F1+IjFe+ju4ysYH23grjNKFhreKjEYOAs67lU5YPvcBO3wwE9zyYn072nUBNmqr9nxeo9pUzedTzN/qX9y2EgetdvsKDQcRFtRvqK0drFNTdjVRR82npx1MChg0tTxx08RyLrhouMig593hQO58Qd1tBVDtpo/7Jq0ftpov7IfJUbeY1replk2WVz2HI8F6uL1x7+R4XBiYQo2ytlwWDRkLbUKmnlgOqRpauN0UI35uhcWpu4KMqNRptkN6s2OqYM4Dc9LdoQ+q1bfN8FwWS4yrDd7rK4PB9+nJOt7vf1q7it6aPEka0Cg+pjA3qSCpbLC8skYbtc3WFFpMCnqiI6wDsk4amCrfpr6K2ZVa6mi8ydRVsJimxgxZSRP8pD8wmyMD2EOacwRt4ThOE2OwkKrgqzDVRNa9vc7pCfJuWJXV/wBADmlrgCCLEELE59RBilf+E53uJU0rz9ZbxWE24vUQfmhCA6YeHa7Y/n0dG3qTpZC97i4naVmuMbYHwx7Qr5DUuPnA2bUBkNnDZpiYetF56BwfaDg+9R+uPer/AEyrf+Ej958X/q9X/wC5K/kDRH+6+SHBdvBarh6yrcv/AF2qP+DHvaiaYVcPlqa7/Wb5zVFVRCSF4cCLoIDVkqhnMnkHU8qraLOlxt3PAKqaSqqYBHLJTtOKMMzwA7EG8+CcdbFBtZL2tCY3SIqQDgaLW2qAnmv7gqb98dipfTd2tVKf1vsKpvxvYUJKSN4Nw4XHBetZ2n2cjwjwBrgTqBQIu3g4nTdfBseeMHv/AMyshyDsDj1BSysLRBI4H90qWnfJDMx7MMZAxi1wCLK7XJ82kg2Jj3uFyGsaXHuCrP2Op/sXfJaTlzj0dUnrjLfevpJPM9/1SJgJ2zxj4r6Q7YqbtqWqupWl0sHdI13uN0dXKJGQ5Aa5OZUMeLXug92IdXUUWkOaSHA3BB1FCfBR6TdafUybY/r3Hhj0tONJ6KlFDpmPVNsl6HqppK5+i9KQGnr4jaSkO3pjUVTC2WB4ex20cFYGGejmkcRrjJ9ybI4QV45uQdtanRASxPDojqcFcDeg5X/QAgqXSADntDJ2CzJmjNqrNFzE1LcbHnKYajwOkkDWC5KDGlkZv6Tt/wDBXQhi/edr4cALGc7b0Jz3dHDhkHVwfeovXb71b6ZVv/CR+88DBre0dbgoRrmi/OFTDXURfnCpf2mL84VLsnYerNU/pu/I75KDe/sid8lFulPVC/5Jn4c/9i/5KKHQc7DFPedpY08UQAeklW0Hoj/dfBvDrHB96i7fEf671H/Bt97eBlJK+GJmBlzNCB089vfn2rE0HkNMhJHhObhumhR+iFBfwomHsWiiPtqGNxWhzzaKMdbQVo06qaL8gVDspovyBUR/2ePuTYoGRsFmtFgBwXqidzDwHg18F2FHBwGD6QwSbJGWPtHyWXBrcI45CcgJNQVVKM3UMG7BAXnvLh7kHC0mk6keo2Nn+VUp11tdL11RCoWZGCeX16uT5qkpfCpqANksRiEuZHa5VjmHi6WaT1Bf3FVVLUyPmoni4taWM71xZJbC1nq+D7iqmmyZLK1vr4h7bo/rQwqir6t1Uap7JCQcDpi9g6ADh7rqGaczGrphmbNAa0ddg9RjVWA9ObvY3hLtQR8426ExvBtHCSjfIJ0jBPD5S3hsPnISNu2+4g6weAwYaTSb7w6mTbWdBQIBBu0jI8FB9I6QMqrw1cXkKtnPjK0p9HNLjR2nbRTnKKp1Q1Q+BUVbETHk9vPjOth6eAVjHVNILTbRvU+iZzDOC+HaxyjmhFVQvxxnW0J29B4V+WEEEODp4elAbUBtUNU0wSxh7Hixa4XBT2EzaLzj2wnWOpCIugY17MOT8Qs4npGzq4MT8bxkNXCIxZvOWI8i0rerg+9Reu33qmq/p1JJOzG+CljdHuvchQRxPkfBCGMBcTgGoC5TJIw6KniAOx8RB7gnjVHGOqN3zCwc+SBvQW2/zJv7RT+z/qTNtXF2YfmUw6qwdmA/5Uw/7W/sb/7FHtqJexp/6FG6VobPOTuIdY97Qr/Riu9Uf4gi/Q2ieiH4N4bOurhWqou3xH+u1T/wbfeOAvozI0XfAeMHSBrHddC7g3m6xyeLlDgCQ8XyR9Fy610r95fvj2o7wngZj2rwR1cFpHnosghyLhSsBxMd3J3onuRikpJrEYH/ABBTrZNKd6Du5U1botkr5qmGR984ZcPwKqIf5ppupYN08bJfgFp+PyOkKGb/AHtM5v8AhcvpFFzqKiqP9zUln+MLS0XltB1f/Klik+IXFfzqjr4BvkpX27xiWiX5GuhZ0S+B/iAVLU509TFL/u3h/uUUnlGA9YVBNz6WM9gWi3/7NbqeQtGHZKOp60f+LOtG/rZJ3/1x8k5xsAhrebncgNQtwhBC6CHAY3XahL9rCbSew9BQfcEYXt5zTs4JdFkU9UTLR+2PqUVRA2aCQSRvF2ubwUOmqB9HpKASxHscw+k07CtJ/QqrjjrpXz6MJw01ftj3MkCh0jEMw2YjFYG4eN7ehXCj0kwz01mTqu0HXOFizY9j9TutUuk4uOpjgmHPiKMTrHIjWE17Ab61krIIBBDgCOwOTnI9HaQsOt7QohrkVNHm+S3WQFomDn1kF9wluVop8mGMyP6Qw2WiZwCJgCfxMlE4AwlhadRbbgpNKs+2bgmAylbr7d6rdHVAE7MUBOUzdSDRYcAjBazXvReUORaVnVwfeovXHvRi+mlSeJnkvSRgmKPHbM60XgtNPUuaRYtfBrCjyA0e6w1DiG5d5W7Rv9yP/qUo5lAW9rG/FVeymYOub/2qs2QxdtQf+lV34cA66hx/yrSB2UnbI8/BaR9Kj7nrSX4lJ2RPP+ZVztB1QlqYMAZic1sBubZ2uXq2itHdEXyXnDhOHNfeIes+7h18n/XWr6KNvvHCaerfBsjcWj1dY9luTeAkeab9iKKy5FJTQOnmcx05yDdeEK5PBZrygggsuDwVfgH1amYTreT3AIPoadxAziadQ3IWyw+xSt3W6CFUx8ySRvU5Vrdczz15qrGvC5P8+EHqcQoWzMjkhe3HexBBHwVBOLSu7Hx3+a+j9Xz6Whf1xsafgVovXSsnhG+mqpGe5ylZ5DTGkIz++9kw/vNWmo/J6Vgm6J6W3taVp+LXBo+o9SZ8Z9rStKszm0FMf9zOx/xCazy+i9Jwby6kJHsureA/sPLyPJdE67UypZxsbsErdXxB3hEkse3DIPN+I4KjQ8+V5aZ58OH4jcVTaRpW1FJIHsPe07jwQ1VPJBUxMlhkGF7Hi4cOkKv+iLzW6IE1ZoO+OSEZy0vS3e1U+lKWIvmY/HkyYZB/XudwU+l4CcmTjmPVboevIIfFIzMEKLSFoKq0VTsIyD/kVLG5gxWANwvu7CTraCroo7wOsoDIvCiYCXyHvstFU+T6qDqMq0czKI4vUiWLyNHO/uHzWlJfIaP/ADPJ+C+ltVzKVjR0Qn4lfS6q59SIvyhaUmzrNLv7HuKoNdTVySLQcOuOV60RD5OgYeu5VLH5Kkgj6RGEGuxHWOFsjSx7Q5pFiDmCgby6Py3xH4KSKR8BjdCQbODxZyJQVuRaVnVwfeovXHvVTRfTTiYMGGamZjxN3YlpOlquKiZTFuEHONx/zLTG6m7IT81pv04eyBq04+VrfrIFzshZ8lpVk0rWVj2NbqADfktMH/8A6M60sdek6v8AtStKHXpKs/t3KtJzrantmd81O7nzyu63lEvGIk9ZVqChG6Pg2jgssVTFbZcnxH+udWf/AMRvvHCG6TZJ+Iwew/xHAOHEwtOpzS32J5HlW5qXZM1VjpQ1lRFY7wVNGTd4yJHN/itIAXEkDx1kJ0Epjn8F42ErcVvPBaM9J5Vwvsm33BRxMxyuDGek7IKPStUzicT2RAjLbfWbqdgY0AENAGe4L6zMAcmgElQ+k5M2Pcr/AKxyOyUp/wCKpPTCnHntU43KaJwJu3cQVXxcyqltuLr+9V7NbmP62fJTjylPG71SR81F+tppG+q4O99lQHPG+P1mfK/Bg8F2pAi4OXLt1cjB0FMqGDY8aiNY6ii13Fy5P2bndXy4KnRVVx1K/oew8143FUumKXjIDaVvlIjrZwFTUtTJpb6KhjJn51FBqin6tzk2e8Eofjhylp5cp4be9Q1MQkgka9p3FUulKYxVLPVdtaqrRcrnWxxbJAmw2g0r2SfNUI5mOXqYnu8jRSu7bLTVRlSaOZ24nL6Z1vMYYfVh+a+lFXnVV87f+cG+5PfnV1gf693rRcOck60FBsx9Z+S0PB5OkhPW2/vTGC0FPYbAxnyVU82bAWje7JO89+e0BM3X6TmggqWHytTEw9MgC0XFrqQ71GlypJMqeCpm9Rir5PI6Il65HYfeAtMSfqKaL13k+660gfK1kLOhkN/eUY4rPlMhHnEAe5aKr48Nc+LENTw6zm9RTKfEaPSdLPEN5sR16wqtrMbWNk/3bw49yD2XHI+0Z1cH3mL1x71/r3F/ww/zK2kj6g4fvEfrD3q89R2+7hzVzwXcFako+iPhC3LW89Q4cjyf9cav/hGfDh/m8m4lveL/AAXg8i0N9xBQGRNlGNbgnyvApoXzOB80KoqHY6mYQNJvh5xUETAM32Fs1B+DGetgKoa+ldEYWQuOqSJoa4FaUiypdIh7ekkL6TDmFj+1i0uKZonnpmvWk26pqZ/aR8FWaNIFZAWNOp4N2ntCY7LNYf1Tyv8A+GRTTC0VJK/qC081mBkr4mdJFwpA/HVvfPJveSnR+DbCBsT3y2vcFCnjsNZ1o8oIIOiBGtrr/BDgtyXM1FBw3FDgKKPCdhRO1HenMddpKZUx8XLzk6J3FzG9zZr9/X08E9FUtnpZDHK3aFBpiLA+0VWznR7HdLeHRunrTy46Wvj8lWwZSD5hfSzQEuIwf6VgGqpospe2PaqOY8TOWMm2smBgkWja2K0gIa4WOIAjvFwtD1U3GMqgG+itAQc9pm63fKy0dD/NtGDr4n4lTtFo6QNHS4BVQ1uijTzz6wDoaFAefPI9Umxj3dZVONULe1U0Ot0TFo+LnzdypX5U8FROdzGLScvkNDSjpldh99l9IZxzKWm68/mtLS+X0tg/3Q+VlTSZ1ddUTHpeLe0FaDgF3NBPTKfcFoOkzEMNxt4q57yFo6HUR3gKk8z4lT1koZTNiZufNdo9xK07X69LwUw3QxEnvNkyXPSOlK6r65cIWhqbydBE475byH+9dUFfAyGrgD4mZtaCWW7iFomDyEEjOqeT5rRs7bPpGA+mzwXd4zKIzoZ/6kvzCnopeLqozE7Zi29Sb6QWKRhG7gtUR+sPerfTqLd9VHxTP9JnMcxqj9MJnpKNsrXE5BwKhlfK5pNnXtcJq6Cj6LlnzXIFC4X2NN6nI2DW42Qa0AagsuDwXcm/0wq/+Fb728OKiJ2sc13t+SvH1ci9O9RS0MRfGxxtrICpL3+rRX9QINFmgADd4gAJk8DqVhDwbXQ6OBqw83JP9N3en+m7v4BHGHu5x5J5ILSDtFs8kBrIHasWrNSa+Lfb1SrEi3KIQKvw9J4St/BY3BTKiIwz2xEW9ZOp3WkJdFsedY6/nwPilZJE8sew3a5psQU2vtSV5EdVqa7ZJ8jyKLSDAyvpIKpo1CaMP960A03ioDD0RTyM9zlounzjpyfXme/3lNjbZjGt9UWT75OsnE+FIe9X1Bx6k/ZE5VOyJg9Z/wAgVXP11UUXUwu99lCf51pOZ3U9rAtAwn7VrZDvllJ95WhaW5ihpW9OBoVBALB4PQy5U1RKY6CjmnfujiLl9J6gAw6Jk/5jmRjuJX0wqf2Gl633+BX0hnzqfpEIuiGL+IU2DBU6eq5PUjYw99itEa53VdSd8s5+FloGHNmjoz65c73laJhbduj6cdUQVIzyVLEw9DAsjZoCJ2ojbfrQvY8B2FEax3Kl0rSmGfra4a2lV1DdzI/rEPpx/EIyMG8FbNoX27PWCbpLTIqzUBhbE1gaRuJUBfjmqmLRzddXF3t+a0S3XVR/nC0I3XOxaDb54PYfktBjef6h+S0MNUZP9RaJbqpz/Zj5rRg1Up/I35rR41Un91qo7gNo/cF9ZjacGADIZ3y5F3l+wZBDehweC7k/631f/DN/y8IfDIx2pzSE6PJ2Ww9Y5GKB7ehGTRjehOR4GjWQovTb3pmwhNTWC5NlBCCAcRQF4TLZxywNRc4lxGaaghwvk5jSUcQfLl0cmomaC2J2F2ous33qpwlxwho25lMh8pURD2/EKPUyWZx3RxLSdS68E1exv7wA91lWv8vWTH1nfxKhjOJ8mI9h94KZDl9YkbbY1wb/AIQFA3W57vWlcfioY+ZhHarfre5x+Kjfrcw9bQeWeEIBDgIQOv2IHUe9O1gKWWmtUN6nOGtOpHWsXQ9HmfwQIuCCDtHBqo9Kv6GT/B3zUNEwmV1jsanVVMJrAB+bQN3A0G180bXcQAN6jHntHSSqUZve8+xU0DMZiDWDz3mw7ytHQ5Crg/qXf7gVpKqjD6Shq5GO1OFPke0uC+kk2QoHxjfJLG33XKcI76QmfNKdYY8hg+JVLVD7J8lO/e1xIPetIQvY2kqmStdrJGAN96oB5aed28DCB7BdaGizNEJXb5iX+w5JkUeCGJkbBqDRYJw2IXzNuSCCFhItq9oV7Aq2rM8Fy3MZFYTa4I4WOzc26I5khA3HNU2kLvMfFT/ix/EbVWaOkP1qI4NkrOb37EWuFztyKmkrqhk8l2mz475m21VE5kLHxWY/DbCb6r7OtVZ/Wt7nfNVJ1y+w/NTHXN7D80dsn9z+KG1/9wfNRbXu7gFT73qlVLRV89M2jLxFI5mLjddjbcqOSeKM0hD3uDb4r2uVZtgrHgysNZNkWi3Bbga1hBO1MPnIHgCYz6VVTnED7sP8qhbtuvw23VZU8xrj6oVZJe+Bt95VVBE+Qyx4GC5zKDXeTeUyUtADru7U1gGNwYHai7K6pqJksU5O8WVDBkwKqPkIfcPmtLS/LGVpQ+eP73zWk27W+35qtl188bitIvZdjSRvJC0jUOJe9o6zdVE/Pq8twH8VDTyRAyAvfmLRAWKM9MJvruHFs4u/xUg1V/fF/FVP7Yz8pUEMAZI1sr9ryFTjVCzuUTdUTB1DlQyMdjaMYOv/AOVKPIyMHYWe0H4KtZm6mEvqTNP+INWAXlo6mL/kF3tZdULjY1cbHbnHCe5ybM28dRkdoU3mvDv6yqj6Sq88iqkc5jlINbSj4xpNymKrqP5rSTzeo0laemFxo50Y3ykM96fF/PdMaMpd4dUAnuC+jdJnPpmerO6mpi32vNlox+CPRlJPGQ/OWaYOJHUBZEwOGPYdZVmiOfmag7cnwXdCLxnMs+ITXtxMN2rjZc+YM3dSknfYm98gm01BC0mzWMATn3DMmrjdNPgvcNjuhDXvpYJwxkBwnpcq/SOhW6SrNLikiku9v2OOzd5JK07pPSL4NCV89XSjXU4BBH3qlJE2m6t9XN6DCQ3vN3FaKoGAUmjaaK20RgnvQGoDkbjYog2IAKy7kLIkZoWzRb1crd3bFMc+NYD6h+aftnf2NATDrdI49MhUYzDRyg4EOFwRmDndUFYC6AClm3s5vcqrRtm10V2A2ZM3NvVfZ2oUWkJacwcaHWfiBtZNeMqUDrf/AAQZIWilGX7/APBHZTt/OfkpDKY2wR6r5vKqdkcPt+aqtvEf99q0k8ExOi7GXVSMzJ2uaAmTSNmDsbhKJHObtzuU0uwi6s3moE6kNys/HbqRPmhHcESjwO6lHCCXyBN8xpPWqmY2iab/ALoVZO8ucA2+suOaZrnmcT0Klh5sQJ3nNAGyAX3KRozxDCjI4mmkA3Nf80+mkL5wwvHNwm9t6iqqVjKlsxiD8RMLbkZFUBBNLpGSN+0SM+XyXExYOOZK698bL6u0LwSvDKLimytkDyvqsrnmYPBFrBqwPnidkC7E33fDhma+K8IDGuOCQP53Yq0iNpiApSCcXy8W5hu1xB3g2VSzVIT0FSjnxtd1GyZ5zHBU8gwvNxueFoqc/wA0piTtjaGHvbYqleQYZq2DojqSR3PxKuZ5HSxI3T07X+0WWlmeZQVHql8R9ocqxvltESnpgkZJ8QVSM/nVPPT/AO+pnD22t7Voqc2jqISd2MXUL+YT4j63MWGpp6cAXxzy4AtDs/nX0jh6oIHyL6JQa59K1R/cY1g9q0BBlS6AMp31NU4+wKti/mGjKCj6YqUX7yvpHU8/SU7fUfg9yrao3qKqSQ/vvLvejtkKj2vcoQCWuOLZcotaRdGWMBuN/qxlVDLMfC/i97iLjqCIvLT9bm70ImCJuvW/r3dQXG6ShGwOuUBGMbhhaFCSWtcEdGT6Rrxrigdh6ScgO+ykqZzI9xfI83JO0lSRaJ0foYWeKSJrZcWbcY6NRsmzaHgMextj1oIEKy8PkBzSCsGT3A9KhJNjiINgG2+ae7ycEh7D8bKqeCOKYz1nf/Km2zDqa35krB5xd1/oLJI3MkYHscLFrhcFU7i6bRs5pn+g8Y2L6RUxI+qMnHpQSD42KrYCTU6Olj3mVj1uZGP6icNWEdTAptjx2ABTA2Mj7dBKMkZcScTAXAk31BRt8IMaSdutE8ATTtKGHJxuU23OKYPOKb6Tk0a3KFu93UU8+TjCrpzezwO5P1zSAdWapma2Y/WTGNsxoA6EAUORiYB08imqBaeBknrNBWjpOZG+L1H/ADuiATBUg9Egt7RdVNKbyQvwjzhmO8KSUlsTbka1PDJieQ1tswnMwtDrCycDdrlx0DXnI8AfRsuW3a/FY9R+aYdHxMa9riwWdY/oL2cx729TrKrhqjCJDgBAzAKnA8NrHexUrHlk9NOLEi7bOHvC0XUvwRVOF580sIKoaq4eKeX1g0n2qiIJjh4vpiJZ7uUEEdjXJyF83NWGzsYABNxv6lEeaS5Sv5kDyqx+qIN6yqt2t7QnnnznsULWkuc53WVSmNzjELgprWStYLC44OL8IGyuhHPxp2KWT7NjrBPvcuKIoBCD5eQX6Q3+NkG1HHEeTzb0u2fPsWHr3riKk0shsyXm9aNNSul3BNqaRjwdYQ5QOsA/pJVDVZ1VHBKd74muK0HNroGN9RxZ7itFvzhnqYe0EIbNJ98H8VUPZlpKPthK0mxgEVZSv/MFpyD/AGQTdMcrVWU384o54ul0RATfSHAcQs0nqTGZPe1vRfNNvZjSetVk/kmG29rfiVO/y0gb1m5UEebyX+5Rx8xgHCU5EOKcE8DIBSi+QTxmZGNX1iowCZj8r2a6/KtEgygLMQBeQEBVOGIZsPBHJz2AkKEfq2oAWHBxlbECLgN95/gg2tc1oABaeQEEEEEPEyCpkcI3nPY0oObcG6uJDbz3e8oDTLOp3uKOxOabtJb1G3AEE1utybsBKmdzISqp+pgaqh2Zf3Jx5xeVHTvwPYSbKmbDgED3ZWQlpSRGWBhtnrKKKKKtA+6tTvWco6k2MXe4AbyVBJLga/qJ1FRMGcjAbb1xUHSi5xcUMKD6mFvoR37Sf4BBlj0oFqLbEFOq9EGCXyoyxbwsANM8ok5FBzbO4Lf0LTzeXp4pPWYCtDy66CIeqMPuWh6plgaiH1JfmqJnMrJO1i+r507IX+wquj10ryP3Bi911OznwSt64yi0Xc1w6xZC3Dx0flpI/UsgdddV/wBqo/2ysP8AzlT7Zqp3XO5UPnRvf1yvPxWjh/ssfbmqFmTaWnH9RqiaLRsY3qA5XgBRy0Di9t3Mzaqdmk/tXyiPCdRzWjB59R22+SoB5NshHS/+CpGeZ3v/AIKjbqiZ3n5KAg4KcP6o3OUdRNjLGxOyZhtY7fmmRVrJL3bexsVoyXmV7m+tGPmoCCWVQd1MJ911GD/OY+3EPeECfBlid/zAnt2G28Z+LjgYXTPbG3e42Usn82pnvHpyeA35+xV+vFTdWF3vv8FWt8rSMk6WS/MBGShdKWFpJJwu1jMpsWmGueWtaA7NxsBkUxwu1wI3tId7kz0h2qpf6Knfrxp7tftKaNaYwABgyTfRAQ9FDchuUZlGJjTkoGQ3bE26DYGgIcIYwucVjYWgZFEU7iGlyewnAXsPcsWZNyeDHOxu9yJKyWRWLSjztAaPYrWBWQ4XRSiWJ2FwT+Js9tnhcfCHHJCVgBK2q4twj+h+gIEWIVDN5SkiPSG2PetGv1RPZ1PKoWi5qpYxvcQtFRUvExNe94HlAcyVvkQ/F/upv4hUJPhyPI6LBaLh10Ze7e9+JUzBhjp8A6GgKjlykpWv9YAoYy/R/N/CfrHUfmqqDytPI3rb8Qmg2dcJm8IK6qZHU8cAIa42cQTbtVbTPEmASdSpX1IbpWCpih2viIy7CLr6JReR0dW1R3veR/n+CpNVD9HKMHfLeUrTMnkIYaQH8KmZH7bXVdVPDq6qe/reXKMtlaG5MLDfaMk2TRzqHCOOY8yROyzHnN+IUsdM4UVS1npxPia8Eov/AJ3o3R9T1NwH2rQ7/LaMq4OmBznD2E+5aGnyptKPiO6dg/8AYq1udHPTTt2YJQ0+35rSVI8ispZ2M2OLLjv1e1R7007UEOEMjL3uDGbXONgsYvTQyz9IGBvefgCqmTOWcQj0IBn+Y/IKnhfjZEOM9NxxO7yr8N9HHrd7yv5bHU73KCQ3fDGXb8OaaPJyzR+rKfcU0agOAcpjOcU10lwrwtVo29XIxRgdKc91mhBlM4bQmnWFC/WwKPzC5pRinxudewyVyslmp3aSqHYCWcY63Vcp2p7COxFrW3cHsO0ZlvWslbhdTjDsQMuC6uPCKGO4PKKK3/0GALk2AVNDcNdxjtzfmpngiICMd5T3uu9xcd5PLgpYjLVTshjHnSODR3laNhfxVBFNXy7MAs1fTbT3kKaLRMHpy5H4lQTETab03XVs25hwe+60LDAIomTtA2mYuPtVBsnmHcVR/tMvcFo/z56k9TwPgtCsNzDK/wBeZy0N+wsPW5x+K0N/9sp/yrQMmvRkI9QlnuK0G/mRTRerKT/iuoz/ADWtI6HsWmIM4mRz+pJ8DZVlJPLFUQSQPd5sjSLjtRGskEaiEHsMrS1pJ+02C+8DcfYpmCzJXgbg5VTTfjMXWE8i00LZFRk+TMLt7MvcqljL0la49GOxQmndx7WCd21wwk/NNgGJz3hg6MVu0fJMqIhJDIHtTnG2IDrKd5sc0p6Bgb3n4AqpPPlbCN0IufzH5KCN4fgxyDz5Djd3nl30WP63vKtpo9TvF3eOC8LQRsRainIq4X2yc6aW3NbyslbNBxuQFG7W1Mabsc5h6CpG5OIcOQCnRSB8aIsHmyY4i5UcrbA8JIVhwkTtB3/0AALk2VLDljxncxSG4gjDOk5lSTHFK8u5ccUZfK9rGDW5xsAtEUl2QF9bLug+a+mf0hy0Xo4aPg/Gl+bvgEyaYT/SPSs9ZNuZ8ytEaHZbRlDDCfTAu/8AMc/FBAbUBtTIgS54ACoZIHwPhZVs9Ai4Uc4L2twA6uhGJ1nmzXjDcbimwOEbHPe0NFi/WcuEqYAGEkEblVS2jqGiRh9IZqemG2aLc7MsChi42KIeCXB4HWP4fBU74m4nysltmWP29RVbAb087ZhuJLSp6bKqhlj6XNy7wmSC7S1w6CgdhUfpgdeSDuaQerkfyS3pBPtK/lp3qu8UVi4MuUA64VRFJMYgC3GRYhTM8pTdxVP57ZIz0hUcmqoZ25e9Ncy7SCDtHB4KtE87mnlYXeHqQc27TccBCDlJGbtcUXxAiXMawsrOKjYFO2azAMKMsYc42JCYfOQOoo84LjYAdoyVuSP0ZrG4nuDRvJVMzmEyH91TuyhaIx3lSTG8shd18sNBJNgMyVoWguz6z9Zl9CAY/bqX0o0+cGgNEGGL8aT5mzVWV7xP9KNMyzn8GFaD0MB9S0dFj/FkGN6J8UEAgL5qCmBxSBSyXbTiw3lT1JvPIXcAdCRuKOBjzk0PFynyR351iQnIIDYifNRuCAjhyzT/APSbi9mFmTuG4VDOSXwAOO1nglSx50lbINzJQHhaRj8pTRzDfG+x7io2G80E0PrsR/U1J6AH/BVjP1uLrAVUNbY3DqPzRfoKBxyxR3Qg0o+RwJFiMlB+8OsKn/EA68vEjxFl5f8A3nzTTrChfrYFTv1NTYKaOJupo4W09BNK7U0KldreW9YUEnMlae3hy4ATia4tf6TU6Hy7Dh/EYMu0awmvbiY4OadRB4CE6N2Jjix28KqYRicHhNlykOEoOILTdYadoUjHnC5Pj5zk0tQjrxFJlE9NazGcwqJz8JlDTuKZILse1wO4/ooaLuICpo9coPq5pouIoSfWNlVPyDwwbmBOkOJ7y49J5YWh9HXElWJJdscPhuWntNkx/RvQzyPxpc/4Baf0xZ/0l0xgj/Bjz+TV9HdD2MVCJ5fxKnwymgWY0NA2DxI4ANqaE1oJc6yhiuIyZCqupuA7A1Em7jc7+R4Tx1FRSw2mGLdsUUYc2IWBN0Cro7l0K2xcVYdpCxmeS25o5dwQVRTeUpmFU+fESyxdANwquPyU7H+s2yLNBQNdzhGAetBtY8lNJ1jxo4ByDIHFjrEm5BVQ3MMxeqVI02dG5vWORkhJo+ZjtRA96if5qZrbcKrizhqZAtLQ7WydYVUHBs9HrNrg2TWMdI7mtFyqWVngTA96Y/mvYe1APMkDzC867aj1hOiNqtmAfiDNp+XahsN+AhHbmnM5j3NVQ1trh4WPnMIKDhkjvRsr031aqPhDJrig6oLmFVlN5Od4VZFlN4aifzxZUwNjZUM+qQAqCQXZM1A5h4KHi2tbdxAHSoI8mXkI3alO/mERjo1pzzdzi7rPAEOVorRl21dYwS/hMON/cFpLSkpg+jmhppz6bxi9g+a+kum8/pDpf6tDtgj+QsF9HdFf7J9bl9OpzTI2BkbGsYNTWiwCPigEAgFFCDjkCe+4gb2uU9QSZpXHlMZ5R7WesVRiEymZssjwG7gy60hDM9jIJHtBycxhIKrXmV80b2A2tiFk4a0Bs4AEEyqbzixzdRCFFTGEvxkuxXIsmFN8TbRg6kH6WkxZjCVSyc6FipjzA5nUf0RmlaH6tJK+IYw8Fm8KuoyJYtLOfEw3cx9xcd55F6WTq4QmnYmYSr0co6EMN2SEFV8Pkqlx6HZrSkGtrXKpjympj2FUrDdhfBvYWXYfl2KjnyE7Gu3E/PkuG3vQ25dSvzSiiE5zczySMwSFUxcyZwVaz9aSqqPWVIOcxR7Y1AdcSpvw1QvfgfdqpakAxSg8McDbyOz3DMlTOyhZgG860+R15HFx6TyDyAtH6MF66rih3NJ8I9mtPqpuI0Bouesl2F4/yjNfTHT2el68UFM7XEz5N+JX0d0ZnPCa6bfPq/KooIhFTxMhjbqZG0NA7vFWQCsrJrASX2UbLiM4yqqoJGPA1Em5NzyoIOc/E70W5lVtULsaKeI+e7K/b8lTwnE7FPJvcSG/Mp5LTfmG4AyA6gsz1+ICCI1OKeNqO0JhW4p25DbkgVcEL+TG+qv5UkP7h94/R8Gj5j0W7zyHuppRHz8Jw9exaXp856AvaNrGn4ZKAG08UsTu9UtSy8UwI3kEe9XbcEEbwvBd1L7vJ1L7NvACon62Aqnf5igdqyVVTfzaolj6GuWmYP1okG57FXR+XomP9Q2VNqmhmiK0fLqqQPXGFRyi8cjH+qb8BW8K+pFuseNnpSMDypGjwyVxNK+TEDhCqnSl75iS5S+eQ5RnntCo36xZUD/1hCpn8ydqDuY9rk9P9ErRdA8wwXrp9WCHm/n+QK+mn0j3aGpD1sf8XLQtK/jtJSzaRn6TgaqahhENFTxU8e6JgaihyxwjegEBtUUQN5FLJcQjtKlmN5Xk8uGM4Y7yv3NVbUeXkFNH6Hndyhp/JR3d6cmZ+QRcbuJJ6eAuyaLnx7hqcU9oTfPBVM7zwETHigLnEnINzupqPRUTpYbxuGBrwbg2XEVvG4b3BFlG5M/RcOjT0vaE5xs1hcdwzVbNqgLBvfkqtg8x3U5SREtkYWnp4I5W4ZWNeNzgCqMjwYRH6mSIdiiqHA9I+IVfGL8a2Rm3PZ2hfdpOpMYMFRTOFtrDdaOl/X4Due0hQzeRmjk9R4PKYdbAVC+92qB+xBucZIO8FaTg8jVS9RNwtMQc9kco6Wp7DaooXAb2FUL+cZI/XaqObydTGegusmu2AobER4y0bGekUU7enjzlINqkG1SN2lTM/WFTs/XKv+ktSNFMqvq9I7OZ42haH0QB9QpQZ9s8vhyKTaEQjwDam8JHAEAgE0XzTGi5fZNFwy7yqmo1vwtWdzymsGJ7g1u8lAu4ukjdM9Tzm9bOWj8Jmf8AAJtPlTxiL97W/v8AlwudqGSqquzgzCz0n5BU1CcflJhqcdnUPFlOTuBrRmQmAIuvZOcvqtJBJE8PrHOEjhsYBmAfZfrsoINDtpmZyyvEj+iwsArPRaLjNqbt/RY52hszMbQbgHemsFmNDBuAtwsqISx7QcsugqUwtdHMMRFy14tYqui1wF43sOJPjdhkY5h3OFkETE8b2lB0L2g52UclBaRjXjEciFRTsOCBjH9GQ7VRyZwvlhcMiwkHCVpKn/mmkSdzXE/xWn4B4dPHON4A+BTosqugki3kfIrR0uuYxnc9p+F1BP5GeOQ7mvBRHJB1gKJ2toVM/WwKA3wqeE3gmezqdZaYg1VD3+uLrSUXlaeN/sTP19LKzqzVBJkZcHrghU8w+xnjf0BwRRR5X27Bub4iwT4pccbi1+8KrprB4EgG7IqIsAkL2KlOudipfx41Sn9fGqd362MqmdrIVI/zlSyc2ZqY9uT2kJrAS17UY73IQZfwkyMkB1yppScAUkpvI4nlxwNxTPDVNUOLKKAu3uKxux1szpT6DDl3/JBjCyJojaRmG7es6zwE6k461VVNnFnFx+k9UdJYlnGyb36u79AadYTHA5WTW+fbrKaDzwepDqRp2nim3c7W5PmlMkxusr7QrAgqM/pgcLOaHDcVQym7qZg6WeD7lSv8lNLH3FR0VeYS/H4AdfVrUOiImRvje9jyTktHS65HRnc9qgmImppmSEaw117hB7btPBcWKo5vKU0ZvtDbHvCon8zHH1G4VfB/M9IOA2NJIC0/T86GOoaOo+6ykiNqzR8ke8j5FaOkGcrovXZ8rqln8jUxPO4PF0do5N0w62hQv1tUD9ib5irqfyNRKy24rTEOuQSeu1VTMp6MO6WOsqM+Vjli6xdUE3NqmDoccPvTXi7HBw6DwyTzGRrxqtYqoZrjv0hOGRaUd3Jy5ITUxObmyRzVWx+TqXrScZ8rdaRaq929V71Uz+VlKA5RKgpweMfn6I1qsqwfq0Yhi/EcogccxM8m86vmVdtjbCPNAsB2cBOoIk5qqqLFzOIj3v8AkqOjs4M4yQee/Pu/QY4mY5pGsb0qJlxA2/7z8h3KsqeYJSD+Ew29irHHKkmPWLe9aQ2UZ7ZGrSH7M0dcoVf+HCOuT+Cr90H5iq/bxPeVVQSY3QtdvscioJzmwMcPMIz/AE/+WP8AlNWVP/W+HAWTwPGxzSiC6xIUrTk6/Wi3nsy3gqlf+sso5PJyMf6pvw3BBVJN5WmiPSG2PeFQScwSRdTrqtg/mWkS0bs2r6QwbGTjsPyKqoMqzRzm9IJaqB/P4yL1mXHsVHNnFVQu6C6x7jywdgUTtbAoH+aoXXLU+N2KIlvUVpSDydTIRucb+9VElJiqSDJiIyFsl9SZG4xcZiNtdlRuykEkXW24Wj6nVPESemx7ihrYQ4IbWKM+amb3Bbnof6SNLrcNqw+It4uCC4B4x+5qrannEU0R7z8VFGcQZif6Ug+CxG7ziPAXalnnmVV1FnTAU8f7+s9ipKIAxx45PTfmf0GOCF0szwxjdZKLyY6CO/77x7h81PPNjqpDc7XG5Wj5YOMpWMc9ps4uF3A9vwy8RdRuzAsf0wcNtLNO+Ie8oycRgF7YvgpPRKk8C7Mm2Wburg+6y+o73FPZsW+6mj5lQ8DcqvBZr2dZaqxmvin9bE3VNTnrY74Khk1yOj9dvyuoJ/JTRv6GuueGln8rBG7pw5qgk5ofGehynhzo65zO8e5fSCn1SCcDpBWkIP53o7tbdvzVE7KVksR6sQVBNzKuP+v4PvQe3ExwcN4N+UCgBYJsk1Kx+ovPuUD0De1iqmAkwvkZ6pWlIf1xeP323VUzKWmY/wBU2+aZUzCIwvY8jrHBf6TyE+m8IWRR8c1jcTyGjeUwOw0zDK8qqqDerm4pv4bdfcmQeSjDD6bs3H5IA327TwF2pZjaVV1ID5rU0fTzu5UdCPsY7v8ATfmf0Rj6CR2AYo/Dad1v4XRZTMttd8CrQVUvpyAdwv8A5uSEN5XSVZH9DCHIHIZEwukeGhQt8mC49wVcfJPEbN7Wp07i+d7pCdrjdGKXbhOpWWSu2+9vB92l9R3uKyWMeTFt6YdRIKdrY8KdmrP2qRuTmobQmHzlUxD7KokaNwfl3KuZziyT12/JNyE1MetjvgVQya5DGdz2lQzeRlY/1XA8NPP5aCN53lua0fJe0Rj9RxWE4qWscw9IWn6byVVxw6XA/wCJaWpv51QYwNoaR7QqbVPBLH1eF8lo+bm1LW9D7tTZReN7Hje1wPD9vS+ufdyGkWIChd5gUUUwe3XwGpqpiPTd7yq2DyUsjQNxWlIfPx+uFVs8tTNf6psqfVLBIxaPk/XBvXkoJR9nKx3UUdhTkRyooReV4apZX4KOMuO+ydI7FVzmR3oRm/edSwDDGxsTNzecesprBkOAk2CGIecdwVXU2fUfdotzud3KjoB9hHd/pvzd+jXo5/8Adu9xX2EfrIf6FB3yuPuHLCAQ8cEN/KtwBBdPCXVTRsDeDHGWFWyTJIix3YiwkHgxUrDtwDgvBI3aWkIMzcblAci+tRnWwJnmuIUg5pVQzYT7U4ZOambbhMd5wVVDlFUygDYH5dyrmc8xyes35Jv66Ajpa6/sKoX65Cw7ntKhm8jMyT1XX4YZhaWJj/WbdUEv6jAd7DZRa4Kl7D0i60xBlBWY27i/4FVRph9dAEwJB1auxfV2wTEYsD9SopOeXxdYVNP5KeN3QHZ8q9RN/vHe88DTrAUL9bAoXJjtjUWm7QR1Kth8lUSDtK0rFlj4xVjMpqYFN8+mKg/BeoNkTkD5OBV1TkwcWN+pR3xTPM79w1d6Jbhs1kfoMFkGiwHCOsnYq2rs6f7rF+/zj2Kh0cLwRXk2yPzd+kY4ZG+k0hPETAYZAQ7O7Cm02jI4BDIXAuJ7Si7/AGeROOqBylP6kqd2qJVB8xVRVSVOVNbxQ8UVkRddK6eG4WSx1JPQBwWKOHGxElNej5hUkN45GG1jY7ETzUdviigdYBUR82yb5jj2qVt8JBU7NbSjtCad4TTtVVF5KolA3Ysu5VzOeWS+uz5JuQmpiN5Y74KhkGbzH67SoJvJTRv9VwPA9k/gvIFk6aWBkliBK33qjm8pTs7Bb3Kkf5MyRe0Kvg/mdf1NJIWn6bnw8cOoO9ykiIbVUTmHu9hVPWvDI8Yfa9nDgHHT+ufeeWDsUb9bQmEGxKG4FN9BqHoNVtQC3oN5FdW2fOPqsO948LsCodGgGCPHLtlfm79KyKz4BuTdyagNiCCCCHjRyTvRR3o8orE4nhBjWE3HAXnIZb00N3qNyB1FPbsunDWEboo+LadbQozssvRd3qVpyz6lKzWD2hbwmnXkmu2hVEXkp5W9AebKqPPeH9LgjiYXs5rg7LoN1SPJxzSxX2EZfFQSj7GZj+gOBKBGYBThzXOb23UtiHBsg3OChjdxraSOOQecwWTbZgqR731cM+Eve421bVp+AfZDj272PD/ZrVbTZVtG9vrNLVTP54cxUkvMmZ25IOF2kHk58uur7PkH1aH0pBn2NVBo2zoYsc34subuzd/QufCf0S55f2uHeOGzAgRYpoN0ByQdYUbkHcw5p7U4a28J4SijyLI8DXc5oKjO8dSPmuUrVK3WO8LeE1NOoqqhtxNRI3oDsu5VL6ON8jw5xvckdKd58bT1ZKOSBwcwt6dgUT+ZIx3UUBRsGIDEApBJ9lrVW2MYpXC+zEoZzeejgk6cAae8Khfqimh9SS/vujTzskgqr4SDhkaWX6Li6dtgkHTHZ49hv7FF+Mxrt0ngHuKwtxEXG8KKXOKRrkU7ciOCyqqsgyDiIvTkBuR0BaK0fZ7Bxs/4souR1blG7VI09v6QUeSR4jPx5RRR8WTkASpI4TM4huAYrE5oPaHDURfg8EDxjXawFE7YvRcpGjm3RGscko+JxDNM9EJh3hHY4KVm/sKP+job7j7zwfdZvUPuXSFMcOJ5cG6gUIszTjscqV/PEjD1X9yo5cmVEV9xdY9xQ2G/A062tQ1YnDtv7CoH38CK5/cwk9rbKjjDjgIJOyU/NM8ypnb2h3vUzJ3xMmLg0kAka1UTMvx4G8Yf4p550ruxAIVmi+ImsZILNz2t2KF3mAdRITDzXuCmbzJu8kKrj2E9xUrfKst7Ew85pCiPnJp5rgR+gXKvyx+hlHhPiydQROvJN25ogZWCd9Qmz2LHQNB1sOHgy/QGP5zVEdll6DrqQeYi3W08B8d9yj7feeD7vL6h9yBaHb1YJjD6R6E9+Q8EdCfJqHapKcXjmkaf3XkBVbPPD/WCdqkhB6iqd3OD2lU7+bMxCKF8hPgtaXFaQqnlsb+LadkYt7daLA3eNq4uYP8ANdr4fqelonk2jf8AZv6jyQona42KI6i5vUVIzmSA9DgpW8+O43td800AYg9u+7VE4eDI39Nz8WfGXNgnHoWe9EdCG1NG0JqbLA5hORRiqpIHanaj0hZ/orXc4KJ+yy9Bylb5t05vOaR4kcGRV6Jnb7zwXhf6pQaBbM/xTnJ0moJjc3Znl3aW+aRmNhQbzQB1cF7t36liZgOtvD9b0ZBKTd9rP6x4pj+cxp7EwcwvZ6rlM3mTk+sAqhutrHdRsnjnQv7M1ENbXBQHLFbrUb+Y9p6iPGjgHIPiDvR/QAgCmBN2cBO3gBQDUYqkSDzXXQcA5puD+ktdzgCon6hhTm3wHEE5uscIQ4BwBYIns3PPA2CmeScyLDrT37LDemNFzmfG4KtjhkH6+vhsZqY+u1A8IQ8UCMwCoXjNg7MlEdTntU7PJz5dyrI/3/apGeVg7cwoXa8QUL8mysv1+JHCOHX+knYViyc3uQ2X7UbJ3AQbhFkLirkrHAYyc4/d+i1FQZZWTiKKPeVUs1hsgG0D4hWymjLerNNeLscHchrxZwumm5ZkU+PWOXJBHxkXURvCqnjwQxvTZF7scrjI/e7x/gtPouusuAU9bHITYXserxI5AQ5GZ4Yn86NpUD/Sb1H5qaP+b1bmd4WmYNUgmbuNiq6D+c0XaAR7c1SuykjlZ3EKhl5tSwetdvvTJGkxva8b2m/iNf6TdBN1pm0BREGwsiwm2Y4fssPAaedsgzGojeEJGB7TdpFx+iSRvcWXwON8lIylfC0DA83cQc9VlTCldDJBdxcTxhHhDIWAKaHtLCcyA641/wDZ5QcLFa3MVjY8nHGQVa4/QLusRkungMk3FMILtoHmg71DSsGN+e4a0cf2kLcHQcwoqiPHE5BBDlBDxllTzeVhY/1mgqheDaNzDva4oA3gqnt9Zt1pmn8hV8YPX+BWmKfy9LjG/B8WqPVNTvYeh9/YbKgkyMpYdz2FU83kp43ncHgn9MsiSiAEUbI8NzZWPBNSmzCCzaw6lA7KQGM94UUvk3td1H9Da++JoJTDqJQY/ETe2oeIDwXN1otNjybSH9Atmg0AuUr/AAKbI7ZNyFJj4gnG/nv2lOfrNyVisZXWG4a0yKMMjFhyOldKB2ob0N6CCCCCHCEOUUUeCKUWliY/1hdaPk/UBh/cJCp3eTmlZ3EKvp/5rW+1zFpmHnt4wf1XfxU8eVRT272+9QP14m+1QvzbI3tyQOYIP6QODI8jw1krDkVDObM/tN1V+mPyhVn4v90Ks/G/uhVTdYY7rCGqWAjpYVSS6pcB3PFkHC7SHDeD+jAtxjXycr/oIlcDJew2INFhkFxjiNSaweD3lHenBOCI4DwHh6UN6BQQI4Qgh4oIIop3BDITijaexQH0mnoPzRGccveqyPU7F2396qmZPjB6x4sooooo8jVwZcrw+UUUd3AeAqSI3je5h3tNlVx85wkH74URymicw9GYVNN5OZl9xNj3H9EwSHceRcEIg+PATGde5PneS7UFaS28ctwRRR3o70OA70SUUbXVkEEEEOAeJHDr8QOR0Lo4Ojg6OHo4SiiFYI+Iv46og8lM9vQCp2ZSsbIO4qlflJjjPSLhQy5xSsf1FHx+KIndyc/GgcGCMuJ6licTtKDIQia0HxIva+atwEIoq9rXuiQbk+5HDqRIusO3kjxA8cPEBDxBRPCeAoo8IQ4T4yrhyZM4gbHZj2p4ymhB6WmypJdbyw7nhNkbdjg4dBv4y4IVnkeOKA4WxtJcjK/o2LHMAgyE7FaUFFBBDkE5NVszr5JQHOsM1e1mjsXgm91lqaclmb8J5ZV+AfpwHAeTdHlBBDxQQ4QnRuuxxad4NlWRefjG54v7daacpoSOlhVJLzZmg7nHCri48TaS/jDeysrcLIxmbncE+V1zq3J0hwsbcoQtJ1uKucG5eFygEXmwQbyvCCxm90y2Tei6bh2FENN+qyaxvu6l4XAUURyTw35QQ/RAgh4sIII8B/QjwSQm8UjmHoKqY8pA2UdxVPLk4mJ372pXF+VkDywNZCZ6QV9Q4AENhAIWWoooMzcQEX3EeQ3q5uU9+cngDdtTIxZjQAg0WZm5XNzyy5Acu5FxdNsA02O9DJDwWsKuDdAXys5FrjyyiijwdPJP9GhBBBDkhDkDkT0p8B12eg7UoKgWvgf6LuTeM8gAXJsomZDwj0KWS+HIdCkmOOUkMUUXNaE1ozICbqjaXn2KZ/OdgG5qsExgzNynuyZ4IRJzN09+Z8EKOEZC7t5QYMynPyGQ8RtPitRJbkhYdV1cakLXsiWvbh22yWGQkA+LPCUeE/0F0fonQghyTw1MIs2U23HMJ48pGD6qpn6y5h/eCjk8m9ruoq7SrFQx7cR3NTz5MYU+Q3e8lGeS2po1phkaxrbNBuelBjNwCkk5ngt37U3bdx3kr0FPGOYCN4Uj9binyc1pd1BOJ+08H3qOLmtz3lNZmTZE5M70Sbk8sk+LvIEMrXJ+CubXFkQFkQQiQSxZu2EkZ7/6Zv8AoR4RyTwzs5szrbrqSTnvJ4S9waNZNkIIQ0dquXFXUcQu4przYAhA7UFCXYjGCUA1Nbckp2YanON3G/LsiVbxd3K4bryQwg9wWXB4JuLoZg71hcR/ToQXRyijw9C6F0eOBmL/AEQsEZKdFI7a0p8gtEwqWU4pCmsQCMYzK3Ap7+gK+Zz8TfWreMJeERhur58AC53ehgNwDr1rDMcrZn/0CPEDgHjBwBpkG8BB7SHKMZhoTQmt1uTfNBKe/oC3lW8VtPjrPCDhuJCAaACrtQKGasxwb7FgkcPeLcs/+gcuHo4RwBDxDmm7cijazmklOOpqlftst+f6XZWmBCPgG4O8lXAWXACnYXdaLTY4dexWP/oQcOS6Edy6OE/0Xd6FhbaRltRLBcLwQUFcFa/egcVucrPKKz4NvBu/9HH9NuijyfCRDmkvshgGHNAtR25WVwVaI5jX1oXdbL5rPdwBZ8i3/okIIcoooo/o1yFdDLVdHaO0ou1bN2xPCeznBWKAti1hDU7PEVqBvcCyu057EcOvIIEbc9yvi19qJeOpFZ9aCOsoZ/8AokIf0HlmULBA2zA3BRvud5zV2XI+KzyGHrzzVgU6NwDTYb1hGIuuhg2NXtK2A7NupAv2AOHuRdcEg+26F8kNfYtqH/o8IIcvL9JaSARiugA3DnvQO5Nc6zs9yYW9J7ggMV268lxT8V+pHMg7icWpAi4da+42Cu3Zq1XWRcMOY1dG9awckdgGaHIHDv8A/SeXLKI/QDe11axJAsLBNys7LYgLkkWQO7JNzttz1albsJWdtfSiGgHag1tgSfkihzcshmhcIdKHBln/AOlgghZBBDkW4CEfH2O9EaudfNah3o2OwDNdORW0q5vvWG+9A4ehC51kIENA1e1Xvmbk8A/Q/wD/xAAgEQACAgICAwEBAAAAAAAAAAABEQACEBIgMANAUBNg/9oACAECAQECAO4AD5Lbbb7232ojI+SgPmL4hByPkCAfNXUPbsPlVr8ZtttuNvgkuD9Y4HyKD2UuTj9JvbZuJL1j8gyo9tv4Lwl6d/kAew/ktuL0LQfH8fvPk9ttt999t9tt9t9929u5v0D8inuqPbbYnqQHQ3tvs/aPrj0ae49ieALez5AttvmxjYWB6R2iH4iWPH6zhGxvseSXuMWFouxgngIfjmU9c2Nul/AFge0cR8mkPqWJt80Gp6VmvAfJpDD6VrG3ziKwHoea8B8msPWIeRhI+jTsMr80en5IYMr5vj7a/NEr6Xk+nUdYPw0ugyp9G8P0a16hDKV+I+oHi+u9I/mAVr1sD5iWQeI7LU1HywAOtivzm4llpbdZqfGR8ZagcG8qEioH02C28WAIPXqaaL4ArpqstuLJsq1+oMDgC4jQHbsWhpqvSbiWuuui4NuJJ7MVFQPivc+X9u0S3Jtw112fS8PGummmmmmuuuuuummmmgpqlxbwlrGbTXRCP4DNz5T5v0Nol3DqBbhp+c3fS2233tuPCWuXFoKge+99/wBT5f0falwSHe3NTTRIHZuJapJdq1SSw9tolqAogPbf6fqfMb7xcH1ax8x6AgykiNdNNNcPbfbbbaNtvbZ7b7PCWumoCSXpvgozb9f1/TZ5XSotdddUIT0j0B0LitUtdddddNNNNNNNdNNVkCL1TYXEOdt/02JfBYS5LXTXXVZb9uvvJQettvvs2zimDyRqua101FUgPjD4B9Uk3eNtns545ab77777i7OdUtdQItUtV8YF7N9Z+G7WgAqK66a5ErDw11QqKpIBapL5o4tv4rezYJMAE2esRGqrFBXTRJIDXVJZf1gX8nVJcErCsQqQ3s2D8EnbYFttt9Zg5mD5BMFeq8rHvvHkEFvoHrWOPHLW22b2GG8NttwczB8e1oB13xqtUYAokIIPVe2/GxzXkKx5fcYPjGWlAB1+SDgksJLrSj23/X9j5f0eFwEvNdQOCrWN9YCUShg+NYiUHJ8fJKkHjrqlAMqbG/6ft+36/ps4olrrpppxI11RGuq1j6m4DgH5JhlRzez222tAFkwRYcJPm/f9d9sarXXXTQU000UXoHqFtiZrqo/lXMpwM3Nm230GA7bGp8etZahrrrrppoPHpovXZPMQnAoKw332bbbfxbGgGSbWgGq01011SUS10000EBJiSgjfw03K0hu8ia6666r3RzsRKZtY2ErQVXIchDwSSXAe6ehg1rWlrE1pWlqpSpyhCF8K8pBm1hPFX0DlRttuGD23DyFSTK1rL+QCnijObSsEHJRgqDIwOI9K0pkwwSg9MlmxO20qWCPcPIAS9pWWtSgm2VLSsYPFa60B6x6VoZXNsUrB6doIeNcVg+CAIbStb28fj4ogy8rivYRwPAelfFc2xXg+Y6b4PGkMrB1DgvSBZla2t46jmSTaVxXrEPEeteVgzeCb777Oh7jLAQha6ilaqtR1Dkl3VhJgEqBUZEPE1FdVWPoMMGR6/klMu2ddddTAX2gLTXVLI6Fyb25noqHUXPhpsC3r0gdNs1hwIYPRe21pSMnBleNsDsJgOzbgwBrye/6fp+gvtttts+Z5g2itKC1oB6bGLZBwMDicDoeTDBxMpxMPcZvv+m+2zYIPK8J223EWqWn58j0VlpQXnhrrWtjB6BOyENn0DJyOsS2KhJS0pyOB2Ga64SSA53hhEM8Q4CPttPHgYAhIqsOvk4jLwZrLFgCprgcawQ5223/TfffbfbbYG8EHG0rHwOQepxclztDhTx+pbAl54asjUcLSviPEYvKDgYQK5OBBkwcDLSx/WtxgDCSEvKwcbQSvI5HInDg6EkuFoYrVE8XEyvcReeOeSeDpeADQ4fFtvJyMDFeFoZ5DaUg4DDMrDKcjivI5HNiCCDieu8MEtQ+PxcCdqEcjyEMvPFPJPFh8x6Ayc0hzXhaWlqmgA6TKQ8TivSOkQejfLfihxYkqnM8hF5J4peePrEMtbck2MqSMvkcVhggg4GHGqwBppppojKc7SveRqvSvDASX4pbC0AqOR5CCXnil54+SixWXL/T9LFZOKjXjbFYYOJhhys1tvvvubSnO0EHuDneHL8ctEcVAHI9F54p5JTiJ5PH4qHDra08mBBgyoRofHUWPAw4EMEEHC0bbbw3wrzOK9Y9i8ODjx+oJeeKeWU5G+7mol6io8X5GpwI3gxZMMErDByt0sZMEHQZTsbbbEe222+++++4PG8ODjx8n2iXlJ5Z4eTw6zW4Pj/L8hTg3yMOBDztwWuuuumsEEHQjK+mCsKJKV5Xh4C/6fp+n6b79olxWeSeEnoIrYZcPdbFOA4WwIZWWgs3gY8XSzB6ZIjbbcMpBxvDlYWEu0S0UoYRFkDFTsJoiOwy2KDNeFsCWlbG3AZr1GCD0jDK1FLQV11EMpK5csFrrrrrrrrrr2DFYZWGeM6LIhNLRY327bDS1RwrwtisOBhLhXrMr6SMpLQeMV1NRDKSuUotdddddddddR3GEUl54LuJ5rTiMPtt02wMLXXXXVYp1mVyeD6DDBLStVHsbVxX0h3EVyDKWRqMAQ8RiwryY4Uh6rYrFlvhTrtAa4PEdBhlYYC9m2IIOIyPYEEME8tPDfVVwO94HAQ8RyMqW+ig6riV5jqBeRl1wPhGVhHjvEIOpk7DBgsCOL4DlqtdUtdUsAdIloOR6Rlaa66pLWo5D3KmwdgLC+RZ4eFHYQYREFngwcBxEPNtttjofAcHHwWohgwOkQcT0i3piWqDcVsL7/r+n6ft+37ft+36/p+mxFTkhCVhPEc7Q222b222bBBrzJYLw9m9m9m29uLjyMV5jnaVr6JP6fobt4fYwQRg4GD22gCb233/T9f1rYSvM4S9wQ9I4G1LPsJN/03JwBF6LrcGDI7TKy9T4vx/D8Px/D8R4q+MSvSkksLXXVcF2kDtvBB2CeQZI9gWpZ99sN9Ne9c1hLsr0jhaCCPrsLVw+IC9MWB4jpPbX1223B0DIy3kZ22tBAX22ocDgMn1Bal+09o9dJJLL4jByZtvtGLuaaaaLuvTkD6wNLg9Z7a++cADgIJaCO2XlubbN9wl6JjCjyet8EsVNb9R7afHEtla6fnp+emiWX6FqEYBw8nnrqlE23kStweQwYAlhcqeqIkl2gnk9mDCAElr6Nhaow8CCIjVZbfB8BwF/2HkBw8Wgj6h2jgeAgMe+zb2ez4JQQfBtW1eCjb63ttvttshwBHlFsntHaIOh7ONvgOgfDItUxxuHm9ntElpquAjzUjyd47RB0HpAgL4jg9ttnleuIr0AOSXtvlWGgqsvpGVBatjgYb22bbfaAAuRCTbE01FDXXVLmfVSSS6DLYIIA0Fesc0uivkbylrrrqupJNviYsoCDNiC+rXTTXAw+7XVJR8LQwVIgqa+8632cQHavRHES0Hc8I9zewONdTVLJgCvBKywqLDml673Hl/T9B5RfdxZbfojgoYPSOBBx22eEjigWTwfC8EGALj472Fx5P0/TfZwegYOGzYjHc9uWuumiWTFXgS3yEtBBBgxWHzXv+n6fr+v7fv+/wC/6jy18uz5JLAhEbYPJt9j4HDwz1HAyI1avzTf9DbkAKCoOwvvvvvtvt+m7ytdYC36r9JcRDCNSPjPY2Z51oPH1LGuorivA5EYOV7beT2WCSXvvbbZ8UKCi7FqKqOsIHSMNt8W/TS4N9SWddTUjVL03sbbPgsCunaBqKio5E15H4bfBapDD6AFkhammmmi7GyX0ClaLu1FUuZlY2/RXv6rDffrrpp+f5/nprjY2fRqPGKdwGoEHEx8nySSy/ZHFiwtyWuiw2/QS1sEaa66pJV8emF1gaioHIkED0kkofeWqj232BHFaa6xvbuvxSWtacT0LUVXNwDi+19D7x0t8DANNdZvts+K1Sje23RfoArNdNNNNNdUoIAB0N8TH6Db+E3CdwcLTTSbb7PKwlqo9t25YaargIOhLXVDo2i4N/ZE8kMqYMbPC100m22z5JJIQkFzXXTWo6QOlpcG/uXhggwY29txffZrXXSAvZ8zBXXWMEQcV1IxqPLfpiH30uWqVxBBg4Sywdt99tmtdNFN99svgolG2+htLgS/qLCXIQwwdaUbe2+2+2FroQMbN8BwWqUe2++8FeLftL45iQ7FhLL2FxffZkzXVLYWg6UtddQODfuv2z0jByoku9Zb2222fBJvdvqbf2n0jqSSXBLoSUbbBw41rqo3yJJ+2+ggQdySXoJSuDgFg7PCSwlD8Ye4gEBeVI9JJLvrg8HgFt7OAjB+8IBWuqw7SvrpLsrgwxxdQyYPuCVgjbwcD1nhJdNcHCXcfvVxqs2wD6j3bykuTfpH2BhJL0nwfMCorXQ0NcXyPUZ8ZrXoX0W2/eEEErKQQyxxfLBcb7x8tL3m/RGBKyuLQwYvybe24uLP7aiXyxKwQmxOBL80sLAtuCCvjNjsSwPmiVIJJOT6CgItt8UQQd4wvkjFSyTwPqg77N+8T0vmOB+XU7P3Qdtn6J6GTBDzfQMiH+PBFn2N8m4l6IyIYYIPkD4rBBBHRtsBrHG3AFH1HmMjBwP4QdjBbwS2AAMrKUfoGCDiIf5ZvIzts+D9SvEQw/xK7xwIAjfrjnaD6o+HXKj9quTkS0H8eul+8IMjAlv7kQZGBLf27gg4iW/tklK8j/ajCS5H+zGBl/3o/vhBB7//xAAmEQACAQIGAwEBAQEBAAAAAAAAAREQIQIgMEBQYBIiMXBBgFGg/9oACAECAQM/ANaSOoxxskdSkji5I7/HfoJf4BC7/L/w+hC3aF2N51sVkfW5ol36BvjJ6jBPHQT0+CeQgnm7d/v+AQTsbFuTjUl8fGxsevdZ1I+c3HMwTqT87rP3UkjlUqSRzc/CPupPKt9BeERNFquryoXBMkjhXRCW6TE/hiXwYtVCosrHwMCI4OBUxMxMY+AeEdF0x1QkIVMRi4hMVWPprGMdHyjGMYx1QhCEIQhCzsxcC6MQlV8+6MYhVQhCEIQhC0Hu5IysxGMY+4vvUfgi/AJzwT+Ar8CfbIJ410QjCjDpW7bgRhqzEPZR0hC2E1dEIwmGuIxDHlY+toVZI05PGuIxDHlYxjyreRRcxG1ZiwmJ/S5bjZIHWOQndJDH/KTxvkQRSeUik9FkggbHiELSXEzWOguvjR4iNnP3oMYSVwqdIp5CwbPx+k9BlFuCkhUmn8RO3ng7VQucgtWDycs/i5qKMY+bm55OsI82eKtSSBPnbbFCELXY6KiMJh14wn9r/DxvWCRrnL7JjGMxGIeoxjGMYha6+CJZCPJkKKTs4zxwt9gv+C/4IWxgnaziPatpJdI2c8ZfYMY8i4aESyNCeAQkIS29+EuW2sYT2IROLRjQ8vhH3QWukxJDQ3t77t577v7qpDyLKhbGGXH52P4tvfgrixISRCyRs7shLZPb3JZaxGGFt/bg2M9awTsvp7M9VqWFh/pP8G0Q9G5fbTydsjPXItl9PZnqtVYfphYoE3WUXrJB7F+JvwFsiPXI9ndnqs0nii+T2Qm6IWeKXzXL8HfgLZLHrt7nqtO5dCxCEJOttS57ZL7+/AWyWPXcWelJDJwiY1SHwKFWRre22kDRiMQxj2VkXel4klhqt9pfVfCIWRayqhC2CxMhk4SMVFmnIiSOHvrX2EssShQJC+iEXPbTQhCqha9y5Yhnkht5ZPEnJAxsb14e2vwHqOB4nJaKMue2mhCFs4ZKr/C8U8idRLXttfYvvblxCGMQixfg4JPFySvI8kXI1GmW4O5fe3LjGYjEOluGm5FiBul+FQuHgTELLYc8LKHhZ5CXCoQhcPIxjytEcLDPJDws81VC7vBNIERXCYeCgfQLbOKsezWWdexcRhEIwGAwGEwmF8TFiNa+ymrHs2skka9i42Yhjox0kjiZuTbmfEWL7sbdSjev+bG3PW3EE7qDyI+atucYzCYaIwmHkI+6ti/NoQhUdFspI30E9JY9xH4D4k7t1gdE81i3V/I8d22YnleGk5LFutRqowiFsYon1ydZCYhbKBonqKFRcbBIx9NdXqW4FOq/A3lQhDH3dCyMdGYun25dj05ysYxiohdoQnpQRlYxjqhduZIl35KjfdlRjfTHyM0SEie7qjdEtxHZYFu45mKIQhd9Qhj1n22TxpOdoaEYdV5p7UhGERiRiWxgnubHs/btiFkYyNW5cY+6oQh0em809qQhDMSHsY7m+6seku9P/ea79JI1+4v8EaovwFof4G/8EP8AwbP/AJu//8QAIhEAAQQCAgMBAQEAAAAAAAAAAQACERIQIAMwE0BQBBRg/9oACAEDAQECAO0Akn/HgtJ9sZHaEST8AfRB+UME+7HVM6zPsxvLT7Y7gnEe9MzvEREREREaz7YwfaGT1BOPtzmK1jMR6EREZlDtiNh78dATih7cfAiMz2xGjUPjn2o7B3z2RGJ7CIwPkO+NUNiIiIiKxWtax3xie4fIf78BoFYAj0oiIrHpEanA+Q/2worEe7ER6JGpQ+Q/YdQ3lVAAj4cR6BGhQ6x7r/XAaz5MRHcdCh8g7nsGAGsj5hyOsJ2hQ+Qew9ADWqfmntCdoUPkFDU7FDYJoP0T1hBO6R7xQ1Pps+meoZd0j4kO2HYwj6R7CifmkaBHsaR9EnrCcfXHZGJ3iMyo6gmuB+cTsNifkRm0zg6SiOgZa6flzOkRGpOJ+XERN9AQY6JxZr7fHmdIzOKyXfTggDQOVdo0BDg+3wZnWIxKiLF0Sp+DMz2jAxEZa9VU9U2D7Wn15mZ0iMTM4AkkmfTHbMyoqGDi7ShmZxGA4PVeyFNrTMzNrTNrYmZmZwMREZmZUQpL5J+DFaDiHEBCnpCnJ64gG/kUVxI6IiFHRGI0jWZzCmZmZn150CDaDiHEOOgCnqmVA0k9kKIXkD7AzFaxmZtPbMzMzmK5mbWtOw9aBxjiHAOKlYnpnM2iI2KGh7HmzeTyjkDxyDlHIH2DpQERERERGYrEViMTa973m9plT1zvKlRQcY4hxhgbHRGk2ta91FfZK5DkFDE2tcPD72ta9738l73vfyXva9rWmVM5nrGAIhrCxQoqGUDQ2Insm1r2m05gD23E6jpkbzKnefSlUDAysVjHImjaQh0STe1rTPUO8dvIe8fFAayFbQYe1grWK0pGJta17WRMzM7R74RDuPxeOlFCnUdg6BvPUzjGHclgrW0em4mZmZmbEzMzNp+PERgjMUPEeOuo0GkzgenERWtQxOci0NkEEEOBRIVpmZkEm9rbT2DcbFTmO0dEOZSB7B6BpKaCjyWtY6BAsRUnAERWtSIj3mitXACta1rGY3ajuEVBbB9+ZmZYE93VxqAKUzEVqW195rRh6Y2IiIdiMxERk7hHMQRoEO8drGgPcdRszFpsHTMzaU49s5lSorXQJgCGHoKZwSojaeoI6kQUMBD22poe4k9bEdAZnMl5fqNZlQGDjDBxDiDKwhk5YpmZmQZJ6TrKnRqduR73G0lx7ONHab+QvLlMzMhBtAwcY4Rw+KlYUza1r3tq03uXtMzaemZCiIqo+UwNXI471IrWlGJx1OIiCgBwjgHAOIMgYmbWta972tM9g65JsUA1szM4lT8fiRTzoONjFWsKDpM4itQQ6XDjfabWvc8nkvafXb0v5Agg0uLpzMyptM+4ehjXk4gNYxEze9r3ta972t5fL5fIXkxCm0ooiMR0DvCA35ORnG1qdyYmSXIqzXl9xzDlBkFR6E7nYJoXIcNYGku5LTMz3TMgypwVGR67Ru97QxjnueFL+d/Mzk8zeVqe3BUhDlZzIEHvnv4g5OwExq5HenacjBRTE4eyMDdz2hrS5xryc3J+ljTxtZWvEuRERBbBDE1wcranBQ6B0HbjXIThuJc7EodY2aAIjLQcT64Q3e4nj4iS4Dn/AEvcxoR04lyKC1SoACBHOX8XKDodT2nVqauTLMcjkdB2DIRQQxGBg4A7j0hBDVzi7iYnOA/RzpoapJsHA8J5E1O1jIC4nh2TmZPpcYCecMxyaQPQYnJupTcO9gYbgaucxjFyOC/TzSBIJJJLWtZxDkQTjMjQYIQTDOY9XiDk44ZgspSgaR2lBMRQINrSSFJ9IbhBDV72Dia4uPLyFyBRLXIAYZyu5LyWkgqI0aGIII+xxB5QEMwSXWtYJw7RiZm0qE0HYDUYita93IigHlq/VzMYWtYWhBgQUIoYBLm4aQZwA4MUjY7RCHRWtWJ6gAAIJ+rcEdda0pWkdcBni8Xj8dA2lYjcIavMcLXY/TycTIlxL2kauDRWrgMBAoEAIuYhhp0OgEAHeEMhBO1an6hNR7AWrx+Px+OtaUgjZiAitY0KncbcicOJPLV+zkZy8nJxNcA0JpaUEUQ1sFEoZbxw56bxUbgEanAQ6gcApuHGZmWF+oTcEdbFa1rTKmd+PAUBPOh6Ru8Ip7nvTWlwcCmp3C0tUAQU5BVa4FeW3Hxt4y88geEENXYCCCrSg46UpSlaBpDEU5BHLC5HUZI3jBEypxM2J0iGa8mp6Rs1MRQP7HUCHKmNayrDz/s4A1RhycuF3O9ia2sJrzyjLCE3QJ2ApCauPiPE9msyC5MT0dePDtBgZOgw1sIjSdQbWmZlmJaU/Up+42KauFciYv2EGgbHG2pYeLwM4wX/AKDzsDTFaMYARFaVAUNKbq/RiauJjSdoQTk1ciOrMP0CCbko6DR2DkIaxtx4cgQ/kwMRTkGw2fjhXImr9IaKOaxgaiIDeR7k1jWERCYQ2pCmSjpxoIaP0YmpnJ5CehyauRDUJq5BkIIIZOrcFHB0COp2YgiKtHIggGtgu5O1yK4Vypq5kxtSOPXkdY8d2NqxAND28HIUdCnaceBo7RibiZwVe973BC5NgmJ6OgwNDo0hxOw7GIYCC5sNViU/cbOxxLlQXImJzrsM/wBDeby8r+Jci4WVHAOFg4y9NNg5OdckHBXEgho7RibiZyW0rSgCfuwuT9BgaHoPosQyFygIGQnEnQZGrkFxrkQXImokuY635/08v6GAr87OVnEvzoGSGFqejyHk/oL2NwM8WG6O0YoUREYjSX7sRXJkZGpCCHqsQyFy9w1djiXImrlTUQ5rAncI4vE1nHy8yY4v8/nZyMUuVSytGtcdOLDdHaMQR3jAQRTt2oLkGBkaxRrKUpSlKUpTx+Px+PxuGrEEEccncNnLiT0w86aUQxsQiU8eVqbyf0f0jk4xyOayC1zQADgZ48DAw7RiGCr4m02GSTgahNXLoENh0R0uVdONDLV4/F4vH4/H49xqE9cTigv1gJrpaZTsWe2HDx1e1jnEDLk1QcBFTx4bko6NTUUETM2lmBh+g1CYnooYGBqOhqJzEQmB6KIzxoaB1rWta2Cho3bkTCo52Wbyh7ORrk51w5h5ON3A9N/S/kY5gCiCnIYlNTsMUDJR0YgjhzfH46UaBl6HSxFPGBsOkYe6QnuHIHFNT0U0ubCY4GZmZmdSh1PBXG5wI/Qm8jeUJjrksZycbXNxU/m/mDArWsS5BTgEkIc3EQjk6MQR63odIQT0UBGBkblBBBPQR5H8oewpqcnICZxa173ta1737nLgcU1fu4mAprQpw7mYG4agnFzrWsHzIQGjU1cDQignI6MQRQMqZyMPQ6mp4Q1HYFLjHi8TOMoIpyn1xtyNZgrkaxcjA9r8EktAw3Dk5cR5AmqMQ4Q1MXIWNbo7VqCKmZ1GHoYnYpighDUodJTVWta1g4KOWo+qEDoU5vEU0/u4Js4BNCCYBgYcihgNaEAVYoacLB0tQR639bMcmrUCSENxiIARGGhxTsj1xpKc0IIorn/PQGLByYQps1xcoADII4yWFpQywMbocDAQVrWmZmbWta2o1YU4ahNwNShgODrTa1rWc5HU+jGRu4NMJzH8MPBQEMMzLXYjjJThhvIS7jQxxM0Ow6q1rU7hEIJpKOhwBibWDihk9J2HSRmIjUblFMJDRy8Z4fAPy/zfy/wj8H8bfxfy/wA3838zuHjfyDIfZOXFxgaO3Ygyla1rWujtBkCsRCilKULAKxWta1G0REYOw6Gp59Gvj8YZSla1iOp3DycZZmU1rG6FHdikFU8Ph8A4P5v5XcCfoMgzM+sEUdDuFKCjDWlsdA0CDAygG8dIyFDmcn54U8TGM1PQ1Qxzf0f2f1/1/wBn9f8AX/U/9CdoNZkOnE2mZmZnrODhpOBs5w5Zw3B6pkrjQARQPTHc/j5eLj4Gs2chu3tf2yOme0olqfuVzp7+EYaiio62lj8RM4mZ9JzaEak9Dewp2o6R67sBHo/RjibWgw5kdjUx+CEEdB6cFjm6HpYh1lO1HpTO4EZOChlqilKcvCfwcbZuOQcp5bdoLHo7hBD0YTg5sInQasQ7H/AB0OWYAaIURgKIiIp3seDHRI0G8YmZwWlug2ahmZzOX+gPVOCmDE2vccofa06T6DHtdrGRvMzM7gkP464GzVMziZ1f6IQyVNrT1lQgcTmcS0zM2n0Wua6IjUG0yOmNIxHj8R4S3ViPWE70AhoURAZQNrWtYrGkzgkobt9hrmO3AhQN4UVrQcfjpNrTJaWEZYj2H0AhoU0VjoO0InogIewCx2kRpKgCtKVm17T1OaeMhNRUR0n0RoU3SZyXaTMyTmKhla+4Cx5IyBWtYlS13kvOI7ZTmFqCIAita1iMHtKJlAzlpvKiCb+Qua4vve8zOjVChR6MyDM4nRpCCkIuuXe0ERAGJmbWtMziN5nEAIazmbEnLUesEPHJewM+kDiyAwMNxOC9pOo9mC2pBHRPRFY1HSdWo94xZrgeqVERCmZmUU3DUTIRRTCgj1R6sVLPH46UpEKMQo3iOg7BH0m9kzLcHMJujdWp2ArNd8itKeOlaxkdwR0rAERHaAG7TN7zoMHSI6G6hBwPtD0orXx+McXi8Hg8Hh8fjLKxmUFMyhrFS2NIqG9UYjIACjI6hg6yHA+uPUgMDAI1lz7RWlKBobWtDx0jE2DrKKkAAAdsKIwMREdg6Ag4OB+NAaGBu0nkL+yS8uLsORyMBFQWqZt0RrEdcRkdjTM2n34qG13PIeQKB1zJc50w5NTt4zFYjePTnQCMHeZkEEm1w4GZ1juioYGgaSpLy9BsYnebWL7atDxqPhRtM4IUaxiZnDSSDcPvaZ7AA2OgvPLMDrmbl9uhpeKxGk/BnacTOsd1rXD/ACDkve2IAAUawXF9o6JwCTNi6dAgowEMxrM2tOk+7FY0jEzOIj0pu18zaZwDJ5C5R1yXWLpUaDBOQh2za4dM+9NpxWsZmZUzMxER2txNrWtcPc/tJsXW3hE6AR2EZCCHwIzMzKisbzM4iOlukKEUUHXve97SNC4mVEbTgYgDuiK1AQ+DEJorpNpUVrmczMziFGAbSpQ7LWtad4mUMxEdkfLKZtGlg6VFaxvMzmFMyHWntjWJnQCPtuTMHSK1rWIjE2lREdMzKiMR6EToABHz5memZlpwdJmcViIiMg2tMVjplAjMR1nUICPdme6czMyDrOjUD0zMyoiIiIzNpnEdczKiKxCLtQ0D259c6DA1bmAh3TMzKiIiK10m0xWPUgD3Ij227jQepKmcxEQojMqVFYjqAqG/agDYII4HtzMqIUaRmcxGsNHugz8UaD4EynZnplSpTCPlTPqzNpYjkekO+ZOsQp6mIfekutKiGIqPiHMATPWMA/HG47ziKxhvxpwBM94+QPWKmwOWqPWACHaMSpnuHQPqyS5xe3ka7DfXIa8P+FaZmcD4Uem5OJTEzLdI9SPeGZ3mfpHBLsMDct3ita1rHyhmFPXM/NKKKaxjW5b0zM4itfkQQUMT2WuCPRHslOEBrBlvfMqtfiBBHSOskuu1wPynANAGg9WK1jE+4MnuKeiZY5h+UW1j3YrWPZChFBHucuRxdZruIj/HVr1yFG8Bqn0XLkRzxFp+VHwQc16IrUnEYADUTPpOXIjiWO4zPwR9CKxgANhTiUFCtKj0Bhy5CSiguFD/ACsAZnEVhA4j1ORchGnC5n+WmUSoVrYj1+RciGZ4zxnpH+Uj2uVcuAiimHi/1J9DkXMBo1cP+5cuYIHDVwofCH+WI5g7JTVxIbD/AABQ+XMzYPDiuQcjFKaOJDYKfvFD5RyUXDkHK15XI0oFMHGhuPvlD5I0cnYlhBcnsoGsDOgIIf6tyeipYm4c0tDGNbuEEEP8IPjuTmubDE3BVatQ6BkdX//EACsRAAIBAgUEAgMAAwEBAAAAAAABEQIhEBIgMEAiMVBgA3ATQVEyYYAjkP/aAAgBAwEDPwDegn1GfGwSR6jBPi4RPv8APv8AHq9vqi3/ANFZ9/n22/3/ACR6jBPjp9Rny0bs+5yR72tcegzgl52fQ2R55MeM7kenrQsGPlspJ8y/DpFIhIW/HAVWlC9NY+XBPAa00i9NRHjI3aSkpKcWMYxjGPaXgnix+VjbeKEIWLGMYxjH4WCdSKSkQl5WEX+tJ9NYxryUEE8ZC8ohC8nHvccB4P22OAvbpI5Ub6FoeDGPTYl+jxyoJ33pWhbMIl6I8/lRL2WPgRisGxlRVihFJTw5WiCfOyyNuoqxjcgnFFIhLFYIQheASP4P9j8l1F9WbuRqQtlCwRTUJdiF411H8F+xeShSQtOXvsIWwikpKRMQiPFt9KF+xvuKnBCHgyoqHjUhopZPg4J05mQiPQp6RUq5N2RYeCRTSVPsVIeFNSEnoqI7FSM3iMpOE+gQJ4ZTMfwVCuVVlT02Lli2nIywmR2IZCt4npLce/hIMw0QZiBfEoRVU5ZI1rsW1OkZlM90fp+EjT0luP1eDyk1EsjFUWWtjLbmUzYT4Zlt6x0+LtJmcE1GV4SfjWUnvhGlCLbkmUjwcvTC3rHT4vIoMlObCD9H4aRfK81QplYSVIWmES8JF4aKS2qHp6SVuwyVi8GMYx7z0Me/nqR2oIwm5+SvIWzMzqaSSB1FK7ltbnZkjm9Jbb6S27LIWKEIWCFvIWKFvvNJLnH8dBeWWuQQTuyRgmJdhvgxyuktuwSP+j/uH+xCKSktsXLEYNkaY4CSk6cc1eVEWZm7DZOEb8ipH+sJI8R0lt6BCxQsFs3wnYnfmtE1LCbEUyZmSh1uWQowkhDbK11MnW32Gu+MMhYSJCp7EkbreDQ9mMLbltx4Tuvm3LsmvHJRGK7IvLJwsJMdTyIa/wAta+N3FWrasqHV2HvozCkVK2ZwtuW3FhG4hCFjfCxL2IW91TjDZdDZJGuClCVkVVu7F/dDwgYxjHohkrblFiPia2rFt3pLeBsNMbqRL0MhHTu2LaJqYngiSNOUqYxLsWFhAmLQhC4EIhEqNqxbYtp6C2zDJXGtghHVjIkWJp3baZretYRSTUZaTrHV2UCp/wAqil/sWWwmjKybareK6C21HFvp6tE79sO+PW8ZWEIhlJSdBNZ2JzMqr7HyIqX6HTSNMlGT5IJeMIln/mSvE9HgL6eri98LHU8UKB3ko+KlyhfM4SKlSJ1WOosyMw0hoY3ThKEq8HJCJwj40vFdBbioWzcto6uHbDvhYu8aSmBIpf6KV+h1din4+5RmLMvUP4yoqG6MIQ38hCFoskX2rc/o4yFs3LaOrjwiHs9R+P5MwqqBUfI0VU/7EITRl4dthpjHsLd6fCplJSUlJSU7ttFyEPY/YvkHQNSxP9jX+xocYZt623YSYhcK2PTwLF9Dwe8+LDJWGajB1WH/AHRKIZIiqpHyIqoJMwv6PftwYWjpLbvSW37YdRcqZVSVDZY6dE4RrY8WPfhkosTSL43BTQpE/wBacxlQ5HhPc+NlCKaRLchiRm4tjpLbvSW37YdRcymbBvDpwtjBOtjxY9+NDjPSNCdzLbS6kX1tkbdrku5CL8XpLbVuH0lhobGydFvBQ8V8lLgXx1uiofxVSdMErQlsJovsMtjm7EcbpLbViVwrFhMQvDSiGQsW1KKmoZRTTc/IhZYILztyRgyOEvJR4OSMIcn5FB+OokyuCaiCduMUSiHplmVbbH49C8NBJAvkRlZSUiYioYyoY9EEoh6Mxl7E9x4R5JeTkZnRUVFZWNlQ1+xr94JaIeqC1zMyEZiNyeMheMjioXBTuhuyGlfCO5PYkVJmMu9YY/4VDPkPkPlPkPkgqop8TbaQ+SuEkNCq7n8I/wAiewqUOtyZSd9IS/RT/Cn+DwZUVQZ6Y8lB8b7Cfbx+cdHYkyK3pdixNSOnhQTzU++EehwyddixNaOnhx4CPQ+nUi4qkVKpMqppgYyoqKmJ996CedJHoNiVqY8JwQtFPAgnnSR6UuPBPOn0CNaxfIgnlMeLwYyPXoJ5KEJFKFgxkkewTsrBDwY8KUJb8kEeLnGCfGxtJFIhkCGVcKcIwt4KNLZHin7Whe/vhrzbH9AL6ReLWljEL217CRGC10lPuSIG/fIwbwS9XQuc8ELBsjjx7HGDY8EiePJHryFg3yV7I3on19e7r3ydlfQq5NuJBHpSe8uAsbcJL0eNpby8C/Vl9JoWEfQa91X/AEVH2jPNfv0YJ/d6EL6EXjI9YX0GvoRfQi+jkR/wDP0AvqK/0Bf6AuW+gLfQFve7EaLfetvqD//Z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974085" y="1636150"/>
            <a:ext cx="1371600" cy="1371600"/>
          </a:xfrm>
          <a:prstGeom prst="ellipse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4654045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presence of diseases can pose challenges for older individuals in maintaining mental acuity, impacting their ability to engage in cognitive tasks and activities.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6877920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Strategies for preserving cognitive function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7152240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8" name="Image 3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AECAwQFBgcI/8QAGQEBAQEBAQEAAAAAAAAAAAAAAAECAwQF/9oADAMBAAIQAxAAAADwHq4SGAxgSAYIIxysKYQ6EBjqUOpDkYwHSFKUgEAhiGIYAMQwZFAGoMKcgOmAxsgxq0kMBo1YQxipoAAwGAAggoA0KYNMGRYyoAAAABjJWSRkkFVOxCAQhQKUAB5Tl6GAxgBIYI0FcNWgMKBEkYyVSGjiREFKQhQWBGUAApgAAMYACEOhWA5GFMdKHTQRjBZDGSQGOGOgkJGAwAYIh00QCmpUAy1EGkkZUADEMYxo6aSR0xUARABEVcjtQAeU5ehjACQhjGjgJAOgaIAJQ6lUiUAAIQiIgCUAKEIAC1ogVyFFjUGAwGMYRKwBGrAAtY2GrGjGSJQ6YwRhUoB3IqUBAFEFaCMSgLEQBAAx0Q0dSQJDpohUgCVUgAEAUPKcvQwJAMBwI4dA6Y0AAcAwqZKHQIjCIgJQLCUEFKAQhCVREVpIlBDRjpjqZIkkklUhpIYx2mUtYFkojQJjGMkNGOpQwsEFAQBRErQgoUFKCAAAYWMEayZYDV2CK1BBAqFqAACh5Tl6AkMBoAOGAx2SgGCgrAcOpRIVREqFIlCIAIhELa5YRXNQI5sVSkIBAAIKwAY0ElTqSTssssstq2y2yxJpKpK4dywGSGMkkx1KHZIEBAAAIBgAAqEA1EEBqIDJDAdiGKhSQCWNioHKWMF8ly9EhjBGEMBgOhJQxgqBAB0wiNRVREKWStrKpqmWGbXEZUpBD0ZNLdSaWJKpJIZJREoREQWBCK5aljKACOyzUnVyX6zfqXpZcTJEiRIIdTJJIkkqYIAEFAgGAxAsQQAFARoKDRjoGAklQqghUWJQcFAjynL0tGrkBjCmCA4BjAFYgAdKIkRUliV5UTVObVnUWlIyzU02Xs36l9lqWpKpVIkSZkrGjUHSQEIEVqgajJUtMZ5aJrNLmmqWhJSWal+pp1jTZossSyxxIayZkTJ3MgAAGAhgAgEIQAAASAYwsYxgArBSAQgohgAHk+foBjlGWNXQCMcMSSUABKgsIisSKwlqlzTVObHOmXazruNe5qubrLIts0VqjUl6aFvixLZJtSJK0YICpSwIs1LXVSV1TVEUW02V1Ei1VGbNxzWHO8ctMTq+zTrGvWdNlySJEkmTsmzJQAHRBQACgAVKGAhiGAwpgkhgAWKVoKhERw6QBHk8elo4BjCmMYQWShDoAISxsSogsIqmsudU4ouqzdvG2406lya63pujWbMtEWxaWLZE82dsyUSGjVhCCkJIESKw1IJGyEQ0qszmezLqZTLpnIJWuWa52d8vG8U0606zs1z2WaEmlhK5sLB0QDoQUgEACAAEAwAACpI0FYwAAAiISiSAAPIc/TJmUojV0DRysLAYDAQSxFZCagVW5ues2NSOhvPR6c9sarjp10Y6BqzdGc6c25b2rs21LYlmzurLSRiRWlRgHTCHY1eagqJFIxC5gtdlKV6lNldlVzmrLZi0x3OVa6y3XM574mN427rjbvG6zUzYTq1mdMIaAlACwASkACoCAAHQkhjHYAgAShFUICQAB47n6pMslDHYxq4dCMAJQEbURiNVLTLjxqrGulvHU6Y33PSTrR0szYuuNObpmtObbm2pO2F1UlLNFU3NNlRXqRIgIdAIEhyyiwnNWy2l0tq2pdndrSZqIWUs02UalFlGsZqw6zgsyWVW4pvhc98WdLNZ6Fz0Li+rWbCVNJAhKBQEAhKWCoAAAGCSGOwQAAaILFCVASAQHhefpsWaTSRKGOpQ6aMBkoRG1EIqloXFm2L2946Nx1mexHRjdLs53UuvOtGdT2ySZtZy6mTWabnPZlmsy0LVZApqtYRFIAhUiUsi2rC0uS6W80F9zqwuWct81ozb5q+avoiiynUz3Oe5zXOW5wamHUz6ZZfOZ6cHPTVc9TeNjNyTqSMkAISgICtQgCUFQADQSStHYKwABACKVBUlEUoeS4+qioEYZOydWEklEqYJJXJGhYxXVMuLOr7O9rn1E7CdPLpS75duN7c6tucVY7nmbxzK5luG3KZZa7BSmjAABAFGWMAUGCuyQDAkXJtjXJtjcbV04unO9c1qzu1abjNrOW4zamW5w6zg1KNTDm+Rz359vWvPoXFpKyY5JCpqBICtBCEASgWAASJXIrAAAAEKFQSCCwNXn9fKlyW5azmdKiFFlqWEiRIchQsIrlzrA9JrHWuOpl05epi9KXoZ3fNczfPg6zwtONbz6hAFMIlUpHUomRKSlayhYoiTTR2WJJZ1NLYsJ6jQGCSGrJJI0x0Dox1MuhnWzHTXN2S5rzybxmTHvODecVkLPMZ6eXb6usb2LalEkkKmpIAFoIUKkIBqkBkiVy1YAMCIAIiOHYAB9B8/p0mOOY1ya5LWMyVkTPVKRETsmSldgVZuau9c9u46snSxeqvUxvo41z9TxnXHnK590rCEskrlymeWozrRLAis00FqCiIVoIEUsCBWQCmkluL2dNmmzQmpNdXXKR00Y5dadSa6+Z2ufTbjroms9xj1jHvODWMO8wOE14x06156rLEkSuQakEAqKUqAiBEYiQxkrGSAAAAIiSM0ErkADHw9euTqHWOlG9K45mryl5Jz1ymastmdah2XJVmxs9VrHYmepNdfLqY1omvD7eS3ii1K0qzefLiawFNSkvNdm2zenQs2E7mJCZLHTsnEhwEqayJUlhFK1LnyzxnuqJqmXmrlq5N1zvs2M9KzRcg7JRol7Mvf59O3y6uMesYd4xbzishrPDXx7fUvO2pkrJBBAAhUKhCIoAojVkklUhiAYCACCRmnYwAZ5nl6bIutvi+NMb06p1Tos2S4beWcleU1z6ws1azQtqesY66dfOuvm8M8Pq5aDNLzJrmrlW023PRuOhrPQZ12X2MmiiCKgSCJWhBrRAFENXRDi2y5JqAECzKWudHLa5q4ZrAumzq3PWuOtErJWTXp5en49u5y7Y98cW84rnJvNes+PawrdczJWMkADIwQhUliRGIBkx2TGAwAAAREjK7JDADyXPvKaaMnLZVkX23yaY2ZdSuodKNacu3wlcPUyk09dcdaOrNeXXgWwXlZvIm8psTq659i46dzbrLQEMEaK0ksRiBClYoUFjVgNpoEgWEV3SlkSAayNbNuiVxWUtciXjzXOm8J1k7Ws9y5sYsOpz6ep49bpMXTOG4o1nn7eImtGszJWMkMAIwQqVsYiIQwGTHU0YAADABCISuyQwA8jz9Dh1IYI5ZLNJralq3SaIuA59YKoIHrLjrs8qa5LXEz04c0J3NY7l59G4nqNEgjJDR0JWQSCUxSznKFrSBGbrpQyIia3l9mhbktLavW0nbMlnQZ4hUxrYbrJBbll5E15+b5SxPQWemmNtzaei49Otm4dZy6zRqeA0dzYsqYxEgIgRRTUSIgGAyRKyRIaAKQBTiKIgsqkAAeS5+hw6kAI5RHThkrJrMlARWtK7YnRZ6zPHxvg47c/Tv759+8dGsuHcplo1aEQqq3PM5XPOmRca0lkkmJkba46FyWZp1kZVgKaUsleszZlLMlWxNCX6updK6Ju1b4lCMlNZ1qNdNc8cGb85Ncle/HrdZ6DPV567OWSyjefnuoWTV02WqWYhARRTUSIgGMCRJJVIYxBIAOVVEgrsmAAeS5+hw6kiGMFaBKCpEhgJATSSaGd+Wx19Lrn3d8brloXLZJHTliUGWI74YbxzZ3mnShuFRl9PrwYGtFz2Weexom6zK3mbzNUzakbWq56NzxJ1ruYywbtN6ZIjUWbLbl1my3oy65q+tEpq0xUWm9bbQ58vl864Weno7PZMb46MnP1PB7k0lTAkrCCClUSMqIiACQDJWTJQxDFQPIpVEgrSYAB5Ln6HDsZIFBMyUJQUxjGrRI1SLO/KY6e36efp65O1zJZIbLitcq5YWvPDfDDGTPbJOyWKWJ3r5+zry9ab7GO+qdLCyamApabM9Qknc42BvxV12Ljn28+88DVJVLBYrJdKSqksTedU3tya1NXWhmga1m21xnl4GN8lfZ2dqPP658LUlTUJANkmgIKVRIyxIjJDEBOyZKASMVoEDJdRIDJgAHkufoIlTGMEBjhhTGNZIACWS+W59va9fPsvN2OyTEgBc0uOWV447w56c7Pqiu28r49DnXfrqTOuK6vm9NxJuly5N83Rnpya4Obw755ZYM5F5LpJcxtnXpTO5dktssLc9zzjha5YLqRhlzKkurpMdtb7uU66GtNMpitrcu2pZlM35HPT1Vx53WY3JTCVw9GEEFAoRC1CGMlUYCdkxgCCkAhwVGq5XZMAA8lz9BEqYAy1Yxwx0DGMEYLhzrqsdTfJ2OpsNGC5ZulnPeHHmalzTXaPcTPRWk4DPCrHcdTfLNnr1Jn3U3xtcLDozrzJzubw28JK2oCV2ZWsk2k3Xny5p01mmiXqS97OunJa1j08rvlxDGjW+46B0Z26LtFNJoprTEV60t7WfN8VNdzU59wDFYwpqxQ4AEK1CAkNEqJ2TGCA5QBAERqtXZMAEeS5+hjiVNABjGrkKYxjGrZDLjfpOnnVjqY2ZTLK1wS4Lxz3mXn6KdvV8unMPI658vTLNwCWSb+nDpR6S86Wc60S1kFqu8806rzSxSpWk2OnrHUufFY9fPztNSV3MiTNiaq6rn6fO+3jpzt8/NdPPztZyTd+d6J6u1ZpIGgtsS5pelNdHN501x645HRgNJEgsYxgMAGgMZK1RZZIYDggoAQESpZWSEMR5Pn6GOJWADGMBw6CQwJKMiWL0Ncb2ZXUklJbJqTk1ypcl5d28/ac+3j7OBrnzJ0ob0udhoHZVJRZKurrjGyqaonTNNqGrsGZLaZJdBejS7WehrnfHMyJY6kZuuag2AqlKuZ6snrsdNVeT6eXhvU8999z0LNyQJW3IFObvXr535o51shRBYECBAjUbSBEFAQx2TTXYVYk8igAAAEBEoWZKxSqRHlc+hq0kADGCMaykKYxq0ECiztXjrskspNDN65LMkvFXqOPveXT5P058idFVsrubrz6d532YE6TnO3mzcGas9OpZyG8s6JNSQQs6KJOddXyQHLqua61s6WdcgQXE1ojTZAxt5Wpt3Tdya7j2XLpBrw+7bdTTp2aEQiyjNqrq40prq53tzXKqqKimymqKzlBQVVGyorimq1rudmucasJQ0JVQgArVChFFrJJFUQl81nsyRIAGMSMkrkdMY1aJMiX3MU9Bc3pumY2UKVWnKl97ynienHzNZ29jl0GtlxUUsXXN2s8rPTNnolVhErbGSywvNEliCpmu1rQyS1qidnQTssd45V53Z1C3Nb53O6m9tVHLne3PWZfZ6R5/Vc/V4jcot3WbkQxRaQtrk2unLq+Ls22atyvW8uLksmrlmTCFbEgUpyNY4XTnmqdOGgIFBCIwiJQ07FEFgsF4WdskrHDoRqIwGSh0xgZGZkLNCaJn0+uYlN0DSxLE7WM+cY4e8dqXCvKs5k3svLu65cfO8l1emqTtTXUXbnV06JFZGxMXSyBZDku0zTKm3NrUpvGms9zTfPXVNzxM+juy8dZtYFg3pMc7Kda2rbn2E4+mzfJdNWGoVBKLZRcVzzJbbXLYTJyyqSErJk1ZMaTzqVMJc1xk3M5KpQgACNRgqEqKyiVVGWCxIy8ibEksgVyJGOmMCRKCmZUdyi1LU6SCa7nRUk0Jomc5Xc+x5b8vrn4DVyroZ1a5b2Mh15r0+eurNxMcnUw6zljJZSNYLEtNmufoc62zXBvPGutOM1Yupgtvi3We3jp2s1S06wk5vTjoduGnBz3zlzUZ3USa7GuPucPPbXWqWFoW5WkbOGVLBb1mSJyu5YliTlkNAcpTHYLGIVTUyUBEUIVQWJAhLWtSxIiEqXlZ2MyWQDAYQ6aMBjlosVy2Zl5uZDGTOhc9xznVWWnc0pzEpY5E1gMqXsdq8PZ8vVybnzXThQVzeeoywXVN6TpVtTQCUJy0ErL6cUGGalZSrSRv1iMxjXRZ2Mdb9c47z1OfbhWYGss1mbbo5r6NljKNQulI7WSiqzCUs0NxBrQlhJWAiJNZDEMAAQEYqqVSERIxFYEJYLWQILFUiVCVHLztpJAYwVjCJUDRlZVczSRoTWzaYVklidK5kVp6W5rsyggJmTOVCY+gcfV889PzOLN5GjOu7XWvfp56bCmZymFmpMdzWZ2cxNY2Wm6US+13AljNV1kZsm4Z6Z2ubZUaJO/J7DHTjbz5nWFOt016iWLWKmsqnnViVWYLMSC3JBqpalurRElYCIklmMTIoIAVESpZWBGWBCILWsFisESpUilVqkikK52ejJEkEFBjGMEkRKamzJNCamdSc9pJYWp3Lz5E36G58/NTs3Wa2bEsTTJ2ictudYLz89vz63Xo3VS81y5bHOms9lrCWVRK5b0oancxnTBNhrS+861plqasuegjaJrZc9Rsm+LLmY9BMfQeXr8F38s2tDdKpXAFuWBM9zmaqkgsjTrMZaVi3rS0koIgSWSADVBBUSMQ0qlZAhLBYEJY2oQhSixsRCKVzzWOatsaSGMBoDGA0bVLFljS1nazqMS1yystToMb5NOteblVOWaWWbWfVZw9Tm0ktl6Q864t48PXJWDWtAhWWapWNV5tKxIAgsVrSxLzXcqUauFVkDei50LdLobidKXRlg0qpZ0AkbMunPiuCtVlcuSarWI7NzDtomnLt1JyjSSBJZI1BCIkaWUCu2mVELYyxIiUFCtjESK1LlzchU1I0yQpkrCHTFDpjkYJElZKyxnUzuZyNVKE0tufS5xJfM3YSGTTrXn3XLz11jalLsuNCWXOZnltVzRed5rubmM7UrKmlIxq5pW2TUpbmyxyyJ1NJyzWaDWRz49oVZ11LNy6JZJFqsgzn0oikVAySMukqazLXECS6tYrlztaF10ShUWKwIiIxGoLXFawtrliISoQhSxI1TNZYyzVJZGmtNk0lXIxp6SHIxqSOglBY4Vzbc2WWM9u4xzWZqAyyT0TE64ltMNZFiekvKFzw5qtrsHauOCzz7ETZtGk7IxUUARbhE6UWXN1dBduemudLmq0mjqlM+bRLlrNZWlFlhA6RaoKlJFYoCKx1CUR2yRkpbStM4morNmdlDVc3qudCxWonmulESC11CWtYLGowhLEQiMRWlck1llqLTWzoqdk6lFiW3Pl8dpEoaFrAYxyMLLri24tTdJ2NY8/N1tIsPRMQk490CRmq59I48ZrBdaZfVJzjh2JmbMELYlrJaCLXGdE6ylksVjLUJmuxDslILJZSzSZbE9WJBaVyzU1iXF1kgGIYDWUVpGgZIZcVFE1WsmbLEZp0kaSS0rJQgVxBa1isSIhKkSxIS0rlmskVly6bNFzYsiaW2aGLmdJ24+S8/UySOnTyNGMY0vvPRcNLmfY3l5adK26WhPSM0xyVWpKGm6zuOHAaob9CnUzry25nEhKUCskSZkgiLHKt1FcooNQULUSzknri7irPoYK4KIVjGThrTbLJllTSdAAAFsklopASJkiqWlUOyxKloasluWmaRFayCqWJGgisVUkCmayNZZa4us11eTuZEy1LNZJO+597Ltctdhbca/LnT0NJWsaADQqRq1jQ52XLs6jO9z4Oesrqpe8kDjyzsBp0rjr3zcFXPR6+XkpxNSKkFAAhZKGy1B3N14VZ7oFGgSiAKDuZTN+vLRPWDlVjUBAYyUtdrUSZIckidMAQJF61yVWhKNRQUlYNSsbOabLuMtbccorGkqRLEiQlqayRlmoF5qsussSSWrouNDNlz149JzvFnT6LiOBk1VH5X16pIxjGA7Gum89OsWMzuby5L7nLNE10rLJeGsrJIGtjtb8nP359HL2+hnXydlFRlFBoDp3KiSMYx3nt15cOfWCbctyUKLJEsmZsRrTryZp7CZcrBXcpRRGRmyhRZoyUNGSJDsSsZaly5YjWvKcuTWYW1wqkQWpuqaom4qhKiJCKprG1mlglxrq0subC1m6zRcbJO9J3ubtY3fLI8N037rHMlBUS/mbp6ERERkiqsSyToa5W3Mrm9JzRV8lSdE0V56aCVk2ZJdeenXm7yyz6vMEUFAVoyQWNmbCuiHbKNGvLK8s89KRSijUZtqVNztvOqai1u15cWfU1EaFOVK5oQJF9ZmoyyqSSAnIwWVkpC0GM2lUVR0Dm0VAgAFTVc1inWLUYhVM1kms0sC5NVl1WpKy8tYuZ6J6PGe7jXZysljQEoviemvcYyWACl/K2vTKJWTJpJZkizWLdc7EuublipFqQs6qcaapVWTZvYkaLj1zHFb49qWMMShNGSRLO8xBoWUNNfTxUtrO4OkJprFolApII7JM67wzTuZ2ajRq5QB0wNElM1AekiSBIaOVox1IBjNhcYZK6StIBELYtUzWTPTA65Jcs1A0Jpstq1JpdZey09BJ6DE72NdLNlBaIWGaC3DN8R017jGC0AD8y67xEsSKojmlnR3yvuLKuZksVF1zOeqRGdpF7nYzcdHXNMFxTdUZ6mdFCMAGkkdxXNJoJIL0d/P5WfeTTAFBgOQqSSsC/XGrPWM20KkSAFaNHa4JAFY9SSSHKIxkidADGXJ0ZeWlVrEIrITUGsc3xc9qJvUlus3JMuudLOmO7M+gzrn537rOVCAkAwACOsua8RvfuMZVAQH5t69gQDRgQLrzuubEtBWXx6Czns8NtFK0FrPXk7+s8q88jNjErnPnvlm3RKiRJNV5VWtlNKWSpGm/fi5fP6KFShK0kW3MSMtlxbvkpq+4sms+dwtVk5oGMYCacarKJDVEkkokOJWySVSGACAckzorzyqgiVrXLBcs3hm4t2VqZ0M7k9BnPf567eV0068bd+yco509QJZoAAAtRS+J3r3GMDQEgfm3r2BU4LHKWRTpaxOTVYyo2HqpNqed3jzE6KaIz2a16tz1rgc+GZglg1FquUSQXFjNrFV6qTOpJXbYyV0bw5mPYDJLJJDsbKqKkACZ0a4153K1I1sQBptORXTXXCZpGkqkk1mkqYwJBDCopEYGqKKiBUtE1BYN4M7nXqM47+XoMb6mRYpqVyDl8drp7ByAAAAAAAmvE7vt8QAIK/NnXq4VOGFiN1x0mUXXOca+nk9HLztZ8ZWGVK0sTMszdcdy5VnHjJNQVStGjskSZLYxEzzVtzpuJpQtlxXNCzCapVEJa6nZECERVHQ1x5efQ2rEmzYkVpbZbJOnFtbCLMkdjGSJJKgYxwwAiKgsLmZLWU25c6VuebzZ1K37f59ZbM1QsFcSTfGuPJXXsXNNCAAAAASjfitz22Mikgpb+cOvQBCUpBZ3HK2ydkSmNte2xL18DqZKvZ0WdvO+bcc26wTTTQdG4xs5JoIrGSymjECskmUvub2LCy85VnzuCztjCVrFYyxVGFrWwJKza5c2ehVNVEqJJCacqCywc6aLxtuZIxylRGjGSGMkMYCLUvXtS7pcUSa6p8tuqVva9ZMTnRWGiiJz662sRh416vm6eaQUUAAKBAvitvbYyrQAPzr027UOHYpbrnsXkVamda5fSSepk4epw9c7Uur0XLrol8505cvTmzVGdRGFljMrIy1rbYpItAASTIvQvGyqpvY40W1zYMTSUAAVLhl6N5SLLjZceh5+uMVFaV1VbWQIZuS3C0SWTey8s9xOps21MQiVPJjqUTXQmzN2rpW46GdaKnmsrqFz8i3Q9Vz6dezl3UUQUGA9JrCsgczUsxrr8r6rnp2ggaGQIF8Vt7bGVaAB+cuvSREEaqOncdW83SKYtX3cmOzz+uOktrfz33s9BOD0xwtc+jNcU57VqULRK0ZNK1c0WNJIDQsncSmkvR15udnu1jTlSpQLBRCXG1vcpVK50MfUvP7bFaiAArZFdnmz0lz5bPf0lw0ikZIEahZEJC3lx2yyrpC15qpBKIUs2dlWhc/INXpJ9O4dJ56eD9GK0iK0KrOzcyLDEcuSdn0/y9S6kgCgDkUvjOk9piqwBRPzr16EFCEqr0d5SZnFdRs9Pl25rm6xG5wM06z6bn06Gd8uzyvXh6PPXMnjDdrLiprnTUVsZtsgs0jDsYwXKzrskCbLwyTuxEoLFA0FbSVpha6Lm1nc6WfqHD12qKIUKSAI689L6KTG2pvVrhIFABGQp5vE1ntyrUYSgAKBWIkkCNnyvrPUYnueO78+nxHXjxOsQLaltX3KWCYZcC7pn6d59losmQTQEjXxe57TFVgCifDu1qi6yCqM7XevEIoLYnoWVJn1NBE5Fno8XpzXmNczfOmdOPnvssr1wom+XN6LO4nFlzpbZGIymoxKpYXF5NGaLzpbQ2RUs0goA2lHPa6Oucs2Vmu4+neb2WqrRl0QCAkecT0ZW3lnXZfO1AABkGSXiancgpkYdAAA5WIilR4jvy9Jh6Pj1tx35O3gu/ILjDL1tyaC55nM1w5vsZfUeENGrASAgl8Zqe0yFJGRt/P3XV1lQ5ZXMk9JedRC2w6KdTCZmuEzmV6m2WdVJFrx2e0jo3FGuPLnaKe5Y5dvIjKTsMlaqQpUZTSl9gaLioUsgEOlBZK1w457fVvIVpfc/TvP67IVSUAAAaecX0iI5s79G8mgAAgsGXLwtY7s2WEpYAAASmkUsW1nWvXPDc93j2147wa+berhSaF4h6TWSWBQzhm+Xb7flPYcztasCKAKZeL6TvZvLXnaQslHzXegAUOg5ei1iiVROuxc6cGtVmW5pt0TOixHMuvP56tZL0XPj0jq65d9OBM5Z0rrXcZZuiWVSIyxMU1pub7llzMFQldgjlQASpmGa6152I60J9K8/qsVLIEBCUR2cI7krMWe23XFXKgAAAa8LWe7modSsUsYYUEpc7NFYGu5mw3jm659Tn03cu9k6eD9PDkUWcZfT3KMNaJfOTQfW+E2BNNGZ15Ncq3LQnH29ZznUk6QwPzz16CCiM7DHZ1jEuiJM9iXTGeqmcmlR0GLzjN8TPVWyGbXPnVo1y67Hrs3HXn14q6bnFNWE0paiC4M3RV9zJNFlMsoElYyKypJCUV1zs76uuM6ss2SfRvN61QmK5mu1qyaiA7ODZ3MRnOnp6WuKuEEAAA14Wsd2aKIlKVFABRFaE5DXr+Por1jL14ZWLbvo8elue3mO3HynXOVch6C5yxiWC8lfV5e64zka1yysRoTpy9Y0Iprxu57TEGi5Aa/PXWgodM7t5dO45+da2bK6hOIFVY7Kzpscx0402LFRJx2bnHcZGPWaxzLw7s7aWvCSF040WVrRKhnLzvZqX3EpbkgSGy7QQQAJUc1vr3jOyRpj3/L0+Z68Vc8a42TfpOfbtZ7PIFc8Gu9iFYc+noa4xuCCgUOgJeHrPcCUyldBFEjpAmXHXbjpvm1Zj6eamRazu59bc9+dvHz/ANPHntSj0aQxqtarILzqtj23F1rmxVaCHktQmvH6nscJaKGB+eutACpR6C8t1zzs3ZZZZ1ZLFWbjrNpSzWvLnQVpzay3Pbzrfjd++F2+XpipnjspeBL6DU6s1wJMN1TNX3Nsc6bsqy5lFxFC1oRIVAIwVSYZvp75TRl538bz6Tt4F8+qdO5nr3efbRnYCcG57uaVhz6OheUdcyiAIAHbwbnuwKEpoEkUdA4ny9AbZsjP044mK94yzXRx30R889XHk12cNubfbzbYSRpKJ6PGPR52KqAEAS+Q09jiMKAPgnWsiSIHdvHZc8ua33MjqySl0S8uqNSiMt1jm4LwbjnanSvPvY6a+ffXvzx6cbWN0u2px4+b3Xl6trkMxapmsq0M8uddll95tbJYgkqc1JIUpJU4KRz89OlrjOyxL1783hZx3NJUz1s69jy9s4As4id7NVcqejpuJcrUIKIBgvCue5mlgqgGIehDifPuTWyWJj3yw65Xmuavz0om/F+rhZEcpNWry7IkVFvudMnquO/O7dKZ68XKhUpfIaexxmNrpqHwXpAAGnbvPTcc5rclidKOpm5muamfV58tNcxrzus9zXLmSZpfVzerHbZeVfXzUs0Z1O3eUJbefZlgd2dq2cZC68zNaEnrKysluUGEOghYkVREnNzvp65ll0OyhGWVOIF8el5+nqTpZDTjp280rmz0b3N3mgozSwoCXhaz3s1WCqADNZlrGlKdvn31410J0k0HH35ejLGy2dInje/OmCXVdc5KKhdEwG650cuvGlO3O9nTL3Ma7cqDN8lt7DBWF00D4L0gTAadjXPc5ZVdqy9Bm9FcC89c1cZqGp4pNOucUhnpCa9jeeya0y5+nkzM3pTOl+sxLWernW+3sNDXOTOeezvbVtzWEuqXSzUta1RJSyTNyQsZzm99wDQTnXFp0SyXAuiyrNvmurnpdnpm1nfnUFpx21JR05AlGVSRQLzK6uZGmjUGXmo1zVKa+XonN7ZtImeZvz7ZqNzfnvh1y4HSYqUtlvOshUaM2xlaz6vh2+b7z1+mNiTLU9Ry6apRrySeuzDWpIAfBekYFidO8rLns3nUnOnSUekmtUuFrAYzltR6Y8lcZpeox1Ly8rj1eus6KaZqjfmnfO2sytYkZbU7a1p0HTO0zhZ1vttuaspS2bzwLzLyulk6QzvVOvay06512Rrny7blwSrWOPcCdSa6U1qawpZLXZ6rl6L89OHc9/OpRyddd1xJzYICoIqJw7O5jT1ErlAsYAZjVy62zpqm2RY53Tz7s7qmZ3pztceXrpzqFz2UWQtSOXXcV410868p0nQ1nbchqj1XHrNoPJM+uzDW5JBQ+E9MgRZZ6G8s2uexzvSl0lm9bOrpvO1ybODdVzVWueLfLHL6C8c7XNz06us9WbuxuXTxK+ep0qZm1Q6NOmnWy0TVFutuia4Na1ssoycec6Tmam7fmU3BKZvTjv8AQuHXouebfGioM6pcVsars4FzZcepx0jjOa5vvR1KOhjt2s9+Gz32hObO225kwkAI2gAcS47mdu5BqggAFos1cu103olVkGce+GvO4WZ2eX0543fDbXVCQIUErd956+Hbyurs3z06l1jjs4ne5di1Hkrn1spTFKHwvryUqW1O5c364RvKtbZrVLfnWudKmufXlHSmXKzPp5ucdu8JunBnbpJ6dKs9unrwyvDk2WJROqnT00UuLqLPZz6bL1wnm13VNJZtJ5joy780mRqnHWMuudPp3Hp6jHbidfBXc5XLdOtNuKqNTzOsdCTuZXLVJx9cvS49fd5+kUrg6nfzY2c/PXdJLXMGLSMoA04dz3JuSACyAHXD1nDqdbj03zdsuuaLnNecrMt5ZNYza1hnpztUWVpHSMDWi5zYnsMdPm/Sda56OsC3TPoOe+hjq6R5K59bKBKroZ+G9eKEsi2Xvb8+68spnXpSwzu7PSxqivNzfOawM5enmsueteddnn8enfNe41zx467bw9FfJyriFzxZ6OpLuc89aWbYzNd/Pq51vDtuqctWazy2fXz+H0NWmXr8/NvzXWapv6hyno865nTy1OXN1y6+fRK3LZVZ5jfLUnYxrNeenPXpPTux1slRn3y5l1mnCxrXn0dqdJXmpVZISoBnEuO3nTAACWiznanmt53y2x3OXXtZ3gvOOsteTvx6LMGo898L00xTbGooKrrfOMcdM8ZerQzrQNrPpuXWc2Uo8pc+smikCh8N6cBQsvPSmm53XnjlgvSTfncs9LpqteBdcFcS5+vz8jXe1nDnWDPZTf0bfCrHaqtGvB23Hm6xxp36+damC5wOfdd+Ex6PPopdPLN21dFyaJfEzvxbZOi1wRGzqR9Q5Zvp3ipyyp1naVmHXPOxks1NdPO7JvMlFxtnXpY7ZtZ+dd/JPF06l8vYx6oyzzuqdKk9dczUHAcaztZroABxxenPx/Tnfnp0c7yXEOnL33l9umZSYtZ8v6PDK23Mnj1c/XWGd1WRFAtlmlz6nLt4jWuprGvWbrkjtZnb592qojydz6yaKAVHwzpwFaTskzt1joTMmM7Vy6pdGel86OOXb5lrEvS6eDzV10rnXccjHfmTr9MvG+duc1O+H0F82fXPgTvKXvHOcdc33J2w3n0p25k35a71W6o6iyl8dcWdPPMqawy0XOlv3/DsWWXlBi03zWW88F5pMep187zMXme2lZs+p5/Q52s+C3xyrZXXy9pn0eavO7PdZ6Qk9ZrOqUAF4tx3M6EAENfJdOXC1ndnpvm/O9OXbk2Z167j2izgrwHo8fo0guWdcc9EVnK5ADXc5cvQ46eI6a6mue9l1ez3+W9+eoIDyaesomhAI+G9uKGrZmbLm7WOmxy5q5LF3S7M9p5uO3zq81rm9PLlZ2WNOfjtnuvoV5dzO+FO3X34cmvJnuc07VmmOkxumt7ORO5j2QPG70HQXVnfMl8vUuvjtZkaE6ubua6XL1Us6dcc1xSdNq6WlMbMBXFWuGG5lNrWN2e8J0nO3kdZdWp7vn3ul8vuGeujG7F7Fx3ZBoBeI59xogBQzs+E68ozW7PS/U4OsdU56/ROG72vN75+X6ce/c5yrPap2xS6okMlW5i3HXHjWTti5nXqFbpj0HDsprNbnszR53eejNViljoSeG3yQ1bLNJr3m+c8a9FLGU11M9JZ3VLwLeW1ks4WuQaxsXWds9lN+ax2lrji357bzlcPOtTNl5a1GbjZm7p6fJO7s6C256YJfMam3p89npsXpy1zJLa6WOjvHKZjY1rupJlc611NTwLfL78mDetuelM30XXPrE17WOnRmuYx89dutNdXG9ep0k9DIlAji6x22iBXAvk98uPrDXZnrTqcy5pqmX23PXpM353047dZ12VLlz3i3SX5FrL5Is+v5d/n2pp689yW2OunmYefeaXS3rol87rPtMmorCPifXkrIoJEmdbWK5LrJpJzvrpZ1DPaU3x15V1rjxOsX74aJNM11bOyaJvnZ6xuedrhLXNswS2O5eGNnpSX2Rk6mfo+SW6zQ10874zXl0u6eH0N49TM149C1xnnpiOq70uRLkra3VZNilmNzna50zfbwzHOo696sLXYmOvnfZl85vz7XTwU7ap07WbrOrZ3YYgji6x22nIllm4dTwnTi1ul3XfGSVzy2yvSTG3M83p6RM9JrPnrnW/NdoNNjNOdd3n18d157LOhrLq6Z7fLrs59noxIHlNY9djalNBVHxrrxREV51AvUudCb7nkzPQ1y2M3zNKvHowXfMnbUcRno3n1LLVZJmtebOmgza4Z7iqk1rzd18l7OpIXnunfPPVxZbbEegz0wZ6eJXndPH39+P1WWrOrMdMWsZLernsrnLcyOu6ZbiUZbnAlC4Zd1cqdMk6Wt+stomelL0NY598/Mt6efZ5tefnp25N7XXZTmWosmuVqdOAEZybMFwNamoHHpVTLI9knDvOw3ZVtVt5G4LplBrazqvPZw7+W1dfTnps12BrmO7y9F2ehaCUjy+uPqp0TSHCPj3XggIXFJaxoOiPTQzmcurfMHZmuS1xJ6Kp6deUmdVzpixZxVqYLOa1ozcW+desWFxKaTjqvld56HSrPolevLlEqWzOvTzXP1zw7829j0XL0as6sa4mvPNZXUDKncM7MGct5yvTExKTa6XN4yydLZum685eXE1yW/PuuOTjv9E5+/A1xs77eZ0F79zqQVgcW47WdFhbkTwe+QWrsmucuXeczSXRm+vcvJ2ehjHN325WsrWlZKZFarnJl6vn0+e7dPeOillgdPM7PH1F0CURTXmOnD1OdKaFFD4/185DQ1mElk53F7V27vZ5rG++e+8+rmya8TPTfPRqzZs9Q0ZWrOaRm3ONZVFVzl1i+yQELnPOdLn0XW26I57aKYvZ7eOnkN5v35+043yatTTnT591bRZbEzsTOW8c1yNa7vzrh26xrsmvOsbp08/vfoMenyzFdUXNjWxr2vLtzGhe1mwPQWWCJBHH1z7ONvUS+X1y4uuSt053ua4lmK2manXr5jlpdZBZNuWhqhdMrUh1r1iHHrA5+5frPS1FJZHYy3c/WK1QIL5nfH0+dRm2AHyHr53BZKzQ5WTNsmN11bTTpOfKY3783VzN035p0yz0Tx3lc9qNuNNQCuuZZhshZVrDsYipI3NkStaZ5ebOjk03OxnvY6+Ox309fEdfJ0c313H1ZdZ8VrPobapbZL5mVxbeWG8+g9GVfL64duWV4md6XTy07VuvsMeiEtazEthOhK5enCO7YAA45OufXmwq1nwm/LZcKa0Y7XrxN5wtpronr7z85LtOU1vmqFqakWyjQXXF1m/h28hubLjXqa0daWety7357CsQAvm+nH03PUWwAX5L18oA0uYtZFzNzt33E2dTGO47TzbJU1infj59k7jfm9jNktVlC54zpk0ErsesOVpGyNAishJyJ0uZ69zYmzOuZx9+7XDg+r5FkdGawt0Z36dYLKJ3HOTrJcvPWrU8rnUC9m1nI3jnfqZ369qObWWELLVdajEdKNZ1bDJ2IF5e+fV57ded3y4W/NoZi6dTn24m8Z7nM3XN+uS2SFeea0NWZ1bdYDUMc0JqucM16rl08B0z0bjpFuiTos9Lj6W6krEgC+c6cPS43FoIWEvyrpwAJJErHKws33F9zpZmlF5dhy2yua83PXCUi2az1mWFRNUmssitdcteokgZ0y6jsgWZnKut8x06JNCdLPotSi+SVkh1mTPNdC65lzTXDnXsuRbCFp5DHSpRGSjNOndmvRXNmNQszUjeXabpOGd1dV58Trz9ly7ykJReVrn1Iz2eP3xjedi6Ju3PTk65q8896xmvYTLmvKNWXWtqObK2gvCG1JNdzXjpmzc3XFqdHRyNOtGrl6m0gGJSPPdOHo50WdI876vHn6cPKeT2MVjIywAlKWTTdvDmN1jmctz2U6zGSdefO3MzqmWq3HNRsmBONBE0Z1pW6tTLSKgycZK1oXOXWXeWzOtTpW4FzZKVnSdqObVR5+dO9eaEFz4/PbMl6dBMLWKdd2b0l6SeajVrIdNdVnpTys13NY4vbz47foXK9fPZSkcm4s1z49zzrzmt0uhvn2UOaXI6dxO0vms3PrpqzU1rXEXklJWXpKzpcenjtN3TGpNaPVvY6Wbdj1qAAC0jg749/HQUs8x6vDzevn4/h+kJEZEiAwGTudmsNjfE6xsWJdLravz1581kMrcIsSywlkkCRe1OW+S9apY5rWzOr6r6cy85VWzcmlrHrnG5cOq0glhGqWeDOnbuBZLTc+JzaZNFxjauz3V1OW6WyOG30enGmPXnDmvf3Pjpvbc8rU9Jrxamepnt0G8kmTWOXriTdk1GtubQuLUkznmsl36uYxsYHWp21y2NaExLqVwolWxOTNevxvwW89C46FWDs2M3zV+fVKZGgEYRwd8u9noSuvL+vwcjr5ud4PplRHARqI4YwSzWdLJc7DazyUFS65qU1gmuU1mzrUdCycTArKVYATsvzrXz1by6zxt3Or0cHvngS2N5jsWsxsjcWDSZVZnTizp2LzlNQtquPEZzgnW+Y6Jpdu5OklxS9S559cDWNK9lPNTp75zztc25WuI8+lmTIRrYuWXXe0lizbNYms9yFM0Wd5ilmmeiF6bsasWhIVeA8200Vxsa3tZN4suejoI46V5+GxuyPV7u2diJSg5eLrHcmkrPK+zwcvfDD4fpAhylkSMMBjQR6aLiTNx1pOYWUTWea1lM1xJrA1rNskqcJYLXNYYyDq6y5LEjy6Ll39Fmej9Pnv1mqEnI3yo1lJal5NEQsoThTp2LicU21WcrF9Vz79WbtUlildUxTVaZLnm7eamtup6W89ssN4zM8WcNd5uSJQu/WnNW3TGcnPbXcZSdlEt+p2HNS4p6apr0MZjLVhMlLJb0rlx53mrVrlfWzQJs9Kc/kPL0Z8ujudC49H1nS1WSjnr1s7RZXmO3j4G+E/F9QAYCIQwHTGjI3Oi5mkk60Cciai010J2+fSU6cHUymqyUX5slIqXJNYGucZYijXDjdU17u8vRd+GopjDrHn9Wu5dnak72ZKVxYtM3rJSxpSTmpyoKiRFQBamSyNlC/NtPS3nnmuxc9bfPzk5YL59QRQt91snUtipXPzvTZQjquZ1107eTnpBrVNduKJOfpqhk1ZceZzv1seWt6m+exLdQXVMzmfifH0zXSxuZ39eXtesvWqsx05VErfM9fPyt4j4voADAiRh04aCuxjSMT1m+5dXydSMhgunG7HT6Dw7PnqdmmaeZAouqUqWsiFJaYzrGVyTa5fbjX1457ejFstqbIuGGbYRoCVWVjqFkljEaSZ6nFZElbymerZVHzSdetrn4+dPsXTzXanOufMThpSVUta00ztCEufSia0azSVJvknrPGz2y5677jpy7ZIaZDXDqayiZ81x1+pM8Ctm8bUejN8xz8vifH2dBOleTudOsXWa9Z9d1zkmuVOeq5w53yt75vTPc8nqYqBkSIDhkrGMBiRWaUdjTSnRK4zzXtPP39Ly7wt81rHL1MVlZXUIiKohERSxVLCKs6v3jpdOVcvUK0gtqXkCK7SMjWQrKiVmaXUShVSla3ETm2a7LQl8LN8ddVz9M6cK7M1eCxy3sZ2rZN2r0ddIxBcMbKr0qIyVVnz19NzU6eQuvQL2mMtZl2E0kTMM14PHX3zlPadxoJDTqM8TN+X57Z5rSzalRtvPq3Fdx0e2+ZjIzXFScudvSuzgotckIjUsnQSsYwGA7JI0mkqI1p7/h27PLpPPTwvbHJ1K0rshbXECIhCEACWC1xRjXd1izWdkdFMa5DUbCBUmlaZdCWLbJVc4yFaWrI467LMg9K2ehRIrcieTa9trlfUTlM+Szy13FUt812N26brqool3VTpTGKarbyzefLu7x5rO/as67nNb4zPT2mueplrI4nPem6pmej0xckxljPTufO46fMOfbRqa7hlhdZK4Vu/pmjFUpYywjnrJRAkQiAxjpySpgMCRNCoIFiXWel579f5+u7O/mffOWyJEiVFZGkIUqpAABKSUy9OzQz0y63JGQri6ulF1iOevLlga0lqU6kYJcdcPOt1nV3z7tzaTiurqlYCgXwWcu8dczYXNdC9JLErXQZ6x6VZtDSa8tnpjx09fvh55fqLGe5zteDnb3GuXQZCbXjMXuXGSdO5vnegMvubWPNY9Hx7z+rVc9TWCpRquJJzG/T+jl5rhu8mzWu1nt9LJRHKWRiIDHTiVjGAEicgFrpTKq+52Sej5dOY6c5YkSsqIVFqKEqECCgEktsmnGzrfHTubjPpzyEZlqVAlTUEisk1alllppSWrzeenHQ6cvUXnOqpYWTRLCoRRGW50x0Oa9MetK2ebTqUWoiVVnms5GXlzfKnTrXnXZ7+86Ipzr547e/3x3oGTOsNbGced9feLkQydzWxx+Xo+S8fS9TpMwNCbNZ5U6Yl9j6PN5jh2vRpfcyPSdJIBwUEAh04lYxgCEs9SaApWsrGliVrqy0TVc1GarKKrIrEUoIQwAASyzp6xmOTNatTZcKW2yxZRYSBYxWtctJnXKY5cUuA2l9nLlpX1G+WzWZlbVEnSuNNxclq6I1ZvpufXib58zUplWrWY4jbQtYysrlqXCvpGercCxm/m2en0rfC0DzeN+jufPN9+4nZNEMyWdac+Rz9Hxzl6djN1kkdRt5md0ntPR5fGef07bz2WW3MD1HSADGABI7XctZCGjCJVNBVASppKWMqRmuajnddZyKxIyxAQgAAGFnXuOncZa5M119TRBRY4UQKraM3OuVcsZV5eN4JYW9TWbLnz/Ht3O3n1abEkiJlZ0ZnbZsNCaE6Wd9TDwnXjFroN56iTMi0VngKihpLgl99ecQA4Gd+h1gA8ry7eq6cPK8/R6npwkjpEzRc9DOedjr+f8Al69jPVub2czXm3WMTPcejycTj1purGbZiyz03UAMajNxIkjGNGMSuwJxVURysZEBASllKlqK2jLKuBUbkRWsJbCSSqRtY7m+dNvGzrdWLO8BmiVktIpFUsSuK1qjk46cznq/c9P05dDXPlTfoOvm3rcXxtNEtsThkprfmdFm6TDWM52s0b6YDUZjMU21xBa1pK1lHsEiFiQGBzs7ynd1z8jy9HruvBo6IkSs3zO3Ovzhx9TlF03N1Jrl5sJfa+ry+X8/e9JXGqRavpuuAQ4lSiypjRjscrRjAZJIVESyhkSCtBWBNGSXTLHOvn2elE19T1zbPEm/mnPqVIlUiyJ2KyVz06501ijr2X1ruatGlyXJcWJbc6dZ13NqOylLq50m+2K6Uc10M7txZyTPTc7ukQIK5eH0zZNeD7zVGczVXLUsaoi5eTNdSz0+YrCxAAzx/Lv7PpwjXNzvizXrNcp2BMVWM9ePhvn9fms9GbNYrayr2bzwY17j1ePzfm9V1kLAR6ntzBDADQWIwGMcjtdMlJKsyIUshkCpQkMaSJJIsb14viM9eLnX1LpzizWeZz05xgzvg404stt1L9ZcipBL0d49Zvn0dctus3Qra5JLBI0rAEilelK1xJLF6EumXZmzxvRJ1czq5y1FEFcvC6Y7fPfzz0M9meqCqWCwtqiBy5r2kzu1IoCAF58tWddnXNBZRNecm4y2p6jeJXMq1Zz2eG65vGmKXFbhKF5s3o9Hm43n9NdzzJrmt3OfrPRyAAFRtZ0StGAyVgoAJEy0iQyMQWkQyYVKKpvFNZM1RyZ0zJ63XN2byac+b+f8O2OUA06atYVVS7rPRduPr9cdmoM0NaEgVpTVBGkgItLCyEqmuPnXqtYsPQc5ZAkS1Laoiu2RKXnWdjO8m8+Tu8lUFUsKraUQOxJ2pamYaAgBcedY17t5RtdihDKZrzk6es3xaSO9zz2ucM7VOFqA868b3x7LjoARE+IduqpyIV0F7NqMlDVhYwQUSNQUSazRS1FCokkkFlnRNVrWtcQI1FEJUKoEZYypOnrHf3y23NyxszVnioVVRosZCNdzJYJRNZpca5Ws01japWvk9z38/RuBI0SiQQHFZG1EVqaWdbC2s8kVoWtYywIx6lNUtOswAiIkSjyuOu/WerpegyAM8Tz7+46+cCtsz6bzzTOiZJATTXxXfPteMAFDX4R6OqHKrBWXJbcyRwVKAdCxisqthDqa2TMbc8uaWq2SWI16cWZtUtNtUV1WRpCAIdTSayk6e+e/pzmIa3JcOIxnM01nTmzWFrBnWJqkisidkzu5fR5i3UqSCVFG5SldzRZltzwlgQmoNVTVEk6vS6t6bGcy1NQkUd86mVVlWgUrlN6MIxN8uMw5pkVit7PqOnIkdOTv4nc5CaYAC+J7PbcMloCJr8/d+ipyliGupm9GAAAyIKileeInU6UTzrTJsXp5dWOpLyLni6ZZc9tEVVXSiIAAyVTJl2ufpNY6NzFBpIpfMZ6eXz0wS1y1QNIFQmZLbqWXHYufcs7c3TLpNeWmXUacrywVZtTAnO05Ws87U5a8us9SWMsSUbrnclS0r1o9NmVVVrMTO1hk6ty1aCoAGMRjNlkgiRpudkzqubMp43bLZL5Po9rxWU80UPzT27AAGrI0s3IwGCNUjBZDMkvUk7sehjvY1vlvlxTXPSm5q1OLpyqxGOs0tJVURCAYyVWlhdcel3z6NwiIHzzh6vM56kJIAohVtkizUu3nTc7LLGbi6S+y+y6zRlpTVm6prVm7prZjWma0JoW7KrWcm88fpji9cYtM8lE1nVS1y86bvPoMzVFNzHTPLz46+suViEMAACI0nRAJLkNYw7l6apNBy7evDiWTLI+I590qsSwmXM7rNJNmRMlE6mSJFhrze3jfc57vzeEYLMupRZqudIyJiXltcuufblKIqIWoBU0mTLVsTRcel3y6NyqieU49/nvHu6t0LJkrGkyNTqdk7LbNVl7OguLpL7i9NSa5dct8t2bZNTpksnINbJenLtvPi9Mc7pmO8VpRbnjkZ68Wdop77OYxRZCyhrny9jWGAxBQAwEA8gCGluV6eOuoBUiyy6ZusuL2b7PN57WRNJROp1qSyWUCuxZpTBGtsu/F9Hz6efl5Ops1lEbCI1Ezy5DFbzVwLmmqrILASg0AqaTLy003Ho+nLoazGKc35fz9VMC1AOC0snVjNtl1mizVZempLUui41SajVF625sokNZQ0dFEazXIakaw6zp1xkwNCch18Bn0eo3w6Od256UMwrOuCXsbyIxQxBRBQADgIxEsWaeerz86TSwsqxZ3IAG9iUSGOpFss4lAAx0kBywlvWxeOZJdEu0sZpM9ZJc0tOrSZrMM1hmsON5eemTJ2WVOydW2XJqrVqarjub511ys64Od8maaTWdltXWXWXJaW3NhbFlXSXGiNEmo0RoiyamklY5ZWOWVl7Bak13ITIVkqS75zy7zXY7M8181x395241c+mrn0o1Kyiaw2dm5AEAAohawQhiERJFh4prLbXEFjKhk5J1I9HeUiQxysdk4ahIIZfL1cXq4ufV8j0mewq/KtrJLniFQJSWitiUrklymZaJaZa1riEVrGILGEPS2yzWbtS+y25uttLUtS0sSaWl5cX5XVfJYtg8pUEiRGyFisaa7nTZYjljlYtwSx1Iw5roY6dfl0GaNZw9OfK7cud1x4/n17+8Tzvdy602wuapdGufTTDbjSIAVmtd8tUdCNEIpKGsWpBSzFrnXVaxapTOtObRN1S1noXORNQcMkOHTGSX0HO9nnu6NGdaTO15zefP9ccmyrUjKpZFq2yQK5ca55aVrWvKu2sgQiGgjJltTSaTssqZYTSQ1cA0kEJpAkpG1KpJJHUyVk7JppNlzoq2FRII6ZIszdeNb89Ohz67c6mqZr1zqmadM+pwO/m8D010bm06fPoitqLPd1yvTm6nDqilnUQsuOqB6/wA6bTBSKq4ut8yvQ3nRZRZmtwC1K4rIrC2nj0msh5MZIdSBXJ0pfRcd3NX4aGryebJsWmzl6nJ1nm7586zn1nK4jSURCV2ziZNLJbBq0UitgioAZIEY5XZIlUiRNbEaCxQQoEy1NR5rR1KpRJLc3VLrm9mNbM3ZnrrllNACZjcQuKdSkp1mizm9eXguubSBdVWdcXHT0nTl6LXCRU1y459KaiKy0qi0+h4lmNMeTWRzV+da39WmGJInE6ujzldU20VQnmZ2kThyuhGMZIctMvoM66WV2bfLfJszbWk1KamoMBVmTHZkMus5LMmplrNZQlNUlYgVWEyBQNBSnAAxoK0ZKpRIdNZxYW1fLdJoW+NGbqzq9rRi3rol0TTUAQIrCFcgkz6xnspsz6mffPHvNep5NYsmrUYc6lbfvnsvJrKUKhNQgqUVE095Ju5pDhjiJ4jXX6Dzy5QI4vfPW46KViEfNunRkpWMBkkCWaVhm85rk6a9I6GHYxdWbKjNYE22spZBa5QEKedK5QUEEqKkjbXEKREisZCgVgkpp2NZyySSzknU4sLVcENWAlYBYKICCyKCFgRQQsjMws5nXGPUpsr1mnULQ8+sZEkLaZbKz3LRkyyLAtrBIFSzTtncznZFkOVwq8Tvf0HjHKURyOuepys5pWEB8t77lE1YwhjgoGuCXNNQiNsjWdmTtTPUl3Yzbk2nNSSNs1USV2hKV2qAkrDIHY2gAGAkapGqscpSRygAAUsilRBcixRjEkWXY1Qh2LJUXMLnNWe5y7zk3nNZXqJqQwGNeSREgsCJNJIhU5WiaVJmCi2F7OqTebctEWyxTyGte55yUpIrrm9Mb8W3NKBHyzrtyzp5AUQwoBccuWahLCkKI0hlxuk6Fm/LoRty1mrMuseRa816qJSK1jhNOnkwHQhnTEiGGhDBSUFYMu6GVKodA2QVjlKEVkdKoz2UVn0y3OfUz1n0jY0ZMsqRKJjAa5azQEicsKghJZbKIkajCqNKRDWwsZsWyLk0rZAnMa9fzzOUFHP23SWZpQonynp0dSzWADtBkRFRizqsiqpCVCkJSgVEgSJFy6mdUumTTWiLk0RaW5li2EkmSSUrRkwtYiSAqJUi1YizI2xKyta6ruaysqqrUpqiyogpqCNZMyGTGSJDJszakTGkkx24bIF+bZLas4NREYiTogpCiFIQywkkhkxqhDl9ZyzbAIxamssxosYL8n6bZKVgArURiJEzrkazrfErIwKIKQUARAKIYWErAAHQA0kMY0atGMKcFNAauwCRoWMB0U4lDppK1w7JEolZJWklmyySzRxKpDJs2NSKzk1w7rzUvqunHZlpl1Z1eWZr0EhCJ0QqBQkVqGSGSAYERlsnqOc05oRMemlm7OgID5N16unmgWJYiiK1mYzTWS3nLyMa6B07jatwWCIVrEogoCNCVoU5QAuRWjUGADoGMBohkhhTGy0YxrIaNmSunTSRIZJZw7JEkmMkkiRJYycu6zLk3jDvOLHanKFne1y3yXy6pdktsSoK5qLNlEAqQCABkiQxDESNMno+c05qWNmXUvktxoqVB8j6dXk1BVGWJErWqXMlV1zVyS8nluC3WTq2zWms2JqsdhQogCtAYBDBCgaMAJKUwGADRgSQHaxssYIyStGy7ZULNGSRklkkiRJGVzWCXmTeUy1n26Fx6XXDlazzc9cmOlVmm57zFxdGqa1xdDoICi2mIQAIBwx1IYCGXJuzO1ldjRZBKNLpbcFa0D5H06uBoFECNsSEtK1WUHPmufNYMaozSrCdSsdQyRaaIusvs1JorRqSJWAwAIKY2SVjpjCmAwBGjWVhKxssKYwJI7JDtlI6JEtOblayRizvNLnWi2Gs6dTXrE9SUOr5nob5cudKSuXWdW40SWFqaY0zVxMREiWDgoFCHQSGNqUFCCWJtjfl0MJoEaptsLMVgB8i6dCVyoaQuokRSVW1LSc+a5s1lzqjNphKxpZUqlY6kklUVRXKiUTLCxLCyrEsssqxLSZOydTJDskEOwAYgIpFYLGILWVFWbWtctZCWFlaxslZbZdqXWT1l6jhjtaFgMtkjrJV505m5JRaXliXRpmrVaIQiUOkIBgSJNMJlw7SxmtN+WzM05sodkapJpZNtHKHyHp1CWalbMLUsJUkVhZTNYVwrkzaVqzaZapYSCtJU6nViOkjC1hBY1aEqiIlQgEIcIAABgA6Yxkh3LqROpXM6lYxIwpgSGFhQNBJ2tmNNNNdFns3PQkqTACzi40ySJzVxYMREhEx0Q7WgPOnqNQUFMklqb5ndlqktleaVCyupk8pK5UfIenVhKKIgIqoSoqrLLmM60LTLTLTFctcrUKEhK0lQrSQ6LJQ1dgIYwsFBw0dCsBoWiEMKIYUDR2ADpqXIEFCMLWkgpIDsssuS9Nla2daeqkSZUyVnGtpoktIDiy6nEhkYRKnNCFrGys1qgFBpKySa46EztyuSUSBqCQqZKSUoC/Id9mOV0oAEoIiVy11StMtRWla1lbVUV205OIrVFUtOUKAGCsaMdOgBjGA0B0BTAEFaAwogoSQgtaNEAUwZnbbZMuudCabNFXJck2bLZppTszKM5SImWFjTK4dWRZmzUFpEeQLQHAACEKpJKSyzenRzNMTiUNWsbmCtJzTHAfH99gkskeTpKhKARIEFhEYhbAgV1XEFiQI1CWEsFriuIFZGWKxiMIQKkFAsLSRgAUwgsYWOUp2McSskOpWTSyywssusuL7LEtqySyppZU4sklZMlU4uTTcixhkixZEojpWGUlnLLRkRAIBDgogAQU0kl50mN2ZozqaOVjqNkICybaMD5FrsAIYDURqAIgRlgREqEEIiK2BAiQWIkSoQljEBCIkQhCCVIlKILAdNAlLKmTJJKyVTJpKycTJ2SSaTJEqmSRkklUiSTJEyZOS2rBiJEyUFRSNtQRKJyy1WIiIAyQ6AoECJJLJNbPRk3pbjU0YwWFRklUokEB8l16GMAASpEAAsWUqEpLESqEFgACVAIiiUVCEEFEJEMVoMchQoMYDGzKmOHa0BoJILWjSVMkSiVkiSSJE6lEiQ0kSR1IkMmTicFRKtIlcImSWSsREAEIBgAIIxkjYz05Nhdgxq0CKRVk7ZSAHya+hjBRHmrUBACoEiApRUREIAAQCAYACiIAGIFEQUAIEagwAY0BgOmNGSRkkksrGMZIaMCQyQyRIlTHMyWRZFltkk5UV2VWVaQIwqlEibQAhCBBEDQMByKyRZW1jpSbMrGpZjoAjEaZJZDgPk17hIFcA6EQArEiBZRZAQqFREERUsIQAAUKQAFiVACCkO5FaNWhTGOBGrCxjABjQJA02WMZKmgMZICRIkSqcTS2WwuidOAqqiyiyqoyK0yKkSakAiDICiAK1YTIpTSyt7HSk15TalI5UAWQqUTGOEvye9wY1YIwUQGqQAaWy6c20hZVUCJUqSKoQUAFrzCgYgQBRBQQDZasQwHRDGhQMYiSjIMBgMYySSHUiQEycTLSwtLc2xLJXqRKjPZm1KSAhCEskm00EQmoowRtAwQQGSLLNydGZ15TSYroCFQy86kMYHyV6GSAag0FaAK2RQcl8a5rQSRVWRSsgsCJEjSEJUiGKkojEgooyhqIwUAAGNGO0GjQGADGOxjlZIkk4lUyZOLCwmWRZLOpxKmhVKU1lsz1TYpUIiJZVKSUooKooIxNA0cjoAZbW5jopqysWUNkAiooTpw8g+T31A0aCtBWojGiGBIuzNa64tGAhVEhESNRIESIkVqIwqVgqhIUgABgAwABjGjGMayAY0kFspJEiROJ1KLCcSqZOJkiQwRhUNSmzPWcoKiNFRhQASJA0hIkFEGgbLG0I0ZbZtZ6Ca5LVlKQAhSCWQ6atPk+fWJIEYIKwGjGIY4sk1LqLomTJAMiAiIliiqIhEQRCVKkEQgAYhgMBgMYxkgJU4CQErJStJE1ZIZNZRNCmkgpoWKiIaJKapsoqjNqI0UoUJGrJA1ETKUUQUGMaCMkWWbWd9mzMsidrgZGkFyNPJkqE+T59jlaA7GMEBgMYEiRdGirsrSyJkiQDGCkpSkLEFqkKICICAVEIYAMYwCmA4dSgGAwGBIBjGMYxjQsKEKLEipWIildVVQUlSpBpZIiCtJiaiIQAyKEkY2mgkiyzYzvs1xcShoAiaQEklmuU1Pk+fY0lAMB3LVgjGAEhlkWWWxZLYWE4kTGStlKEqUyxgqSSkFJGJREAwGADBWiGMAGAArBEMBiAdgAIUBYWArCxoqEEVQqpKSidKhICzpCAYwaiREMAAYxo0YyytjO+51ZXrNlqsnrMYFdrRkpRPk+fayUgNWgSsStGjGAx04mkiyWRMmkomsyaSVw1khUoCQxiGMAAYAAwVoAADoAQDEACQEIAQClSBCmhY6aSuVbJBEKyNVlJVnVSwUEoLIBWCQVKgAYhstRZI0ZbZq1jdGtnRlNWBIiICSsaCfKMe5kpGAxgMLmQx0QDpwwJK2ZjJxImrSUSGSVsyaZIYDGAEghjoHAhawEAwuQBCAQgpAIAqMA7ECFMEnqTR2SskjBGKoLWUlWdVLFUIQZrErEkRKgVDAY0aNWjJ1r1jbJsZvi2URqwEBJSCmfKMesGSgV2McjBJUxqDQAB0I4cpZIkMlDqUMdMlKxoxqx3IOGBJRAYSuwAYCUFYxWkKxQyNgIQCHQKmMGWTuZ2WVMlcyGjAjUYrtqKpqrKKoBClLQBZsRKoQ6AgqQxjkdTudWsbY1miZtGShgoAxElD5Pj2SRgNXIwJWCSAkrBAFBACMBjGOQqUFSAkpDsdPNYUMyJKgpwBDGgMVFhKCRitISOkqEhKIaFhDCgZJJ2TssstssSSOxjlKRAgUrVlXdRzUCIQNCgs2IlUIADWXKySg7Gk006xsjaXs2E4kAwJSiCskv/xAAmEAABBAICAgMBAQEBAQAAAAABAgMEBQARBhIQExQVIDAWB0BQ/9oACAEBAAECAP6DB+xgwYAB41/8MHBgOA+B5Hk/+LX9dDxoHyR/QAD+A/GtfgYPOvO82Vb3vf8A7B5GAjyP46/Otf8AgAGDwM14151/bWD8DxrX6AH53ve9/nedt7343m973vxv9jB5HgEHewR+h+tZrNZr+mtYPIwfzH9R+Bmv4DB42Tsneb873vt27+z2+73/ACflfJ+V8v5fy/liX8sSxKEkSA8HQ4FhWx+B+Bg8gjyPA/8AKB+da/kcHnX7H6A/iPHYq7dt73vfYrLpfVKVLMoyS+XSvv23vt27du3bt27hftDofTJTMTNTNTLTJDwcCtgg4CDgwEEYP/LrX5A/mfGsH8dfgfzBKid73vZWp1UlUoyS7v8AAQIya8VYqBTClFKKX6X6X6T6Q0hpDSmoVWKglnW97Cw8mSiY3NTLQ+HAofkYMGDBgweNazWta151/HX/AIwP46/lvZUSTsqU6qQt8r8aRGRWIqEVKYCI4QGwyGBGEURPh/C+F8L4Xw/ifF+P6Cz06rZMJVSuiVQrpVwi3tLiX25TcxEpDyVg+ARgKSMH71+da/8Ao7J2SVreckKXgDUVqpbq24wQlhEJurbpG6JFG3RppU1CasVorvr/AIHwPgfA+vNcaw1RqF06qZVKulXULrFQDE9BaXFcqnqF2jchHEvNyG5bctDyVYCMBBB/+WP1oAfz2SSVLdcfJShmExVNw0tNw2apmkapWqpuAiGISYIgphiKmIIaYYhfC+D8H4Ig/BVBMIwzEMUxviqiGIYaoTlc5UuUrlQ5XKhlhTLlW/x1+nU2h5qSzLbkJWCMGAj/ANI/8wGsHnX8CSVLdeUpDUetYhIZZgR6ZioZr24jcJENENuGiGmGIYjpYDYR11nb2h4PB32BW8GdfV6DFMQw1Q1RFRVRFRlxVwXax6pdrTFKHoMrjsqmJakMy2n0rBSUkf8AmGAAfyOJ/II/A8DwP5EqK3HnkNxa1iMzEj1casZgtxW4iIqIzUIQ0tAF9Vgu1XcrujcrtTPMr29+297Cu/sTJE5Nmi3Tbpt02qZ6JIV1LJiGI5FVGXGXGdgvVr1cuOWpFXO408yzIYltOpUkg+ANfrX8h/4w6HErCwoEEEEfxOKLi33YkGPDYixKyPCYiNRWo7cZqIhlS3LFds7brsDMXZLu18gPIzyY8nPJDfm7Nx9p9n9mLQW4uU3qeQp5Mnk6eTo5Ki+btG5KVpdbnN2bdmmWFltcVyIthcZ2M7Dfr3IamZMCx4ypEeUxIbUgjwP4a1/Ef+NyCuKWdhwOhwKCwQQcB8HDisWZDtfAYjxIMeLHjMRmY7MZqKVOWj9hInyeQv8AJV8iduHJG8AGa/sPyFNy2rprkjXJWbxqah5mciyblFK47kVcdyO5GehOxVMzqyyoI8iLIQsHAR/LX7H9SB+ZXHXK1ytcrlwVQixoOJdCwoKCt7OEqx1UKLHjxYrDMZiOwzHajLdftZ1zL5ZIvFvb/AAR1Geshcg2K7c333/3/wB8L0Xguhbi0FimUlwDWaweRgLM9nkLHIGLFmS1YNyC2uKtlyM7GeiraWzd8cGRJCCMGD/xJweda1+x+WLzo/xt/iMnjL9U5WO1jlcuEYpQFpdDncKOKx0QI0VhhmOxHZYZZZsrmx5bMuifIDjzlub1d+u8NqbD5DdYONf5X/Mf5r/Omg+g+i+jNOaswyO/sCw6ia3bN3qOQo5EzcNverr4HiPPj8hjXLEtqYUOR3GHGH462im7oekdxJGAf+IYP/Cia1Pi8gjcqY5Iia/SSOKSeKSqZyucrnK9cFcVSGVEKyM3DajNR2ozEZmXLveavyvAQ++7fO3rsrokNx2a5moZqmYwXoxTW/U/VisFd8D4AgiD8MRvUWlRTUmhc4sviK+Hr4e5xh+DtmSzds8lZ5IxK9eDxGkxeQ19uy+604y8y8w4zq/pYpbKSMGDNfwH7GAfzH5S6l9EhEtM1udFt2OTscoZuFwn+MyeJSeOu1j9cYi0LFaiK3GREaYRccwmTd5JnPchfsAlCGaZji7PGWqZuGAM2VGR8n5Hv93t93u9/wAj5Py/mfO+w+yFkiWlQ8a6+lGPRX+OyOIv8YeqVJYnMcpi8iZJCcGQrar5ApLzTzLrK0FHJ65opwYPG9fs/oYMH8icGD8jAQrul4Pokty2prFhG5DG5Qxf97GitmHkrTX5HyKA/dXqiclX0mySiNXRuMRuPNRgkDYWDnr9AYA8A9/d7vf8j5AkfI9vft26mKawV3xQkSBYpt2ZJGdTGfgSeNSeNv0yMh8jh8nZIwZXXMG0dQ826gptYjOJwYPGv4EfkYMH8j4GD9jyMBCkupfRJEpuYJz0191zFAZXvMvWE5Zm3smRHjw+ORadDYGbwJAHglTxkmUueuyVbquDcG3+0VNMwSzYi0TatXIuGrP7JNgie3KEkSUuYQ5AEAH7FFuleFL1bO4pM429HjuQeWwLIY2qtu3EvIUh1LqE+BgO9/2GJ/oP0MH5GA4CCFBft9pWcUCmnlPP2tm+iPCgcajxB+ANAYXlS3JhnPWDk95zbbHr2lvpW1cuuZV8ogoKPSuIlG0zUWBsI075LE1qa3MTORKSrFo+rDQsYs4DJMCdxGfQFuv5HW2aDX2BU4lYdIHgfxP8Bif6D9j+YPg+NajM29s05GqWI/6GLeVLekun2PLemuFbrYkRlR6+ubq5sNqNJX6Xa9UExiwmI1XW4DBaLRbivPXAkmXiVtSW7Vi2j2CJzcoeH4SYybKPIzU2jn8VXGo+WpVXS1m1fAGDzr8HyfwPIAwfyOHB+x/XfnVjOjNVNP515cdcklx5HzBMlWq1BRLEeupU1TFBHoxRDjyeMjjY40rjC+KK4aOFL4ieCNcHvaA8Ff4c/wAbXVqhKimP0BYYcSZLbseTEdDCJbUjw7BS/GnjBkmDacTYdgy4b/JpgAwfxPg4R4A8ADAP4nDg/Ywf134axZrYA8j8PSVLea+e7NfkIaMZilg/8+h/80Z40ZX+wZ5eu2FtInSX4DsptqOp75PyrMptBdTrGFyhrn7X/Q0c3+2NSvg8vgEziwgeqTBKMRKhXTV2EdmpiVY/GRkOw0nFMyYVPYuJ/wDCPIxPjXnWvJw4P2M3+R/K9foK0DwB5kPsx5FpJQuQIlPxSBwARZXOJnP5PJXJ4dBqI9pZ/dRbiVcN2K+RTb5yWp9TzE16W6PjssWFRv3CU3PbtonLIn/QmuUqgSuE2PFpNcppuO04y9FtQnTUoHH4zciNISZtd3ss3vfbtvt37dt7/gMT/RWD/wAYweRnxyQoAAeX15KnMtyDRcGEC0/6DYclelLOkgONOt2fGbCZLXM+wctCVYXe5c6EBIQUQ7Bb9nXlASkYMCkLZlwb+v54izn8GXVSmEILkGTHlFoFt7DimYM9J5FW1bJf9/v+R8kSA+HfYHO/cL7d+3YK3gwfzOKxObwnyP0PAP4B8Aw1MOaweI7G5xnOtt0dI1Av+dor5UfcZBlS65iskMhQYhJcjmA7AUyFFwM+lMI1acBbmKUiFGDj/wAkrLHwlwjHTFEEREstmtuYHMnqC244+0wAYsjFNpWhRx1ECa0pTKYfwDXmuNea8wTBMQxvT0wr9ofEgSESE4MH8zisTm977YP2P5EtJjyMGDI0ZyQTLEtNBV21jcXhW84xPKGY7Dy55RGo33pdqixMpqHPbWhLaWlIEdu1cty20n0NsmKG2JkV6W6mrk0CUtSVY/TqjGUmYl1C4z1Rye84xIjANmK540lasWK6XyNqtPo+qPHFcWVxVfFV8XXxxdAunVXmCa5VYqsVXGvMIN4P5nFFJJKioqwfy3+BhK1NPMrjPDI0WRJ3jiJjH/O4nL5bsdpl2HXUC6Zc2wkRqM3D89TSG1ANhpURMVqH9e3UCo+k+kNWIIhGL8f1NRIjMGe7OXcJ5PH5DeyW8afTMkU/VKkFLtFdToD8XUD8jCFmfZtyUShLTMRPbtU3SL5PIUciHIU8g+4+UUGvNEvjFhTOpwfveb2SshXYrKyvB+d/kfglxzBiRGfr0Pv78Msra4zP57VQmzxd28sr/wBrEdEiVKQ2zGj1EbhrH/PUcIFJo2x5L/r0cu/2I5iOXDlpvTyL7II+h/x7/FXoppV2K5cWI7xaXVIhrT7vlup9mR18bteUNvxoTfkYPFjjLpxK0rDgcDvuD4fS+JAkCQJIkiV8oy3H3Dg/W9kklSlrX3LhWVdsBB/YwZsHw86hOISBAhybKPLGDI8ZbxxpPstbmTIUtmMH+7eVXGmOEe1znMrm/wB0mZImuTErjFSmlsZW37/Ml2JWR728bPzmLx+3puT/AOo2eIPVar1PLb6wfRpTqI+mkVrXKVNIGEeGwnHlSXDiVAjBgweCdghXYK3279+5Uo7Hje99ioq7lwr7qPYnebwfxGD8PvNIUUJQmBFnzMTkebCYekZEhuSn1nJ9QYYjoh1VKipseZyQ0xIKnfYIzdMzxNjhzfDUcPHEDxlWFlMBxhNWqsVGZgmM/Ejttp7oWzLicstOQ1UaTxiTGcgP1LJdUw1xmlsH8PjQRj0gyHUELDahg/Q/hvCcB2ST2KisrKysrKt73vZzY/G95vAQcGOuNpJQEIixpsrEhIqYFpZMWEZiXO8a9YYepIPGoka2sX5JLDcaki8dYp0NrtneVu81c5SvlZ5Eq9Yn/bi2auk8iav/AL9VqJiFuVDkNTrVS/xtxHsamVXIYtjyHjLqBYR6esgzrHsAEhsNOLkTCrbTjiCCGVD9D+Oydg9isrLhcLhWVk7zfgkkrwHYO83sflSgCUhlCUvuKIwYkSVxovSVKZlNWDbgwCLCZiOXVdItaByki8dENdhNshKmttxcSC4ZiX1oWtpycsthmLUIadx/C63IjWTqmmY01Fs7UTuPfE4zAQp+tYry/nXQxS12Tdk+pRUv2B1p5aVAFpY8nwj+HYkkq7FZWVlZUTv8lRWt52Y5NJSc3ve/G9g7J0A2lABWcTiBVxzBm2SlYMGIyO9BgSL9Toxp1idN5K9yFxwtsICS4tpyu+uLSmVs+vNnCz60rZej2q5yXW4pgswilEZmMcYsFMxZwsVLIzeyt+U4n1BtpbzChvaVsuqQoNLQrwfCPxvZPYqKlLKysrKid/jZUpxT701c04iMiGSDsHe972CDtakgYAwlltxZwZtvOK1l3cYPAxOVNQZU6w9jbqJLNq7bOh/j5q02hvmZ4deV7V509QY9Hp+EzANb9YKsVQqhVpr0RPWrJrTSJrLEWPCbAWFElRW5JVKK/A8DEOOtKQWvS21i0kMrHk4k+CSSoqK1LLilE7Jzeb32K1vuzlzCG4rcRMYAYog7B3ve8BBJQkYhCEw2ZchR2MSKCjt717wPDbdfS2V4tzKyhWbC02MThlszDIUwaddM3FI+eq1FwizRMhlK4qgXVh1U83K+QucoXy1fLDfqfnNtsonCX8syhJU/vZOijB4HlBdaI1iSQ4hBZXhJKT2JKysrKysrKic3m+xUXFyXZ65emorcNMcFKRHShDCik7B3vYVvt2GDG0ZWQb8DFHE5QUl5dg7GDI0ZtmwsVLgwYlPZcjLinEOKcUvaFhzfaOHXhME35pkKS5ARUGiFH9CKFujFMKkV4jpX80zjYPPw1LGNlJ/SV+tTesBwYhTqCCMQVJcCCy4okhXcrKysrK+2972VdlLckOTlyy21EaiJYBCBGQ23GTCYiQ+MKKSFdu2977dgUpbQMaRUibJw4MoaW+us2CMrIDsx57dPxybcy5e99t7wYCDvsh3t+B42SnBjZfHkHfbB4SuQM2ClYWD+AUOqYI8oJxxJHlxKcSSoq7lwrK+xO99irsXFyHJ65RabiNQ0tBQaSwAllTMGqicTicWYijFKSQQfG8BGNpbHZArcflIw4c49S392M3gNPVzJ76osWBU3HIe3bf4GDxvx683ve973gze5PjWv0nPbokYMGApUFfhCkuOMeBiUKBSU4lRxxIIWVlZV27dtlRWXFyHZ6pQaaiNxA0nAwmO2wiv+tgcXg8Q5HXdfwcB7BfbsFdgphKMGJxGe0Pp8UNPfXe0kHIDEyyWqnpZU+ZN34HkeDgwYPAycjNYkGF+EICNrQARoICegHjQBJwYCDgOApVh8svKZUgZBXPj4QR4cADo7b8Ekla33Z65QbbitwwhADCGUtNxo0CFxaJxSPC3nLsB/Hq+P8b4pjFj1dGkIGANJwYgZUVl/b72kg4zkdNXQXHI99u283seEhaCR4TjQmrUFLThCXc2Clx50AYyc1rsFFe94DtxBwYMB8jwFBWvCVNvSIqC894UMHjRxzCorLq5Ds9Uv1txG4gQkCOhpLaI8Gnh8LhcXaZ8nBnLf0HhIEgSRKEkSQ+kgJCE68NrGS7Vac23gGRkQq25u9HN7Cuyc32wYMK+wIyvQ86ZKn+/t7du2yQRgyGThwHYPbe/IkEfgeB+Ad+Y016GcPkgA4rHxJC33Z65YZZhoipSlIZQyhgsQeLw+Ew6JJOAfrln6+KYfwzB+B8H4aY7SQkBA818WUEkrW4HGj7WWoUt+Zpxk+OoR00Gw2EKd9mw57O9ae3bt27d+3bZKVd+0Nbit72CD43vYzWsHgZryMACNHzGfWh5r8LxZewmxjNRERUoS2lhtlEZiFC4nC4bOgE+B/Hlv61mteXCwkBCAnr0iQUQLiH1LbrCUJylphKn1yUpKclZsKLofDwkMqW+FKIzp6yx09Zb6awYMCOpxvOyVRXJ8dbBTvsP0MTifwPAASEgfoYhaH5MfyrHMJeS8Etojtx0xYdVB4bC4kxG8XOHD/Pln9W22I/qabWCIMKJAXFmIeQE9XE1kSbaQQ+mZF1isJOaCA0GlqW2YzmAY2Ey7SV8n5HvDozqGvV6PR6vV0CZLKVrkB5TyJLbwc777BVWZTWDAAlODB4BBHkYfHbu1KUjRCgonFB7KoQuPwuFQuOpGj+Lj+vLP2fyrITKENI0vGkVDUZi4mTpfgYYTjOQ5jD7qJTBJwDQzacThUTk4Rg2JTzaJKEwEREtLQUFtTHxjC+OWSz6PRcxBGCUOe5OLQXxKS+Hg6w+qUMGb7BXYK7AghW99tka6oCAWVIWhSdLxxFQY8x+9VyX/AEw5OOUI5Wi3bduP68r/AF06dOnXSG2W1htC8VlaxWR7KVPkdGa/6+u4ipqTFITjL4sXnyOhTjbfr15TljkUBIYZRNcQcSFEqSvZwjrCT6/WGJkbp0B12S529G/al4O1qQ4lQT09fq9YQEBsI6BARrr6ihttpiLVfSyuMscPFaMKaSE05mvDiJoUgYBEux/PleH8hYUVhWbrW46SCF+KCCpyXLYr244Zo6q0ekxXEyWlI8BSVFSiEIJVvxoZYiM0XSqrRKUnCoKI1rxrVckNBtLUwM8KPBDwQ8EPBTwk8PPFl8bd43Hr110VuXF9AQnEnr06BASE9QkNtQWqVjj/APmWuNM1fVkueHAMcb4DW8mh9+5c9neSrRZVHkoj2VbyMH+HKv4HB4OQUN40k4RAjRGLRaUGUlFZCdU81OcccZormTGHR5nNgdvwlshIlY0emqoEa6hJTr816NAJx1MHB+t7SeCeOX17DhbMUwDWGp+m+k+i+il1ya1MVI3vzvTeL8nKqtqIFxDVhVsq3Vsdw+mS8oxu6CP4cr/evGgI7RjuNrWDQQVqfyKw9BaXDLaLiyWayFd2Sw0yUO4sjELAKENkY2FBGWmNIwYz4PhCevRxr0KRoZXDqMSCiD/EZwbxaN1i/wCNj5H7ThBzS8jR+ANDEZyOITmlmGnw8qZKbnRXAn+HK8P5VS/TJpV0wpRFYbcBKhHjCMVfNTNbcjmA6ty1ZTCfuUSt9ZD7jlfBTSzoKMSpXkDWS1MubSruMHg4MSve810rUdRgDZhfgflOcI8PprM1+xlh5H8jks8Wh1aE4jORRPDSbdxlPhRuBnFowP8ADlWD8KKXhYOSGpS5sEoD2NjK9tWLzTrUhEVKFLdiG1uFLaxvJbyihFfXO3Uh4AoCThTveWZinwrBgPcr7b2DsApqkjNetlEP+IzhHhQrlfwGWHlP8X3EqcMSHTmEU5KTYMpCckrwY85EF46M4DCT/HlZe5LJ5yeZ7HEvwcqkOZKLQGRU486MXIektjv7LCxWoY3jLjy0pqKue07HUhsFt5vEqwpy0yLg8KHjYzr6ykZsZurcSsZ0jiL/ABOcOze2W/42H7H4lKXLo4bzQEJENScGcmYbx9xgYDKXt91tFXDweNPzZHLZXPDyT62xoWeERqBKNj9UqFZYEY2FHGXg8tK8RhyysCfCSlst5xiXAj2Ue1qmQ7IWppAjuMJKstUxAAkOJ6dOgaLYRojqE5VeBiVRTEL8tEl+9TcIc/HDvwr+Ayx/lJcgSuK06ESUNBLLOJxOcsYbyxXEBx+Qxk+WZHCK+VZv8yd539kKBjgkfiMeFvOVYfI/SRRpyccjB1Cm0OFC1EtmxtcOJPZCobEzENuVDGQpz7rxUywysbcWEKi2yYh0hDoACdAdepAGtFNQ2lksJZheJjDcaSqDFqZQPnh/l1Ln8bHwPwcHl1FHEo04oNpRjyGzl2w3kw1jJbOKwlwO09ZTQuONNb2fzyvF/nWtAJFOEZKJxgsn1MvPB5Ry0f8ABybZ1DwyK/YGultPyG7Bn4jpoJk+smVyh0Q0pNmhhHrbS4OusGa8a11KKzBnTUbHrlGWM1QgJQYKvPD/ADKacwfoYMsPOvCsH4qRS+XQlUuzZ5NCurDHkFNKwc9CicJwZRva14H45Xh/IV2JCimtxOOk4zjaFBYeL2d7A4t2fbtponAprHsiD3M3DM1bU0Vy5EuYlmteqZMD33MqE8HQsnxpI1rWtbysAAwGOA7IWllMbtQPNp88SxGHLX+Vhg8D9HDlVlNnYrksKqEU8ZnrZIlNuIxpFo5hPiKmPItLCDzCLyViT+OVYf4gQMczosQy22TLDgWmS5KVNnSpcFqa8h9AAwLE1xLb0Gys3qrFV7CkRJUKYt5V40xH+OqO0yI3xfjCIIXwDD+KYvxvRWshkMuR2UrcZkIMhMVpDtTbCYHArioAIuCPGv1P/RLli7fr5RJv4CKVoJw4x4R4WqcjeRBIdP4ZRw1j/pM4IjpbVAvB55VhwYT+Gw6gNwsdantLLaqfGRNx3FFbU8KKmy/HiqbiYss5JHqW2gQ0Lahqi3aJgcyGZuXeRc6uhnGkFovreLwc7oUUdOkBrp09fr7qlMIU25DTCC2kRqIccooJojQyKuRB+D8b1E+35fz/ALSVPNgJHUwBRp4u1xxqobRONWanyc0rEkYtU9vqBKWcPlhN1LgRopxCRkcVPnlWKwftIZjxhCNxHexlMfCZeOYpSzZEYtyFSvyncqFu4wJUSPKblPLbWt1klMGKytqa02WLZiKx6XSwJ1m7N97b/wBgb2uvC02yWusBvoElOLKcbehVqqpyJ6GciugcMweLtxnxve973ud4GbI1rzOFWmrw+F4vD4WuM9MWopL7hw+YyYzHPbakhMjxHTHb8cqxWD9oylQylOS5EtFUlpzu+LVPzQ/YT7mBRJdjSLWBx6vxktqfdOSQQ8l0toiVEaodqUNKLhtm4xUpaQm6LyYllLvkcolXFO2lpEKRH9EWEuEppwdXMYTXMFTmRLWTCi1iYLQ4bmxl1jIP8LHyPB/G5hgmvB8LJCCcsl0i7AnHFEnylIHBGOTyTkZOJTWM+eVYT+NeEDisiXFQZhCoqYmIxeWCZyIhsccMRxhkv2NpxhEHGFV5sajUQP40iugy7KC6iTDlqaccuX2MKFHd841K+Y4tUZcSiQ1nrmJcyO+UPsvNFD2VLNquEuSZDFOTgwnhuFSVXCkq8D9WH8Bky/sZrU2NEE9DpOfIdkWEijU8tRUfxFRemyVQZpIyMipbHnlOK/JIGklp1Fk3NlvTHmT8lhZddclMoFzkZMV2XYLjPigkUqCiMqK9MqkVysootq+EIbuRDkh2Q1ZhpZXtB5Gr1xotlJNx8rjy0rakynLhUZDJ6vNuRVMwV27NaptIbYaCpLzNjQLaW2w4+0M7Bz8z8A/MmXbWsZ0ZfiktlJdgB+JKUpD771cVKUST+GkUTH/SJ7DEZPiKhlseeU4r+DYYYTCiR5keQKt4BvEFSbZp8XQiMv41NaE6JWroVWIQ58i9XIbcyhfnsIkB+7QyqnVIN6606xjSRC5e0YqGVNFj08aQcTKccXJYZjlxxc9cmW5WwEuKk2kp56plKTYh8t2IsEzq8ybhuYtalsr/ABPwDWta1yJC1RksZcWfurZqjkzHbOpxS1qClFRPllL73EIzrmR0YlMBrB55Riv0DiSCDUu2BD8DI8hh1Pi4bsEWKOHNS2qtibJs1g0BvGm8aF0HaxzErafniNWRY/10GFNbucbTHbMBL9s6mSBbsJgJYoirB4CIjbuBbyNuhK2nrF2JIupVaY7t7IspUXJjXE4ziX0sn2bgyPxPzf4GcqkpxkIE/JNdxSYS4q+Ww5DW64t355sEueY6LJnl9jx2MgeIiKlH45T+iQMGHI5Sp9TSYzjICgrLJMppgRJMlyGX5MyYE8Ods0NZUJfkqx7ApsotYhhz4CFuJduy0qoTbSVqu1i1aluKisVtR/m3YoxEeU6iUh5pqQ0uLErpQejPOgSXEVos7VyXHYrWuP8AHaoyVznZSSwKdz8Ts3vfifKlKZQ3jyw7b2lRaQJ6zzOZEZkLeMggOBLQTpAGcTY/6GMip8RkR8VPXdr5O5y+5vDzc8sNyVCt8jO0VQEeSC8iuEN1aCXg4iKi7gyFRUopWKubA4UtvGhMIUHc6UrshiMtiYiyXIrxfhhqpNwl7L5SIzDNKzUS3LGS3EnOMy3Hm4yYaFuIdkuoQG4SV119JZnm/qi4/wDYMTKyFbTKoqqbAs5Eyhw/if8AkZyOeVMZGFk7BVKc7cHxa7GXRs9xjqnlRx5YTZS6Cuel4wnABH/yCOGI4anirVByOHgX56FPUJxlaS4mVFr11xnR46w8VzEzCtMuGypT7FGzx+vjF6Yh7CgMlG467TBcRZUaWwJirgqVXOWTL2cicgWFU9yYrFXBktOll55UywZfSQ5HU+uRIZsfnt3El1S/ZQItXaihh00iRaSZeQ4Dhbxg8eR+J/5t5hONBkTHZDSs1VXU69bQwFOOLSXVoScGDGwyxzO+q4jQ8RU1yfA8A8nxRzfgjRBUcAiKWiKElTcNZkPRWWpbclEZD1BGoWY4a9SESsadAdUt4KS01GqXVQDBrYXypsi4JJXWSJsPlTVaK430SifU09KW9DxS310oeBaDTqpDS1piNokRTHYgVtc5xyPUQZ1m/KevBAq6/ErKGHvuPuzei+fufvxdi2+0tJvUJQ3Yy4aX3Dik0lPPkVMeY6yl1cnIyPLCBnBmr6TkNPiGIqM3vxyfFZve9+NLGmkMrbMd64jQXGzIRFaso8h9wRUoDTaGg16HGPjdUZMabjhhCMZkqdTjT5X3ulJL7kCUiVaxGaYV9ZNRFfg2TMauVIcScgoaVLx3CpURVdEg9FMMIEmTNk8lmWMSSq+lLmTORv1cZqIUwU5vt2mkHe7SWfDKSq/hu4S2IzN1IaAwYvDjhbR5YTdOzkUXhhHhhCc7eN75LhPjf4KQ2Q22yoirceZalRple9dIltpxot4wgNJTi0KbnspRNitMhIGLBaKo6ewVeq9wxpttq+lRpcCSm1csId9J5PIkNHuwltcvHJbTzsoyzIetZylotFwV2YhRZsT60U8ekkov2KtgtsBseRk3B4Gcmlpb6st16HHnVdhnF4F7Lp4MuRFD7hLCPKQBVMf9HnNNsJHhlMNO9/jkmHN+N+U43jUcNvrbWcfDaoZShC7KA22jGzDIAzWLFk2MWTmtaeaZb9Aza13S4xZQG6PL4xIiLzjFqnksu3unytS2zEXGesFpCGlredh2C6gViId3ZUZXjwGOAZGC1S0MgGtR+BkzBgyXIUo42hOXRk4rECqhz3ocSykpAxOS1sJ8xkqVwhmU/kJHiEIid78bzkWKP6HhGA938iugxpFlGZeiSE46qwZPivcQcW85YquJFj7ipptTAZ9BY9IcKy6o3eQxHZUKp7nLPHnIrCobAVWJpypKH8hLYlN2H28iUl518yGbJVy5Lce4qsuSCkuqLkdaFOBC1KqEb2PG5eAjOSzEAYnKsOKWooOcaiS0SHi7CQ+sBOAeWxdp5HKomxjCfEVDeb3ve93+KVvanvd5GLO/MZ7K+bYQY0iLICXoz7LeKWiU8spLYabS3m3EBeFpQde2SrxeZUM6IipdUwj4AhCH8N5nqiLLXkRfgkZMze9hbi+JZ75yy8qX8iK/GxOIlFNlZt8zaczeTMGPyX3U4VFNytwjH1RWA9KclSehMVuauMjy2nKBr/oUkBkeEhtPje977XuE73JkyrPNDwrwPKFNLVldOnwGHodkw/PM6ASsrc+Z84SBLblizdsYc4paZaQp1UdNd9WaqdRIYJdSwvtGUpYcClLUGFzJvV5UDCFAJULF8LjsPU86Mo1E4Wc6yNtKsPtDItpsMk3D8l2NV1E/x2mrTZ2FhgMRDC3HU5KyQ5x6Ohd1JYxnCWUyloT5YS+9wphTmQ0+IiGfG978buMWfErJy9eBhBH4acSoGvnzYKFoWXoM6ZFVj2HNhoMBkslltCsZm/KTJcX7i4y4X3vBSlv48dD7QaAOKHQsuJUmE0E9cWbVUJiJKefekoj/AAGolpHLFsqA3GRaS4K7BHNpMGM2uPKi333Avpc+Y6gArKFILi1OOuEx5DpdDGOKeaUtseQEDkI5HKo2xjCfEJKX83vxvdzivMxUxzwfJ/IxtYO4M5+GrPcDHmOsPNyGTkN8KS4HS4rFL+b8vumY3aomhxKmJKK1dcUdo6VL9qngv2pdcW6pxyC52SpbhXa4Vx1/CZ49D44rj441FpnYFxBqok2RFi1K0wrOufa97KjighTSmCg7aFmptxSgX1x0VSnFKDQr2Jjb4jYMAGMoynVz99IQPLSeQ3dXyGLZhz2BfftaYpz2Bc4uI/JGDyM0laF5GkASosKDPZaeQ7LrpMJaIsxL3t9hWsqS80tSZ6LJD4d+yb5ZT3iXW5MhtTTmKAS0C0htWLxTcIeHMGRaWFQMq+cZxnqsV2qrg3D1fHqr2dWsVan1RHr2vcrWkqU0XMivwvBxtycH1ODH0t5W4luRI2lLplKaAwDGRPl/80iWjwEVPhoaelrkQrlXJYPIUy/lCbJeW+JAftXWVjyPCvwMT5BbcGAxbWTVBGbYk1NfK4dO4sxXfWJpRxz/ADB4sviznGJHG3qhcEILzsJNZxiz9ylQ37alco/rhGpWTVN0rdGKNnigovpTRfQN1H1/wPgGuNd9d9f8P41lKgsW1bMt4LvLbjiMWdGvkRHhiccRCDA1pwtF1Abw5ChurnzQKxGPF3E4MAGDObyuLsUxGRx4hJtHomPw2yh6rxVlEnOJUiRYtzjNuHmXvI8HyMGD8FLbw8RpXzJlV1Ca2VEkelFOmD71SlWC7U2xufuhdG2W8qrPGxwwcMs62C7ILTjTyJTMoPGQiX7A77O5cL4fMhLqnPZ7XH+4ccWXowJWOTRKp9l6tYXlxAjVK4vwvro8U4QcdNShzFY4Y8OTYzLGAH3ePNsl0+ABgwZyGRyN+sjgDzDTzNfVl+viRS0+7lc4mQ8+zO+Wm3t57dkPwMV+R4HkpSUK1kOwEl+pQzxyvQmS/Lu37dc4yzIL/v8Af7y/8r5Rk/KVONnAny8iOpCx2RKbkPBmYHlLQ/3XgUtSXEP4VOYy6oPidKioK98wa5PK4PVKV2sFVrvcPB2Ok+CZio7a80tp2RBRV8YvI107wuW+V4jNADBl3O4bG5evGh5ZTz9E2FDq48MssYxIMgTKhxqUiUpS1yIHkeF/ofkZ1C0r0Mhy6aHpJuLRSioqUoqK+/fv27dt9lEpWmFKyG+pDiHS2thx6K0Qt3I74V0WhWEsWDlmjkyH5d9OuqtruXjIsWYfB62vexscllRWm1uhlptsglxcZghTa3VrKJNjVcjkzp73G4CjMMSTAcweLpFBx6Y7jQ8NBGf9LnI5OxyZF8b9d+L1d2rkNXZ/et3Ytm7VmaPI8LweBgwfpODwUDEvJFNyOFZgS0lW9kqJJPbe973vwUbizUKiSnC60iSu8i8oTaofWiUqTytHJmuWPT3J6ELq10kxmE3GpAyiOGXloX7e2lLuJrZj5IRXMoSEOoERWOPqUtB8XeQ8W43igcsBEVRnwkRUVCePHSR4ihqR/wBdzTTEOMwqTETkuK/nGlpsIb0WWpbDmDwPCvA8DB5HlODyMUhKW5DL9bb27h8EqUST43ve9+WscZeYhTmparNdvMmRpaQ4G3VSFOl3aXEWgtU2CJapL6JquM8haeyXLZJkfMM/7N6djMJnjX+Mk0qWkpeUt1DSgpTmEHLSJWxbJfGoj6smCsVSo8W8vi0KevizCRrw8/Rj/sWIcjqXIejRFLRbTQ9xDPZHdeC2hI8jwf5pwfgeE4oRbFU9WHFFZJwneb/ILS0omwnItUVw/q01IqRVJhCL8Yw1VyqdVEugcoXaV6rU7AVMW9FbXVXBsFWZnPWLMtEpMtM1qe3eUcjkj5Wt0R3X3JzgeisoVhBxOOZxOFmnE1LUVrxzNaU81eaZQPN8iga/64xGQh9Qfixl/LsHxnEAyIyFMtOoa8D8BPTp1CAnr069EpCdaAAGAqweOxK8V4P53m9732gOFARAyKnrgzZWZC5y7pfIXOSucke5DM5BKs462a+xW1b1UVNc2kO+9KZVQ1RNUDVMitTGra62spUuOttEp5mA8FlPheHJKnERkenWJyprfMIjLI4nygN5WM8/YCmFmRGetit1GdOD4cbQwmU0lP40MbweBmsA1mh4P5Ob3sKDiiWvjmJJC7MWgSSuUmeJgkiQHq+Q3JMhiYbl/mb3OBzL70TSrppQOEqXaoUuHFgRl17XBoMRFKmqZrGWkBOaGJRGqWagw3qFziD1BKaXkhbilFRcwE4sWSuKNOH9cgtOH1uTycGDwnAqM9MYMZ1tUmK1IyQy/FSvhaxYw1uYlthr87Sd78b/AAk7P4GLwHfgeU40Z0aehoAb5g1rQIeEpFgbXssLL8M1cGQvlBmqsEvoipokcXTxNHFW6FqJoCTgckEyG3PeiajARiBWxfOssMvYJLhWV4rwQ44iZbO8OQf0MYHi/p6rkbTngE4FVbvPGQFCqkSZqMjPQ43F2EBBbe95d/JxloMBgMhkMhkNBoNJZLR/K87dgrB4BBaUFcrFa4Xfa8JfEXOJT6UyRKQ8ktLkqbW7YMzYFHG4YxRMt+GlaIzWdS4ZZnuIbjBtuChtNemA1VQ6n9WOa5LEcWsqw4cOK8W7NHTKHk+L9/iMXwMmwneGeiNy1CvEF765fE3eAr/5iv8A5K9/x4/8mH/IKziw/wCdf4W24n9VBgfjZMZwO+wLDgc9ns7+z2uOqO0+V4TsEL9nscW+nRkWEOJATbpuUzA/b3VjY+Yi21TltYxRQOKV1frHWsebXJXZKtvnd/QmAiCmK4iKH5wxtCcRei9N9/oG7s2jtyL8XgupVii1tEv17gVisPg4oVtUMX+rmLw2bg/AyZE4q7gxCq+QMOAa1oDlBBweFDt27FXYFtQcDns9ns9ns9nsDhcKuzZ3iiTgwAhGEKCsOEkk9t4UGL8H6r6Sl4uzxtuBpS1z1233X2rs1ERFS9BEY4S5NXdOcnc5YvkrlmlxihrMNl9mbX7c2/2wuPulW5tTbfbLs2blq8VdpluNqxXk5VKxY8HG14MsoEDljU4DXgBiSSCMr34q/wBcq/Gs3sEq2C0AgJ69evXWlYVLf+X8tuYJxnuT12CrNFoLL7CGshYVhxWEk7J3sEEEGqltSvR9UmkRWpYUkpllm6XyaZyl7lj3IXLAyO4wYM43xiJwQ8NPDjxBXE18bVRKpl1riDJMszDMVNXNS8l9EhE+NaFLiCfHH3cc8y10jw8y6dfDDwgcV+k+MuHGqSd7BrJf65X+vZ7vZ7fcH2H/AJPyflfK+T8n5Xyfke51S190r9ndEBHFWOCRv+bsf82Y/wCdX9QtLmLKipRVvt23sEFJBRlFhPndtyyVyBUsvlW99u3cOIWl2magcvRz1HPkc9b5y3zNvlSL1L4imC5Tv8WkcJf4K/wGRw12gND9b6CW5TVwl1Ti5PGphxeHxPzjGDB+97ltbzeQX4csSxYptBbptOTv+9KvPu9vu9vsC2T27du3be/AxWBmHxqFwqFwiJxpFT6n+TL5weWG7tC628hwLKiSV9u/fsFJKVAtGh/G+U8k7FZWXAvYSIoipaShoJS2pK0qQpJRiA2htpthpDUlqzbukXbdn8dcN+BO46/ULhLgqrnKhmC+iQioc04D4n5xjBg/iQMHlSmHbeWi/RfN3aLKzP2An/Yi0RcfEEFNamtTVoqmKcUopBSCkFKmnFSKoVia1inr62NTvy5POF8jdAp24oe9xemrfdfeedW6pwud+/fuFhQWkpLWUR323zi52lAi/GDXUDuAMDgWhTbqEoZQ0hCEoDSWw0EAFKgsLSv2IdZt4lypL7bjRhrr11rtbOivtsR21rw+J+cY87/ojE40h5rYUFplJs0XSL5F43bvR22AyGg0lDQ3sK7du3bsFRlJMSbOv01yVez2e32qfcsXbh+1esXJi31LK+3bt27BQUlSFJLJpVd+8yZOk7LxPcLKgkNpYTGREbhIhtsISjENoYbhNwW4iI4bCQnQGDzHrWS5IccdcQfGuQsOzqiBEUrFeJx4xg/e973vZVtrARnNHEzxYpnpmpkBzfh1KEBHUABJB8jxvNdkSy7JrDYMckZsy+qQ7KW+pxZVjpex4PAvieLJNoLUWgskz25jT6CyK+U/yeZzW35DiUJZTHRDTARXpgIhojpZSwiOiIiEivagNw0MJQAMBwYMGAJhlhLzTqmApyQtbDC4S89/vsnkR3XoSlFfidnGcA/iE9OmgE4AjJkEwDFLXXr0Cg+JbmIweRgze9g+I8SPQR6m4on2CtMpNg62uj/zxri43LIMUwHK1ytXWuViq1VYqqNSak1JqjWfWfWiubgCsRVisRWIrEVqa5MBMIQkwEVqKxFYivRCRHDIQE4MGAqf+f8AYpnMlAwn0toD5e9ndLcWlZhqbW1IrpMCU6UqdhnF+JSaav8AhSEKf+R8gSTOiuiGWmq74RgLrXK5xjWGIpgx1RFwF1i6hVUa4w14kZrWgAM0Ahuvp20NpShAmV87h0zj7kYtdfaJKLAWin1x3KBfF1cZNAahUAxyFSPsBZizFgmcJaZIkiQHxITI+T8z54tPuPvv9J/qP9WOVDkgvBafKB9AqhQjjCeJM8abrUJD5f8Ad7AvuChLFaxRs1DbWHDi8cxYvIBS2tl5t5RJWGW8mMvjZVtONqhWSpLfgJCejsKwrE58FdcurXVSIqoRjFkslheJ/IwDWAUZCkKbUhSSM2Mfhv8AFn+EP8Mf44/XGOY5Y9XTOwcD4liemyFr9p88yu/X44h/AED4HwRC+EIoYCN+8TBY/Z/Z/P8AnfO+Z8oP+0OdwoYAlLcdFU1QNcaa481VIb8kkqWpxTq3HHZD7rafCHbSVFkQX/lfLcfmYc2opIVKXWusr2CCCDyVFBJbHQtem2ZEUwlQF1q6o4nB+h4GIlQrhMlElMlqS04D3DwWPOnK5zji+IO8Kd4Svha+JL40aFdUqH8cx/jfH+P8f44Y9Ho+P8f0fH+P8f44jCMIwjhgRwwGUxUVyKhFCjjaOLo4mjiiOLt8eRTNwwPz23vsS84t5Tq3nJLjuOJAKHMWlmMHROE4TTIJxWAEuGIYEhJ8bBeRRUuuugLJKE9OnqLJwYD+B5GScDka1YumJ7L8N0OBzYAUHPaHgvf41469VNmGaw05oDxz/Mnix4n/AJL/ACX+S/yQ4n/k/wDKjiw4x/nBQCjTTitTFSjX8t9u3ftvCdlXZbkqYuSp4vlfhbPoMcxnK5pkwhDEQRERfj/GMYR3GPjtx4TzEltQwABw1czXjU9LWa1rricH53sHJJJPhL7FxD5bF5czeMye4cDgXmxm+4dDnt94fD3uDncHfjf9N73nbv37+z2e329+/bvhOA77dlvOWTl05fOXK5hkdh5GEqBT16EJAT6i30CdeVhICWw04xJbkJcSt7IDA/EsNfk4n8bze99pQOHN4cJxK0TGORM8zY5wxzNvk7d03LDgV39vf2+zuFDN7TmtYPAzfbt37A7A67zZO99t9+/fv37lSnlTl3C79fJV8lcv12hkdwcGDwPI8SJGwQAlTfqCEgIKCjqUlOuqUhKQnE426iQiVIlRMbPg5Ixr87B3232BBJ7d3CvD52T/AACw+3YN37fK0cyb5ujm6Oao5oOXjlKeSjkQvRdC2+zFiLATflmT8r5nzPm/O+xNmbf7o3ZvzyE8mPKjy1fLTy48sPKV8iXcmd7u/cYMGDBg8ADE4PA8yrN2yQ8lYKcHlQT51rqRrQAHgHffuVsZHIOEvhk/jYPnfYq79lLckOyPnNPH+O94D5HgfjfYK7h0PfI+SJXy/l/L+X8n5Pyfke/3B32dt+B5GaAGDBgODwMGDB4GDBgweHpUrk07kMNcJ1DjbrakkeNrKDvyTvwMHkYDm8ZyKU+FY7jP52D27duxVsqU444tcl19cp2JdMXTUrzv9b/9IwfkeRg8DyCCMHkYPAwYMGOPyeVf6OS7Ja7OuR0VuJKCytCkne3C3/IHwPIxIjtxPKscxr9A7zZUSVla1qKskqdVKxtaXNtzGrxvkLNqhz9j+Y/mPAwYMHgfkYMBGDB+ARgzu5Nf5Q9zpzljk74VY2VznpToKlwIrSEYjGcaweXMbIO9/kfsY2iO2wPCsXjf6B3sknZKirFY5kkOF8aSpKgoKxTQZRIbt08ib5I3eoskvhW/4DyP4j9D8DARgwDO3vctHeTO8zd50vmC7laBTt1qEjBm4i35zjryO0OvabSEBONY2U+V4j9b8D9tIYQyhryrFYjB+Ng/o4QoLEhDyVJWwQM2FJWF9gR4UksGL8QNh5M9N0ORDkqeTJ5KORjkIvxeC5FuLQWInif84TvnfO+w+y+0Nyb0355IeUHlR5crmB5ieVnkKrYySz9ampTWoiISPAze+/b2IJaMgrj1LUQICEJQhKG0tgeVYj8bzWtD8bxOMtsoaS3g8KxWDB/I4RrFJWl5LrS2VIUhbBbwHYUFhwL7b2Dvexm9lPpMf4vxPh/C+D8D4H1/1/1/1/13131/131/1wrhX/B+EInxktjN72Fb7bBB7du4V2RhBdTJS3D4xF4y3X2ACQlKW20N9UYgeNqweNZrWh+R5aDCGkJAzeKxWJweN7/etaIWlxtxlTKmFRlx1MlosJi/AcY2Fd/YFhfcLCt9u3YHe97B3ve97ze95ve9g73vt27b7du3YK7A539weQkQGqlqvbYhtNlZWqUQkNpabb0SnEkeNEAa1+Bm/I8JxgMJQBgzeHFYPO9hQOa1rzohQUlaFNqaLSmS0qOYqoqoyQcLS4xZ65vv3Cu3YK79+/fv37d+/fv27du3bt379+3fuF9tg9u/cOewLSEsCC3VIq2q5EVLCWA0Gw3GQlS1qKwEJQlISUlKUpCcGbPnfje972TgON5HS0EYPwc2CCDgOAhYV2H6OEFJQUFssllTBZLRaLRYMYxjEVDMQxDDMQwzF+N8f0+vrrXje99u3btve9+OoQGgyIwiJgprhXIrkVyICIiIiYqY4ZDSWg0Gg2GwhKGkgnOvrS0GggA4cGJIP53m/wBjAWQxjYR+Sdggg7zXXr11vfbe80RogjWtdevT1Fgx/QWCz6fV6vR8cxvi/EMMw/h/D+H8L4Xwvg/C+D8H4HwPr/gCAIArxXiB9eIAgiEIaYgipjiOGAyGg0Gw2EBISEhAbS2loNJbQgeU4APJJ8DE5vwTve973ve97BGR8j4jAd/kfz1rrrNk7Pgp69evXr166KenTp6/V6vT6fV6vV6vV6vT6fT6fR6PR6PR8f0BkNeoN+vp069QgJ0BoAAIDYbDQaDYbCOoAAwYMGDwAAlIThwklRGAg77dt73ve95vyMTkfI+J8A72fIwfoH+Ota69CjrrX4323+Na1rWa1rNZrNa1rqE9OvXp06BsNhv1hsICOugNeNDB4GDyAAAlIQlsICTisUSSfAIIO/5bzYLeMYxiMB87wkEYD27eB53+9AAJZLRaKOvXqB169evTp06ev1+vp09fr9fr9fr6ev1hvp09fUJ1rr1661oADwPA8D+AAwBKUpS2ltDQb6KCscKlE+QQQreyd73v9jGsYxkoI/O9ggg7weB53/FGNp9SmlM+n1Fstlso661rWtZrWa1rWvGv2MHnWta8D8AAeBgwAICEoDaWgyhlLSW0thPUhZWVKUfO8BGD87/exjeR8YxBB/G8BH4BB8b/ABvN+E43jYA6epTRZLHpUz6S0WvX06dOvTrrWtZrWa8a1rXgYM1rxrWtBIT16hAQEBsNBoMhsNJaDSWktJQEBITo4rFlwrxZw5vwCCPO83vxv8DG8YxjEn8a8DNg/wDgGNlpSCnNdOvrLXq9XpLJZ9JZ9Po9Pp9fqLRa9fq9Xr9fr6dAjp0DfrDfr6ev1+v1Bv1+oMhoM+oM+pLQbDYbDQbDYbSgIAA1m8KlFRWVYfJ/AIwnN7zfne/AxvGCyUlJ/gP4b/gMSWlNqQsEeBmiOnXp6y2Wi16i2WQyWSz6fT6Qz6vSGw0GvT6fSWvSGfUGQ0GvUGvV6vWGvX6g36wgNhsI6hIToDwPG99irssrK8UT+xgP9NjGizjBbP435GDN+R4B/knEqQsKC0rCuwO8HjRHXr06dOhR6+nr6ev1dPUWvX6/V6gj1Br1+sN+v19OnTr16dQNdcA87JB327BXYq3vairF4rD+Dh/JO9+N/geAW8ZxnGiM3vfjYI8b/wDACkpUlQWhwOewOBaV9gre+28HgYM0BgGhhAAGuutZrWs1oZrXgeB+Ae3buVlYX379+3bt23s4SrHMVh8b/Z8735BBHgY2WSyWsGA5vyPA/A/Y/gCFBQUFhaVhYcSvv7AsOBffv37dgoK3sq7bB323vAd5sEKJBKu3bv37d+/fv7OwX7O/fv37hQIUDve/KsVisP7GbP43vyMGA4MTjJZLZSfA/Qze/wCIwYPyCCD2BCgsL9gWHPZ7A57A4HfZ39ns7+zv3K/Z39nfuHPZ379vZ37hZc9hc7BfsLhc9ns9ns9vsCyvv39nbsFYDv8ABKsUVYr9g7P634BGDwMTjJZKCkpO/wAg7H5HkfgEH9b7BXYKCuwX3KwsOBQc79+/f2+wL9gcDgX7fZ7AsOewudw4V+zv3K/Z39ns7lff2ez2dwv2d+4X37BQIIwYM342SSrFEk5v8D8k5veb3g8ApxotFtSSk4M3v8D+Q/lvNg5vfbt37dgrt3Cwvv2Dnf2dg5379+4X7Ar2ezulff2d+5X7O5X379+/ft7O/cK7BSSCCCkgg+D5OHF4cP4PjY/BP8040Wi2UlJ2DgO83g8f/8QAWRAAAQMCAwMGCAoHBwIEBQIHAQACAwQREiExBUFREBMiMmFxIEJSgZGhscEGFDAzQ2Jyc5LRIyZAU4Ky4SQlNERQVJMVY1VgwvAHFidFo4PS8WR0gISi4v/aAAgBAQADPwD/APunCCCamjemJqCagmhNTEzim8U3imcUzimcU3imlNTUEP8AzGE0Jqbx5CnJ6fxR4o8eQo+H2rtR4o8U7incU4J43pw38nEpvFAoJqH/AJZCATQuCcU4o+AU45BpU7tInKpd9GVUnUKbe5oTzq8I75PUUP3ib+89Sb+99SZ+99Sb+99S4S+pO3ShS7nsVQNCxVXkBVY+hKqWawv9Ckb1mOHmRR5SEU5EcgJQI1QKB/8AKQQCARKdx8CWTqMJVQ/xLd6d48gChGriVTt8S/eVC3qxNR3NCfwKedyepCpFKpE9SKRP4FP4FSBSKRSJ43J3BHe1Ru68TD5lSO1gaqN3iuHcVAepKWqTxHtcqtujL9xVRH1o3jzKQHQpzUQiN6I5Gprt6H/k0JrVwTnch3BTS9RhUrs5HBqhZ1iXFQs6sTUdwT3eKVI7cpXatUp1YnakAIcVGoVD5CiH0ai8gKPyAmeQEzyAmeQEze0KPyQmeQFH5AUR1YFD5AUPkqHgm8j+AUg8RSDxCnA9VPG5PCdvAUL744mlUr9GlqYeo/0hVDc2i6niNnMKezIghFqIKKBQKB/8kgIk5IlOceiLqWTQXTRnI7zBRM0YD35pxyAT3J7joU4oAXKhbq1Mbo1cAncEeCPBHggNVwC+qfQifEKfujTv3frCd+79ad+79YT/AN16wn/uk/8Adp/7tO/dlHyHehfVPoQQQ5RvTeCidq1QnchuTwpG6tThuTmprsntv3hUsurLdyabmNwKqYNxspY9WlEI8jSgf/ItkEXJz+wcU9wu7IcSoo92IpzhYBSPOTU4gEhMamN0aFl1Qs9EANAgELA4Lp25lgj2BAakqMbrqPyAg3RAaeA0eM1N3vCj8tvpTPKb6Uw+OE3i30ochRQOqZvY30KJ3iBRndbuKbucV2gp3kgojVhQ3gBdJEIHIhMJsWqNx0tyOadE9pKI3KCW+OIXO8ZKKS5iKqqYkgEhSRGz2kIjkDv/ACHbkfKU4i7shxKjj6jbu4lSSFE5kWQCAGiysrtGiC3CMlHV1gmDUkpgFg0LKwUUZIfI0Kmacn4u4KJvVY5yPiwjzlSfUapd0oClf9MVMdJJD5ypXaiQ95Kkd4jlJ5BUnkKT9361J+79ak/dJ/7tSX6jk8DqOUrdA9qmH0j1O36Ryn3uB7wpN7WFcYvWojqx6gO8jvCgdpI1A5hA6hMdqwJvilEaWKLTmw8mqBGl0wjqphzCeNAnNyIKIBuMlTTggxhpPAJ7LvgPoU9KbSNNhvRG9dqDm/6b28t/2CyuU+Z2Jwy4JkRGQJT5CgLEhYQAGoIC1gsgnaBpcvLNu5Mbo0JrBd7gBxKpmaPLz9VO8SG3a4qXQzsZ2NRkGbppPYnDxGt+05RNJx1UTVQt61YXdjQtnDRsryqbRtJfvciOpSRhVW6KNqrzvYFtA/TehoW0T/mXqvP+akVdvqpfSq7/AHUv4lXf7qb8ZVd/upfxFV/+6l9KrxpUvW0B9OVXjWQHvaFWbxGVL48DCo/HpPQ5UR68Dwtmu3yMWz36VTR3qnf1KiN3cQintNxcHiCpmDOU+fNSg9KzgmHrRkdxuoHfSBp+tkg4XBBCY7VoTDm02TgNLhC2YsgV2Jp1agb4UWk5IjcoKgHnWC/FayUhU1NJhmaWq29Bw/0sg6IjcnjQp7dQiOUIfKWTpX43j+iwjBGFoSgALBaZchRebBvn3Jjc3ZuTI2XcQ1qhblE10p7NFUHWRkPYNVDESZHl3a96pozlKO5guozpE+T7TlU/RRxsVfLrO7zZKaTryOd3lHj+0OGhVRF1JXjzqvj0mJ+1mqsdeON6iPzsBH2SqF+kro/tBQyZRTRv7nAFOZmMTe1pUjT18XY5A9eM94UEmTXi6a7IgFMPYi0E6hBBdiBvZEKyhq43CWMOJU1GTJTAvZvG9FpsUDqr/wCk1kNzJSvtxbmPUhwzRRCPkohObontRGoQO/5M1E2Nwyv0UA0MYMkGjTkyC0VrZLQm4HBRU8d3uDWp7rinZhHlv/L81SQZ1VVzrtw1WraaH8R9wVbNrLhHBuSklJL3uPeUfBJRTB1pAFAdHlx7LJv7mY9zT+SY3WN4+0cPtVMzrvjb3zN/NUI1qYf+Zq2cz/MMPcb+5UG57z3NVD/3fwqi4S/hVFwl9Covr+hUXF/4VReW78Kov3ioj9MAqM6TtVMdJ2elRu6sjD3FdvgjwCquA/o53jsuqtgtKyOXvFiqd+UjHx9xuFTTC0c7H9hOEp8RFnOb2E5I+OzztUU3Ud5t6a4WIWpatbi3ICuCLTmE17SCmykzQ2ZL6j3qWmmMUzSx7TmCgRYn/SdnTeOY/thUVcz6Co7rOWz5dI3xfYcfeiQTBO13Y8EKuZ/li8cWEOTo3YZYnMPBzSCtcl9VEbkRuTmqVoTxqEFffyX5S5zWDUlBkQAGqAAy5chkgBchYOk7rexU1GwnnWdrich+ZTA8mAGZ+57/AHBV9ZfnZyBwCJNyb+AVDECZZWN7yqFmswd3Kn8RjitzIiqg9VrR3m/5KsceuwdzL+1V+6qkb9khnsVfNl8Znf2c853qutpz6UVTL3QvcttP02LWeaketu7ti1nngW3N+yKr/iW3Brs2dbaGtDN6vzW2f9lL6R+a2xvopfxD81tjdQz+orbI/wDttT/xLa3/AIbU/wDAVtQa7Oqf+B35KvZ1qOcd8B/JTt60Tm98aI1DfOAhwYuweYlOGj5G/wASqWdSqlCrm6VN/tNVa3XmnqT6WjB7iqM5SwSMWzJPp8H22kKll+aqondzwnIjUeDVwfNTvA4XyUzTaeJj+1uRVFOADIYncJB71K1oLHCRnff1qJ+TjgdwKa8Zrycwrq+oQWEoEcRwUVZHjZk8dV6loql0M7cLgsbP9II0KIIKrItKl/c84h61KBaWON4/CVRSZSCSM/iCoKtuEVETwfFd+RWzpr4qYN7WEtUD/mJ3s7Hi6rGdQMl7nKeC/PU72DiW5IbhykJwUjU4usRy85WNHJkrkLsQ4Kj2ZAZq2Vsbdw3k9gUlTihoGYI1NUPxTSOee08rnKmpRepqGM7L5qkZ8xHJN6gqyT5mOOAfiKq5vnaqQjgMgm6nMonJo9AT36ua37R9wufUgdTK/wC7h97iPYnnq7OqH9skoaPU33qpGmzKIdspfJ7XWW1ovmjs6D7qiZf+Vbe37blZ2RxBq2uevt6v/Gqp/wA9tWvf3zlRu689S/vmKo97HO73u/NUW6Bio/8AaxKk/wBtF+FUm6mi/AqT/bRfhVKPoI1TfuW+tQbm27nOHvQb1JJm90rvzUu6sqx3TuU/++qT3uB9oT39eVj/ALynjd7lC/rwUT++jb7lQv12dR/wGRnvWznf5WVn3dT+YVFulrIvwP8AyTfo9o/8sDm+wlVwzgq6OTumLPaAtvx6UZm+6e1/sK2hS/4ugmi7XxFqZ5HoKki+ZqJou5y2hHpUiQcJAFM35+ja/tYVs1+UokhPaFR1XzFVE/sxJ24A9yI15Z6Y3glczuKlaA2qjDxxGRVPN8zP/A/JNly0dwQdy5Ky4qOtgL2Cz29Q8CnxSOikFnsNiP8ASCCiDqiistSjxKmhtzUz4+xjiFVtyc5kn22+8KJ/z0JHaxy2fNpUBp4PFlQVrcRhhlHlN/MKhk+axxesKYXMMkb+/olVsXWpX97Ri9iOYsiNyLH6Ig8l64IIIJoZic4NaNSdAFFSgwbLAkfvmOg7lPWzOlqZXSPO93ISqOluJ524vIbmU7Skpv4pFXVHztS4DyWdH2IDcnvNmNJPYq+bSB4+0LKd3zsjGKlb85I5/cAFQxj5nF3klU8fUhY3+FAaADlDRdxA71C3WVnpUe4k9wKbuZIf4CjuhlPo/NSbqd/pb+am3U587gpv9v6ZAp91OPxqf/aj/kU/+1//ACBT/wC0PmkCk30sn4mo76Wb1fmmjWCf8P8AVQ72TD/9Iqk3ve3vjd+Sov8AcsHfl7VSv6lTEf4wmu6rgfAadQCo/ICewWZNKzueVHUA8/FBP2zQNcfcVsyb/Ixs7YZXM9RuFS/QzVEfY9jZPYQVVxE8zPC/zlh9YC2nECZKOV4G9rMY9Lbpgdhc3C4eYhVtP8xWSgcCcQ9arYxapgjnHEZFbLnNpS+B31xkop2Y6aZkreLXXRZqOWrpbDHzjBo16p58Mcx5p/1vzTZGrceWyyOLNp1C5ioZVs+y/u3FXH+h5eGQiiEURvWaIOqc12JriDxCrI22FQ5w4Oz9qf8ASwsd9nJUUnXLolRVwz5mceYlbMMJe5xphxx5etU8M2Gnn55vHBhQz5A2vZflhpIHTTuwsap6880y8dONGD3oXQa0ue4NYNSToqaEllKw1D+OjVW1QIlmwMPiR5BAdVpVZU5xQuI4nIKR/wA/KO5gVDEM48Z+ubqKIWjY1o7BblAGqG4Ep+5npKlPjNb5k46yu81gmHUuPe4qIaRt9CaNByAIcQmjeEziFGN6j4qPio+Ki4hReUFCd6i4tTOLUzygmHgqd98UTD3hUZ+gZ7FC35uSaP7Ergpx1K+f+Oz/AGraTepUQyfbit7CtoM61JDJ2slLfaE9vz1DUN7WgPHtVFo974zwkjIUEwvDNG/7LgeUHVQk3wAHiMimztLXvxjhKwSD1qld/k2d8EhjPoNwmM+anlhPCoiuPxN/JVkYJbGJ2DV0DhJ6hmPOE6F+OGV8T+LDYralNlI5lUzg/VbNnyqWvpZO3NvpCZNGJKaVkrDoWm6IOYtyVVBZrXY4/IeqbaTbMOCXyHLI3HINeT4xQyRne0j8kcOf+h5fJlFEFEb0eKPFEb0eKfJ13uNtLlXVyeQteHDUG6EsLXBMhbjk0UlZL0hha3JrRoFqSbAZkncoYXllG0TyaYtGhT1bsVVKX8G7gpZn4IIy48GhSPzqH4OxuZVJT5tiBPF2ZQaPAK4ocOUBMbvum8Chwso26ytChaM5faod2Nx7GlDdG5H92Px/0Tt0Y/GU8u0bh4BxVVi6Mxt2Kr3zOHeAqn/c+r+iqG/5lvo/oqn96094Cn3lp8yOrw09xsmbgPTZB78IYDlc2dp6lE3rEjuN7KLc8ph0lb7ETmAHBN3tKj3kjvCY7Rw5ARYi4VJL14GebJc3/h6qoh7BJcegrakXUnhnHCSPCfUqpn+I2fJ3wuDvVkqFxwvlMLuEzCxMe27HteOLTfka4WcLhUk+b4mg8VFPd8T7OKrqbRmNqkjyljIUtLLjpJ3wP4tOqqoLR7SgEzP3rMiqHaIvSTtLvIdk5EIsdiabEIkCGrzG5/5oObdpBB0I5bxOWCqlaNz3e3/UjyEIoq/gc1LzLjkdEZdD0dyp6BlpCXSEZRt1Kr9p0vxuulFHs8noYvpPsN1efUpJ5Cylje4cXJuT6x2I8BooadgbGxoA4D5GNupR8Vg7yss5PwppNmsLu1xsiL2e22/A05d5KccIikMjiLuG4J7r86/zBOz6bs+1F5zNuJKY3IuuOxMDcmA9pXOPsA0EohPr2yvEjYxGASXKOLJtTE+2oa1yEEjrSXaRwTbEhtz2gJjiSQblN7U3tRd1Spow0vY5odoSCAVbVMYMy49gT2i3tXFpWRwAgp0ozqOaePLJsfyVc3Oxe3iGhw9IUrr87GGhurjlZRnqzAdzk/XE1wQ8Zh7woneNbvQOh5GPGGRjXDtCpcRfE10L/KieWlV8GcFWJB5M7b+sZqoi/wAZRPt5cBDx6NVS1OUM7C7yDk70HlpaoETQtcoJQTSvLTwcq+iucBw8RosD7vvTvBycAcN+7d3hV9BgjrbVMR6pcdfsvVHtFhNLJ0xrG7Jw829WKkpjgd0ojqOCZIwPYbtPJ0HIPqZXDRzyfX/reOccG5lfEgYafpVBHmYpJavnGtFTMTq8Ymg9x18+XYVVVs4qtqzPlf8AXO5RQMDY2AD5BjNSieo0d5Qxhrnl7naMbmT3AJ8YvO5lP9R5xPP8I0/iIU8xtAxx7XAH1aKNl+dnMrxq1mdvcmhx5prSPT6bhSSjHM84d1/cEAMMenFPlka1uZcbKi2dG2mbC2Wci73OKe4lwYGN4BMnlPOXDGjO2qo2aUjHHi5zj71FHV4oYubuNBoCtmOZjqqKQvGpjlsHeayx9CCAQQg3DGe8nVOdq0om+EKQHRPuQGp25pUz3ABhJKnheJHubE9huATncdilq6BkzTdjTikYPEdkL+dY2YmO7wnDUcg4I0s3ONjikythlYHj0FRPAxbMogeLGFnsKY97jG0w5XycVLKMEsjpG8Hm6F7tBb3FWBtI9p46qrb81Pj7D+RVSz56AH1KF2uJhWMXZKH968tvoKifvt38tPU/PQtceO9VVPnSVj7bo5em1SxZVtK5o8uLpN/NQ1DMcErZB2HkB1VDWg4o+aed7FV0gldSHHE7N4a3E132mKopXtlgY6GS/QbjJDj/ANt/uOaY94ptq5PGQl3/AMQQLQ5pDmkXBBuCjE7A7OM+pA6IUuzZ5d+Gw/1xuy6Ddz8miqdp1XNRYnXN3X9pUNBGCRjm4+AfAZHqc+Cc/TohAvwRsdLIdGsFyhHf49UYP+xT2c/znQKRkJFJEyiiOsl7Pd3v1PcFRxS2JMrybFz74R28SqhxdHYRgZFjcgpJ3ukksLklBmTB53IuzKfK8NjFyVKJmTOIZhIPFc7UvmkN3vN+5SP0geR2MU8ceBlEQO0AKq3UrfS1TnWGLzkJ28QhDe9g7mKLfMPwf1VMdZfQxUJ1mWz36VSov92oRHggqxFxIZmfWmHSrYpo74KmKzhZwINiFLsPaxhecUThdp4tW0yxr4WRSscLgsetqs1oZFXxdelmHexTMJBbZPaDdituTuCe3RHeE2aIkSWk3MtqFJDG047tIyR0LGO7woTvdGe7EFM3KN4kb9R1z6ChPlzrAeEgwn8lVRNDmtdhOhBuCnsNntB9Sjk0NjwPLBI/nADFL+8jOE+pV1Nrhq4/wv8AyKp6h/Nhxjl3xyDC7+vJZU9U14kFnP6zgAQ/7TTk5UNSCXyGil0ZNm+E8Ad7Vtj4H1IpdpwF9E/qFpu09rHe4qCspm1NJKJInekdhG4rEzAUJZxSMN2xm7u//W2gl7zZrBclVW3dqOig6h9TRxUOzqcRQ/xOOrj8hbox+lXO9zjuCigbj2jMWDUQM6579zVLKHRUTG0kHjYTqPrO1KhpxanaJH+W4ewfmpqh+OV5ceJKc4ZNunvLbNzDc7KrqX4Y4nyP4NaSVtafWmLBxkIasGdXVRhfB+hynrblfBqi6kYf6T7VsuDKmpVBUHCAIe0i6q43lr8PYQMiOIVS4LaUrAynviJ0AFytuUhxziRreIdcI7QiymlbI3J4EnrCqGTWPOd9iQnYJJJS8sjb2jNMjjDpXYnu6jL+soW3H1Icbd5BTzGaqjc4xnrs8g/kqgaSuVSzSd/4ipaxrGzzvdhHQLnXstq0UDY4ap+CLo4TnYLarNSH97AqrSaljVBPlV7OY5fBOs+doMHcy3sXwSq/mqsxFUc/+B2jDItotzjDJFtGkF5KV6miNzEQsYDXNuHdcaX7R2p0Jvqx2bXAZFEFWUzdXF3eqmDJj3eYqKqaOfgY928jIqmmzhkMb/Jf+aqac8QPOCmv6wsgdDyQzttNGHhVtH8xJ8ZhH0cp6Q7nfmoKl2DOObfFJk7+vJ3WOoI1CkZA6GCFlXRvFpaCbq/wE6dydsSV+1/g9KZaDFapppb4oTweOHAqLaFKKijfZwyLXaxu4FOEjg/rb/8AUc/kjBsssZ15nYfNvTdnUAxfPyZyH3ebkt4WrGJ84e7E2KFnXlecgo6a7Nl3xaGc9Y93khSBolfe7j6VLNFHCbNjYLCwt7NU95yF1tPaWcFM8s46D0nJGGMfH6hkQ4MXwS2VlK9k8g73+zJUVGzBQUTWtGhdZgVfLlFLg7GAKun+dkee1zyVVXHOl7QRcAgi4XP0EcYkbjFy3Fv3EKVriHAgg2IORBUtbWxwx3GLVRbKhjghYJJg0dY3AC2nUazsiZ3BoVRTVIdLMHgggP1A71XTwGFlHjbIMntOIEdinon/AOHpo39r8/UVWAAvNOOHEqSTWXGRusAEXvLi4klErI5lS0z8cT8JVJUZy0wY7jCbepU1zzZI7XBSvzjAk+yqkVEdo3XJt1TvRpqYy55EYwb9EG2E9xumb5B6UGm4kCLXA42nvTxfFh8xUrD1lXwZMqpgBwcqwfPhky2FX5VtCAeLV8G9oD+y1YhJ0DlI+F3xSSKaMqtpHnHC4BTU5tIwjkkkxc2CS0XNgTkhbDILfWapWsu12Ng1PBAWbMLDiFDOMTSO8KaE3abhB3WQIuOSKoZhlbe2YO8KqospL1UHH6Rv5qGqiEkD8TUQn1EvxzZzmRbQALXY+pO3ex43p2xq87T2bGY4Q8R1lE/WAnceLDucop2xV9KbwVAuOw8gQQQQQQQQ/wBR+Nbfo2OzjgYZSPP+dlYeHgj7SmgF8hsxubiNVLVhrD0IWk4GA5D8+9GSQMCdPLaFpwaN7lX19pKkfFoeL9V8FvgzlVOE9SNzum78ITmAx0ELIRxfm5V9eSZpnv8AtnL0aKok1l13Ap9zjuSiUAbnEB2BO3PPDMr+xjiHHPvH9FcCDaEAkDBZsgdheB3537iCqClxuie447ZyAAt9aZJO+aeqiD3nQOJ9gVCAWiWWR/BrbD1lUzH2DZR3uH5ItaWQc6xp1bj1PcFIW36g7Xge9YQS5wdbUh17ehR63FvtphdbE38Sh4t9KxOOEBWN8OXHNHFoNbIkkDK3lZL4s8PeSSDbXLTcQg7oyODXjqyag9/5qwEcjWuBjwlhcADxGtswpKSa4Y7m33w3HqRTkeQpyI3qVmjyq2ldeKd7e5yrGWZVsZOxfBrbLAKlggkKjnYZtlzxzBVux6jG+AsdmOm3IqKa742iN5d1NQB2FSwS3iJa+9kyeMktbHKPFGQd+XsUjDYFY8npjxcZdoUkRyNwmu5XMl56mcYpt5GjuwjehO7mZW83OPF3O+yVY3CNXTHaNCwGugYedjIuJ4t7HBRv2DNFSEuge0z0webljh1oyeI9dwU/yPWn72lcWlDgU1N4oHegd/8AqbIq2SeQ2aIQL/xFGcc4cgdBw8F878EYvxPBRUotFgll3yEZDuB9pRL2q8L4mnhiR5tncqjaDzFDGSXegBbG+CVKJ60iWfVg3/whV9bjiorwQcI/eVtCrgMrCHu1LA8FyqKV9p4nsP1hyFpMj4w5rdQ42B79CU17yG0VOB2Mt704U1LNAzEalpOFvikGxbx4HzraNPKyc0wZbMGcBrT+KwQYSXyw4iblsbsfsy9as0hhNyVPiBETnW3YVXNhwRwWHHCAfWqp7yTkd+YVWbEN9YVW3UD8QUwFyR6QpwLCSw4BymIsZif4lIUd7wFUyPvFDJJwLWEraLI3PfSztY0XJMZAAUhcAHnzlVUQLsRsN+qvGb4C473aju3KSonJMdiSbBrVVFwBhewG9nW4Ku5nmKgPaNY3cCNya6nlklYC9wFjkLEa2A4ph1ixKlf14HC+8HcqYmzJC0nc4IO6pZJ6EG9anA9IUe8Pb57+5RO+kKPiSX7xZShTMT2aAhVtFJiilc0qOdgi2pTsmYtkbZiL9kTCOTXAVW0TSJ4yODk5uvGyLZQi03CtZrtDpyC9xkU5muYQdyCQAO3G4I3JznczUnp+JJud39qLMwcwv+j/AArfBGAKSt/Twjc141ag4cpR4LsR4IjcU/iVIPGKlGjypxvUw4KXgE8atTt7SuIcm7zZMJ64V2/6MGtJJsE+rqWMaMich71Gal1NFbCxuR4nf4HPNL5DgiGrj7BxTTGYaZuCEa8XHiVZElpCIqHA6PCftKqiiYFSfBLZQp6axqXN/wDbip62pfI443uOckgxHzDQKSabFK8uOt3G6lxDPLctosBDKqYDeMZsqio6UztfGNmqlYA6SR73eTGPeVGcqTZZl+2XP9lgtpsjLBURUMZ1bDZh8+DNQyu/S1E1Q85AMFr+d35KYxmQwRUsYF8VSSXej8wFs+lZhY9878s8PNtv3BOncAyJscY0a3RTRxjAA3tU07w0y2udSbBRBgEu1qYfZkJ9gTI6x8cVSJ4wcpQDmrHovDstycSuYbidZ0h0HBSyG7ineUFtWFgjj2jUNawAANmNgFtSVjmS19S8EWN5ijxClIALjhzWLq67wpNDkwm2LcFUTDKbnQwDJrsVh2KsgfjjEjXDeAQp3vBeSXHUEkE5WuD3JlNPinibNGQHWf36j0LZ81IPitLJFKW2JLrtJTKtuKjEo4tfbLz7uwkLaFLnJTyYeNlWwOwtMkfZfVTkYZ6eKQHU2wn1LZkpF2SU7r+OLt/ELexNwulo3l8YJzacVh2kKtbCJI/0zDwsfSNQpGkiWFRHIgtURFwQoiM8K5p4fFI5jhoQVjZzG0gJo+KgrYfjmyiHs1LE+CXMEWPLzkfaOUg3arjkxa5hF5EMzuno13H+qxUFLU/S007S09hy/JbCZSsY9jcdsy8FbBk/dekhbFk0e3zTKgk6j5PMQVAdJ5POxDdUemNTeLNGVVjQRnucq0f5f0OCqxrSPUzdaaUfwFW6zC3vCYmlDkIT+CI1aiIm9w+VyWf7OACSUZ3cGhCBry3rkYW+9Ojla9moTZ48bfOOHI0RfGKo4Idw3vPBOmcPEjbkxg0HLianSt6PWGnajFC6aUWeWp9Xt6rbL5ZCyIAOJOxgDVGM/p7Cyra0B9JQks/fTDCzzE5LZlHntLaomkGsNG2//wDsbBUUGVDs5n3lQTI4+bq+pVkk5iNSZWA6R9TzWyVgJtpyCniOjTm89wVNQDm9m04Y8fSus56qat7nPebnzrFNgxXKseI9qJOfI46C5T2usVJuYpjIP0ZtvVS7MtUxBxHNOsRizOmSkLyMYKeAnDxE9mfNlPbe7U92oTh1Q32KceMXdxJVQ/qh/eAVI5gjfa4OX2uB7/aoqcMjnoaadm6QxWf6RvCp5IHup6LBFcDHA1ryL+xYakTWdLYWBdYWHcFDFcvpWHKx4lbLxgmjIcDfoFbKr6a8cQY7saAfVqqmkJfR1NvsutfvCmhk5xjubkOpGXqTJxavgEotbEzJyjkZj2fKJR5DsnhOgxMkBB4FC1wruFipIvpD3Equ2cS8tL48gTq1UXwjoTPRkR1I1UtLO6GZpa9qIeum/u8G/IGNLnGwG9QVWwXMJPOuc3z2IN/VyG6I3o+UpG6PI7iVUN0nk/EVVj6d5VSPH9QVR9T8KfvijKG+H0OUW+J3pBVE/J8TvwArZEnWhj88S2LJ4kPratjSbox3S/1WzJOo938LwVTu6k7x3gFUtLiBrQ53khmftQa35bNZfstgjK+w6qDG9vJYJ0D8TdDqOKhfTCtmJ5kmzW73HgnzyYndzWjRo4DwHzPwxgkqnpXh1hLJx1aD71zW0um64myunwbbkqGfNTnF596mqAaWKkNS93VDBdw46JtLEJ9v10Gz4d0QsZCtlUT8OxNmieYaVNYcbu8DQKtrZD8crJJf+2w2aqiSQCKOzvqC5TqipAazHIdRfFcqn2XB/ZgJJ9Xy6iPsAO++9SzVGJ7i9khBOI8ck5kpDhpcEJzs2DeqiSS7GOLzw1W1p/8AJkdrwGqs1mlhjVBBnV7SjavgpB87tLGvgbBrK+TzOXwSiyZQSv8AN+ZWwIzeLY/47LZQ02TD+NqofE2dAP4woBpQwpm6hYoTrs8LZuklAAtlPYHsoA/7Fl8HH5SbNP4AvghJ16V7PM5fAyfSYs/Gvg3N8xtMDveFEX46TakUi2kNHiXK2TlNHAYay0RdYPB1xWOGTuNrFbXpME9Mx5BGT4yq0Eivp45+POM6XpFls6WBzJaF8TiOtG+49BT6ipbFFd73aCy2pEy7Ysd+BW0Ka5kpZW/wLa7aMPNI98GesV1mdY38E8YdLgahCpiENZ0rCzZPGb/TsUlPI5htxa4b1IW5EA8QFncqRkgdGS031bkpaasbmoXiGZzA5kgKAu6A42jXiEWsLjv8Mc0GXsSboxXY8YmHUIeKbjcUUUfkTuKKKK7U63XIRN1e6z+TCCF1l+yl7i1uiwMuUXOurckZiNZWHDTMNgBrI7gFPJUc8SGgDC2MdUN4Jk7eDuHK6a+Ya0auOgTI4zDTXDDq7e5B4IKkZKGxhziTlbVU1Xsb4ttzBi7+kpNkwupth0rKSA5c83N7u8lVFVWu+MvdI45lznXunutGzJo3D3qBsfOTy2z6mpUIZgiiFnZWJ18wTKejdNHFzc8jyywGQAAxW78Q3oyPxMZhv1rG+L0qu2iGiGneRxOigpgJdrV0US+C+zGP5lj6ss1Otu3cFFCCKCgijW2JfpsA4MAVXVTAVVVK9p+uSg+ZzZJcD92LIFOa8te1zXd6Dtw7wUDqXjK6M02B3jXAPAosJF7pp0vfhdPxXwHuTtmsEbqOnktvwWciYzfZsaoqo2fTmN3GE+4oNecD+4nJMqNnTSPeOdjF+0gm1kSnOF1GGkveUWk4HOPboq2A9Cokb3OKqtoOj55wc9nUc5VVFSiCQNc2M2Afq0KgnwiuodR2OXwV2gLB5g9IVPK/ndm10b+GfvC27R3cHPkaPIN1tOmkLZSCdCHjNPHzlKw9z1BtF7XspWxPHjB1yVY4txV324oPomMPWByUnNCRtnM3kbu8IFAG4cMk6WqYxgu5xAAQihpKa/TY25Rxl27wbZlDemxMLnnJPlkLz5hwQeO1Fp+RKKKKKKKKKJ5M/lz+xmxYzzoAYii4reuKZNjlqCWUsWb3DU8GjtKNRKMg2NgwxxjRgRJRbmDZFuUuY4jVCeA1BdaAauXOARxjBENG8klRc3wRjV7lBSgsoxifvkKkkfjMhxHXtRcC1+i5y7qYDuXNtDXMsRutZFpeCCWuuCvomEOjOYduuFVbReIIwXZ4lsT4NQCbabxNPuiW0Km8GyIDFDoBGy5sts1kuOWGoLzveDc+lVtLPjczM6gkG6OMmWDA7g0EBRcHg7wmkgsa/LtVRM/9HFK8ng262rKwMFO/BuD8relbSk8QBV7NZU4s6cqgHXm9LVRhptOQpactfSTg9+SMs7y5gm8otFh6kx8RYQ5sZOmInNMp3xzxPkYQQQck+sdjlqC8nz6IMjmjfOWaAgjUaptPpmXDoO3KYS4iL9+SmlfgFmEi7cThY+dTlrXNjeQ42BwlVNLIGVEMjHHQOba6dK+0bbm2iliwmaN2AjA4vHEe3QqxfG9ptZ2m423K+kg7lPCQWPIPEFbVg1nc4fXzTtrQxtmhjEjNHgKiqAW1E4gfuLm3BUkcfOxQRVbOLCfYCFSxl7JqWWNw1DH+4gqje+8FSWO4SsPtF1UZviAlZmbxnEp6eU4CWbiE18pexmBp3e1OkfZqZs6D/qW0TgsLsanV1Y+d+QOg4DwAVbkZCMzc8BqjMSJc27gNyLe46FEG4VxiCtyZfsOf+g4RYalbz51i7keR1TOI2EAAXe86NA1JTXMZDAC2ni6g3uO9x7T4ArKnpnDCzOR3AJ1RO2OmJipoMomj2qUENkGPu1UEEbZq9+BzhdkByee8KSoGBo5uIaMHLdEZhMlBbK0EFYyTAfMVUS1DWshcO3QKPZOxZPiIY+UdZ6q5ap722Y8nrYQXek5qskceeqpXd7yU3V+J3qUskzXRsc63i2up5hcw812u6KhHXJf2BU7OrTM73ZlU8bekQba55BUEH09My3/cHuWzYv8AOM80RKox1Oef3MAUjojKKJ5Zxc8qrPUpGNW0X5tEY/gW0naztHcwKenxYSL9uaqMOHK1raLyo4/wKKOJ4AaHO3hipblz4xmqABgdF1OxbKec6YXOp5oLYz2/NlndGtlPJ/S+kFUbw5rJwbjDk++V72sVG+zonEEb8AVXFG5rCHMIzG9Ry7O+MSPYZGjC6N19RYE+dvsVBXxtkpqgwPeL4H5i/etowDFCOdZxiN1VQvImjJA1BTm/NnoesKVh1xKaB4IeWKj2zCIdpQMef3zEaOHn6d3OwHQ72qelbz7CWgG1wjU5VMbZe14s706r4268TJGt4PWz9isEko56pHVbwU1Y+8h6I0boByEoob1fRNjyebIm4jyCJJJ5ARhfoVhPYrKxV8j+yjwyfkAPlsLboudcq+XIXIve2OJpc9xwgDeUyCD4pAcQ1lePHP5BXPgDZ+xGUrcpqjpScQFNWVDYadhfI7cFQ/B2M4yyq2mR/DGp6yd01Q8ve5TRaPJHApjuu0tKY8XY4HlmqXWiYTxPBUWzmh1XLjfwUDgYhBaLTWxTIL8wccJ1jOrVBX46ilwvxZmPRMieWyQYTwKDyC+njYOLwqCiH6aVgVAzKMh577KveCKIwxDuufWtrtkxyS899WQ3b6FVVbi6rmkdwa0ZDuGgUGKxbLJ3usqSPoijjd2uk/qotWx2v5DA9QMdZ0sl+DmKnt/iH/g991SPlAMjc/Ge02HvVC2MkVcJdlkzF+SosI/Slx39ArZgdeXnnt4BoFgtmOhApGSh98zJa1lEc2kJhKqak2ippCPKLSB6VsqnLo6kzTyt/cFob5ib39CpXygUsM4buxPDvcE+CUsdG5h4SCxXFjVgtZz4wd8ZUoabVb3WGkkYd70ye7yY8LiBK1gcARxTqe4jls3VnaCqqE3BumzgMrqcSLZ1eCYCGO3NzBVRTE830mp8UcYIDnuFz2J0lVG+WXC0ahiZNRTROhIgDT196fO8h5DGKjpADgD3p2GzOg1XzKAQ4KyDRdxA7SVCzQFxCZNdhJiO5w96fjIl1VkRyBNdGWuWE29fIQVib+w5/LAIJoTG6lOdlG30/LF7uxWFhyXNggxtl8Thv9PI38DT7yPUt3LmhU18UZ0LrnuGaqdubalEOUbTYybmBUux4DQbGIdLpLUoucXOJJOZJ8Ag3BVTcNZ0+AOaEFKKnbBbTs8neVAGGCgIjYMr6FF/SJLieR7Ddji0jQg2KqHC5bicPG0KhpIQal7Mjra9k2ta8U1VHKSMgHBpCcZ3c6Hi+oJzUhj5wNkLd5IyCmkfhhxFx0sCqmHKVt3A9XIlOeDjpfaFSyZvie0qkfvkChiN453NcqlptHWOI4FxVRq+KCTvYLrjRM81woQM6R34yof9q78ZUH+2cP4/6KmcLOhk8zlSWyMw9Chacnv9CAFscigZcugLzxLv6KSkzpQ6PjZ5RlkfJIzGX5ku3qJ5IfTd1v8A+CppmEthN26giyjD7YHgnQFuqDH5sOWX5hPwc04izDiZfVzc7j8u0BQuYHB5sRcKPdjPnQiHXYz7TgmlhYZRK1QznE5mI9hUtLBzNOxkbRpkpvicjHSXe8jP2p7tT4LW6lZERO89lK83M3pCk4tKk4BEsEUzMTd3EdyewX6zToQnjceQKxuCmyMwnlIcsQ/YM/lAgE1qe82Y0qWS9yiUT8qdAsI5bNuhCwVEoyPUB8Y/knSPc95JLjc8lyrLepp53VZIip2AgvKjjiOztkARUo6z98nhVO0ZsMLOgOs86BbO2G0x0QFTV75ToO5T1cpkqZC9y4KQO6Gqmj6+dtzgmsuTCChPq8tHDco5wQ7BI0jQ5qllzjJid9UratNEfi9aZWN8R+aq6UGOtost7ojZUMuUgkjHB8f5XVLJ0YKmHuxBOT3yBu5tk4atBTHm7wVHxcmHRxTfKX10fLCfoSCg8ux6DgovrepRdqiUaj7Ao7KMDqkpjHXazNAEXcARa2aaDcHXhdMnYAWuy3rBO+KYAEmzMJ/95Fc2QMdgdbFGU3ja5/buWADG7zNQZbDkuKCbxUflhAaEIt0apDfci7UnwrNLDm0q+iGYITPJTEGPuCVdquLqxvyXFx+0AINTGjVPceg1SydZxRO7kaFE1PPUjt2n5XeeTeUC5Qx9ez5A3ER4sY4n3BOqZnOce4cArDwPjTDWVzuZoY8y7TFZfGLUtEOZoY8msbvCu4nj4BdqbKKKD45tZ5p6caM0e9Pmh+K0Tfi1INGM1d3o5i/JVVgD33ii4nU9wWy9hssAHz+l3n4Kesfujj3NYgEDvsmtzvfzJ4yY4W7GgKaK+F2qa8Wlha5UcwIfDZbKkBOLCe4qKJ7TR10kXEMctpCEBswMpzaXi4IW3IvoIJe0LaEXzuyyfsOv+ajb87RTM/g/qtn+NzjO9i2c7/NAd7HD3KgkNhXQDvcQtm6y7RpfNM1bO/8AEKb/AJ2fmtliAYq2mxnM2nZ+a2buq6f/AJ2/mqBjmYamAg3v+lC2aHC9VTi/GZq2UzWtpP8AlYtjt/z9N+MLYzf89F5gStjt/wAy490Tls0dRs7/AOAD2lRk2hoJnnv/ACBW1Jc4NkHveHf0XwhnFsMcQPY0KUMjlnFpgAHWNwm2iksDIwlsjXjFmO/io9HjCVB5aYepmnngpOKe/U8t9eQgaeGDk4+B0lZegqywOVjhOjtOXPwByDwT4YCA3po0Kld1QpJM3OKJ3LimNUYyAuexSv6rMI4lfvHEpreq1SP0b8oXHk3u8wRUtbUiOMec6DtUGzYI9m02tg+d+953XWZKJPK2eI1+0HCKhjzzyxp1e8QQDmqOLJkfITv5ZKidsUTHSSONg0Kj2EA+ow1W0N0Y6sRU9bOZqiQudu4DsCJKqK6Xm6ZmLidze9UGyIfjNfKxzxoX+4Kaa8dGDDF5fjn8kU5+pUAYccJc7jiTHHJmEcAmHiE3ddRBubLnvXksXE58hMpPAf0T45sLSDhGFSDc1HexpTDrEFA7WG62fJ16Vn4Atkyf5dg7gtkSEjm7X+uQtksYLtf+MrY53HzyLY//ALkWydGA/jWymEnMEi2b1sf/ANyFbHHiX/jK2Q3SBi2YwZU8X4FRxizYGDuYomizGFNGkaduYApJ2YbC+5Pjlc58YMThhdn6PRZDJwNw4XuRyAfIFuWoTZOpk5Fhs7wujYreOTPk3HRajku2yJZnqNVl4I+TATGpoBAN1K/JoUknXcUToFxCYzVN0Y0nuUjxmMCaes4uTW9UKR+jckB1z5gi5wZDGXE6AC5W06j6AQt4y/J3VlbNwzWadI9rGi5cbKLZ0dneIwyyHjoAPSU+rq5J5Dd8ji4rJZ8jJ2HaG0iI6CLPPLGnbRkEUI5qjjyZH4NRtCpENNHiO87mjiVTbGgNJs0h9SRaWq9zUS4km5OpKJT57TV94oTozRxVFsqE0uz2Ne8bm9UKasmMtQ8vdyBBBDwRyYBcbznwKJNzvz8MjwCJGkbiniXpi1+U+HIH3jfhMuRO6/b32QEzw1tmuONvn15SjyDwSFukGIJrhiiPmRGvgbluPgWVxdXVnItOPhqrtvyDkKKPhgIBMGTTdSyHIWHEqSTrOK7OSNmq/dsJUjtSGBMvcjF3oAWaFI/qtKfHUwskFmv1U09hS0znniAqySxqHsgb+IrZsGcofO765sFBTMw08LIxwY23yd8kAEG5lHkZC8yv61sljoKqQZXLG/zcuZQqg6tryGUEWpOWO3uTtpPEEH6KijyYweDNtOctZZkLM5ZXaMChpqV2z9kgsp9HzePL/RFrrKesnENNGXvKodiQCqr5WvnG/cO4bypq28VNeGDT6z1ZH5QiLFkRa/r5LeEUeQooOwOxXuOW3htOTwcJyNkGBsU8jXGMkYgM3NOvflmEWuIO4+EQgfBLdCmSjDLkdzk5guM28R4BmgxjUarcfAseSxVlhvHw6vd8kAg1NGhJU0uTR6U9+b3ErsXFRs1sico2XUjuu7CmDdcp7uo0qZ2tgn7iHdgVbPpSkDjJkmszq6j+CIe8qmo/hnsqCBloyIyfxlWGQAHhHk7fCyxFb+S6DczyXoXsI1eD6AeV20Z3SznmqOHOSRCrtRUQEdBDk1oyx+D8ZqQxzxGwZve7RoUb6VtDs9pio2a360h4lBjcRVTtSW/UhHXlctn/AAegdS0AElRv7/rFT10xlqZC87uAVtPlboQwMYDmT7OQndyFxsBcqqDMRgkDdb4T4JIvoOJXQc4Obkgr0LHi2Sz1CsbXHI43TjoCiOsCPBGMB3d3D/8AinWDXts6Ponu3e8eYfIHwnRni3go6i7oTZ+9pTmOIcLEcmGYMObXZFczLlofCu1dFXjxDrN8MAaoDUpgyFyVK/qiyfJ1nFHkjZ2lPPUj85Tj13JrdAnFcVJKcEELpHcGi5W0Zc5GshbxeVTRZ1Ur5TwGQVLSf4enYw8bZo7+T9e9l/ds/nPhReUEzcQgd45Cnp6cNyL5AFoNw5bDlvTH7XJJtOr5tpwxNzkk3NCidCNl7MyoYsiR9IfCs09qzxI1A+N7RfzFKzMA5XCZHF8T2SOagGWNuRPcsWbuQ+GXGzRdNazr3fwCbgAGu8+A11WzBmA66MlWIwR0AGoxvIyuDqM05xzKBOYKtm3RPFwHGxGiCCG8XCia++C44EqOUA43NsLYbZBMOsg5C7Z0rbDv5O0II7nJw0JCcesSfAKxagJz7SWFnDpk99ifTb0rMj5K/gOabtNlHUAR1PW3PUkHa06OWF7XbwmzwWcrHwNyuCFY2Qa+x0KwSlp0JuEOUDUpg0zU0mTRYdqfIem4uRKA1UTN1+5Pd1I8PesXXeT3Jjeq0IkriqyrI+LUj5B5VsvSqp+dVPHCODRiK2ZTddhndxeooWYYY2MbwYAPC/XrZn3TP53eF2o8UUeKPIN4Cj4IEXAtdWHIVly2jICuUxlA3ZmzbiDWeXQylAZDlz5XSuDWjESbKl2TTCs2qRj8SJVO034Pm4BpGPes7nMo8luW6C4cllqSEOQ8gfMeAUfPyWGWJDHiwNTnkklHineWfkQ4yNedR8oBTPZIMr3xjUDejzUb7h2IdbiRkf2B8QwP6cZ1BTZWc9SHE3ezeFbwc1Zy6YWRKxxhw1ag0ZlMA6JJUsnUGEJ8pu4krsQaLlRt0F+5SHRoaO1A9Ykq3VanO7E4VUMTcw/UAZraE+bKVwHGXorfW1X8MI95WzKPOKla53lP6SsLAAAcPkf162Z90z+d3hRHxFDwUSj4lcHp40d61MFMHZ2st3Dlt4DqmoEbRcHXsCbC90UMmKxsX8VgbYclnEIIIJ8xsxhJ4NF0+g6TcIPa3NTVk/O1DjKe33BREaW7lldpv2IIFBBNC3NRKcjvTW6Z5WzRPJZFFCKmlmOrWkq/yIVgidwRVp89LK0rh2/KFkZLBZpz82h9ytxPg28Eo+DJBJiYe8KLaAL4rMn3t3FPjfheLEeDmrWXR71a4KL5LjRW3Jo1TBk0Yj2KQ8GhDeS5Hc1HenSEMijc93AC62lPrCIG8ZFSszq53yngwYQqah/+IeyoaWPAwwh3rd8r+vOzPuWfzu+W6N+QlFHhyS1UzYoWFz3HIBYb7NpJOqAa2pG7gwKNjAYGNayIWw9iCBQLbjVEck20prNsyAdeU6BMgvQfB2LTKatcpIXYzO+dzs3PdqSjnicO5ZZlDiEDYjXen7k5HwOhzkgsN3ajITlYcFDh6YLT6bqLLCmcVEd+abucjYkFFmx5G6F5ARTk5ORR5GYL7+0oB1nPCbucovHLvMqTc2Q95UOIk3w7lAyUFzWEApraw8wWYHAEZ6EqSN2Fwz3WOqLTYhWK+q35AvgI1LRiA7N4RaLA93hFHkHyBY7E02IUVbGIqohrx1Xp8EmF/mI0PgZ8gMduS9054BaQAU2+d3FO3NsuJVRU5UtM+XtDSq2TOpkjgH4itmwZzY5z9Y2CgpmYaeFkYHkNty//AFG2T2U7f5n/ACv677N+6Z/OflTLNYedAm24apoQayxQGXIZnBo1cnUETKalt/1Cpb0nEXELOKgo6D4tBkwG5J1cTqTxJWZJsmiZ4Ybtvly9LsUU84+MyiKFubiT6go6pg2fQfoKBuTnDV6hZStZTNwxgab79vasYIRhdcDI8o3obuQJp1ATL9VMOQjQsGNAICxuJYD3aqzSXytB4alMhALwS2+rSo3RB7XPzGQLU/cpB0nk4QniUEDLgsMEbL9Zxd4DzoCpD4h9Cl/d+lSeSPSpPqp58ZqPlsX/AHmL/vR+lf8AeZ6VmP0rPSjGWXcw3buKmYQWuIIU0gaJCXBul0BfE0HL0Jl8m4W991EARgxd6YMeIXuMuxNQPIEEHVrY3aPyvwKNPUyROGbHerlP7Bii5mobjZuO8Kx8C7iOQOjPEcgke6E5kHJV9UQIqR4HFzcI9JTta2p/hjWy6TNtMJHcZOkgxoawWA4eF/8AUfZfZTj+Z/yv677M+6Z/OflcMON3WfmsDFjkvwWp5MUgXxctqTGXuGUTB47joEKZj3SOElTMcUsnHgBfcNyipIbSHpu0apahxxZN3NHgOklEcfTc4aBOxmOXJrTbCDqQraJ8Drgpk7LjXeEJGlrgjCbnqnTlCCahuRKw53Q358v6AfbC/QRm1+iEBc4QhOQGxhjGjJqZi6oQmcA4XDRkmOaXXDQFBc3cT/CotA1veQiGjm8yeAtZTcXDzqYjV4P2lOfGd6VJexeR3uRGszT3PumAkOcbDtVPpiz+0oLZPKh/eJuTmvug+npXte12RGSkGjyFUMNmyO9Kqt9nd4R8eNveMk14yxNUzfmyHqVhs6IBO8hO8go+QUeCdZ7W6uG/iDkhVshdm6Tmum62pBsrjQoBBBBDkCCCCCHJiR5Dy3F2orIo3urotKuCnw7Ua+I4XCzmngQclHNQxVZc1jJGgnEbWKoYsg50v2Ao/EpXnvcAv/5P/wDL/RD/AGZ/5P6KIdekeO54WzzNHFI2ZjpNLtBCoJNKkN+2C1Ryi8b2PHFpuv8A6j7N+4b/ADP+V/XfZv3Lf5z4RRTkUeQyzNYN5sgXdwVslgj7StyzXOzNbxOaGEVDm7rQjcG8fP7EykpjO4X4DiVJV1DppX4iUX5NFyiReT0BRHxU17BPVSmKLgRmuZMscD9TaWUdnit95TSLxixA0GiIJB5HxOxMdmFG6LEcpOCM3WKsnYb2ThuPI+Q2CI1yQGQ8H+zD7YVqWMX8UIu0BQ1eVGZWtbYklc1VyhhGWVyEcDrkHk3kXWfVRKLLkcl+UGep+17ymncEzgE10eAcbp0eyobDCWutrrkVJ5Y9KcDqCnAblxaFYWDQratTH5PaUzVgBTG5FqYPEURNsIUY0AvuKjY+Zpzc2bCBxY4H2ED0prcioym7kEEOQooooorjyEo7gnDUK4RemvjDlC/NrCVNNlEWRji5Urc6meSTsaMIVHR0k5pYGMPNOz1Jy4lF7O0LpWTqzbcFMLjnHYVKGGnmJDoXEFnA7/BDmrDVUf2j7Wogog3BsRoUTtOmrnve+WCwGI6tBJsqSc4Xkwv4P09KuPk/122b9y3+c+EEOQIJqvK+TgrNusciz7uS7kZM3Doav7uHnTY2lzsgBmU7aENTT8enGO7cnTWkkOGPS/FBjy1rbDkbhFVOLjxG+9GoDoIiQxpIkeP5R7zuRa3oDojIACyzRxYgnMNnAhEK4uEeQlvAIEZE6IrCET4R+LD7YTWU8fOCxDRktzE46lF1Y225F1RKQci8ogIrJdq7R4AQQdU1X2ve7kHBNRfRuGIkBwUM9LFJ8cIxsDupxCj3V3piT/ErIvwFVW6op/S5V26Wm/G78ltPcID3Sraw0hYe6Rq2yz/J+h7PzW1tH7PlW1Gf5Gp80RVTUMxwUssrNMTGEi6qmZuglaPsFYNpBrmZzwYTfcWnUdtmhOFXNdnjndZW1BCKc1XKCPFORRRR5C7QEqok6lPM7uYVtB2lMR3kBVZ65iZ57lYwOdqgO5io29d8jvUqKEWZAO8klNb1WgC1rALoro8mKJ7dxaQVZ/YVndGTa5rDpA31lfF9pNrGdSfJ/egE3impqbxQm2jTMZmBf1kIXTCcwvJT46p47lW0nzM72t4aj0FTy1cUFUyMseQ0PAIIPyX66bN+6H85+UMUQJGThdDmrtN1YOfwVmd/IZ6kN3alCmpgzfq7vTnN5phA3m6e6fDHrvIQxujfwydwWS5+a7h+jGZRmeaeB+ANAxub4g4DtP8AU8DCIBFhAjbk0KOmaTI5GtmDYo8zoBqmxWkns93DcFGSYWNBI1csQItohwWrm8hV0fBLuqLqxssRsE2niDzI29xayMkLHG+bRryBBhe83yG5Em/yZbU1XePa7kKzCPMuX92Uv3LfZ8lb4On793IyWpoawM6cbwH/AGCcJ/mRlgY4kOOHM9u9Ru68bHd7QVTHWmhI7YwqF2tFT/8AEFs860NN/wAYWzT/AJGBbM30cfrC2X/tG+l35rZn+1HpP5rZn+1b6XfmqOL4S0FPHABFIxxeFQNGVJD52qlZ1KaIdzAg3qtAR8K4XSsujyZFZEcCp9rSsgpgC8dYnQDiVFsyhZTQ573O3uPFCu2bLFq4DE3vCcwlrhmFryFEtcjzrXu1Y31nP3pw0JTwgNQucmc7igyvnma83ecwnwvbIB1Tce1XAO4i/wAj+uuzfuR/Ofky5waNSbIBlrKw6Di1SsaGYrg5p2hagSuaAlePrju3KwJKDmEuQjhzGbs3LnamQx73FPglMUgOEepXpxFSkYn5ufrYJkEIjZkBqTqTxPFR0cYvm92jVNW1flF2ijpItA6Q6uQp4TDEf0h1Pkp0s1hm4lCOMNGq4pkYuUC4kC3INCECrusFYZoIYLIb03GbFNBV4WAb3IshjY4G4aAe8DkCDIJ3dluQE8CiNQi++EA2TMsRsU1z7NcmgDC65vZO3Fp86c02KPJ/a6sF3jD2lFFdIIujfnov7tpfuW+z5L+4H/fu5OcprYcVwWkHQggj22WOhYS1rb9KzQQBcA+0n5L9btm/dP8Af8nY3Cu08lmOP1SfUudkqGDXmy4ebNFhnmOj+gOUQTtkYLC5Yfa31G3m5bmybFCS42aAgIMflm/Lhj7TkE+la0hlw7fwQBONupvcKOoeI2nN5sAeJKwsaN4Fvkf112b9yP5/CJzhmY8KpJ0WD/EStjUmsT2yNVRhxOwtajDXsYSHbwQrRqwRdIihNK1mAXJsixlonANGQVS0alwHnTn5OjBAOgUZNnNLSo2sdJiFhc+a91NW1rng4Y73d+S+LHLqlAtxA3CdXVeJm7JGKnxMGYUsELo2m7+KLpgSA4k6uzTXsBwjEN9hyNiy1ci9xJUlbMWtyaOsVTYC0gjg7epaSbA7PeCFhVtESeTIokIrNNih505lp6PesULNOqPZyDEgIHNG88lyiEOA5MGgHKEEE745WfaHtciOQK8Up7l/d1L9032fJf3Cfv3e7kDoTe4AIN+4oYHxtbk2xxYrl+uZ+S/W7Zv3T/f8tainPCN3sQn2pO8g4GNw+cplPQw801rWss7L1rLk+MUcg1JZl9puY9/LvRDY4uOZCwRNbwFuXnKkjcxWoB9se/kNTt+lG5hxnzZq/wAj+uezvum/znwQ0XcQANSdApGZte70qptbnXKR56TipoupI4Kd/XeSi+oDjrZYYR3LoNV7lZoC8nAZd6LchlZBsZJ1ITRERvOiZzbneNhsCmxwPxgOGE6C2+ybFO6Nos3m2uVk9sZDDYHUJrahpd3KGghLIrPn4bh3p0jy95uSV+kCJYVzAwjruCJJJTpJAxgJJNgAmUGzLv1AxPKcMfNQAcCSpZyXyPxOsrlORBzQPJZX5D8T/iHvX9mi+w32cv6BqCsbhcU3cOQIIIIFBWrawjyh7XI7xdNOoXAqzHK1BTfdN9nyX9xv+/d7uS4sdCgKmojDAzC8jSwPDPj8l+t2zvun+/5Tmukb4Qg9gcw4mnMEb0XU72uAd4rr+gqKjjMcLMDSbq+zmg9Zjnsd3hxV4ADqzonkLqd9usMx3hCnr5oh1Q67e45hXPJz20Ljyg0cvNRF3oRwlx1KGOOEHTpO93JaOprn/ds9/wAkG/C/Zz3kBojb/OVsaDWuYfsAv9i2fH8xDLL32aFtOry2bQ4vsRukK+GlfpHNEztLIvyK2zVm9dtKIfilPhYpwO4LLvNkGtvwVmBZrm6YDifeES7XRF/RReNAQMkQX+SAPbZCaklNrYbj1hEVjxwhasLdMlcpsF2Qm8nsRe4ucbk8nTCwcCeBUjpn871gbFF5DW5lTVFURBM1kkdjjLiLHsW0WUwgqJGSMePEN3H3oC4a6x4FFt7r9KFiBFlhuCUVZB6I5P7J/GPer0sX2G+zltGBynkujuKcER4F6yry0d73IJpXAp2B4OYyX9gp/um+z5If9Eybb9K7lLNpvHOl2I5tLsma5Abr6qzj8j+t+zeyF/v+TeGgRGziVCzY8k0uHQtLWm5LuA7VXyU7HsnMUXaNVzePeCFdoXNz10fCfEO5zQUBK9nlAOHLzVTHJ3x+jRb1zcD3dlgr1Ufa4cpmqBG3RvtTYoi5xs1ouU6ed8rtXFOke1jAS9xsAN5Tdn7MgpR4jLO7TqfBpab/ABFTFF9t4C2NBpVGU8I2kqmGVNRvk+28BfCWuyodnFo4iAn1lfDHaHz9UIGdstvUxTUe26SiqqrG6pDS57BpdxC2UzOd9TP2Pkt7AFsil+Y2fB3vbjPpKDWhrQABuA+QBmv3lXe0LqN4lZK7wO1c3ECdzh6iFG6Myl7cAF7rG8iFm8hz3J5nc1mUbRfTXVWtbcG+1f2Wb7a/tT/uWrIIR3ig62jiiSSdeWzgnPpnPbm4bk58ptq43QhbZhu49YoU1Q4FgLX7yhc1D5BJORm4bkNqVTIsmQw3D3tAuTwupaVu57Nzx71+nAKawFrMyN6LzdysLkISaCxT4ifaEU0o/FP4x71/ZIvsN9nJddHLkHkrg1HgjbIFHtRG5yB1BXBHkHxysI8r3u5SFdj/ADL+wwdkbfYoKcAyyWxEAWzKgkiMjJWFgzJuqKIhrCZTcA2sAFRPtaX32CY8XY4OHYfB/uU/enl5rb0kheME0bXYd923Cs4j5H9cNnfcP9/yRip5HjVrSfQhUU5qpAA1jfXqUyrpn19YMfOvJYxNY0NaLAZABXYrtI4FEV9UBvZGf5h7lglYe23m5b00ruGGT3FdALJrPOr1kX2grC5Ngp2gtp6KoldxDA0D8RF1WROLn7OnP8cf/wC5TywGIUFYwE9ImLF/KSoQcLpBG7hICw+tCq2oax9jFTetx0VDSX+NVcERG58gBWxYupM+f7DD7TZGQ4KDZxee13uC+GFd/hqMwN7Ygz+dfCitzrNpBjOBmJ9QyUWtXXyP7I2BvtJWxINaZ854yvJVJSf4Wlhh+xGAjyfrhsz7sfzn5LNZPPYv0pPAK9TEFkrzNTpoQzyiL+fNNFOGyn9G05uJyK6TGwtwRG+61+4L4vGYwbk6k65BOwOPd7V+hnB1xBATvufoW3JVwYabzv8AyVzmsjyAalDF1fSpyWva1pZ9VNgeY4hbfdOfI1oBOI2TmbLiiprc4wlzx5RKrWVOGz2OGu5QMhERHNOaBkd5ULqaSz2OBad4TXTFzGYPqroAmN4uNU3FikOW4cVvFiiNMk5xNysSdgxNTo6U38oL+yw/Yb7ECukPAcnJ3FOBTllmEOCbyA1ld9v3uTru06IucwnxhpeLBwuFI5pcG3a3UhZPHcpDs1nNOwu5tufZZObO4NlaXDpOwk2Gd9SjDSySPmY3o5CRx8+W/gnGXE1zhvs1xcGDNAYeemLS8Y2gAk2vqLb/ADcVDGM3vzbaxuQEC248D+5D96eWNm2IZizRhY7fcEghdI93yP64bO+5f7/kmyRuY4XDgQUfiIik6jCf4isOyIANwPtPJdtuKwyFpX98VDf+wz2uWArE0EcgmpCOIcz0j+i6ARdM7syTpa5gaNM0GaXvx8BsjcMjQ8cHC4VE+5ZGYHHfC7D6tFs5k/8Ab31Lo9z43iw7xa/nBWwomCSGiilB0c8mT2qKBmCCJkbdzWNDfkP1x2d90P5yun8jmsNO89yviV62MLIBWeTwF1eBryL3tYcck57WgHoMJJc7QcSoefcyEFxt0pTcq8nmOfnVonAAaj2hZTd7fan4zGD0S1t+23LkoqYFrLPk9QU1XtTDKSS9jiAe66sVIwdF5Cxhkwyc8Z94RFTG6oaHBvjDVRytxRODgudF72duKl508A3IhqHMMkfJk7VoCtUOa4ZXNkRLzMmcT1Sz3/RYCfGZkVJTG7XB7D5iiiSrBHmgFjonB2mJoQ+LQgC4wN9nJZ4urkfIFdiHkphVqur7x7XJpQQGlwjd/Ai5U4DIacYS0BoJzByT6eojfPEccZv0OGl9c1FNAY4WZkjJ7LpgBLH4mm+RFk17Wlz/ANKHAAHp3B0IGWmZ1QaG2Fw4Yg4WAy7PVxPFY6YOsATmbHf7b+B/c7vvT7By/wB500obm3V1xpnuKs8/I/rhs77l/v8Ak7Up+0V/dUPn9pWXJhmY7ibJrdtVTiQGtp2XP8Tls+MdOsiv2G/sWz44WtvI8jgxUlY7AznGOO57CFajceBHtXNzys8l7gnyOJDS6/AIwQvme0h7sgOARJzKY2kMr733LPwCchqU6CdsAPQdqPkf1y2b90P5yrm/gjyAh5AV9QEPICBJsrUru9WjcVirmEcR7VmEScrZiyL2wxh2DHmfqtGaftBxjh/RUce+3WUVPAY4G96JxBu8O9qHMv42RL5RcZhq/Tju5GRML5HBrRvKdLdlPdjOO8q7g52feMv6p1PtmCfcHZnvBCLpHFx1PIXUQPByyueCdEQ9jiwjepGi0wa9vFQTjW19zsroOYbDTcdEW1kwO5xRBjfa3vIUMQGM7lNUy85hsw9VOkAxuADt/BSfGxTMkGM6E6KupB04324jMKVrbPYPOnCidZgF3ApvxGDE035tvsTO0JjnZeAeQeAUeRorawB28XHDN3LuIuukSgaYOs2Msj6xINwcvUhNGH89HI1uTbAD29pXOAmGVmDVxeRkeGoumv6T5WxttvcSQeFgmx1BdC/GwXtiGHfrrkrVbIT808EHvQYPPc+BbY57ZT7AhvVkwVdG5+uKw9S0+yPkf1x2b9y/3rL5HIr+ynvQ/wClQ9x9pQR8Rt1VTDKUM7lTTVY+MvfIebBzK2dFpSRu+2MXtUcQLI42MaDo0WQIIIRk2dOxupbkmmsldqHOBTWWAAVhZGSQNGpQaBCzRvg3eSdymHwi2ZR0xGOZ7pJuyJoN/ScIUGy6CWqqeoxpPoBKfW0kdU2gYyKXNgMxvb0KmkOGeF8PaOmPz9ShqI8cErZGcWm/g/rjs/7ofzn5P+y/xIilPAuVqqH61j61+lVn38lGqrBBezGsGM9iaCGRdGNlg1o17l0DnuyG4ZrpkdjlibbioGkczZudnC996xOaexRUgs7pP3NClqn3kdkNGjQKh2XsqOsmfHPWzXwQ2uY7HUqOWd87o2QNc4lsMWjATeyxTNtkAQbL9IR2rCW9yvRvC5imDyL2OnFYwWTxtLD5ORUkErsD8tx8oFPtkSM7WUzLjUN3ElQ1M/ONYWvI6QGic9zI8rNNwnzRB8TsRAuWlOjFmEqJsW8F4BdY7017WyQOPOi2p1sVPUH4uGkYLGQcFga1r83WUZpHOLRfnAohTRAM+jb7AmHxU0EWCa51twCYo0xNTSNUOKwo8QnDeE7iE5AbRq7j/wB4nIIrAQA9rhxCc191IcsbiNA0KRkEjA1jg62IuGaqMADWdDFewabXVVNIWCI9DItbmAT6VCyU/HBIGWOmShgkDoXvDgSdANDkufjPxmRjeBJVK42FTD+MKI6SsP8AEE06OBRGyND84fYEeQsFM+5A5yxPmv7lkO7UafI2+GWzPun+/wAINFzYDiSqKPr1cIPDGFs2P6cv+wwlU2kFNLIfMFtIwOMGyyO11yq6ahidHMyEauu3EURsqEvcSSE0cgVttPad8OX4uTpkcgxBvlAoNnP2iFieTuHIGNfK7INRfM5x8HAwetGq2ntPbGrMQo4PsszefO5PrZYNjUr7Pq5ua7mNzefT/ImRMbHEMMbAGsHABZl6dFKJYXOikHjMNitGV4twlGnn4eB+uNB90P5/kGF4DzZt87JrXkRuxN4kWTg1rjo45K1N5yidkNlGf6UtPoC5qqoO2BntK/TORDSe0IOgqJPpXPHoAQMoPksLieJK9h9qz9PtKthTS9+WeI+1Ph2c6VmoYcKkleSSXOJzJKY/AWsDcLQHuOhPYmxXEWZOrzqqmulwQRukdv4DtJRp6h8cwONji0gHeDnmg+GOTi0H1InATwV43Di0priyIyBpAuAdCn+SU59G0nrMdYDsN06N5aW53GRCL5i0auBRykbbDa5TbjDq11z3JkcmF8JyyxNctn1njGKXtFk2RoLDcEchfz0pNy+Q+gFXqPMh8Sd2PCvSQH/tt9g5LWXTOd7BPkdZguooG4qiUX3NGpTfo2NA4nMqTyypT47vSpvKKkObs1xV2IDchwQFbVHD/XpOQ4JqagjFOXZGxIIQlA6NhvF73RdEOZfG/AMibk2GdwCocGO1gRhzuBkPWVCC0MxPtYvI0CY04oHmRzAXOA7MgE9rbE37bdvcnzvtj7b4A6/HTszTamESCrBHZEPzTf8Ad/8A4ghtChMxlwWeW2ATjkKyQen81VB4Me1J237T+aq4JYnTbSnnjc+3NOJz6J7StqSvD6WuZFHgbhZiNhkvhANK6M/+/sr4RbqmI+j/APavhI3SSM+dn5L4TDdEfwL4TD/LxO/B+a+EbdaCM+j3FfCAf/bGFbd37IW0X7fo5nbPLZ2MIZFn0tc18ISLM2Wxq+FD9KWJv4fzXwmfrLDH+Fbffm/aTGd39Aq+T5/a0h7rn3qn1mqZ3rZ0erJH971s+PSjiJ+sMXtTIwRGxjBwa2y/sb+8IGhBHEr+66f7A8Bo2s12/A5p85BHvWSvIOQnagbuEaxTTHg8rA3tPJzdO2IanXwcUovoE6i2RPNHnJbBGOLzkAm7A+DEFMzM00IH25Dr6XEobS+FVfX3xw0Y+KwHifHd7fxcmFgHITL3JxoWh24kDu5f1v2d90P5/kRZCXZbTwec1hhcL3s5MdsvBIQAZjkd/RRklppGaxxtu3eBcq07u9YwQ3MlwRhpGR36Ts3D2+pENlI35BXkw7s1hLXOItZNe4Bj2usM7FfpX/aPtX9wPNt1vXZQxB7R0yPQSnym3oCldA6qnwNgYWkh5LcQVLSunh2RG6UEgxC12tv9XPGe9OfK58vXLiTfLNGXZsJO5trdxsiWsceOmXJM+V8jWlwBFsKkhhZHgbdhJB35/kp2vLnSF5drizTp58b83OOa5ifE5h0IIWOERgEC5KMbw4DTcUHvxMd5iqcxvYx4MjwQMTbFSxyDB0QNwRkmJlJAtcYTbQXUrGDXMX1K15wm9uJWKB+EkgPF8+9SCkhs+4wN48ApB4ywWxu8ya5ziNNAU2jjEVFGZJXD0LaD5SXmPEdcbm+9bSb4tP8AjZ+a2sG3FI13ctpRiz9nH1qSP52he30/kqetqmQBj2Pfpyfo9bkIjkw11X3n+ZyKKtkrIc68nO90C4kC1ii8MwtybqXOv0uI0O5TPtKGO1uS82CkLQ1uE7gMQRpZRzsNhkcN7glOqX3ZIx8mgAGV87jtFs81SwVcTpoy0Zk4bgB2nHcoZYA6nIMfJ/c7/vj7ByDcjCyB9mlpmDXFxthBBzBX9nj8nAAOUooooor9b9nfcu9/gX8K9MR2hYNmR+f2lf3bT/djwLVzjwDT6bhZKzwgyNzjo0Ernto49xjB9QKwVNRfQuKubqzrnci+QnwbMvxQ2p8L6Ck1hor1s3eMox6TdDZuxnvGrGF/8XVZ6yjs7Y8FM/5y2OT7RzKvKOWzO1y5mBsfAcv637O+6H8/yOqM+x6qPV0cmIIgTjgQiKAkbpR7CrSUT8jeIB3HVwTZAXsvdps7zED8laVzy3TQ8ChJU3Z1MPRQeGjcTfzAok4gb5FEUzTuBXxYmPmg7PVc8577WuUP+nGleLtvkd+uiFNQUBghYcQzkY65eXdmuVuFlOK9whiEhMbr3bcNHEnxbcUx/PCpkfVzs6bImO/RBxvuaDuAOoTaBjmxtglqLBr44xihFgc8V7k6KtrojUy4KSkGs85whUcIkp6CeSaJhH6R7bY3HWw3BXjecINhfNXaSiZhZrXDABY6KF4ZjeWvvY3GIW4qIPHNOvlnlZFxxjz/AJq8rjzgDmuQMnRNwBa6xKqqLGGBzhx0CqYnteXxhw+unh0kgbuyaMxmnxNkJZYGM7vMrRXEZKJYLxnJutlajc9vEXCPxOEYvEHsCIZrmi9zTbUZkhANHapZdsxQMfP8yCGw5m9zuuFV09RjbPKZGk9KduE303lVkFi6n504cAwYfcCqqlmEboLAgOs5hjPqDTZTc6574z3B5990Ky4lmlN92E+9xUTNu7OMdTFKZHAkR36HYbgK5sEWwiW2Q17iublICLjYC5UEVTK58hJfua29syUHg8y8O4N0PoKLXLprMKzyEXab0ygpRPKLyu+bZ71U1bi7EXdhNh5gpoRjwkZkA6DJE/oKrpxHUHUIR1IaMbmOGJpYLkhPkqMBkeeldju21xf0hVcb7sc+1jk129OEbcZu62a/uZ/3p9g5X8zBgbe8wuLX4q0LG8AB8j+t2zfunfJfoPOEG7LYSbANKwUMAOoYOW4IV6uX7tp9ZVwrSjvQZs2oO/myiZ5QdWtDfUEDUykcTyWFvBLnABWFkJKKs2wddoznB90y7Ge8obZ+FVJTDOGMmqlH1GXbGOSwLuPJcgLFUsG5nSPm8D9cNnfdD+f5GxKEW0nwnSZuXaR/S6+K7QqY9xZiCPxF9tMY9hVmQO7Db0lCPaM+LJj5CD3XRgZUAm1j+akjEkbxhcMvMABdBwJbYi9gvYVjpHjzhFzMTdQrscEAy5ysD7F/1HZ5rZ5REylwRRxB1yW+7eSd+ijZXtfI+UMzxc0bO0Kr9rkinZ8UpdHyveQ3+N56y2XsWIupIf8AqdSNZ5mWiYexu9V205cdZO5/Bu4dwQLZydWubYEanNY4ZbjrNKsMJUDsbKmHHGQAXNNnN7QnQME8LxLTP6rx70EBVR7wXAHuORX6Z3eQsblTUVI2urxix/NReV2lVdYTd+GLc1uQC5ucG9ibg9oIIU9LIDHI4KPaUJilAZMcsY0J7U6NxbINBbIrAw4n5BAROaDk4j3r+zRAa4R7FqSUBYcEDi16Jsms25BjawjmPpH4Rq7eEyIuDCWOuTiZWEIm0j5JjckYjMyWypZSAx4JOplpvZhumPnLIzSygbwOb9uEpxkcxuzXkt1ETnH81FF8JKIMgmifjFxL7sgv0ib/ANOePqlAuB+qE2loucd1ng99uHnU5la02a11rdWyDtQAPLbki9pxj9IzrHiFZ1igDccQv0rkJqyGMmwe4NKJrnNY4WjOFreACbJR4x0JG9EnUOvncjsTjC2F7WOEjyecG4qanm/SsLS3iLL43QwA6xTWB7LXz5bAlW2RJ96fYEALmwHbkg4XY4HuN08CnEeK2PMNtcixWJodpdoPyP63bN+6d7/kY2zmCiZzzgbOk0aFVTU14ZCJcrJjNhPgqXBk4gebE5Oy1Clp4GOo5SGloJifmEYjarhMX1xm1MlbijcHDiOS9RIeMbfaUyIMDjmbAWT+cfbVrm296MuyHk6uABPeV+mq5PrhYj4fSLuCldQto6bKprpW0sXYX6nzNuotlbAFNTWjY2NsEfY0DXzNBXxoVm1XCxrZTgHCJuTQiTYINYG8mKW/BWifJ5RsO4eB+t1B9yP51n4N/AdFOyVhs5huEax5dOM8BCjFDGS0EtkILXNFjkLe9Ur2RANGI3cD3lRXwMBBvc+gD3LnaMPGeJmfaQpJXluAdI4cdra6BTtzLGYLZAd/YjexYeHFMLLYXLm55I+BQbK4BEQKkFJmZDUg5ANGED23VPDX46mFsrQLtYSQ3FuvbcjUiNkl6ogdCDqQRdwafZbvKldG59fP8XjLDaIMsfMwWAzA1tfVNbM8R4sAJwlwsfPZGKrdGBcyNNjwssVMCiydzPJNk5r7s1uEKeZkUoBgqei5vArBtKSAPDczhxbxqE6lPxid8YETgcOMEkjTQq8nnQqa+GIjJzul3I1Ne8l1owcLewBSS9Vlo2NvfcB2psdfFTt8Yi7jbeuYELogwNtmLA2KDHl4bhMjswNNLI1dDc/OREMJ7ChgIOajZGXYQAMleJgbphCAaRe7l010H65uKttmAGcQXp9SL36TkS2wqInNPBsaqJIB/aSwWsAYiRbzKooZGRY2TNc3FcsLd6mfCIjEAwEkAE2F9dVs/jOLizrRtt7VD/8AM1AIXvc3GNW2WF6B2a830YVp3Bf2dnkjD/Lkg54LXAneLWQEDxoCON804Yif3WffZF0tg03Uwz5p9h2FWkdlfNGmqWSZXY8Ye8FMf/bISSybpdgPAqZs+GO4MnRzHFVbJG4Bj6dw0jFchRVFI+nmiJAfnZ3Vv71FS0oFNGAwGxuc+0lEsDnNAa7TpFQQQmWZ5bGLAuF8lSzsLaeqa92E2biz7F8Q2PNjeHPZeQsUldKJKqZud7NJ0shGXSRzglpyMYNx2XCNZTRNnaccMlzuuLFHmmE+SPZyNGpA7ymE2a9pPAOF/C/W7Zv3Tvf4cNMAZSQCbZBRDZv6CQXmy7QN6aXBobhaEC9jfOg/YgLtWlpCjnPxGSzZ4mNtweLIOBuLgpgfjp3ugfxZp6FWQZTRc83y49fQoqiaUs1DQCDlxTxMHN6pqMgUJXSPZpjHqKJpYWHIlwK5qgrH7y73K/Ll4GCIBfH/AIaGY5w7Jhy++l/JieYWbNpjeeciBne/rehqjpqeOCIWZGwNb3AK8l+HLaO9s3IQwtYNwt5/A/Wyg+6/9a6Z+QjLby4rDyVSVD8DJXteepiF8SlpZsZcxzBkSjUxSgOtzZDiOI3qSDmi62pFx3omVObQu3lj7+ZNjMbm9SWRpAPfp61eK3Ake1Xwkb/yKDsOWocFacOHjBc3Ug8UDTNP1kXxSyAEgN1st6MFGz/p0QpI8IDql+T3P32Ov4c7KaeWX4jBJL4zp3ixZbU+S3vPpRpnsJmbMXtuSy5F+FzqsG0ITxeB6cliomlGGvOHIEApxBNzdPfHEHHQrOiqCA4yRAkFGSoxc2yMWxFvPNQErrCwDihBtaF7tL2KEe1nRu6pk9IUdHEHuaOmcLmajCMiPTdObXGUuxnEHB2l87psuy2yRklmPGCdwI0REd+BCEj6mMavbiWbg7LIklO5lo0u5EQRBp8QexXeXHcg94u8N7wU9jLXDsyUZNrUzR+595RbqAO8K28BEnrE+tOGrQuLArfCGiJb44V3lOEDo9xWIpskXNyx3yw34jcmc8SXuEe4pgYXWIw7ycRJXOA2dkL3ThdrOiE9uYNt+IHNMnBe6wl3/WWOB007sMI7NVFDTANjNiTq/rEdip2Tm8DGdoVTSwMlpBDzMmsjW28yMNFDNILluYBGryDme4WTquk6ZGK1nAakcbcUBzWd2pr6Gra/qFht6EGPIxYh6wVKx3z5t2qB2b3uFt2ACw7xr3lUxjwY89QQSE6VrpOk251NyDop4J3RlxLAnVEYka5yOKxRbM0tNiCi+BjjqWgnwf1t2b907w8dHI24bZ7ST5kC/K+EaX4LVy6JPEoCKShkGuFzHe5GOtE8JILcOYPYm11IJW2DtHW5LJkOzn1BYMbQSHbwShNG+Nhu5mKTGVMNnA9IvOTc77ymy1sMcjDngsBkBfMFCLZzmDLE/wBV1cHwsTxfQKOnp5ZpjaKNpe49gF0aD4MCrrBglqy6tn7MWY9DcIT9qfDGepfpQNPmlk19Ay5MMd+PIXGwQfUxjc3M+bwf1q2f91/61n4JuO7ltaxsQi1wc3IhXF73XNVo4SNLD51iglNruY9rh7PaU7mSL/VI4g3RNNOAPP6Vjr+YsLOaCw8HAJrsUbm2mDrmy6i6LexxV2BwGjj681ZmMLnNnk8BdQVNLUwT7xoATrcLDiu5pO+yZPDCeZlq5AbOa7oRRjtPrNy0KAB0dRUmdsL+hDS2ZEG3zF7Wz7LqadgeadkEAcbBrSACe05nzlFjwWnMG4KxUjiNC647jmFlBNxBB5CcDRxtZNNTR0eNrTHEGlztFCXYRX0tw2+b7LBUSN1zKtmNQhtOlYL2rIQLX8cKWSpe6VuF51FrITQh8lQIzphcFA+jdRumfIC04rACw1Wz/o5pPUmRAyU8t3YC0ghTsLmyte0N0HFPbze+5KcIo8LPEbme5ONmjVxsjELtzAIvuUQ1eEW/CaneBL804WiFzqVBLVWvPHCG6OhB6W/sUErmiO0kdzitSsuck2CCF1HBIHm+MzUzWjzcVtaSMSCgxxnR4pRb2KtfhApLlzrC1MMz6E87cpg6NgGPdGAVnyl7sIIzTJq22MCNmQA1NlgLmMdcAoszG7IhEPKIjsV0kWU9HTsduxntJuR6kH4edcRqQdUaaJkRDCNQ/DmUHxSwvzje38JGYKcZTFGXYImAABOoatjZH2eQMbCCMivmonbi4juQ+KcyzrPdfzBQQS2ka4lwuQ2yNdKW08DiGtL3EvAs0IUc5hksSLXLH8QDbRCp2iZXRXjiaSQcxwQiDRobEoSSEuaNdU2OGzUdQVikb3oPa6K2cZt4P63bO+6d4d6zmWuuAAXd/IWRDiVhaGjcuerZJdWhPpNnTTuew4mgkEEELDK1m5+R5LRu7kItiSgnXC0elEvmda4eQ1GDZzAACA0eixQYxrmWLsXrDUSyNp0HsA/qmMLmmKTI6gBQHUub3tTJBdjgfAtHc6lHaFTQ7HGldOBL9yzpPTKLZcmLJgjMj/sN/Nxa1Pg2QySf5+pcZ5T2uWJ4CytyXkvwVmPk4mw8H9aqD7r/ANfhYuXJdG/uRdH3ZItwkahMlgmLR0Xw4vOOkR6lilLPLFh36hGMvZuOvrRO0m4cjx7m39ybI+KrAwhxDXjgV6nLon7ZWOmNu8eZY4Hhc5SvjKk2RXvs7TLfmDmNLJkjnFl8ydRZPmojDNVNZTMdfBfUnfhGp71R0t/i7DK4ggueA3M78I0sdNFLWS4pXE2ya3QN7ANAETuKx7K4lpwrnNkP4xOutFTwPNXUvyiPRbvc7cjV1D53EGR5uRfRNJJGR4EoOeHA2JRBzyUjZAYsWL6uqlwhk7WS28tuajq2mZ0QjAcGghxzJ77qkZPgiicxwuLPfmpamfDCzM6ptBFzYwulOp4BNqaCVkgDixt2oN0Db59y/RMF79EexB1aC7xQSixrYWeNm5YYUxm2ad0zJZGCLSJ+E68VSGLAx9bG7eTNi94WzZAGyy1RvvLGu9pVBMGtLpS0E2/RhvsJQ5l7aUyC/F1ltZpjfA2cBhuAqlldFUCI3bICdFKwOcWnXkJi5x5DWcdSe4IRsJYTZugWObHfM6I1DS4nMZJjiWyHUmx7U+MvFhfS9s7J1sROFCpmku8taNE+KrcHAsAAt5gAEWw88zEWXseLSnyEF5JsLC6MdHJM44Q84Gi3W3n0ZelSSQ0xY8kEC9jlcEj2WTawiR05ZNJc6Kp2btQUrrTPB5vFfcSmzY5SQ0vOFvnVdVVRdBHM1lteavf1LaLLCIyscAG4iQOiqiWTBLIQ/wAx96GzdnFnjy2c49m5CWWcDNoOBmVr2333i5VMHuHPRkg2PTCEU7YnaObcHzlAi6vOzvRNXIeLz4P627O+6d7/AAm0dG+Z27q9pTpZece65dqeJuryALFM1vBYIXneAsEsbBmXvF9+SmkpXQPLHAkAnDwUlDPHIWh4adFBtCmE0B7CDqCr4Rxd/VNbFFSD7TkXyMjAJNvQSjDPFTgYmsHS4Wtb2BYpmAE2a0nzk3Qa77IA9GZVo29yEkmEAJjRYBAceTE6ysLIVW2do7V1ZDaig9sh9Kik+JbLj+f2lMDOeEMea4ZDcFd5J3ctor+UmQUzGvexpAubusqJl8dXAP4wtlM1rYlshn+ZLu5hWzG6CVypq/asFXH0REwNwk653XkU0fnfiW1Jf8NR/hhcV8Kpco6CoH/+Lb2hfDKXSKZvniavhdNk+Qs+3VD3HwMiEcKs8t4i/IxlNLFJrhcG/wAQIRs1w1CaYfjLCLPzPemSVtO/MXIBPE6IQzFr84nizh70WiT034hXx97SrxW4OPrWFzmnciyvfEdHBF9KKhmTosn9rf6IMcGglwAVRVTspqUOdJK4Naxu8nQKtO0fiT4TFPexEmQb2lPf1JIjJzgjwFwGfsso6WAH41G+YuIdHEQQAN9wsJqYu4psrJYTo9pasLiDuNl/Zwd7Tl50QbonrIOsAQEXtOQNtTZYK+mLtHnAfPkpH7RfTtF3h5aO0qpgpJmGwjZ09Wk3BspXg3YHPYOi8M0VRFYMAiAJOEZDNCc87vf1hwKuyS+gYboEIxQMEnXDQCsVS8adFETxOGhbZWjTm7WpSyZ0JLOuy4Iz7FWOYTFtmORuEE45D71tXcKaftMcUnuKbDsySq2xR04DTaJjIQwuPmU04knsylo49ebYAqiuqDDC4xx34nIdpCmgdbnsZG8OKflDUOLmHeTcgoiYWAHTwuA9RXOyEbhkOwXWOmkacja48yeylzdgL9LZmwWCO7t6u7se0Ed+l/SEZYHMcN2SIxEhSStxkiNnighOew0cha82LoX9oF7KeZ4NOyK4bYg2Id3gHVS48Z2ax7h5D7D2qokqSyeER81k2PQNCEcRikjD2XuM7Fvd32RjiDKWEMI8ZzsRRqNpc47PAC5CO93Bre0hQgG72qKadkUbwXvdYDNGV7ZnjqHTeTwQgpy0EhxyceAz4dxQbs2N7rEOJk/LO6c6qZjqYTieLgHrXPoKxbYaPJY33ldFXmvwBV5MXEn2nwf1t2d9073+Fz9Z8XYbxw+tyDmLCS7gMlYuIF3DIqzGsHG5QkrZak5tiFm9+5YpbXyagG27br+zVTu1qbHjmebMjbmU6s2jNO7QHT2BXlY52vWPcE2WqkmcToUCXP13lYn/AGj7TcrCFcl/gauXxHZs9VqY29BvlOOTR6V/0rYNHRHORjLyHi85u9a/6x8LtqbT1ggtRU3c3rHkwxjiczyXNgnzM5mF4Y4tsHcE9+cu1vRD/VUv0tfUu7sIWyRq+qf3zfkFsVv+VL/tSvPvWxo9NnQeduL2qmg+EuzmwwxsaY72YwAddBpswAJ3Hw3FhcBloiL99kWvBQOYXTRpww6tkYHArnYJaV+p6nehDXBjyQOPA8fMnQVLjboOOJh1yWOgGMXwHCe7cVHZ+eVhr2FMfjbcWc2+vYUBLiG9CnnbVEZNBumviJ1ZI2/mIXMYHl5eXOc097XFpXNWcwMBtdvFp4qprJScUsjzube577KrmsXtbEO05qlZYyvfKfQFFTSnmWNYLbguZna6+RNigyvlto44gr0zx2X9GafiyFyc8gpSAcOoTmC5sj5S6Dy02cx2K65+CDatN9JlJbVkgVQ2FjMsbTfHbMp79jT1UvXL42XFhexJTaiWngOcczQx7dzXadts81lzWZIefTpZCi2aIBlNKLvPAJwgxAjI7yi45oR1Yv4+Sx0YeNWG/mXRRh2jTPETZOgcnNvvQcCX0EIA8azh71THAwUsjcY0a9/5hPYYIoWkwRRjPUX3os+C0ODPHJdyeKQVEYBDjnax7NFUgNxscGXy6NrlczUlriHEIOp2yE5hoY7zHJCOYk5537wVzsABbrbEEKkgeQC2/rWHPcBdYgLDREy2uBcEDzhZNu7eohjAlDb2s03G5GXaMJYf0cDCSewAp7H5OsQqswyRmV4bbXEUXyFzjcqxPJakqZjxDQjNVNixtY1rS48SqGp2bDPUzSc7I25DSAAqNleX0dy1oABL8VjvUOz6UHIWFmAmwRfjFJPMWPGIgu3lczsuSNuscBa0X1OGwT4dsUgnFnXLhmDYAHgud21O7g/D6Mlkg2CV/AL9Gz7Pg2+F2zvune/wRQ0Ekg+cOTO9FxLibk8nR7Bmg2IcTmjNVOEZvuCZQwNgY8P8ZzhxWV+JWHNN2ZRGEQF7i65OKwXx7ZNmROiJPSzvcBF72R73OuU2moHW1kOBvdvQDHi2bs0BHZvjZ+vILpuPBY32Qa23gWYAv+pfCjZez9YoCa2fuZkwfjX/AEfZNYYf8TzQZD94/IIUGzIKXexvSPFx1KLpAOXFN3ZrOR/mHhfrPs7si/8AWs/kHNZhBOHWwNgrlG6xMsVib2hCt2W+n1nhu9ndvCMU4c3IhMleJRo8eg70/mBTzNDmdu66aT8VZC1gFgTdSMDiWnIkITPAYcL7ZtOnmKwHCW2Oe++hQlhdG4XBV6CMbwLejJSz180jpWsie/ENSfR3qjjzkxSn65y9AUcTMEcbWN4MFhy4M0DTPdrldGZgx9ZmXI6KMEAA5DcFK7V7WonrSEoyOs1Nia6xJJFlU01K+ZjBLCThljOY86oa446OpEEh+hm9zlW02xxAY3F7pySBmLBnEKohmEs4MTAQbusNCoNnueWDn5ySQDdoCfUSY36lWo/4k3m4y14cMDc+0gEoNFzl2ptVTkXxPDbd4Tm35ppIG7epXy07mMxANIKEb2ufJLDZ1zgb/UKV9SwMlLgc2l9hf0uVQRDWkXbIxuJ9rAO4ISUstLK27TmGjVTQQu5mZxifaz2aW7RuVQHWfKXW0N0573Em5N7p4oHl7etYN79VIwYHN5xo0zzCa3NgkaTkQRuTnVRZbrXCEbXMzxaacE5viYAdwJQe0uhN7at3+r3IG4fcdrQi9pLZ2i+8h1z6AhT0higJc+QDG/s1ACqHnEI3HuCqW0b4PiYxHR+HPiQqtutPJ+Eqo3wSfgKrpjZlLMf4CpoNlshcAJTdzwueqnVM8wwFoFmdw3lUUEbCyIzO4yG9goADBTyRSyRi5bEQcI8yfU1bSyKOVos0GQEgJlFO9s76eNxksGjQjsBBTqnZVSyBoMrgGtCqKGqdWVVhFDE6zbomUvdqTcokgJ4oi0auVRR0gdSUxnebDDYlbX37JP4HraY12O70PW0R/wDZ3+hyrBAJHbKlxXzZ0vyU8u26SpNBIJI2Ec0b3fr2Ku3bHk8+L8ltM9TZLvQ5bX3bK9TltvdswfhP5qaukaKohhjuMDdAU3ykw7yuq3ecyhBSlg65yRL3THRui5xxPFXeBwCBYbqCDZhmr4g55GLptvgQklIDQwOPVbkANAEZHmQDpEhrL8SmumLYs4owGs9585uU03cWNV3EldVrSckS8k3y8DE/uVzZCaLaW236VkxjgP8A2Y8gfOcRX/VfhZBF9FS3qn95yj5Lkv8ANynCXcSsEA4nPwv1o2f9z/61n8gMKJNgEb4kRIbaBAp1JWNmYeqbpge2pgFoJ8x9U7ws+bOh0ParXcAMwAbjUC6L3CYG3E+/uITXQtJsXjJwJuChTTCRoHNvzHYsU/NXcC0nIrNf2bucVqsSaENwXYiE8Pey12EZFFjnA66K7O1EyEg2Gqa5ly8lMCA0HJNQVDpIvm39ZuoKoqo4y0wuPkZhMY20NY8M+oCFFGWvwOlkaNZHZX42RfKZZDifxRKtQnd0vcV0GD6jfYFfotUlNMHsKjnp2SzgsLhcOGdrFQVeDDWRsIvm4NN/xJhGF89C/vjaPYooX2lpqDCNC2Ut8/WyVFT0wpnti5p/iNkxhbNMpkpzG04r2D8KZMefo5TFKNQqgzD4xTsc55sHGMAu9GqZDHztQBB7ShNUNZGMDGjIEoJr5WMOhcFTMqHRgNDhw9GqxTyzEXtnZXgjtbX/AN+1OZIXM3AYhwOqjqQBIA2Qm2MDI96GMseC2xQifzZcy/fZNjYDhDh3hPEZD8F/K0JRacYMeHxukLW9KBLngQANzsXt0VM1rQJYOJF758MkyEk2Ly3gLKeTnoqGBuGPrFxx+fCFX1mVXO97Boy9m+gZKeje17LR3JIcGn0KtYCxnNtuPI496lkLpqh7n3NwSTmU2KmjlnDgXu3C6Ddjlm+dwaO7X3IuACwTNDkOda0INpxylFfrTs77p3vRV+T4lQSSg9O1md5VySeTE8cBmVzcbnnUoQVUEI+fwAzfbJ08wQiiETdwzVgt/FSz1LIoATK45WT6bZ0VM6QvlLbSP42TqmqwRi7ibBMo6VxacwDHF2nxneYZecrPCgyMDeViktuai+QntsEGsA8C0faVLFsx0dLnVVT200H235BQbF+C8VDAcMUUQgb3AZn0AlGaCp2g8WfWzF/cwGzRyYYgOOfL0GMG+3h3+FFD9yf5/kbhObfQLCBbfkBwWEAb9XHgFZxaUHAhNnhkoJzZj82O8l24p9NO6N4s5psiGFwPTGdsrHNBwLH5O4t4X0I35IMsy97ZDO6vQ9TFhcLHsOSe6Z7xrvXOQgnX3oNjHaumgWhAaq3JdqsrVRd5QQXPRZHNvsXNAAHwMWXFFruibHgjzzATcYPcsEQHL/YXXNhcFDmoyzO7G+zk6KL9htk8lxB9KkgrIRFIW9DP0lSYDKWh4A1MLSdFFNV8++SWNpFyGRtdbLhdTSPa3rsZnZ4bYp80mOWnaH8Y3FqNHdr4HyM4F/8ARUxfGRHOx1/LQc52PG7vzV5SQLZFOeMjcLp31sfWmGpLmS9B7bnENBojTSB8brNdpYoykB+5Fsl4sriykgAiGHGNSGhY653OOvmc1zO2nmUgRTAEX4EKRssbGBgDBZwDRqnsgc10ThoMVxYlBr3txNdiIALTcFCg2JHTaSy9J6MlfEzFrI32hPALmBzj2Kto6h8phe/HbqjCQQe9bUlnc+KB5DzeznaetbYIA5jDb6wW2JNQB2mRbSfEIHvgZHbQNufTqmSUtMx9jicHDzNcucpKd2uGT2j+i5sAlAzxnsWOqF1hjA8H9Z9n9kTvA52qFOw5Ra/aKJ7ByEWHHNMdNJVzf4ajGLvduTpqmarmN3uPr/oEXOLsSxcghgNVKP0knU7G/wBSuemkLTqcLe4IxQh+k0wuPqN3uQnqiY/mmZRjs/M6rGS4oaox05OjnK8nY3wMTrKwX/UvhtAw5w7LiM7+2V/RZ6Bcpz4mbOgf05yIB/F1j5mpkMLIoxZjGhrRwAWOQDlxSAWV5e4eH+s9F9wf5vkmlubc1Y4jYcCmgWAWCpuNAAFiF0WEPbqENqUPPNzqYW9Pi9vFYDhcrSgm2XYPb5kY3s6V43XzGo4hc5A+CXeNfeE+mnOPQ6O4q0Tnbrq7Hs84VtVdg8EaI2Y/cDY8hbmECUOVsrC13q3Ix5OeX56FMOeG548ridV/dsm/MK9LD9232BYnrChNRz0p7wpYqyNjXYMVwQGg5ghV82zY5YcZpxGXDBMBYbxbcpo7GGWTGNCXA7reSqWhrTUVWNxwEYct62HKM4MvsBfBqQHFS/hZZUT9oD4g0tguMIcgTmFZzyBow+sgLm4blB0rb5C+avVSwgghjja40TbhoY0Ea4ES6wQo4udk+dPUbw7VfO6Pxh5bqHn2qnraVlLXuwFgtHKN3YRvVUXYqW0zNzone5bUlylhmPa/IetU2zWfGK+ZjnDRjc06vq3yHuCx7XgHB110ih0O7kAe4AbzyDnhcXTjNDHqGtL+4uNh7HIPoc/FeD7R70GtX6IP4MKxzk+F+stD907lbS0sszvFGQ4lGad73G5JJKu1XeiR0b4nmzQhTU8Oyos3Ah854vP5KwAZm0C1+J5RWVrYh1L3cexMpaCQjLLAwcN3qC595qqhpMLDZrfLPBfF4TBf9PKAZuwbmoueGN86DI7WXOS/VGZV5MPBWj7T4GZcmtaXPcGsaLkncAhDsCba84wSbRlfVHsj0jH4QnbS+Fs88mlEz/8ALJr6G5cnWf5hy9Nx4Cys0u4m3h3+E9H9w72rP5F5b0fUFJvPpK4ub6UL5G91hyKyT6SobJEbWUcjPjtL807rs8hy5twB0TWdGUXYQCDr50Q39IcL2WLDuIUT4TDUM/RA5jUxu/JMZTEMsLZ2sc89eCsQfTyeLdZckTOvKxv2nBUTdaqLzG6otBKXdzSoZoy1rXIHRqxAghB8uBxtfQp7HlpTynJ6LQS5DRMQTbAhozC/u2T7bUTSwfdM/lC5ttzqeQU9W1x00d3IwV0FTFq+7gnv+DeCMDDge32qqgDT8WpZCG2zvmCLZ5qolnM3MwMub4GXDU5lLzf/AE2lc7TGXvv7VMcsIB44/wCiqBK0ktyIOqjJOfqXOSEDs95KwgNCjbcyOtZNG3KsB2LL3oAnHEx7dzXJsbf0FLEx/FSTSF73kkoq0z8/GPJPF1JSFVnWcqSZ15HkqzyUX7Yx+SxxXSKwlg34ArmyHOOQQJcRwWOaZ40xhg7mi3txK9FL2WPrHIPiDTxy9d1kZPC/WOj7Ine/lBwUzNB0nK3eUBGnE4Bq/MngFHE2faE3zVI3oDi7cE6aZ75DeSU4nlEX5vTjxWLvW5fF6B1Q+4fP1b8E2rl6bsMEPWcmUEAmmaGubcQQnxU573zym7j6yUbF53rxQuagOLXescx7T4IaxPqaSHZsBtNtGdtMOxp658zQVDszYJZkyBjMIbwY0f0AT27NE0/z9S8zy97tPVbkwRNHLhhHE5lARgDw/wBZqP7h3t8BjTbE30pngkeCC3CVcI0shDhjifk9nEIQ4Z6d/OU0mbHe5FnRdm1B7ebd3tt7QUQWseznYrHNt7hR1EJwO01A4dyLce9oNro4BdFmbVOW/Ov/ABFPdfE9xQTTqFYoYQmEaXITN+Sv0o8yEZ4GOtZwyKubYw0/WU/iYHj6jgp2Zvie0cS02RLCB4HQZ3If9Mk+2Peg6mhedGRst34eS4QBDrXsoZWhkrGyBmmJoKiENo2gM4AWVL9dU+5zh5lFufb+FR/vPUomG2PNcLo09K0yD9I8+gIOmNtAi1l1f4R1zRrZ2d7+ME/s9ITgiUURVSA+UfAs1ElWqp38I/egTqFgqg0ZnC32LmBiJ6W4IlxzCKEFHLO/PD0gONv6lc3RwNJBO831OpRfTTAeQfYULpz6Cma3V5sFDsWiAxATkXYCnvnsIhhebMCbLC2Ruj2gjwP1ipPune/kbDiLnWAF06epfK7eeS5sdAnQU4J+clO5CnpqfZrPowJZ+1x0CdgsOs8XPYE19g/QaIN6oRqKlrBpqU+YMZG0MsLWHBQ0cAkn0HzbNCTvcpa+qxP36DgEC9rBo1Bka5wmV+g0CsyyFsR7vADn8nx/4bSz6w7IgwD76X8mL45V02yWaTvDH/YHSegsUrRy4n2GpWgHyF/hHS/cO9pWfK9k9RZxAa7IZcSqiN4EclgGjcN4+Swm6D23HJzF4ZxzlM/rM947UYLSRHnIH5skCMZwuOS5o/pswdCoJ7ub1tbg2UcUrHEB4eCJG7iBvWGM1NMcUbtQi7LDZTMdZjRZS2vknbwtck8tuApt7CpQcWFwKm3sCfqxmF4UsxPQA7CbKaZxAaB3uzCkjaDIwPHBRE4opXxHgohds0OP6zhcqmkGKGJh4g5H2oP1p2Adrre9MOtO38f9VDgaMDgQNz1QTwGKeWcAkEhlrqhpIGsjgeYwMlBugb+L8rpurRbsusJWWqvCRwKOI3tyHiE4DIhAm7ioqd4eG4ncXIyvLjvyQDyXlEgr9adoef8AmWYFwtBcZBErDkv7ZOzUCQ2yHFMO+ykqCGwDnHHQNzU1NCJayWKnadBIeke4BPpmQvJDo5m4mOHJHSSuE4JY/XCVTc51XWJsL2QhZJNLll3k9imnnDpJohFrbHZNhZDZl3PbiPTPEhB07sMAMdhYElOkDKYRANiAc4Xd1yct/EoQVey4Wu0ku63b0feVnqoRjDi0mM24ZhNioNntebauI7gFLtCEPa4h0ZDb6lxuT3Cyq3VTAYd2pAsMwL5FU+CCjix2DMnnMeABt+mJ3RO96ia+RsxwFm/sQqi/micGTeXnH4j1bpku0i+Y/oaVpe7zJ800k0vWkcXu9wRL3HUnRERMsRdx3IveMRuQrQvncNcgoKaN+O2MZuA3cAL6qSocHE9Y5IRjGddAEBcoyvsDle2uqwNJxE3tbgB2BY5OxYWAeBvTKeCSeU2jiY57+4C6ND8FBWVmU9c99bP/ABZj1AJ1f8KK2qfn8XZzTftuJc/kzLuXFNfcM10r/IfrFTdlM5dPlBnqvte8omcgjQD2fJlhQcOQwB0M7edpn9ZnvHAoRjn6c87TP6rtCDwI3KwsdE76M3CmkGGRzncA5xK+KZTPBY7xFBb4xG4CJ6h8tvr/ACVMNZGgdx/JUN85m/hP5Kg/fN/CVB4rx6Co/Lb6CmbpB603ygfMUzeQmxnItRe0EajQhSR9CYYu1QOzNh3KJ1g0guTg7QBTN0cQpZNJyzuAUzAB8YJd9fRXyqAWX8ZmiEYDnC7NQ9ml02RnRkLr66O9oVm3O4a2H5qF9rPwknyckP3jVzcRbjBvwUpneQ/Ik2Ug8dSDxk/in7ynErD1kMSFkR8Jq8ng72hHFuV3INarm6I2jOWsbYSHQ33o1Rk6bcbQCGOObs9yno3ukgmfDJgcAWqWWQule5zjqSbkqSaCGJ+kIIap5GB0UTnNO8BVOvNH0hTyvIGFz26jEFVy0YZHBI4g52F1NDOznIH7xZzCPaheluMhELD+JyMlYHA2wZr+z07JM3udzjz2aN96M21ybHDGbNB7EHtxBO/6/VwsuS+dwb/E4o/9UhpmaRRD1lPc172HMZm/9EWQQukfjlbxJ00JTIHiSHopwfhqMzbcFR81j50KN0jg3qhCesiqGttgjdvUjp3EAhp3HNZAcFnbihoNUIKO/Yua2b1gXzuxyDg0aA959iys06prRhaWkEZLE8ncNFifbeSuYo4aWjsZngAO3N7VYydK+E2vxXPVYY22QXPS3HVborDA3rL4pQveSBK7ojfhuU1rCGkEj1LHPnp4F1ZoCNXHRbIYbP2lUshJ4MBBeoqHYs2jYmtsBwa0En1CyezZjHy/PVDjPJ3uP5W5MEQ7c+W0ZJUbJhE5wDyLgX8Ior9YKf8A/p3e0rpcv6aq+1xHEoOqXkHf8oWFAi45JKR5Azidk9hzDgoamI1OziXAdeHxmfmnNOWRUm97vSiSnRAxuGKJ2rUHjHAbt9YV2kOCMZ5NI36jqn3IohFA6jkseB4hSMFnkPb2qB/FhXkPB7ip2eOSOBVspY7jiFSS/SYTwdkm4LG0jOzUI4CYXh7eCay7XABpGbCqdxM8DiAd2tlPzbRC8PsLa2KqYMpWP7MQKL3NObURRl188RUhebOFrlOGrmo8Wp17h6fxT+xdU9iOR4hFo0QPwjr8gNfaF2cpR+PTbgXu9qLJLguadMkSH7yquWotTUUssfFkJPuW2HsAj2XODxe3D7VtWKhZHzAxjUF7ePetuYMoIv8AlC+EUc2OKmhYePPNW13svXQsa/S0b2FfCCG7RBKRuDACbKrjno21EUkcj49Hi1uk5AVDWss7Eet2cU1kE1Qzog9Tu0ag+XGNG55omEdzfYEJfhqXgZMtKT2hgt61V122J6kR42Pd0MxoBYeoJtDTsZUQtEhza69iU0xgtdiJFyudYWk3J9Sx9oYLX96AZcOH5Kz7G7na29yf8WldISXhjk177Ddnc6q5KwglB8zQdLi/dqgyJrD1Os431tuTnwhzzcydI+4DzWWKQncFYE+hYI1ZwcesfUFacyD6ONx9SLWi2q5mifKevJ0GdoKFPB2n1lazPsT4qbNG2N/VLgXJkUWCNoY3gFk53gXdc6DkNf8A/Exm+DZkL+7FofXIjNFTbNYc6qRsXm1chuFm7hwCu8DwAyBoTINvyRAvux4Z0Owfmqkz4GSPeCLHHbrIznqkjy26IEXXau1dqPFX29B9wf5lnyBD41U3sLv95QdMSJWXcfK+VMZ7EH6cktPKJIXljxvVLtfUimrT+CT8ipqSYxTsLHJ9VjcDhjYQHO1UED2thkL3HrZiydG64JUMwtIA13EfkrsJFnNOhCfHcgXCLTdG2CX8X5ppGRuggUE1yFkbEsUjOLSp2anF3ph+cYR2jNQydSQdxyKfGbscWnsKqoHl7JLPUZkwbShLHD6SP3hQPzp52TN4B2fnGoQLGvjN2kXCDxhfmFTkXMbQOLciEI6F3NnG0uJBWB5c0Nug5xJcM0wDrFAEEPQNiDYIAIWCxNGvBDU3TR8JNogE3OK/4h4GYCr9o7SnEtZ8WpWOzJJcbcAF8HqXM0zquXe+fP1aKipxalpmQj6kYb7E36yZwcmDcUztUfByG5ripyLQxZqXa0rZKtwDmggbrAqphfVRUjDNgbYltgQHe+ykhqRAyJ7SwjGJWW9RT5aVj3FrMbVZ+EkEtA07E2AVk++ctiYR5IaLpslxG+5Taswuc8h0YwWC+KSBwmDmg6A7xqCE1sZIBDzmBqi5l877wN4RcyRulkYiHDhdGbZtRIdWxmydzRe7O9wDyAsGdijEC9nWtZSSyta4POI5uIWAWbuyCNtQQFYBvAIvkaNwVgsFHM877M95QdMZJDhaNBwHFNnqzlaKIWAHqCM0wG9xsEGMa0aAWU3xqwa0RADM6n1q71hjA8/gWamUFDPVyZthYX2420HnNgnsoa+tnzmmkEZd3dN3pL0K74aE6spICf435fy8l3k8uKVoQuBuyTK6eWqEsDHPmLy59tXOO49+awVnNMcZgbtxRktxk7xbt8yrQxrYpssmgHePcewLagl6Ejn6dSEYTbUJlSImSWbO+wtuTrJ6DW3cLITbZp3f9n/1hC9gQSrusgN4QE85OhegJ2G7i2+/wsvkDGbjRB45Q+MQbRZz8O4+M1PMT59mzc/CdQ3Jw7wiX4NHK3JJFdoN2nUHQqLaTHva8BzdWEKKbQ4HKro39TnW8Y81OwkcxN52FVLhlA5VbzZsXrC2g7Smee5hW1N1DKtq/wCwl9S2pv2bOtob9mVR7oyVVM6+y65nb8WesB6bKiM/XjI9oUYv+nse2ymi+bqchu1UhFpGg9oBCZI8kSa8QiDibKAVKyEUtZKHv3HisL7jRc5TEhWkdDJo7RGtzp5+YnG4k4HfktvxaxTP7YnB4W3mZmlrP+Fy263P4tVeenctszzYJ6V7WW1fEWgKtd+7/EqkRYHOjxXuDcqcEh88duy6Gjqj0MVBFWTVWOcyzdbMW9FlRcZfSFRcJPxKgO5/41s/yJPxqjiBwNeL/XKp/wDufiUH1/SFBxf6QoOMnpH5Kn4yekKkGoee9yof3V+9xVCw2MDT5yqMZ8y30lNpqd9OxgLdbNGo0A85yRgp7PN5XkvkPFxVHtWlZDWxh2A3Y7e0qSHaLqaKHCYpDG7HxBsrV8LWnN5wptHOKZli5mVkTSPqpNXZe8oyDnIn4JW5A8QdQVJSvxPcSyUl2TdT2lCTR4Tm4nG2A5DJBpJYcN0HNwkhxG8FYdnVg+qsNOBy4WqWeueA4BsZtpqr3uboDU8mJx4KWrfhjFgNXHQDiSo4YBDAbsZm6TS5KthjabFxsBxQYwNHnXOVoPkAn8uQK8iy8H+zUtA3Wd+OT7Lf6r4n8D6UEBr5YzKf4yT7CF8YNdX/AO5qXYPsNyHIBHfeeW8rncEKbY9dUaczTSPHeGm3rUT5YonESguIwl2AEHi7cfyXNNY2Jxmkc4huA4tOCwxuLJWmQuJeBZtiOPdZPYML5GMYBic5hxAXtoO/QgKGSdgdhtMbksccbe++qoqaNpxBxtbiQVT1GMRsaS2926FOlLujCL2sAbIt2pADgJEe7TrhNgvhcx9ut2IFwBaACMioh1y0cE0VMxa4A4wsUjQ3msYOEdEe3j4WXyJ1ac1ufkVfkmpZRJBIWEcFQbSFq2P4vP8AvYxk7vCnp284200J0kjNxyy0VS2aI5jUcQmVlMyaPqu9IKfPlCzTVx0Ueszy8qjhF+ZZ3uzUbRZgyCtqWtHaVGNZh5gohlzjiouL/wASjGhKYmKif87C13fYrYMwIn2dSv8AtU7HL4Hy67NpW90WD2L4HSaUsHmnkHvXwYfnFD6KorZOsONv8am2dKWm74tzle7DoUWTXGoQngB3hOaMJKLXKN/C6j4BBo0UZNr2QtcWITQmlBBNCDhkUG66Jkgu0hEHlcHLFHdELpAoMjL35NAuSjVV75X5tif33fbT+EcnSaeBQj+GdTweWy+kAn1pkEk9fPlDRxFx7ScgFJtTbbp588Uhe4L4rs6GHxmtu/7W/k/6js19OCA/rNKlpXDpMcPP+Sly6t+06qTPCWXPaqjUOj9KfHSTxvc28gFiEMIA4IcmvAZr9C+R2rlnyYY3FU8TA+qkLjqImaoCPALMj3RM95R0GZ9QTp6/nJDfBmmsa97zZrRcp79nPqS2z5iSwdgyCOAucMPpFz5+S8o7/AseR21PhHMyHfIKWHuBsSO9xTNm/BmrwaQQYGfyBfFtm08HkRi/fqfWSswFa3LaG/lFGL4F7ScM3vayMDve1VENUQ6MxPdcgvj0tnpZc1RFoPWkF32uRlfT0565ptVQzQmZjpGG7Tjw487+92ZspmSCOWQNBzGCI8LWFhclWjjETjGwkDqBot3+7UIlz82OhJOhtkd/FRQ1cZbI9wa0G7OsTY6g6qnLS6+QGK7rJj61j4ntd+iHVN7dIoPma+UFzXDMa3RwOe1roYmjotJv35ovL4seeKwAaiJb4CSd+5Ay43FowiwsLWt2eFl8kCnRnLNqa/PQo8lTROvBIQDq3cVsyv8An4zSTeXGLt9CmiZzsVp4fLjNwnE2Aup6eldzxIjk0Ygxga0KOnhMkrgAE36PP2KZ3jEKR/jFPPjJx1KPFHijxR4o8V28hTuJUzerI4Krabtnf3Epkk2mB+9o07wg6zhvCMUnYg/MIhFuiLzgJ6Q0KucLj3FObonxEAm4QeLtORRw3Cxm2jkQVdtwixyxNTo33aVzgztflyKDHkO0KuV1U51ooyCQ7CAd7z+SZTQNjab21PE7yggUf/maJ7AS6WnYB2nE4L4pRwbGhfd9xLUu4vOjfMEZ68Sub0GdJyDQSg4XCw7OqT/2n/ylPwG8gdutdSlhvI6+5TZtdIcXEFSXF3u1sRdOMJB1kcAOWwKPMFg60hw/muapmtWZVzYIDC6R2huGjijazbMav+qbXi2fFLzeMFxeRuAuqR8Ub5nGWQOeMN7YwMr911S0M0cFLAI7MLj23NvcnljYWnXpH3J8+yJIZNYHhoPYVnZZL9OByW5Ts3YtVVtNnsZaP7Zyb61z/wAKqBt8TInc7+EYlz7KCg/3VSC8cWMFyrkneSrv8C0bW8ApT8EsEAJe+oj95W05oGsZHI52r3Oy4cdNL9u9V8AlfLBNht1Bo+xGRtuVWHwvfRytlAu7ouwkg5Gwtn3nM6qqdRuJYS6xYGta4C3G/HIcO3NVcVomhwgvk5wu48Tbdp/VdDAxoYC4c5jtmcrW7M/zuntbGwSRPjdm0vAa5ltbm/sPFO567JRaxZiLs3E8Ri0yTCC6FznNsc3G+YCkgALXMxZFliLBY2YngNsRiIdfFf2d6mvjiMVpGE5ixNt19b+5RSnDJGCxjDjecyRlpw96AidUUpc+IWxMd1xu8+f7G5mouEx3Zyz00mKGVzD2FMmpYqueJnPOF8m2HfZZIBpJ3BSVtU6xwxg2a1E6lBcEUUUUUUUfAuORzH42mxCbVUn128lrByD2XCIKLTduRQkYHhBwwPR3J8Rscwr9yLTcJs7cLspPaiwpkregc+CLNVaQhFjsQULTaVbLw/PYStkyvLDK+LtezJUctnMq4Tfg8KKKvbTQsZJpjcT7FSwWa2dvOydTs7SsYFVKzACLQsdqG8T2lMG8KMJo0CnmhE1NTslq2AiIvIGC+/NVstSZq+pju4lz8y4qDZ1KIYBYbzvJV22Cs1Mg2W9jnWM3QTogWPIYCLoF9t2pITsfihpzs0IvnAaRqAMkA+NrfEbc9509/KGtJdkFJPKJ5RYeIOA4rcNFbNya3qAd5RdnYntKF7k3Kj2bPz0QAqQMnjrBVEVa8xyOZJJ4+K9+9S10r6icgvcAMuxY69+E6ZehO2dsotkAEkjsZVySi2ineNWxuPoCnEzP0z/xFGema86+BR7T2pTbLr5XspIozUz4HWPksF1snZda+u2ZXTTiRhjEU1iWXIN7iyNX8MWM1bRUpP8AE/k38odKAslJQfByCWHBcztFn/YeqlgwuhgsR5BUhjsYYQd9gV03hrI8Lb21GinibcwRm7Q4DGeF0+DLmiSD5dh2J4hdJzRIDsHX9eibG+0rDfm8RAcoWln6HGJG3BxL4818rWYcF96D9aYFzrWuAclDJDf4oMDQDcRjzKlLQ404sThBEQOfBbPkswU7C77jMrZ/+0Y/fYMGfhZfLA9ikYLjMcN6Ydcit4KnomiKcc7DoOIVJXNHMSjF5ByKuCEYqqWM6scQUUfl8QUlM/nI/OFFUMyOe8ItKGGzkHK4NkyjkcJzaN3tTcZ5ine8DeVAXhkrC1UU3kqlkyY71ppBLZAU2mZzj3hvBTjJkQNt79Si44i3AU7Jtg9VExD2iKLi0qdg6ZjDeLblQ1Nj8Zxng029Sp5BZ4cR9sqkZchh87imjaAYMmaWCYJec8UlRVNayulIMYHRjAuO9N3vJKZ3pg0YEGWZE1nOuuG9nagxoaCcgBnyEooRxufIQ1rRcuOgCdtTaJeDaBuTL8ONlYi7WuJFjiQeLcyAewFRg9PXConWeCS9p0WbnW1NvMMkXIsYwBuJzig5+ObpEaN3JrR03hNGUbfOU+UkC54k6LDqcR9XKRXyK9bAOMjfahDTF3khGSrAGeaLIQN+/k/u2q+5f7F/arDcFejd2O5SSAEdp7V2rtEZsMwij+y1Fkr/AEI1NVtSvP01Tgb3MHJZg5bucUXVoiYbtvY9pX6t0o3fGh/I9F0hDWa5BqcIxK9lmfX1I/LXNdCpilYI2wsJMYucRysLqnFnPYzcW85fIZ5jjxtpohLVNhAxvD8IJdbeNxyA7PanTtEFO8xscCMLd44E6kqdgpp4RFIyboYj1rHX2nS+hsuYldBzzRFazmYQ3Dv9KY6CcRkFgsBxGSqnw82ZwBgALnEZtFuj26aKaKIRmYxyZNJLbFvDM8FGy7DzZaTewYbGzcnDgUHztwCwuCHk2JNtNeKYJXxQ4WOtgHkg9mtgSPCy/YGu1CezqOTm5PCB6j8JVfAwXdzrOD8/WhPtCScNwCTO37DfJXbYhOhqeg8xu8VwUuIMqMnHQjQpgPSKjYNHlEA4YvSU+pADy1o4I08b2tscSsbta643hqYXElt3cb2KmiN4XyA9jyq22U9QPOqnV8r3faCf5TU4m4wnzKRmfNt9akaLPiJ7ioj1mvb/AAqlfrK3z/1UZb0Hm31XIuFhI4IGpY69yVzGzzhycRYedUkFE2jrXiKRmj3aEKGdt43te06FpuE0G2JwKjp2Ec7aU9Ua71HnLKJDM/UBum+2ZTNzPSQEG6BnnJKcP3Y8x/NP8tnoCdMCyR4e06tNiETkyNo7AwKun+age7+BbWm67GR9r3/kp35yVUPoJT9kVBjMjZMTQQQLIhoCACbjB4CwTjkMgnOOMtxD62QTBqA4+pZ+BzrxMxuMjVqLtqBzWERx3OatFg85XxnbUIIu1rsZ7h/Wyu8t3DkvQVP3T/YViqXHtRbQXO88vxDY1ZVg2dFESz7Ryb6yF8V+DtMDrIOcPnzHqTaLZ1VUg2wRF3ntl60YPg7S8XgyH+I39izVuUUeznzHXd2nci6eNx1ALie9fqzSkf7wfyPWBrZWOd0RhxWtbsCkLja73SHDfUi+Vx26hPjgZBEXPs67w62fC2ZuL37VEJHGHG57r2w31O4cbZgqQ6gNcWkCM6m4ABt2cVLFSML2QQuqOo5jAObyG++/f6yqlgZS5wxtYDYZYiRrfepKr9JPI55Yeu44jplr3IMpKotZgs7S+mXFG7J5XNdgAwhoFrW3gH19ynJE+JjsN83WNr7z+dtydEI5LAF1nNuw5cNdeKfKJrG3NDIC7r9x7wTwXQDcLA/yRm3dpuHHfp+0XFiLrCegSFNT5FuJvYoqsgDJ4vl4GfyuGQFYkJW5tJ7tU5gOETGx0yQqYZTIwgtfhs5GSwiDBxLgSpDrKwd0a8qof/CLKHe+R3e8qlH0YPeoG6RNCYNGgJnAJjtwUbutG0qnd9CxU50ZZQoC+B7gnjSS5U0WeJvpspYnYW1B8z7qXGZJnl2WQKfUANBIaE8KaF94nvjdxaS1VcdKxskznv8AKcblPfOJnRh8g0cVUOVTxU8bSS/cVdoxtZe29gQtuHc1qI3+xO050/iKnYbslkHaCVXM0qCft2Kq6qmdLVAWJ6BATH7ULN7AGoDii92Fo8wW91gqeny1dx1T5CQyMuUwgdIQAQL2R5pj31ExLxc4X4RfuRYTeWR4Ogeb2PgNAkfuZqhI9xQgpJ6x4zk6DO4LeeTFBK3iwj0hPbV4XtLScxcLmaaOPgOU1I2bsmPr1k2J/Y1qaxgY0Wa0WA4AJw2VDQw5y1swYE2CJsTOpG0MHcBYLPwJJKOnEYJjEg5wjduCvG+TuaFj+BIfviqmH1OChDWCdxLXZvDTc23digjpcNPHHiaTdzteAuTppeyrZaIhkR5vGGAN6rcha/pPZqp3mHmS4c4A0kEvsRa9svP6UyWeWZjc23LXyEDTTLIEj37yvjTZpqkAMb1LtxBuYGW7q5AWT6uqADo3tvZha0Nv2nf6VGyNxBxOdkbDII/9NrOlcAd/ipzpLMD3E5EDO66DozGX5DMmxHADvF0GmGEhzyXkdLqvz8U+nszTYp3TNuWAC7edvbtOl8lZ94Q9geA+8hAGW/038Mooooooooooo/I9IHeDcFYm3HJl8vjjHEGxTS1DnnjsVqusb/3VfEhytGrgoh4wUI1Kp2a+sqkZ4zVTj+jU3xInlTHqQgKudpgCrRI1jpy0v4ABVQhc91RI+xGWMptREJHuOet3KIsDgbhOo9myTRsaSy2umZsquVzrCMWF+qVNXUInmcbk7rAKm8a5txKgjFmBoTDocrkKO9gb9ylkF44JX9zCVX1gaGQOYQdXWCreODvf/RTjOSot6T+SY3rzuPcB71Azyj3kqEC3NtPeFz78RGGIalCgpcELS5xFhh8UcVPJK5znzHedG3V2PdY3uOsc9EIovrEAuKwssOsUwBslRmToE1kVmAABYmFvELHTlh6zFZXGIchZA9zetoO9CCjiiHC5Tp5GxMF3yvsPOUynp4qdgsGNA5bFSioDqhlmwno33+ANq/D6sqtYNnMEMffp7cfIaz/4ibOpfEpITL57F3ub4N3JpcWSZseC13nQhpWM3jVGf4B7R4x4H+h4KeXCwLzpZ180YHwmIi7jdwADrEHu7PQU6mlLIalrnE6PyyGQz3i18kWseaeU434cNmgYOwDUaW1zTZ6Bhp2R3a1rsmHQDO2W7v71IQGOccI0CLrt4pwLwOlh1sv7BVqlGxyOYAmxNEbmdI3tmddD6iFL8SjEDDJq7EMVxoSOB3HRY4HSyua+Z9yL5uuD701jRIHYyeoWDz5/lwKfE5z3NEoe3SwwlovcgDcPV4eXIE1NTU1MTU1BZfJEIolPOjgqjiPSqv8A9uCqKUB0zXAHRMY6xeQoz9J7VW2v8Vm/AVVN1p5h/AUY+uCz7QsoyesFGUwpiYmiXBfrKPAMRUTZHPL7BUo2lWYZmHE8WzGeSpKNl5nCztM7LZ0ej2Km0Z/IU+eURxYnOdwYql/02FVUgv8AGH2PAqR2bpHnvcr8gQQTRqUJGtfGQS1TuYYze3BV78oKaZ4Pkxly2rHEGigmw/XGH2lbRq6OWGSljAkaW5zD3XW0W61VM3zu/JHZ9D8Wc9rzECC5uhOqhNi6aX1fkqOMXdjsOL1RRDowNJ4uz9qjYDgjY3uFkOA8AkqomzcMDeLlDHqcThxGXoU2DC2pwjgI0Zb4qx34P6qOUlxrX/gRo66OjiqOcMwxAuFrKWnPNTtIe2wQdXsaeIusaOHkwvxhA3c3QrUHkxvjZqL3PmQGLsaAhNthhOjASFeVxPht2RsaapuBN1IRxeU7Z+w2umFp6k86/jnpyCg/+JNJVT5Q1kPNYu22FW8DfyFr7HQpu0NkVdH+/hdH6QQntc7C8hzPNnv99+5CKU4LNsLhwPaNCe1Oa6F+FjMI3WPFPmp5sMAOF18d+k0WJF+GmqfDVAVT+Zhl3Mitl6L7yfPdUtUXyukxvlzjFw21jmDYW0ARoyDNmSQQ3CRiHHNR8y5gYBI4ix93pT30Na51tQntGEvlaCwNcQczaxAvwyyTKqFzJBJdrLN5tvbr7PORayc+ZjXvIde7S2zukT2dqaJZqdz7nm8Jwsth45b9M7cVPT1WGecSQhgxC+LQXAtnxFr/ALRl4OfgDChV0j4t+re9Fkgv3FYjYanJBrQ0bhbk574NVP1C1/rWQ5HDRxHnUzdJXj+IqpGk8n4lWMILah4I7ltCTJ9ZN5n2Ukvzkjn33uJKwRedCr2aC5wxMtdMkaRa3aE/c9UWzI2vliaZBo7LEVSg9CgDvR7LFNcBI9scYcAQ1tsu/tUOmJSy/NU80n2GErakvUoJh9sBvtW2JdWxRfakv7LqtdnNXRN+ywuTPpq+Z32WgLZreuZ5ftyflZbKj0omd7iXe0qnh+agiZ3MAQ4DknAa+HPD1m8VzkbX4S0kaHcg3nieBUcY6ThknTvEkn6ONubGbyeJUbdXhQl4AcPBZBSsJaDIcyfC/WWg+wfehV0RkYP00WY7RwV9rMbxF+TUcpGmm9DVuiO4JjW2bBhPEOQDpLm2mStVtP8A2XH0kLM+H/8ANXwrfO/PZezjhYN0juWPbWzTA84ZW5xP4FS0Eo2Z8JGGCdmTKjVrx2qOZgfC9sjDo5huD3EcuSsrYT2LGMJT9m/CzaNEzKLnjKO53SCeQetfhY5qSJln2s8aZX19IT4at0zbWY3EbnQKSsiYyd/zTcLDx0A9QTgQQSzUXVI+DDNhbHhGQaRjtf8ANNqa1zY3XY3MA6kX3dqZDFXMgfjY2x9W9U76QMcyAloBOE5AWs4H62QN7rmdl8zSuDyw3toCd/sy7Co3RhrXxWaBdzR1Sd+fr3b1GYS+IMB0IbmXADI8bjtU2UBDHPay5D8muy819CR4eNienp6cnJyciiirNJ8LLkHh2cgooq94Y8Z2cW8LoSbQgZ5UzR6XBC5QUU8D4ZW443gtc3iFRSXdBPLEeBzUjOpVp1BAZZ6tjQOIXALsTX7wO/JA5gjkJwBPjddjiFNEQMLHXVVUSYWBjQNXW0T9r7RDDO/i5xYLMC2NABjZLOeL5PystlQZR0MP8Yx/zXVLE8xxQxMc0AkNaBkeQAIvbj8V3V7Rx8IqJvWlYO8qBgvjv3AqE9UOQn6RhKGrw9o+rZbOv05HX+s4qlABbE0jiRdMYLMaB3BVuopnkKu/2kirn/QYRxc4JsJD53h7ho0aeH+s1D9j3nkdQbXFSxv6IOv5ig4XbmD4V9Qgny14ghF3zFgHeQEzZOk75nkYSSLBdI9/gZ8jqX4PV8zMnNhIHe7JMpfgxRBmsjOdf2l3gUlfDzVbAyZnB25RQPMuydpVNC9fDKgzjqaevZwk19x9aME4g27QSUDzpJqxNewPY4OY4XDgbgjk6K5qdp3XWzq57zXUNLUP1DpYGvOHhmCvg3L19hUHmp2BfBOXXYkH8Be32FfBJ+lBLF3TvXwa1ZNXx90zPe1bJ0i2nWDvDCjDE9lNtgEP3SUv9VtSB4fTbXgVf8Hqp+zquWCWeqbeMxE9ozuAvhbDpRRPG8c+xfCeOIsfso97Hsf71t+OVgh2PtGVjW68wVtuDKXZdcPtwP8AeFMZyZzzTWjR4w37ACOOXh2j5ByDkCCHLdvLccuXLblO5TnqStb/AAX962k6+Cvaz/8ASC24zqV8T+9g/JfCIf5iA+Yfktr1sxmnZG59gLgtC2jSVkU3xYu5t4fhxDOxuqnWSlt3SfmEb2dA8fxBMI+cCafHCpdmwEvdjlPVibqVU7RqTLUvv5LRo0cB4GZYTkcwumsOANOaq5Mo4Xv+y262tWPv8RnA4mIhV1g1zG07N5ebn0BQbOpuZg35vedXHlc+WKSM4XsP4mnUcjJYi2R1mHXOypmfTMVKzxye5qhJtGxziqh/zdIR33/oq950Yy/d/VVbr46nD9n/ANhX+cmeVCNzj3uKhByiZ5wsMEmFoAEbtO5WhZ9kKipm3nqoWd7wjUTtazMuNgubjawaNbbkAFhT6fX/AKIfuD+NAf5c/jQ305/Gg/6C38SduiHpRiNjCPSU4/QtR/ct/Gj+5H4ihLtqlnw2DGprh1LfxKLaEGAtsRvT6VxY4WZu32WBX8EHUBRuqmbQlzcGARt4Za8mfhOrtiVtKzN8sRDe8ZhMq/g1Tj6WmHMyDhbT1eHT19JJTVcYkif6u0cCp9nbVrNg1L8YhdeEngc/WOTUKyuxj/Jyd3fIW+GOyvsN/mPIeUHUA8o5DyWHg9vyOR+R6PyB5B5ITHCzmNPmCpTrTQn+AKhdrSRfgC2edaRnrWzf9sPxuWx5+dM1MTgI8dy2LD1KCL+K7vaqOH5qkgZ3RhW0QaLveB9o2VKzWoj8xv7FSN0c9/c1MOUdO96q3fN0XpBW0uafIWYGsaXHIaBV08bXvriGvAIwgpry7HUSOLTYqCCupGAF7JMWIOPYoGaQxjuYFYZLeSqWLr1EY/iC2fH9MX/YaVSNJDIXv73Bv5qX6KnhHpK2g/JsoZ9lgVZL16qUg6jEVNKcDOclduaM1X1M4NQBEzeS73BQ0shkku91rDTJQ+S9M3RlN/dH8S4RH8SuM4j+JcIj+JPGkbvxKXyT+NSeR61J+7Cm8ketTqYuxA2I0IVQNKkhVm6Rj1K9uGeAOBUTyWYbNOgJvZEZsNx4WLZkJHAj18mfLYIPYHDQ8tbsfa0u2NisE0M2dVSLZFWLPqBSzb45xh9eio5heGsp5PsTNPvROYHgEmwTK74fVlVBnDG1sQcNHFvgc1JZ2h1V4sJ1Zl5t3h/rlsz7Df5z4XaEEOPIEESiijwRRRRR5CNyA3FN4FNTADkmDxE3yF9QI+QE9ujGqTyGqbg1T/VRlpg52pJ/YG0kE7i3ESW2F7cVtOpZjpqaEM8on8ytsP69ZDF2Mb/RTP8An9pTPHAZe9UYzdzjz2uVEzSBp7ySqdvVgjHaGhC9rckfxSeN7mjFG4ZkakFbNhooBJOMYibiAuSDZUMWMxRyPub7mqKSSKQQsaY7kXffUW3KpPUeB3M/Mqtk1mk/Fb2KeXN7r95JUh8chF2pv4G0fhDUllIzDCzrzO0CZSw4GQP7Tz64RyA/ftPuUm7nvxsKqhoZfwA+xyrB47/PC5VzN7fO1w9yr2nSI9z/AMwtojSmxdz2lV7NaOfzMupYvnIZG97CFGDvUXEqPiVEN5UfByB4ocVfQqRmjiO4qQHOx7woicMgwesKOcXicO8aJzNfAxUkke9j/UfBMdFO8atjcfQCjUbHpZnWxSRhxtxPgbNrSTV0cTydXWsVsJ+lM9ndKVs0ZwVNXF3SKqi/w2366P8Ajd+a+EMfzPwilf8AeL4YM6m0oH98TPyXwrrmGCs2hDDA/J5hYA4jzBQ7Jr6WCDJhjNydS7wCF0A5x0yd3eH+umzfsM/nPhAIIIIIIIIIeGCgWkrpHwa6p/w9HPL2sjJW2pNaURfeStatqTayxfwB7/YFWHrzyeaID2uTNJZpfxj3NWzWdf2uPvCptlVgpaQWYIw5ZfL/AKIr+wn7Xg5EnIDeVT0xMVCRK/e8ZhVtSSXTSfit6gpHG5Uh8colHlCCF1xY4+pOPUib/MpXvkkrBaICwaWBtz6FW7PpGU1HDSxQs0a2NbU3sgKrN9HAU7V9D6JVAevRSDueFs86wTj0fmtlv1kkb3sK2VLpVx/xAj2hbNmF2yUz+5zSqZ2bY2j7JIUZ0e9vnv7VDJ12xSfeQgqgk6+zqY9rbsWy3/5WeL7t91R6R1ksXZIwf0VSBeGeJ62lBrA4/YzU7SQ8lpU4ddszgq1mjwVVs1YHKZvWicnwuu1z2FSaSYZB6Co5Yw9guCmg6FRg5kjzJhr3Qh+cjPWPB/u2q+5f/KV+r1D9wPk8dRA8asJ9fgmKW1+i7Ip8nOBr3ANJMdnEdHcqkaSk9+aqRrhPeFIOvGD3GyZ40RCgO53qUcvwu2dIzTA3+cqEjKVnpTSLgg93gO4opyKcnI8UeKPFHiinIopycinFpUskmFjHvcdzRdbVqdYBAOMpt6tVpz9U97vIhYqRutGX9s8ip6fqMhi+6iHtVMOtik+2fyVHRxl7xDEPKcA0ekrYdNlJtODuYcf8t1srSliq6n7EX5kKvkypdiSd8r7e5fCObJtPRQev3qtnnEtfKyWXDa7AAAEfl/0Tu9f2E/a8AWJOgTq+V9JRvtSN1I+lP5IIDlvoCn9ye7IH0ZqU6h3ny9qA68jB57+xU4ObnO7m29pUegge77biAgNIoW/w4j61OWZGT+EWHqRGpJRRRRsinFPTr5lC6LDdri09hsqlulTN+MqsZ9KHfaaFOPnImO7iR+ai+khkHa2xCo5cuea08H9E+tU8gxNa0fZyVrlknmcopsqmNh3AuGXpUAGJrMHa3NOjvhs4LLNibbNijduULtWhfFwWs0JvZZchg2tTScHgHuOXg/3dVfcv/lK/V6h+5Hv+Tv4OgGpTonhzdWlGibHUxgup5eB6jtbJv11H5ajOksZVxow+ZSVW16SpZHlGBe3YSUPIKZvaUBo57fOnt0nepwfnGO+0PyUvklSu0apTuUqkTzwROrkN7k3yyo+JUShUHBU/khU/kBQeQ1QeQFCReQABB12UcIYBq4e8qBmcxxngMgqDZsGKomgp2dpDVs8EsoIKiufxYzC1fCKqyp6Omo2cXnG5bZqf8ZtyYdkAweyyoCcU3Ozv4yyEqhhFo6WId4usIs2wHYEUVifc8E2yagggT8n0D3q1E7v8A0kA2bAbSztvL2M4edO4J7sm59gzUtruDh3i3tQGrm+d1/YohvJ7hZM3RE/acfdZEaMjb5gpD1pz5rqPeSVENyA0FuTsUgFmuITinWTkQjyHVEoo3RRRRRXlC4RjN4XviP1HWHoVZHk8xzjfiGEqCpIjdeN7ssEnuIQLLHSyBJFk3FYjIppTCNEE7c1GJ5aQrEhPlmayIXcsUTHHUtuVccv921X3L/5Sv1foPufz/YLvc70cjKmmlopsmTCzT5LtxT4J3wyCz43FpHK4dUkKobpM/wBKq2/TX7wCqoatid3go/SUzT3OsqY9enkHcQVQP1L2d7PyuhwTcKYmpvBBANyCCHIPCBfmgqSDZplxYWxNu/ito192UD2UkHl5OefyVOZTNU46mY6vlcXIMGFjQ1vAZI8gQTW6uTGb15DUXa6q/FXvmr6FE/KdAq1G7v5Y6KjlqZurG2/fwCFbWzVUkT5JJXXJe78k4dRkTO4fmpCLOnPcCmdpQ3NHnTuNk46uJRTinFFO4LiE0aqMJoGTQr5ABFX5QOCA4K3yNTP4mBvlPVFs5xHOmoqNCIhe35KqqSMbRDF5ANy7vKAuSsV7Ic23iQOQIIGhE4GcTvUqd85YH3ddczs6SqkHSkFmdyvAOw2XRPLfZ1V9y/8AlK/uCg+5Hv8ACPIeHKOQcQhydHlMVbS1EJAM8dpGdrd6lHWY0ryoyojqHKE6usojo8Jp0IQPgDCh4GQHyTonq+qDwRiI7jZTXMlLK0ngeifSFtOg/wATHIWDfIzEPxhU7/nWuZ3HGFSzZRVEbjwxWPIU5ON80T4JN7KYdSRw7iVVs1kkVSPpPSAqgeSfMpN8bSuMPrUW+NwVP9Yd4VN+89RVMfp2ecqF2k0Z7nhX0REb7jgqemoiaieOIX8dwC2TD/mecPCNpKijA+LURffQvfZVe1omRSsZFG04sLN5T3eMeS+4ok5BOJTuRoUYTRuVtAjwTjuKefFKeRonpw1CCa1W3fIOcbNBJ7BdVDhcxlo4vNgoYxeorIGdgOMqgGUUdTVH6rMLVW6U1JBSt8p93uT5f8XVTT31ZfC30BQQNwxta0DxWInNrSE529PmkDGhSsb0SCpI+uxwQQTXbLqQRcGM5KCQve5rTLjIusNBHANQAF1mrLl/u6q+5f8AylW2DQfcj5Qq3g55qeoqHzyyue9xubqYKcasunjrMcgNWkJpXBSjR7vSpxo5SjUBZlZD5Seo+ZjJHHQInOeXzMVNFYtiHec0+rZz9KP0rRmzylLDIWvaY3jVpFlIxPac+TZ9ULz00Tjxw2PpGa2bNkx8sXc+49d1Oz/B7SA7DdnsW34tHsnHeD7bFbThv8Z2a89rQ4fmoJMpI3xO9KpSfn2jvNvaonZsnYe5wV9JAVJxBT07NHPJZdVA+KmeSmJqO5xT/LU24hTqo4BVPBVjdHlvcSpnZucSU6+YKPBcQh5K+quxHgiNGqQ7lJwT+Cdw5GBRjUKMbkwaAJo3eD2H0KOPrvDe82VKP8xF+MKl3TM8xv7Ex5tG2R/c38054uWEdi/7F/tOPuspx1IoWd7QfbdVJyfWlo4MVOc5ZJZT2lUrOpAD2nNHxQAEd703eXOK3saLqWZ1gC48AFLJnKRGPWoYI8MbUUSon54cJ4hSw5tu9q5qllfwCjNcJywYg69hkEJGCxurTHu5OlyYqOdvGNw9RXMbKpI/Iia30BdC65sldy7AuwchDrBlxxTZ8tCiRcEINnbET0ijq9N4Jh3Jp0JCe3TNGPUIDkeDbCuLUPJTDqAmHcFGdwTNycOo8qcaOuqhurQVmVl8k6R4YwEuOgCiYMdR038NwTQAABYIKwQDVS1zC2phY/gd4Wpop/4ZFtGn69K8jjGMXsRaSLEFOGhUoUjU8bypWDJ7gnEWeQ77QBVJL87Swnubb2LZMoIfS2+y4rYMugni+zKtnfQ7Rq4/4wVMPmNuz+e/5rbLfmtsMf8AbBXwjZpU0sno/JfCZv8AloJPOPzXwjGuyGv7j/Vbab19hT/wgqtj6+w6tv8AC78lb53ZtUz+BUfj087e9i2WdcY72LZJ+mI743LZH+6A/gd+S2Qdaxnoctk/7yJbJ/3kP4lsr/eQfjC2Xuraf/kC2X/vqb/lC2X/AL+m/wCULZf+/pf+ULZY1r6X/kC2SNa+n/GtjjWvgWxR/nofX+S2KP8APR/gf+S2KNKz0RP/ACWxf37z3QuWyd3xl3dCqI9Slrnd0P8AVNPU2XtF3dEqx/zWwNov9XuW239T4NVX8b/6L4Tu6mwAz7cy+FrtNmUUfe//AP6Xwtfv2dEvhQ7XatJH9iEfkttP+e+ELx93EApj8/t2vf3PVB9NV1svfKtjw6Qvf3vK2bF1KVnrVMzqQRjuaFbqiyPFO8orv5D2InenONmguPYLqrk0hIH1slMc5ntb3Zqmj1Dn96ZG3DG0NHYPCBC52ll5oZuCGJYYwsMgKY4ZFDEbcmON7Rq5pHqWCFjODQujZAotcUUUeQtzCw2ZIhJteItPAIFgJG7kampqilBxAJ9Ox0rSDGNexBwBaQQd4TXtaSNQE2+iB5HQyhvFSDcnjxSiNRyA8mXyTPjTyesBlyDkHg09QLVEEcn223WyptIDEeLHKPWCrI7HsW0GZxvglW1IRd9E/wDh6XsU8JtNA+Mjy2kILgnDenhSBP4FPCkCeN5Ug8YqUb1IN6fxROoCid1omHvaFSu69LAe+Nq2cetQU3/E38lsl2uzaX/hatinXZlJ/wADVsLfsyl/4Qvg/wD+GU/miC+Du/ZUH4F8HP8AwqD8C+Dn/hcH4F8Hf/CoPwr4O/8AhNN+BfB/dsql/wCILYQ02VSf8TVsUabMpP8AhatljSgpf+Fv5KgGlHTgfdN/JUo0giHcwJoGTWp3FP0xFO8pP4p/lFO4lOKcncU7incUTvRRKKkebMY532RdVsnVp3+cWVc7VrGd7k/6SoA+yLqmb13yPVFFpTtP2s/amRizGho7B4QCHFdqugAi91gv0ru9dDkcN6wULxDIRIQMwc1XFwPxt4JOjnX9qkMrGTOxHebWQQTSECb+CEQ0YUTVRl+oIugYx4Rl+DVewfui70ZpoqRTl4Dj9U68FeJlwQcIyPIEEPjsKaRfCmncm8Ew7kPlHU9USOKilsJDYobtOQW5MTVwRGRQQPg0cuctLC/vjBWyZNaNnmJC2S/QSs7nqkPzVTKO8Ap/iVjT3x2Vd4k9OVtcaQxv7pAtrs/yJPcWlbUbrs+fzRkqsZ16Gcd8TlIDYxuHePAPIUUUV2r6y7V9ZfWXajxR4rtXb4I5JHdVjj3AqrdpSzHujKrnaUc34Ctou0pHraR1gt3uCrjrzQ/iU/jzRhN8eq9EapB15pStns1Y93e8rZ7NKZnnuVTR9SCNvcwBAfJgGyHIwDMryQU5+/k/Sv7+QFFoyWMEAtsdQU58gfgwta7IEIx1RPBOTkVjb4NliRbUNPag+FoJ8ITQSROzZI0tPcck5lds6rfvqHMcOBb4INZEuiOQIcEOA+U/SOTmG7TZTRZYk12TwR2hRvPRlBRO9XjIJ0QQWSATgjvF1bVjkzigR8iDyNd1gD2EKleSXU8R72BUDtaGnPfE1bNOtBB+ALZR1oolsk60TPSVsc60Y/G5bH/2x/G5bI/cP/5StkfuZP8AlK2T5Ev/AClbJ8iT8ZWyfIl/5Ctk/u5P+QrZP7qT/lK2T+5f/wApWyP3Dv8Akctkf7Y/8jlsn/aD8bvzWyhpRM9a2YP8lEtnDSig/AFQt0pIR3RhQDSGMdzQmt0Hyo5Ty28AAXJsFHicA7F3Ika4e05IaGQu+yvJYO85lOcTiN+W8ju/lumP1ARZEI2uu1ul9y6RNygggreBbkKIddOZZXYgR4BZE941YC4KoG04hiOAzYy3tJz8EGsYv0Y7v2C0ruWye1VMGj3qWEAPa13qVDJ86x7D2WcFs2bSrjHY+7faoZQDFIx44tIPKOQFBb8XoKPllPG9O+qnbwERq1DyXJnE+cFN4pvlBNOhCbxCv+yhBDim+UEOKCC7Dyu4o/INYLvcGjiSqRnWnZfgFSt0xP7gvIY0facpn6S/gCe/MkuP1jdSEWvYdgsidTfwQBcrMoooojkBPKQjw+RLeQIWQKHMSX8koDaMRtkHDwbztXQH7BZ9+PyDxo9ynjN2yLacHUqpfxraLevgf3sR+mpWHuJaqF/XhezucCtlyayuZ3sWzZOrWxfxOt7VTSZR1Eb/ALLwUDpco8ChvTU1N4ppTeCbvFkzsTOAQ4385WuvpK7T6Sj5RTvK9QT/ACz6AneWU/8AeH0BP4p/FPT+IT0/iE7QlO8sp3llHyiV2uXf6SgUDuK4XHK1N4oIIIIJjdXtHebKkZ1qmL8aoW61DT3XVE3TG9RDqQk97lLngjY1Vb9Hhvc1Vb9Z5PSpHalPvclE/JBwLGZjefAur8lkEEPkrDkLeSx1V4HgHUWVqtnesTB4H6YLoD5UIILGLIg/LPGj3elSjR5VVH1JXDuNltFmlTL+MrajPp3HvAK2hvwHvjCnHXgiPmKbvpm+kql30p/GqA6wyrZp1Ey2W7fN+BbLOsrh3sK2adKn0tK2edKxnoIVCdK2NUZ0q4vxKlOlXF+MKm/3UX4wqf8A3UX4woTpURnucEw/St9ITN0oTf3g9KZ+8CZvkb+IKP8Aes/EFDvmZ+IKnGtTF+MKlGtVF+MKjGtXF+JUO+sjVAP821bOH+Z9RWzm/TPPcxbPGj5T/AqEfvfQFSbo3qDdTnzvXCBTbo41VnQsVc/6YqsfrPJ+Iqof1pHHvN1IdSncU7jyZfLUlI/BJK0y+Q03KfNcNOFnBX5R4GX7AUUSv07T2q8I8D9KugPkwijyAIcjQbP04hRzC8Tw79nKKdxKk3PKk8sqTyyphpIVP+9cp/3hU/llT+Wp/wB4VP8AvCpt71N5ZU3lqbyypd7ypPLKk8sp/lFOPjFHijyD9op6Zt6iZkf2jmVSRZQMfMfwhVtRcB/NM4R5Jx2zUvJJBCxRdysfAy5cll+xfpQv0I8C710flrcl1YWRwJ8dQ10Ty0gZEGyq2NAkIlHbqoH5StdH6woJvmpWn/yDDC0ulkYwdpstjUxINWJHcIhiKrqrLZuyZMO6SqOAejVbWlF6zaHNg/R0wwj8WqhihJY3pHV5N3HznksCublIPXvd/fw83tJRs5xWfh9FZfsJuv0ouv0VvA6Sy+XNyskcavGVi72rLlqYvmp3jvNwqtmT42SjsyKp/popI1QzdSdncTZMfmxwPcf9Wa3VwVLELyTsb3my2PT9esYfsZqg0pYZ5ytrT3+K7PEI4yuW3Kr5/aPNDhCFG92KofJUO4yvJUcVQBHG1ncLINZmgSrs1TnuDI2lzjuC5t4ETg+fy26M7jvPbu3JxIQY0BvyHRWX7CSbo3Cs3wOmtP2HNFpRBu1X6pz4IjI8o5I36sCw5xyPZ3FV8fUq3H7S2nHkWskUzfnqQqmPXje1UL/pbd6o5OrOz8QUTxdrwU0+MP8ARgNSFG0XLwFRxdedg73BbKi1qWFbNZ1C9/cxR/Q0r1tSb5ih9pXwhn4RLa9R/iNovHY1xUZN555ZCqNmkIPeSUyMWYxrR2C3gYJwU2xzUlTNggY+R2tmC6ji/wAXOHPH0UBxHzu0HrU9QwsijFPAdWN8bvOpWHNyDBYD5Ho/sNzmgdQrELLwOksh+wnNHk3tTm5PF1wPmKI5R4LSLFoKiOrAot1wrdWQhVLPm6p4PeQtpN0qXHvd+a2q3x8XoW0masB8xVUOvAj40BUW+F6pt8b1RnXGFQHWQ/hK2cfpfUVs/wDfhUB/zDPSFQ/7mP8AGFRHSdn4gqTdOz0ql/fs/EqX9830qm/es9Kpv3rfSqb9630qm3zM9KpRrM30qj/fs/EFRDWoj/EFQDWpj/EFs4f5li2aNahq2YPpvUVs0aSH8BVANMZ/gVJujlKi8SCRP3Ux/Gq5/UpfaVth3Ugt/AVt6Ti1bdkydUuH8QC2pJ85XO/5SpX/ADtU5yhHWkeVSjVhd3uVM0ZQM84ums6rWt7hb5F8jsMTHPdwaLlPj/xMsVP2Pdd34Rc+pUsXUifUu4zHA38LTf1hVtZEYxZkB8VgDGega+e6t0i0uG5xGSaztPLcfIZfsFzyWVh4Of7ADyXuOQq3IDpknt7RwKtqCFfQhEfJ9vgNOrR6FGfo2+hQ/uwoPI9ah4H0qHtUXFyi4vUflOUfluTP3hTf3hTf3p9Cb+9PoTf3h9Cb+8KZ+8Kj8tyi8t6h8t6h4vVP9c+dU/kk+dUw+j9ZVOPomqAfRM9CjGkbPwhDcOQfKvebMaXdwWHryRs+08ezVU41kfIeDGWHpKubQUjO+Ql59wW06kYC54jPig4G+gWVQ/J5t2Mb7yooeuADxd0z+Spoc8GM8XroCw+Uy/adP2C/hFEbuRp1aodGzvj+0zL0hTn5p0M32CL+jIqWE2lhfGu23eiiNR4Q/wBCPhE6XKI61h3myZvkb5rn2KIb3u/hsr9SH8bvyVU/qMDR9VnvKqZcpZHH7b7po6zvQFC09S/eUG6AN7grVDD2roLLkuBydi7EFYfJD5TP5cfsXYgdyFkUb6KeMWjle0cA42Tz85HFJ9plvWLKF3WpyPsPt7bqLxHSt7wnDR104HREbl2Hk7f2keCeUcR6UPKQ4lDg4p26MqZ2kY9Cqjxb3WCqH9dx85XFyZvuVE3xLpg0aAghy9itKFksldX8A+EOH7DnyDky8LIeEeQfJBBBDwCEeQHUIFBDkKK7EeHIUU5PUnFSKTgFJwCf5IT+CdwTkeBR4FHgUUeQ8CncCjwKPBO8lP8AJT/JUnBSqU71Kd6kO8p51JRPHkHBNHiK3ihdi4oDkHhBBBAFFGyKJQQQ/asvkMh8iUeQIfJhBBAoFDlIR4Ls5AUECguxdi7OTsXYjwR4BHgjwXZycQvqocF2LsXYuxdi7F2LsQ4IDcm8EOCbwQ4IcEOCtuXYuzkCCHgFFOR5Amof6Rl8uUfAHgnwwhyBDkHIOQco5ByBBBBNTUEEEEEE3whylFFEo8gQQQQ/8ghBDlKKKPhBBBBNTU1NQTUE1NQTUE1D5Eooooooo8gQQQQQ/YezkHgbv9XPIUfACCCCCCCCHy4QQQQ5AhyBDwB+zdiN0OTLlP7P0v2/JBAo8hGoCuSfAIR/088pXELK4RQ0QHKPAP7Rn/oIumlcEFnkNUATlydngHCUUeQooo/tBR8A8pXYjyZ8h4IogjK64obgrcgt4Z5M/wBo0H+gg6oBCytbS3rCv5ih4O5cBdBWOiyRRxZbwuKPglHkO/kPIUVxR5DyHkIPKEOQLXTkPDk1W8hFZJtuUcg/0PNaI/t/9OQfI9i4cgWSuLHkGh5AVwsshcBXBVxfkHaFplda8menJ6CuI5cswrHRX8EDVcBycEb3IQ5AOQd6HIEEPkAih+2buQ/t2S08AceQct1wWfIF2IIIcg4HwN4FkFkguxZ3VyghyFBAdy4C9+QBBDkFkEOQDkHJZD5Pj/5BssxyFC61WnJu5Ty62OXggeHvQtyW38g8AIDwhvQ8AeCPAHJxPJx5Sd4/0Yftp8EIZcluxDwRdDkvYjwQhcAWKG9cVwWeiHg525Arcg5e48oQQ8Dt5NUEOXtQ+Sy/bMv9Fz5TdW8DO1+TPsQPLYa8mWavqhcBDfyZoK6y15PMgh4PFC/L28uYWvhBC6GfJ6lvPydh+25/6LY8eQ+AMPL2hcDZZ8bq9wtEc7FduYXaVoSVqAeSwNyuKy3cuWavvRWueq7lrndBXugt1+TddX/ryDkvv5Ry7uQf6RpyZj/RsuTI8h5OKPJmiCc0VnmEVu5Ozk1XZojuKKurBFFFcbLiUUeUorNEgIjksNV51dW+Q3/6r//EACIRAAICAwEBAQEBAQEBAAAAAAERABICECAwQBNQA2BwgP/aAAgBAgEBAgD/AObR/wAA7Wbdm22/+qbdrWtZttttttu1rWta3/QN2b2q0rWlaUpSlKUpSiS3azbf/LWs3FWqqkvjSpWlKqMZNg/8gS9DEY1UEXLbbbbs7WbbfSVaVrHYEH/iyWhiMVEtN2drWdrWjbjemwW27Wtaz4RxrGCD/wAOS6jCvDdrWta3S5Xg7Ws7WdrNguI41QP/AApMAUbs223pVrWtagVrpJJKqrWtKpadmDa4INnoisf9YehIFdM6OmDAK1GKVapJeCqoklEkq1Wna1gRkC4qwH++ZiOWcnFUYpR7HzqqVVWtVG5a1nCE/wC+IeHoYr1bbbbbbbb8lEjjVMFjIEFwgfzG238RINQIBtxtvaSSSUSXTbdn4Ig4HGMQEF/zUott+I6xxWmS3wklAEkkkgEkkqqqqlw7PlHFMEF/0EltuN+AxWnZ6SSH3pJab4IOExPB/opJRQeLbiqAB/IXD2f81BwP6SiS6UtFUD6nH6N8Lb2cRpj+8crAAfMPN8pJeS0xojQg/uEwYweLAXKgCS8ly9PSXilHCIP7h0B5JWOXACJvf9P0ve973ve4yuD6r0cH90elnt3dfz/OlapaAS0DFSlKu9nol8LzEH9swD0UvKVlhtVrVVrHyuHFSsGdvcgQH/hRBMi69ODTb8hohRcOfnUZjIj1G3G+Uv7AydektAKq81DtLtVGQz9VHw3tt/1bAeCTtZ+o5Sj8Msccj5HWWrO9r3s229v+lnMBtbEJfivVLyI81pVrWta1rWqjbH9LMYx2b6Bt+l7StaU/Ola1qoxnaNx+IJmH2If0jFXo5folQafI2+Xo41l7VRG1oTD/AIp+drjADS5bb2lpcuHHDHI2S4JH/GPwtlBpdJJJbbfC5blccyXpQf8AHPbiymJs/vPkl/Ldvob6YHCA6Xo35r+k3FX6B6LSTtylEvB/2XZxLgfKPBR9PSS1Z2tZvTb/ALTcS/iExeYhje1WlapJJL7B8zel0k7/ACvwMr6D0H9duJdO2Wbh+oRKIfWf6TekuUrH/UH6CeQIS/YfzR8LcXSBOZzZ1hCe0klB8JPwCH1H8xtxLhS36HNrjDptuzbEHwj4cIS/Mfym9Jc2P+hy8cOkkkkvgGh8OPmNj+SYAltSxzB8zMP6J8xsQ/zbn/Q5EwTH0Mw+UfZl5rZ0/wCOTc5PnH1w+M6x+sQxep8H/BVaUpSig9DMPjPCUEI2/dD+k7XsCNEnwIqcfIzD4jBpayIg0fkHwE2ta9rWdhkTH6Nttt8AY6zP+ZHgNHDLDwMw+IwcZQwQRiHyHiPTH4ATAdtttgg+Ah0JjBMiTiRyOj5YfGI9HQiMH8DGD1EMGhtdD2xmMz0ZgfLLwEMwg+B8nWPA5X04+59R7APKGGf5+eUHjhtv41HBB7mD3HufUQewMMMxPZ3n5YCowq78j4hteZ+DGDxexDwPEbGj2zkCNZA6xOh0eHFWtXjk9LofKjseB+DHpVrVbHI8Rs6HIhmeRmMbyh1hy2wcygKR2tERh5jR+8we46HB4EOzMehozHxMEyJ0I9HWEG2+Mi/DCDyGj7AHQ9jB7jmvB4EOzMOhBoQ+B1lDowaAOBwwmOieyPDCDyHmestD2MHuPIw7EOzMeHwOlpQw7xN7HWOn4ZmDGvOEHkPVAGMwwQeuUHi+R5kbMGjB7qqqjD4CDyzO0RvCDyHmANPZg5HiYPsYORjMx9naz0YdjkQeLgg4y3hD4j0x2uBB6mDgCn5/n+dCHseFrPRgmUSg8Hwk2tGHgcjxzIgg2YTrDxEHoCe8fBt7POMQJz/Q55GAiCN8naljlMvUeQhh7Ey4HA0SOcod4eQ9B0NDQOxCYlHDyI2dLIDQg7zOO2TBBMux0PAQAAiLaWIy4HAmUA5PGEHiPEcDkQ8DZg6HImWX7D/cf7XZMqIOWJlMeDBBKkLa9xjoTPCAo4iAQ+OZGhow84QeA8hxjDMYdCHgbMHJgh5MpQYVrljscICE7EImOhowgAwepmA3iEQ4IItHwGxozKA7wg9z3jDMIYdmDWMfJhhIJ5w22yeh0lDFjtHQhg0PTHgR5BIemcEEHGR28dOPzOjzjDBCdnQg7WWzo7xj0IcrfDjoCEjWXgIeceAIjCJ/mPPMjoxJVxCUb+EdCHQ4XgNmDeUMXD7dsS3xllBBMvAdAbHGcEHmYJiOCSb2s8fcdDY0tnY8T0YIDMNHJ+SrHoQwwGLR2ORyORwRiPPOCDk9Y+g8FsbfI8zs7x1ico/NxuPSEGjBobrWtajFJAN6HwnQ0NmDnGHhfNZvQ032fDLFCCPZg8xEMagZDRjg7bESRg5HmJkcQINDR6Mxh7HI+QeZ2djSqcargcKJQAmO1m9H0HI+HKDQ4PI1jD6DxPyDRg2YcschMsaDHkcDdrNksna8xtbx9B0CAOT3jD6jwOzyloHTfJg2YQAPZtt/ENjgwfDnMYNiGGHvGHhfOlw3p8GDhCDKzf14Y04GhBswfFlBwNHoRY7EGOOHyttttkR2bbs2IDtLzEPklxjBGRpxLgcnzEBgg5PhjsTGY+Y+IbSA07DIHTYjfmIfEdjlIfOJlMYOj4Y7ExmPoPFLxelU4HCWxy+EQ7s7Ngg8pfAIfU+BIIFa7ESWMHiOR8jtZzLCmJB2PYnxbeh8Qh9R4EvHO2MOFKVSWMHxLhE3YNr3vezs7WvZ4HYLta1r3ve973t5iXBMGxG/Jv0OseRMucZYHSSw+k45RsmJKta102CDjk9LhJcKJeAgiEePCVfJGDY7EOhyJlyDBBpu2OYzg+Z5HQFKVXCrSlKVx+ocPEfA7EiGDwJ0OjK0qgNPCA6dvnyyJgHk+TAfZ8Pa0lQD4TEIYPECDrI/r+v6Xvf9f0wyOVrW+dZYZYCA/Ao+W9pJVrWoBggCXg/UwQdDZg0O/wDTQgG0sPsWjiviSSSVapbbs9HQPkzlcZfCINkiGDozM8DRgmHzrY+oRLyS0xsERtvhUMxHqNmDjKCZHozPkcYcA/E4dD5xw/NkkiDEi2ArwtNwkAj4QN46PZmXjhyPrekkum3oQRsm5ztbsTLQxEX5YYpd2ta98SD8WRw1l4HwBwjesflPoejG9N2B1WksOFWlBitN7UPBPOMxy8AfTIYl8mHY4Ewi2P4J0Y9qhDbEEMEJBGFKr2bJtaxPWMEx8BDoHnKYc1T2YYkklP8AI/yFxlkTsQbrQDlKLTjccS/P8vz/AC/P8/z/AC/L86fnj5jrKYcuEY8ZDv8Ay235rycfwJVrUYVr5ttttygGntuPT0l0YIO0Mm+MeDDG+P8AKCP+eZj0+Ha9m29HIf6D/T9P0/S1rWdnG3pt+6rWta1XBC5/y+1u17nMZe4g6OVnZ7cBiRw/P8/y/P8AOq07jP8ASz1Wq09PofDX86fnSn+YrpfK7/pYmKtR8I4Myyce1UABReCSONUk2MhmDEq12YINj4gW3BCK1p+aAS0kkttt5ZWlRivmHGZiVUkPNeSrWoggLbe8uR87bbZ+A6IqBytJe42YewEqrtttt8tyqXQGXI+d/Ek9Jepjta973vZuA2uSkgKpLlttt+ClarZyGYyiUEyg4HxgJfI7WGbccS8q1pSlKUpSoCGKW23Zxtt8qtK0pWPqx/0sJYZ45vRh4G0kkttvY5Va1XozlCdPH/S7Glykttt2s7Ws7Nu1rWta1rWfS27PS0zkcz/qc9jYmJ2RyOUgFBtwFsFv4TwNLTv+o/0u/RJRJJJJJVqkkvV2/T9f1vZ9DjEaGjrEELT6IWkhBoF2BGVrWt6EJVR8bWve973va1ntcvluON2bvf8AT9P1/X9L2fglBsQYrkwep6EJPA4b+BHS0PV6dr2ve9/0ve973ve97Ws3yvgAGNa18W22234iLjCHa+IitSEolEl2ovoW15KtfzpRfM32+BMvlQ5VaVrWtdJRfwgFWgwpQYVQ/iJHk/w0lWtK0rWta0pSlUklX86VrWtafn+f50pSoxrX3cAX15cCH+EvR7cS6fD+oDH7cuBD7vZgL/vqNwA4QwfaeBD8ZgO22/69/wBGqDECGAwfaeBD8Rh4elVO172f8d2v+n63dfyouG1/EPxHS223tKiUbte9/wBL3ve1rWta1rWta36fp+n6fr+v6/r+l4q0oMKVj8V/BH3gx+aVa0pSlKUpWtK0pT86UpSlKgfKwf7aSS23H8r7fzGP/gFVJKLbbbbe309Ph6bcb09pf8cklVKtaqtapJcJeaSSSS0/6I/pJJJKJJKL/wCOj/4Af/WW/Af+Rj/h2/VJf+WIf8Mtr/il/wDDy/8AHh/O/8QAKBEAAgEDBQABBQADAQAAAAAAAAERAhAhIDBAUGAxEiJBUXADYaCA/9oACAECAQM/AP8Agan3z6Zbys/7A9h+tX93njv/AMQwT7+T6fCR7+Cf4W9haI3F6lIb33rpEP003QkIqZVekpKSnbRSK1SKz9lBTeB+ci1bE/kRSNDehCFtoWhKyEVFVPyU8GfFJfBU9jHNpKqfg/Z+iBfndjw30odTwJD/AB0zP2foqo+SmryX0n1EfHPWlbP73WVFQ9Suh2Y+1lbKRPST8H0/O4rPbZUMfezopQioqKyplX7Kv2K6P9n+ytFZUVKyshCGLanyLHr+kkYylFPCbtIxj/JS/QpLI6uahEXT0x5iWL6R9C/wTonzEkC6PH9fZAhfwBXY7oW8/PLiIQhC1LwCEJe8jQ/cIVp95Ix9FPPx26QrT/OIXeMdkK2O+hbi7BLTkx7dLQv4G/KoXRQTk/OyxrpJ61C6OVBmNlCI8VjqIJI8tjbx1ePFY6bJgxvQjO4+9x4NFIu7x0kMWuVuIWmlCRPgMdLOjG+hal6jHKz4rHQPi4M8qOwxzIs+BjYzyYJ8ljchWkjTni47xCEIQroXLhE8/HMYxj471IQhCFdCuhXwZ8gx2wY7+X0kcpWwYtng55GOLie6aGMb5D5EO6IHG5PUY4cCYhCXIQuP9SId5ZC0Y7zGxnmRyJV5fKQhC65CFxmRycb+d5FIhdfLs/4ctnHJxy89mu+hEv0LGO7HyMeCRSIjxWe0ZVx30s7+exyY77HAzofjZI52eBm6F42OdC4OeWu2nnY4Oeqd54i3s+egnivuJ6GLIpKRCEIQhC6ePGzZiEMYxjGMe2+ZJHoI8LBIxjGMd8EO6FyI8zJFkLVgzZFJTyJs13EdT9vOTER289T9vh54GOp+zw8WndlkcXBLtng/b28CEx7TZUNDdvp4E8bJJG7FvsfcIVItTtArO0cHBnhzogndm32Pr41tDGybLgK6Fs4Znh41Mjd+19M9iCdbHuPbYx7EWjg44uGY7GkpELQuC50IQhdHndy+xQhaFwIstCEIXPYxj3svw61Ozs9C6SbIV4Q5s+Y9EdCtpCFsMfR0lOhCFvoXSz0Eke/gb8exj0IQhCshc1jGPXF52scN9E9xC0sYx89CGPXJBHdpiFtsYxj2kIQhC3HZjHtoQhWb8A7PlLZXEVmPq8GenWhXYxjGMYxjGMYxjGIQhCEIQhXdn1sLTgz07HZ3qKioqKioqKioqKhlRUVDKioYxjGMY+5wZ5TWpCF2bH71CELyCELcdntuyF6dcZC5eDPukNjEvcIQ2N6X4Jj1sfFQtLHsoRTao/yMrfyT8i8gxlRVoQrrdQikpFZCuxlZWVFV0U2dl5lCELfQhCEL+0vYXuGP/tZ//8QAJREAAgICAwEBAQADAQEBAAAAAREAAhASAyAwE0BQBBRgcAWA/9oACAEDAQECAP0v/wDFY/6Za666rVLXXXXXWLxH/PgaioGuuqSSSSyoktddddV/zyWuoHR7bbbb77777777bb7777PK11NdV4D/AI4VSw9t9t9tn0bjw23s8N7b77i4s4tdUR/yAArHttts+jeEkosJJJdHG49txcX2iNUv+JEWqmxu8N9klhKLTTTTXVJaqCuuqS67C4u0Qj/w4EZts+4C1101WqWdm2wXjWLQ0FVlJddq8m4hC/4QCGz7IDVIR7b7b7bbbbPO222222+++++4s5roa6ohIhYFq8kNV5D+uIzY9gAFHtttEtVhKLxS7bfQXbSNSFFFNheEeI/rCEt9BXWPZpar8b6PwB3FpoaELXO1bmEfyX+M4MGQBWG/utdElqlrqkl5twXF9ka6rVKVuJYfyFG4/Y9aiG0A6pa6pJR7Ntt7NvKSWmuuqWG8N1vujVnClbMj+SlhtvseloOghMAiASWHttvvvvtvvvts23ttttvv9PoOTffbC10116uthY1MSwCf5Tyllt9x1cAAUe2+++zfiPwvccg5BfZI10UcBrdW6GVJ/kj0YPQwdRUAQ23+m2E3ts23hsFttxttgvwAe2ws1rqsVvtg/wBAdW35azbc3cbeHl7vD22wsuPGz2bcbb6sWFtoamqgPYfkH8QQ4pVO1nHts+pv9WozbZt35a8oLbe2xE11WHtvs3h9XvtEawHByPyD+NWqtY2cb6u3MeUUHGJqYLCx5N963ggtvvs96GbCwsYkmMvdsHD6MWBIWDD/AG61lrx7dEibXN/jx/4wza1+WtvhX/H/ANYf4n+p/rf6/wDr/wCv/r/H/WP+MP8AGNRxmbC2+4uz0A2YsCDgF5YtEjD/AGhi1sPKAduS0rwiu25tr89GP8n/AGh/kfY8tr8RtUAmIV001n0+w5xy6ji+MBjOCNPpW/QF4GTD/boOS2VkCxNgZ9Nzwsc23zPEay1L2+n0PLQ/QEV1SlTuTthfLQD7/TX4GoOzMrKwdQXgGEf2n3EJMvaorTU2gqOhBmyHH89ABFlQGHjEpcWFm0tNNRzb34tAVx4XgMLXVJJLxf8AHMPcRWmi2N6w5ezjJB3FwcGAt5obWggBgIuLb7i4utDWnIaW4aeYy223hKJLXXVfxyfG0YrKCwZu3tuAOL5aSuGS2eje20MFtxaJizBBmutOUcdbvwBEGAEotdfBmGD+McLs+IWtWxsLbE7TfUUEBw229ttjbbZvbbZvYX2YtkGuTUl4PgLRtvbbbYWcb6GGD+SYOhxxm9RXQgcQqSRUEsnT4DjHEmeQ8/2+/wBTz/7H1+wLPGeIcdgazeCCMhCUshLUIvAe7y3G8Nttt7P+UlGS8MHUQkhytPgZv9jj56LJlQ0kMaAGIcn3Q/xTx/WnNtU7UO4sDccngD4vqui/mEdlhm2o4rf5JsIsJzX5fPVYbYw3hzRV5OW/FxjihNTKzao/kL+DYgLslrU3ssaDjFZ9Dffbdxxa66pJ7QVii+ZNOTk4OOIGpH8dfwmOiWDhus5OLSvCK25BzbsgZWqwIgTdxQxVCgiAdQYKQBZbeUsCD+EhUV/Ae5NfB9BbexvgQFCMF4111FdVp8zxjj0NUkoOpHmOh/gpJPb0OWe9gAOjsXhHBEFyTT5fPDBbBBBBHcBYOBlDDeW+ojfQfrSUbf4HCQOhg6mEwVAODg41Ue2+0000+fz0FKhGAKAYWBhDq/wj9AgCjb6beZwTDauBkkDoTBUCPGpArqtUgOacdRTTUBvf6fT625qcu+++2AFgfoEH5EkI3123a8zCYYZUZJA6GGCoCBgHVdLCo8uQcB8h+kH8ICjcPTY2I1gAPkSc3ggyYB0ta16ERH2Fo33MuOD+GcV9UlG8Nm2+7FdfY9SNRkAQ5ta1hKBe1jTAILfQ22dC22243+QwdRgeAgCjeXsbmwiQiMA6tttsw9B1GTm0sOKg8jBbJHLOCMYBQGCABBLDpqAol+2vQDVRuHD22iS6mV6papIBHqMHsY4YKiLwOR0/yTTjFBXXSLCOeWDC8F+oQRarDeSXNVh9jB1b22bZNoOx6kRGWwTXkHZwkBLPMAMrspy1p/FEGKkl4e2zgGvkYJaV9T4A4bhOSNaw4SSsdYOjoR3blopeUsLfwxBgYe22FGPQwQweh7iGCDuYMjozYmNwYJI4ONLDjw3GTQpRqDsf0DAghxprB0HqIZXoPA+B6NuJQdHhoBSsMJAtKHfdgt9nOKwKSgAGqWNUvyjIhjby3GPIYtB527HAwzZjAOEQBG431rLRu8rgFwBdL5dMDKUBiQlofV4eQNVCM1HYxtiLwEMHmfB7NVBOAeqGEB2uQAOacYMS73jcqNQDFhLClYfVa6pa6rDMMrKS0PY9HW3gIYPM9BDg5MrBETEIcDxeGY3yGvR9rZMEp4q8A4pyVIiSS1FSNUu4yYZUAkEdD1JEHQdBLQdx0PglBASdqVcfd5EQ6WHR7C22b5OK+VoJQ2EXYZS6jqYYxKQ9TBkDVeAloOu2222z6qNsyuDNawUuBFDGDF3WNR1IA6XgwcU8rYEt4j3tLmsE45yDwr5iGAdUBFbucJQQ4rUQy0qMrD7AHsl3vBgwyviYcPxHq8WErKQjwGHgdzBF4WwMmDwFYMGKEm27wD1Et4vrydR1WT+MdwK0IhlYIMHLfg4smPxtgedR0MsXewhxaAYbxWHIy335OtYbC+4s8noIfy8fGBcKCVgl+iSAhgPgCZXoO18DyA6o4tQytiQQSct1lsj05MEg4MNTKSpeDBmkv4DzMpXjxYIAmuOSDxGQOohg8rYHiB0JrERghRDDw5SWg9XeHAggvLEykErkwYVJfwHmZxzjyQIbV5By38kMDsJaDytgeNehta1MWlsPAj2dYDFSXi9b9GCThVOGYM8cvF2EPZ5MpKBu1fiaVgB6DIyTTwEv52jfgMPYTSsqby0QwRWGKADNIfe3UFxuppfbLfFOTwEPbZ4XGKUwYQq4OR3tABDgFjN/J3glT3GTbWEyktLRgu0qYC3msOX1URzbs8iKViGFxjk7jFosPOusEpknIyOoghglj1pm0Hi7Yqe4hBgB5AAZSWl44DK4MrAQcVhyzc3PNXk+w5AYck5MOa11ggtQk4dZeJdiR0fUSmbQ5dbdRgQziBFjkSgxaDxtDkZGVLAGxBrXeVxykQR1yaoVgirD0MF/kOAf4/zpWGuDZ4OFBivIa1rrBFKy/wCQTjhhjdYJc8UHie1YM2g6ttmWwOlcDN8ukVrDHMDUQmmdhbelk6w9DDT58YcpDNbS0bwcVlzxyw04hrDK5pLfhONhatRdx72va3DB3JoLZODKQ5tB4q+RgQYEGLS5EQIhAxz1WKSsvYAG44zW0HR/4/GP/n2/+Vzf4P8Ar/DSGxnJKEDVSxoeWUlQqTa1zf6bA8Vj5DtYm2LTj5ERsCbC23DB1EdpSCGHIlYc2g8LFm8GRBBgZ5LUlgqkwysMtOQypra82ZgnECaQ5Erf/Y/2Lcv0+28tDEK1hJt9HSu4tc2tx2E5MIyp44b1PYQwdr4ri8rBYEkgAY4pXqIYYYB0rAMCWg87QZEqevJKG8EpgykMsLz5U6aVmtKSkPS8cBxUCGHFYRDm0F+S9LG3FK25CBqZx1hnHk9BD3tiuLRVhjvEAZTw48HpacXUysWHk4MMUMEr0EfLxVqYKVrDKY5Raa0yTBaotKWGK5tXU42pQVEtCWC0amorYakIAVpa0qDZ0qyOPJ6CHsYYIIYYCBi5zTuYKw9LSg2bZgESXU4IyIOpmsFiXKmXGpoIzCTFvvxSsMrm52lb8XIOS1q3sbT56jG1rUMrT5XFaSgOBKUuawnj6DIh6mEyuDDBgQk5pWvcCW6iqwlbskuoloYDW4vB0tBEoAIYS4BYE2tSC1IIMDNq3oD/AJJfBS1RGZuChKy0FhZ7VrUCKVhqzauK5PQQ5GCcDsycCV7mVglj04+15XwOThER7i9L0tgxLoIZYJCGGaacVEhkY25SuenFElEqA4BMAwhUSsNEQbWuBkYM2222JcYJIwMGDJiyMjAhghwetB1tK+RIMOLg4GKAQ9EtUMHCUvVGVpSirDkQm4rWl5ahFagJVjtAYTK4dSCbG1uU3rahAAgwQolElYwYEcGbRQQdBkykMt1rKivW0Hc4JjyZasqTKWrD5HqYZrXNIsVgpbjj3pzbxZZvWbG4tflJZtx1MI+fy+XzAg7iHBhlixaDAyTgeVIB14x2tBBgnqc1GTLRUgnHY+a6GagY4xaHFJTj5OPTjt9rWqOhnIAKAhL4DiFa0qIAsrxOTCZWCWwOo8SRCB1tOMdrwQZA6EAKoODi1SBjiJ6AvqYQkklDOOXwZU8Z5Za+wsCLRY0WoBGnzPF8a8VakDI8EsCHNycUlQSCDCfMymD1M4+wloMsHxOFLVQgNbGDq8iLRdqS+aQXhpoKarpYLBleohg8rHehEGDDHcwCsscUFsDzMr3rB1GLQZtY8nkemqVI8CJRJAPCWuuqShrgS/VLF+hlcPahGBgwFsZMVjWwzaG5tBgS2AKS+K+Yhh6mcXhaDBnJD5nocISpcEHgI2MJaaGoxqhDXTTtfIloCTKyggzfBjrDgQmxF68v1+28EUHQZEoPKsMPUzjh72ggxyS34FgivotYwRathLC1AEvK3S0rBCBUBYRyMggmWhyqSnSowIJeCCUEHiIIepgoq8m2wMZgOOSH1XYZBB8VrrrKWBtDEoY+9oOlaUol1SIqDkQmx616VEGBDigA8QD2OFqagEi+++wOz5IR7LqM1iUWq1SAWEKAa3EUWuuprpp8vnp89NNBVLuc6KlTNb1I6VC1i6LWtfKsMPUyuAbYtBHi1ttrg/gXQHFTUpLL22yxkm1F0S815kCHFgkoAAsHIwBShiPjXFuplM2wcEAiGAwDX84lMGNtxtvZvbYEWtX3cfkDWXtgy0GR0HXWtXKyw7gQQ9VWUvblNxYmGaiapOp/PSoAhP4AT+TXuzaxwZbIg8AABXVCEwBHoJa3U4pX4nh+I4vn8/mOPQV111X563rZH8a7JZRGdtnDDZvolDNTgFLwrD1ri3QwQ9TBOHJs48WAqe4/JrK3fuIYC4Y2DG+2umqWLV6ONtafMcOvkISIc0hhzWWlIepgnD2VakckUX60Pxgu3VxuN7bbOI4EVqpJEYbF6y3YeBzXrUWPGD2rOHBwDEBLwQ4MJ/mWyfBJLUVFBVGVmtrbZbcS1ENoPQ9BCc2wOxlZx9DKdOWAw4t+xt7CziWUklaIV1qNPn89fCsbsRyfe3Jvts+zM1FF5CHwqLmDwrNopXDnNEc2/hjpWJJJakQB7LRKbbb7/X6bPI9zK+Z8FilrVXamTBXBPJ0R/e80wci30B6GDChvbk3Ngeww0sLAC7DFu4yYPCgv0BF3oRgytvp9Ry/b7Dl35js622Nv3ADNYTElWoHQwR7G5OBH2b6Cudt9999/pvuLm29T4PvQ37g3GUIAQlHyBvC/Q/wPbba/IeTduJKN4S1FPn89NXvezi1110000FddNFH77a6pLB6GVwetsJZHg2+ySSSSS/BeIZeQNRTT5/PTVdDXT5/P56pJJLUV1UWq6CHqIegt9N929ieoMIAglvIZSSiSXRQZcWq9zD1AFNddV1UZLe/0F99mlrpontttts8GqiPUS/4LAw2FxbYWsQfzuIBCkJ33fuZaDpSmF1bcPZQZb22bmqIm24vvt3rLfhI001UEc233e2222222++zbbwABGbbbfkMt0pWNttxdD3fiwdrYOG3UiEg5Et+NzVaaaaaaAtvsu4m20P5zLYMqAMpZbbeXhJLxMcMt0pi5p0Et+OsSSX4XhxuLxEEGElrrrrrrCDUU+VaON7Nt/ie227worU0MJqcVhzWX/Hts+i90klABh+Ay3ttvttts9tttm/yPbfffearqq8esRoaiAiU62ttttttttts9tm8CGEgvbfcX3229ABkRGmkfdg7bPC1SSiSSSU111100011SWHts4apKPOo4xwjjUMOSLVxWNwwnyGHh9Hlv8AgjBa10PGaJYfg8vbbbbbZ7bbbbbbbbbOP00+XyHCOEU1ySS3hk9BBLnxGB2qbZWUvdt4EezeNdNNNNNNdVEvR+K1Wuvz+Xy+Xy+Xz0FV12e2xJybEvqI7RAYXZZWH0PVeYwujONgQXs331111WumuumuuumuuumuumumuorqvJvbbZt7bbG2z2fYQdl4LKXU9X5jqljbZ7PD2F9tttttttm23slHEAksNttt7bbb7m+2+Nm3sbb7bbP8qXvX8A7rC11UeH3bjbYMe3ZuNttvpsbbNvbbbZ4X/FpLVeDB2223322222bbbb6Nj8hi/pAIQ/oS/lLKAPYfnHUQQ+wzWGqX8w+yy4tUTUiDByP0j8oyOq1S/jn2Wo4xxax2tBWgwf2j9A8lrpol2X71r8/n8vj8tX9N3kwABRn9g9W/IeCWG9m4lpppppppprrrrrrrrrprqtPn8/n8/n8/n89NFHtvvu3F4sn9o/oNtvbZttvZt7bN7bNv8AJs/4Q/S2/wCWl7Nslxfxh+ltttvokkvzJLwe2zb/AJY/gt7NtsFtv8zbbbbbeXh/gH6R+gYfo8ttt7N7PbbbbbbbbbbbbZvZv/kB+N5cbfdv/uHlv++f7z/4E/8AgreRg/oPVv2GD/yA/wDAX/3Qh/5p/wAgf8u3/wAKP5L9m/cfiH5D+If1X4D/AMBH7n/4G8//xAAwEQACAQMDAwQCAgEDBQAAAAAAARECECEgMEASMVADIkFgMlFhsRNScKEjQpCw8P/aAAgBAwEDPwD/AMoi/wBgH9tf3dj8HFp+sIV54yFvyJ/VWOzurIWwhanZj4DJtH0ifGoWzFpI+jdPjXebPVFpI+hxxkIQhCELjQInXBPjn4pjGMYxjGOz1IW/OuPpS30Ky50CZHm3wmPhvW9CFwmhP6s7oXBWl/U5FTvQSSPQ9HSdWtPS9t6otP0WTpE9tJCHOWVViVkxIr9TJ8Wf7KqitbKRIrMd4+qSQSPZgjsdTgrqXcopyU04ukUlVOCp5krfwV/oaHegoKV8i/Z/JPyNHSVr4Kl8WehaY+ndKJez0k9rOr8hK0jXYrfYq+T013Z6S7Ioo7IqqK2VFfY9X03KQ66clVFWCFoXyIRHYa7M9Vdmep8iXdHpP4/s9J/P9n+llRVR3Q6rIVpEh/U4J72S7iOv8Rv8yik/0lbG/wAmU/IqX7R/obWCBtlSY6kVU3nQyO4kIn4KiqyfwfsqX4s9Vd2UVfkj0n2f9jfYi0WX0mFtpLIh1np0f/MaOrVmzTydQ0MZBOuEdRF0IQhaIZUu56df5D+BruKz+pL1GUemsjZQIXxoV0KSBCd4srLRFlaplSHpgTKUJ9iqnsVLuin1PwK6HkX1CXJ1uD/HTAqlkwIpEhuyKh/LJEKRb1BTZlQ9DWpkZG8MpeUJ45LH5aK5M5JcGBrsMYmIfZHqP5KadKs7oQhCEKysroRI9EdtKr7H+N4Kal7dx3f0CUdLt+jp7kiZSrSIR/NvVZUL9np/NX/B6J6SKP1/yUr4H+h/o/ga+BP4KH8Hov4/s9F/B6T+T038/wBn6qPU+EM9RdipfkxzhCq7sjtZkEo6SbyKkhfTosn3FOLt9h3qr7FK/M9P4Ql2RW+438jE7LS38kfJ+mT8kMdkx/sa+Spn+PuUv8kek8pi/wC09WgqXwO0InVj6pAir1K8FPoua+5ImJisxjQxsY9DtB/OxNqkVodeBUjHTZPRPckj6TG07P06BNy2U6HZUiGMqKrpiFpYx2TM6ESVen+JTV+Y6dEHV2tP0mXZvag6ytjKKWUolCYhjsx2dnoRUVCEK6ehGCWYIc/T4W7BPYqVkxQUzZq6FsSVFQx/sep3VP1CdudEWpZTUV/sruhDHqdmP67G29SEir9lR+0IoZTdjGPcX0+dydhju9OBXZWVlZUVlZUiqsZUVlYx+dQxsngTvxvSzGlj0toawIQ/Pt6EuUqSbTwJrM7c0QRjzztJHFzswrSxKz3/AHmdC2I9RrziGIQzHgOjC3HphELROpoaPaR6i809eDHOnhQiFoWxghr6DjU+U+D1Vxtu8rymPExvtD09Xq7dXwVjHBjyKtjdx4d7KgipsY7oQha2x2Yxuz8HUyodnd29u7jw62oKiodkIQtaYvEsq2PbvY47fIapJp28Gb50IWvJK5kojjYMciOPFJNO3gzd9Q4HtzwVtSiWZMcXBjx8sxwPZtZvkwIV0IfCi07uNrHKnizUQuB7NrOlCsxCvizHvyjO3nbxtY34H4b2bvtMbWN6OVjUrK0LfkS8N7N32mNnBjhTxceAizTJ5ODOj26HpwZvjjJ2jkqzHzIvKE+Vgzo9u1m8rbxtsjiK78LHLwZvLtOmdGd3G3J7bYMnvYyRrwWOIuXhGdUa8Gd3G57dEVsRAnt44+N7Gzgh645WSadGb42sGNlWXSQrNiRR83xtRt45GR1djpWzjw+d3Gw9D6SFZFJjdlkLaxyOruJE6od8WgnVm86FwpshWh6UIQtSFpej27OTOzLJRC4WdzNkhDbU8POlCQhIT4EElJTbO7gUbXt2ZqM8THHlWQqR7TGIjZTUFLqkpaEni2D2mLvVKgimCSGLsfI7YPdx8mBJaoqPaY2oJW1ji4tgSJFpgdsXqKhonZY0NaMHstgyY0+4hxaWNZOvAlbBnexttEaIPcYMbMsnbxspkbsoS0QyUTTaLYIZFR1KTMEW6iNMFFXc9N9mSsMp9B4IyMatFpWuHA0jBVJgim6Fu4MaZI0woPki2ZIbZgztQic7eNloT28Gbwr5PaSiGQryxdR0KCHJJBGqO5SlgqRU/kdXdiQxvbnIngo+BjSG6bsY0N7eDGmNWSVFkQmSm742JdoRL2sb+NUoh2yNvIlbN4qglwIhEEjbE0KO5S33IpMasXqY7Pci2BRAvTcmD2k2xu43/bBC28yTVOy7438a+oi1VQqe9s3iqT3SNEIkgU2pa7Cb7DppJWqVZorRUVNFS3ZIQ2dRNUEuCFaSNzG/7jO3FJidOTGyhcSCCdiNMjRI1qhH8COmgdR1mLSiMEZ2KhxJW3CRAyLR3G+18GDGzjl4MRplmLu+OPFpEtUC0QxIhCbPcJLVKIVv0JenghXwTknF8Eu0FcZGVJRA1mLK7byR2IR1MwTSY2cbU8HJ7tM68cOFu51JlUFaeWZJWwip+5Ca6WVfBV8kvQ+ozqVlqg6jHhZZCMbuOJjg4GO0kbK7M9N5Guw/nV79yO50nXbq1oQhWUCEInaxt5J3sb82gglmOPk915pJR0jK12KvkgdWmUdLvizVcsTrwMRGCMjshC3ca4XCjJNU6cbGTG5K1zaeNk915pJQyqkdH5Hps9J9tUE3wKTqyyXNJUu7EdSk+LLgY1xwopMbuTHBki8Mlbc7WT3aMHcanQtMLWhCVscLG5PDlkLYxdC3pvDJW3BOzk92iCWKBC145Eol7ULRFo3Ma5ZC2MXY/G42vYt6NhyKLTvwJ7ebY38ctj4uNr/prjKCWRdEol7bfNx4pXjexoxdzgepasCGx6fYNceFsVFSsvIO8kbuNUCYhbeNhJQKNyFtTtSK0acXY457s9cC1IQha0LfxbqUmY1y1phcnBnaxeTHiWuA+F0KDM3WjPiMaJXjZ5uNa3Y3M7EkFKKRCEK8rQ+VHkYXDxu4IWvqEIYx6OnmxZPy8DfIzryZ8O0NeYjn5Pds+76Wtp2TfGjJgxsZ1xb3+VxwYOp26XZ7SMEvi5IptFGxD2feZ8ix6JskJbSEUsppFBL3VfHDm0MlbEa5s+pD8ktTY9CFoYx2pfhelEu0PZlaIvCKnUhrx060K0Xe+/CxallL0xZ6EJmUKLIXgEIVsC0yRrRTadh2Qtcb2ODjYQlrQtMryTHZ77uiLInwM2qKtDMbmDHk0hWfCe0+Wx2QhErdx4F+OpKRWYx8PPDY9GBCsuUvHu60oXhJKkVan5aPpC5Ec6SPsS3kLW7MYxkip5aEUiHojRBHNXglxELwDELVN1ox4JcZj20IQhamMYxjGMYxj2EIQhC2ELQxjf0NcFjsxjHpY+SxjtAkJeEz5BjHuMd2MehjHdlRVpQta4Ur6AhCFoQhCEIQhCEIQhCshCEIW+9C+gsfJV0IQhC4T+nIVmMew9pj4j2H9UQtDGMY9DHdjGMYxj30LiY+poQhal/s2xjGKkT+8MbGJCV5H9CQtD8ItDGVFRValFAlZ/UEIQhaGMYx7rGOz00lJSUiQhjGVfcX/wCjG//Z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197960" y="1636150"/>
            <a:ext cx="1371600" cy="1371600"/>
          </a:xfrm>
          <a:prstGeom prst="ellipse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77920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strategies to preserve cognitive function becomes crucial for older individuals facing diseases, in order to maintain mental sharpness and quality of life.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Understanding the connection between aging and psychological reactions to disease</a:t>
            </a:r>
            <a:endParaRPr lang="en-US" sz="15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well-being and disease management in older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77176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2896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Developing effective emotional coping strategies is essential for older individuals to manage the impact of diseases on their emotional well-being.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22896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coping strategies</a:t>
            </a:r>
            <a:endParaRPr lang="en-US" sz="1500" dirty="0"/>
          </a:p>
        </p:txBody>
      </p:sp>
      <p:pic>
        <p:nvPicPr>
          <p:cNvPr id="6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45" y="976670"/>
            <a:ext cx="1910182" cy="10972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406019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451739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Establishing strong support systems and enhancing emotional resilience are key factors in managing the emotional impact of diseases for older individuals.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451739" y="272143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systems and emotional resilience</a:t>
            </a:r>
            <a:endParaRPr lang="en-US" sz="1500" dirty="0"/>
          </a:p>
        </p:txBody>
      </p:sp>
      <p:pic>
        <p:nvPicPr>
          <p:cNvPr id="10" name="Image 1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488" y="1624155"/>
            <a:ext cx="1910182" cy="109728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4634861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680581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psychosocial interventions and mental health support is crucial in addressing the emotional well-being of older individuals facing diseases.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680581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Psychosocial interventions and mental health support</a:t>
            </a:r>
            <a:endParaRPr lang="en-US" sz="1500" dirty="0"/>
          </a:p>
        </p:txBody>
      </p:sp>
      <p:pic>
        <p:nvPicPr>
          <p:cNvPr id="14" name="Image 2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31" y="976670"/>
            <a:ext cx="1910182" cy="1097280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863704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909424" y="2721187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Importance of emotional self-care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909424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Prioritizing emotional self-care becomes essential for older individuals in managing the emotional impact of diseases and maintaining overall well-being.</a:t>
            </a:r>
            <a:endParaRPr lang="en-US" sz="1500" dirty="0"/>
          </a:p>
        </p:txBody>
      </p:sp>
      <p:pic>
        <p:nvPicPr>
          <p:cNvPr id="18" name="Image 3" descr="data:image/jpeg;base64,/9j/4AAQSkZJRgABAQAAAQABAAD/2wBDAAYEBQYFBAYGBQYHBwYIChAKCgkJChQODwwQFxQYGBcUFhYaHSUfGhsjHBYWICwgIyYnKSopGR8tMC0oMCUoKSj/2wBDAQcHBwoIChMKChMoGhYaKCgoKCgoKCgoKCgoKCgoKCgoKCgoKCgoKCgoKCgoKCgoKCgoKCgoKCgoKCgoKCgoKCj/wgARCALQBP4DASIAAhEBAxEB/8QAHQAAAAcBAQEAAAAAAAAAAAAAAAECAwQFBgcICf/EABsBAAIDAQEBAAAAAAAAAAAAAAIDAAEEBQYH/9oADAMBAAIQAxAAAAD0aQGzmmALAgBKBkcpQAGgAJCNJXQSpNwgARAjFQwSpSSMXTZmmoZKTBIGRQgAQgjKQEBKBGUgAEFBLTIQMpRACQAC6SDKCQMpAACoiMSkGBcAAlJAFwACUkASAASAASAASERNWL4SuQgBRAASAyEsGClmAJAAJCBiQjCoRk4gSbbdbsWY8mOSocebFamMxIZMI6HmSFCXCKmgtJQ1BUsOodhOyGJANk2FZbp1E08wJuFHXccdbbqQ8Tr8boycxhzIkHV2tTbsGrcZS0XmybuOgENk2aStwkplmoNyLv8AL3yj0EqqdWxyqKpqz0Qya2LhoGpKGmUyaePRwM2hzLT2Ev7Zy2sky9dHpLjoc/10AOF1jAEAACQlASgCVVJAEoAC4RGmoQAOwAJAAVRSVAqShxMoEBVEAJSQCOGAUEgBIAZSiAEEkqTLNKkwQRiQgBcIlJggjKQAAhIASEQK6MApRAC4QMSkgxIQAkAAkEB3EsyHc4uI/l9Jbo9OG2K8zUSa5/mztF0UZW6XrsARg8BQuJCioiMzq0KAuOJQYkGltWCGHmCWxFkx2Z2Y77DFIZdaIEoURRAUq4SyVLUsnIZyG3wa/Y1tmrS004iiSkyKKCRJW4/XZJ2bmUOxhStNcVNqdV0Y1sFLZlI62hyySTTtWhKikU2k7s7WktQK2RVrS0rzPXyW1WfTE0JlIiuFBAssQlymUDPoMJAkZJK7W/FIh+gwAwPBgrEwCgqIHcNJlKBmmUDISiIyqJCklYAFwACQACoCUmxSRiQgYqkBxJCkAFZAxBIjKQESpREBVJIxcIAoIAEgSoroiMSiAF0QAukhRSiSoXSQBcAAkIEqUkASwlWYJEDOyKXTxmYjaCyOTWrWFqLDBsVp1FFOUQZduwp6Rf6/lDYafQ83zZdL395Pn21DfNMBbyAKRCmH6iW3USR2HmWKjRpURiWGnmDUho0mASBdGRAo6aF1HHWnYTr8d4WyZ8CenQykNXaiSLo0ki6g5XUZZubnsKfEteksYNkV06XCZTaFKlshaaNtqSzCS28mXHTIRRMWMB4bKfAsUaNLgtrzYCNgjep+4vOPLahsyz6kgxLJLhWKQaRtKVCj+goAxsWkC6IAXRmQkUkygqIxQkQEoEZXA24VEkAFQAFwACoFJVKbBpsQAVQwR3SAAUAAukgCUlRFIAZQUhSZCIyggASAAXEgylEDKxIGV0ABKQZHcIGV0QBSAApARxrGNhdNntHLpad2IXOTLbtLF+6bur2MHaEOjK57o8AkYZjRZ28tbHmIoITbrYGlxsoeo3PGxWn0u/5s1i9vV59ZYq3GgN0aGHmTVHjSYrEx2ltMU0lxshQRi4SVpu1qSu4txl6jXJjPCyXY1dmrRGbOOQuE0Vi4hCbGHmdFmWZ8JFdi0Gss6e0KVraAwXEpTIoiRDNJJhIMIlkQbq0SIixKVaVdyl8TI6fLkLdtW31yqx0lvPrZKQVMjrsdzY4uItti0NvOFKpjoGOS73uAObqBkcoyBXS0gXYAEBQI5QJRCKQpJQgChJUDqkAA4ABUIwJAkzsUAylEZHKSAZUkAXCJQqkkYuAjKCSVJkIjKUABKAAuESkygRkVAjEEgBIgwV0aVFISVJuAASmqK4pG40Jflsz0me6ZaqfwPQ9LxMSq0qr9sNRAdEeNNhGqFW2MFuXP0Ooq7Rng9AEUFJSDI4SirdWwqX6IsKazz9h5s26aTKmjFmNIjmttlTZrbSpFiSFAqSaTKlrQqWpxC6Nx1h2jk21NYq0RY6mCpaGksB1DbcGPmb7N2GGiORF3srKjtmjWiIpgSUMiR0MpkeJlMjyWkVbqUNy3HYjolO0GdvEuz1Lb1LFh1msE4qFpRrSlxF3vMZoM+a5buvwNFJiPzSqt2GL6ewPThGXE6YAEgAEoGBYgAXRmQlKCQImk0FAAIZgFQpBkcAAkAAkJSVVTaXEFRkYGkgEVAAFAEiCACkMjKUEKTKIlFKIASgALgSbNi6RlcAAqiAF0lKiKgQEgSopRACWKe4Ta6ezrrAlW1tHsuf3HFmrN0MlhOztPwcguJ3P+hxNZWxJevJX10moZlYpZlPFIiGxVIbUgHzjr00UqO8/L7hb47RL32TcYha6wlolmybNgGFIKE2psxSlQuEaE3b64yrko2VVco48gSekxZItYjyIRCpDaCFxpLV1Hzl9m6LExZUZZ6O4prRgUqEEdLbJFRwMIkklFKXJVETUlJjpkffguUVvdUV4ttJS3NEa11NrTAaSQFaVNqZl3cc0ORpsZ1jMrbmpOtrirL2tS4xXuYAcXqAKK4RmJRGDgJMFcUCFURkLsJUmQACWYBUISZFQBHcAMqgAFwkLEFJmKjYNJ0ABdJAEEEp2WyT7VRoGqxInSltlOSNwUrSaq0FMdkRIhTwcgAqIwS5Gwp2XHJ9qxSALogYlJAEuPAt4RoGoxri3dIVhb/B2rqO62rS+UeTV5nifonhnQ4GcY7XwTfxVVbKHYyaUgWk2aRYEmVGRgoR3tAJfVNLwWVTO3J5nfWWvZxyZNmxnAU0Sc42VaVOdVJeCkXd2MqtlXc9UZUuXIrH5c+XWCjfjFHlOIZbKnWmYtWrO2UYSxMfZ3qmY20prly88CaMTQE1ATYq1thNGSAUhhIlm604JWF7n9EtkfH7jLMCBAmNjKsMITskpZFXNnUT5BPJQeg0LVI7UCKh/0DJQ5+owBIRGUi0A5RGkVRg0yGALoAKkQFpoglRWCSMrolEqiNLyZbQMWCVmurbDjtFDbnQiWkAMBJKRBU9HOFIYJuUbrBwZJNnRzktpA4qFJbnhPoaZnOwgSqMkmmrdeYephzIU5bUVtnWkLQAbmIyOQgBKBGJdaza1rEG4w5YzrrLITp6DGxWgydHH22oBo59jNPiet56kqLKGeWE3MaFkdD7AtIgYsIgKsEQsgCEswkQpK4pkL0d4XGVJKE69Hcun1MvXUmdXOWU5cFcuwEVd29HbhVciHHg1JBVRp0enrrhEgXd1OrtlPLOaTMVOBX+f0G3BnWwkwJBAbJKkwwRJqGRJlmS0Szdbeq5mizejWxyssk3MEV7QkuHVaSjRqjgBTglQKJeZTKlR0FLUkiEvoUojysAIVQBCWRgSEDK6UkxUAAsApKpZoWiiBAWAQtEEnECW8lCLtQbOA8thyiU/HFE9CkMQUEpLFE242QkAJQSBKAIQTUkQ5QJYnEStBrbqrepbllIdg2FgCAOcU2Jb0+usAe7XWNeMYAJ2cAhIABLAAlBKhJVJtKlqIdYzMNEq40xc/tZ5iXk9OSVXVzG7j1GY3FMSM0tUu6KPaM0efYu4glWplMLc2lZUxIBQyIFIs0LKn5ERxirUNW7BzkLpbFM5oetzynR1RmVunnXCrtLChfaq6rlxzGDFkxs2oiU2DCIhRdYkcvVdevczpsyt3n++z2g2Yc604RglCyo20rORsnBVoQ6LiCcKrbmRbOWLyovQY2bjdWnMahBViCv66xybGxzyH1xggcTahVhJlCIlT6r32SRjaYSJZgC4YICIAEigQuAAQAolSwhaISQBdElSIJkQsTSCsQAKgeZcuOAiE1tOs3RIMECW3WrogQsSAEFIBygpJwpKkqo4yFFYIgz47ER4i3GZpJsvC4zI6NyfXTwc/AnQRJgjJucgBICMSwCEhgCUMxb8/fhc6rlOq5tzhguV6VjhvR+J9XzaUVMbdyL86OUSyamuEMaPLhXTLYRdtIdVJCasihUib6ODaYSmAclbart1aXTXMsK2e1d9Z0FsZWrsN+MpM5vY4zl0DoNSpmUuXEyT4Ngk6ycGfAx7FNOsCwgZAV3JHSSrs2V2WPS7z3f5693YaJK0GJpUKJo1lIg1HUJKzuMh9Uti0r7yravKm9o4iJgqVZT49FHafakqUXCmBnqjbyZOVMdOqkvxFxtZjF5idrb5gdtAHE6oAFUYIXZmRjRAHKBGUpRGRQzISlIWijIAQUoWkhQAJQJRQCAKUHEKu3UmVGtp1qRAJJAppaCFJGUEACURASgpKpclSF0yKlbZLDS2yXVy2H25WJtbY0RgjFyp8CcDZMGXEFkcjDcqQBIAQhAASBtykNVAyvfOw6G2I+D7EVNlyt+TNYydSd/x0WO4xBBoSttpPzkqFona6SyhW3J3WaF7AlRHSBR9wpJQn355TLUXVrVWjgq+6Z/Lp53cU0fQjZWWP0zgsJBPFbMd6HLhVVlVDdJDl1yjcaSpTYse4gLbFbWhb3Nhjd6Q3HojhPcs+hzKaGJD8xTuu+e9eK0TVEY2yKM7l8dAuXpHux7VDvM8z0Y7L83M+rX0t8o2XoiE0OISuypk4q13ApOdPb5VFz8dAFXgF7xVXgFbwXMSvaCTHO60pMsrTiXdkZYdIAEowZSAyOqIAVDIHcMEd0CMpTja0CZAJujQpJAhSVQCIxKSAV0pSF3biDAkptMWwkpjvEKm3G7iABBIEcogBKMwIUhTa4xhtxu1JQts1x2ZdezOUttuVNMjW9UyFMpsmJLiC1gjB5UACxIGVGAEXUXFW1bq59r1ymvuT6AAQsvRoePX+I7/i62tkx34WWn0WbZPKKojkydCrLPdvZd+JEVTkutsskuU00LuTLqnSl/OobtlXmkpdNl33V5V3XF75YDpIQ/zxzn2dH1YvHNv3Hm3Q5sFWJjbMevporRjBgzISWMgkJ0PRw2JIWlwT1JSrN6rvuPJ+n4tjkewSL6LKbxtqeM4DtHF2Ih6qHelLbplN07DtRCvKZehqbHsbGS3KiZ308N5jfjAIEABldgAVAZC4ZpUNgEVxQSKigQuGCFS8IDM4AyqKBFKM0iQwQGgZC4o0ncAI5TiDKiQlaYJJcTYtgysAZC4STFw1IVKXktXimZNJIq3pcllAlthqmPLrgArcQMSJAEEzSdk86y7TWG3G7Ulp1o1lW2UE0yIUiOS7E0LU8S4koWy4smOLo5ETMxkYsQRlVlBmuJbi9LZzsWvRHVzl9Jznej471ODV1cms6vmYzLjVRKXH2RvRQe0DoyfTbWy4vpmMzqsMDeT5TpOX7XnMsiORKliHFhW4gSqJ4mzlXm95KQu9R6Px1vOd1vRx4Pb87rPAjBpGBJF5304jT5WwnuGj3c7xajvfMOlzMi26yBITIAHFcJ6z1slFK0PQsuVn8OreoYj219EUGGQ83+jfOjE6roHP+irvR9JwO4y7LmnTDIps6qnSWlTLqwOMkhqzAAXQIxIABdgAVARFIsJEiiIVZkBcM0CS/BHkcZGVQACQACQyB1CAEEGRyAApHEKRCBoXAIjK6bJSbAgCIgARCFIVI5itpim4dUZKDQkgVUiiu6F2PSgBG0jI5SQBKAAu3nELprLbjdrS060Yk240SogblGgpVbZA0SoskHy2JEcXQyMmZzNJwTIR4FJTXlLq5/RNNkdLxvTLqb/n6XVWE2E0cfIIm7w/Z4UYyVv57kxrTMXq+sVuh4PsDUCw9WLzHUc47PAqX7dzbw8lyfo2bpuFg9Spy2cyb2mdnR0Ou4lf0vpgIr5QJIguTK8UzqvSfL55N/tFfj3cYt/osc73eTcuntqByqLI6LL9zhUdBfVejLjqraqzaMPK0sKHnNxiIK3+sctjkpPs0dl07AIWNfz/AKjBqvNvReUdKG+uaers8+msZSnUmfaU9qptjXT65LowAfmABSAJK4sgVRQSLsGk5DIFUURldgA5CAKXoCCcjVAhLUEqGAAVAZHcNJiqIwJRAC4tCk1aVCAS59czHLJcHn7+2AAU4kqRdGZKuHidvhm8/YAGvW2CEqPVTor8V2YGfeCjGSXyZO6eEUQrFbD4PZbcasCadaMK6Gi1dijOkzCZtIAurCTXyFaLZgmFvQUZLc8w6wWNkEVAw8ZMkaOdqtrJkcb1OT5z2Pzvv5Mdi3r9fN1Ezld3xewqk6fX3Mj2nA9u6eSXIJXF9KK2Zhn5qTPMbzt+URn9bjlYMhsJFS6xW3VuOjm+V7NRE3gGX9A2Bb+KbWts5EE8mZm0PokZbcYuGSEyOza06Po+k4q4t3fKPk1u9emrY2ytNdUbLHKmYs9Zclp4rgPQVFm1eer7bc+w9H1NvvOXozZjSDBCdZZ19X5g6fzDq4F16VXTVsr1tvaFSbWsuc75Ndc1KXQQQ05QRFcAAlgASAASwAJACF0YScswkSKBCS+BlieABcCknIZgDDAFQgDlAELoAHKONFzTMl4tMogS8CjaLQQqw0aIjCdiSBFApCqisXsco/BpzI062gZGNQpiY3FZgjz785d0Njo5lgcc163WG4BBYXFRbr0sNutS0xJdExDs1KjGHCkV7clmHoYMK5r5wusGXG0aoTTjT80NDzTM9Rl5VNFTXGJxJvdhxyYjTvOTTKh2dmXBYZNhXZ/US6XolPrM2pzSaWo8/wCo1iuc61sic/tcJ6DzUrpeF6EPKraA9tMGIw/oatV3eHavodiQ0cTXJw9rmT3QIb8XFOc9X5XvzWKJZ0UBmwgFIkV2NAIIVdGSFS3ZMSZLmWA1dszfSndAvFnlXMFdOzNY7j7WEvbpmOzOD6y00OV7HRUprILSwxXysvK4B2Lj/YF30q3y94tkV5u8ZIlnFsM7ZVTc5cDIRZOvMQAlggJYBHcAISGCEgMjkIASAASAEJNACGTQYAkAAkM0qETCiqJRkVu52vGV1QaiUlS2xeVdh5/s4ulfz2gpzhoCtooL9s1TBndCBkRpppGBdNUMugfz9kqtdB8lMJkqjWmZ1RofUlWbdnLeot389w0kDyrrGvZU6zrLJOhDTrVFFqnpL8ZmRw6o2pbczlfIj3Vy9AnJ1TkrSnVBbdbbnYwtxkX4yST0BUVyPYPQzFpFXPhWLMOxixkclac7q9jvafNt3Gl8/bbF0tVgN5jebvy8HR5LrcW+0/Ptf0PO6fbQ7LieqbQ8lPVZJwiFCVoIYkeU01PKsL0nnPY8tenWosybpVhpp6+FDorRdS5d2or0mNtZUFmQbn0BwX0xy+rBzOzwyMzVXaQujxt8h5PJ9ky0+0Qx4k9lqq3K6Sl3YZrdmgG4vlHoaiMONd8opCGyFRbQxd19HocmuFIQ6tr1XawqmeZmQ+hiIEDiiISAASAASAASAASAEJACOUABd6AjLG8ACWYI5AtCho4srGMyMXczAaubf7OHLydEzAVoNh8oPJ9/l7Dp8C9CBk7LgJMGl0NRVsza4gE7gElJmeSdSxfV4FIevTo5+Pb1rVnm+68n69h6qlJVg6ubuKe4fgMALeVfYVrBsbKtsk6G62yxprbt8G3t5vSEc9kCexcyrsl3YUt4tsC5orwG2KQWfbBQph2fBUNynTznWdu/l2clkXeW0ZUuFCJSyWVqZhSFXcaRFFl2/qfjzpfN7XVuJ9b5poRTWGAVrwdVGRu+B3ed9y571Poc/euV07m91wIUJBBiQmXmiplmQw1PNeTdQ5N2vNa9uYhtZQLZDTi40mIkw405dvJDbAftae4aroHp3zP6Z5fUThN3yBCbiI5D6XC6m06jh+1baWgxQzIaMa+ovabVkjm25oBuQxLq7Jp2IhtWyE6EWuvwlvk06NTTuTU5FlR5dNVToPQwgAMEgBIARywAJQBC7MEKhkR3DICoIz9eatkAeHYQAlgyOQACSDll6LRyquJmOpmDygMXUMEVRaTTcj8p61yPXzXazIWXV4blbcSX4stJ0lMZ9xnc46LwPUmAEacJlNBlO55jUOtL1cRuDMgW6u7XxrsvI9QRpPD0c5cUl27nqBEDlVNpVHVrY11grVE5zo81v5chJq2cxKJhUMIP2ad1uJMDF0k2kVEq/AGfdBqLPLPx1XTMR1VZzlIjcvuYbi+2x3Z83AWy01M2OmTajYOOa0h+JCbanRbZb3GLlFLHL6OHVw7FViBdZs0Lz9BnYZWKouiHSWuDovhta2pZUya1w2qPQjmuH22I6/D2ympRhj4dhWi7Hw5MPO03Y7tk+2aWg7aVNgauo+mfMXp3mdNPlj1P5mIdBccJ3XQ5fpQmXfPemJt9u4y0uqatNEC3YzdYWwXZ0GyWcisn0wFEUh3QmQSjFku/ykzM3VVaoiW1xGW3KQISzBCUZASzICWAAUAI5ACEgBsyo7RA8u0NI5/SMApFAjliuscGeUrO051r52o2ZLx9EwRLcpJlIojTIiHLIx4PbXmW9L4WwSZ6uPGrLaFWyl7lxfVc7v8ATyA4vouZ5i+p/QeY0TrS28ZmBNqb0Seucl6zxfVEojx6+SoE/ueTrztytVWqfXjt6bNr6nkegzQbc6/DXJbdvKTao0tvZ5nW4uu7XWUPNserJ9cxWqNp3NtgU10GpzekgyLXocouajXx+o6pzzZzqeO4IDK31MCLKbXAjtnJuo0cP3aYT7MNPUOU9RE9edoadZAwBmRkVolxnAlrJrG0ul1rJNWoyB1z7AdC57r520s6y4IcPWWdULMbEkxM+gOsOw5DammLdsquwajo/qjyp6q5nUT5j9OeZiHPVFvWdDJ6Z0GPXyujrIeWg3VxXtOakuKSoqJbYkl2tZaJciht6IliTGlsp4jIWCZDkhdzFkxkOrkmWjOAQlmCFwGCuGQEswBICAkIASjr34hIOO0w7N0YAcvsGQVUIELlVmI+r18inkZfqVU6AeLrElRSiBiQIAIkkaSqPwzvfPdnIzb1ZZeh8MIU6PLgQLGKPR7JY8r6l5z1nIYrcjvedvFIXfLj0txSXsturcu7Jw/Ux4F61z9vnlWzY9P4SLLhyrQitsayul0zE22f53ZfUTu3mOBTdIRXvyx2WF/U2mDqvtOKToqXY9k1EmbT3CdUJpxmUjN3htRB6nnnOb08i1zYdHl6jC7+xYvmXUct2erreSeiEcvreY851nm/Y4UKIpRg7XSEUTHWsH2Jb7QAJ1gASEAV0bzEujfiyYQlHNK2LBpEmI510nnGvBsLyk0dDz2ouaWHior0XLrU4w9ZyGXGXKfsK2zNHTPUXl31HzOkjzL6a8wGNHWWFb0cno5Jx+fsaZceYqK8y8yOmsUbSVoksbCHLQ2uqLCtcl+VGlQnULQJplRJMl0y61ndVgDQlJkLhghKMgJYAKRREcgAEgSqrsEwyN2BKTSYdGBFyu4oJEpdNb81bksXbzGaOfqNQDxdUKQtbiAOURAisgBCSlaCERJZQOCW2nxHpPEWwM9XHqUzIlbK7svH7jB2qW3zOs2ZrBaDHmR85f5m+hte1cf6/wCb9cqLMh8/bztS19754zn9DUaVQa2xrH9F2fXWQannQqsZxn6a2QujYzoGHs01pW3aHoW8lT6eWUZyFX1LZLNDL8ejiOoQ1Nq9HzCHT+Yb3V2HBbm2yL8+11uJvpOwJ5Lqub1oHI93lutxsKU6sgPyY+0k2OlWhG5JkIQJIKLICoc+FYAbdfMgSEtJmIAElHyXo/Ld/Imz2NdK59VvUwaK2NPJWmC5PfYNcV269FHOs3W577sXFOpZHP8AK+u8oYEORHTrR6BrdBm+D3hZ1NxY1rzUhlygswOES1ENkoNJbWQ32tCJEhqSJhK0AaH2H7l026nM+nStvSgwQujBCQEZVZhJ3RgCWEoj2BVjrbsZEpk1BpS7HohAcnuAApVHTZ3fbeRnr3MdJC1mR4uuSyOQgCkBRI5hZipVcskwCknlCO6VwztWB28mqk0Nj3fGyqyXGhx4Cq+dMbXC7ACtTgqHAnJ3dOXS6Z0Pm+n896Hcw6Gwwa8k4232vCKoGq/VcyksKNvQtbiguqZNI2xyx6dyRe7YWD0DldVV3XWqXhh6GJs0t1TaMtyHowsksvMibMGyrGptltmllLT7J6Vns/vGZVZhn6F+ZbS7Bq1wM+5dOQtHsQPFdbkOK1GhxQtYS43dJAK6MAS5Upla2R4MiMxbhkchghJC511GIxXJNtzRD8lpQa/P0XPomlpM+qG6ZAx1JIYD1hWy2J6P6c83dLxa9j5ssM9oS/f0Po0yj1tpWJNNpWWskB5DpXLNo6JmQxPq5EOdUhcIlKcmVOO6z6aOPf1EuA4k2r0Jh7HpzzUqHrzmEgqUEiQyISGCEtTSWSWcZ6AzOAEszk2UawcsEHR1x65GZ2Vi6/LsTkL28zWrmaTUZhGTVtLfku7Ru0amnMnUDLiLnMsV1Lmfd8rr9G3eYOxXrswjXWYfpdA3NyVq3sOp57JLtE6M8A7SO1EBuWoNlFcwNUR06NCikZlmyrpv2tlYXXF6WVg7mjiczAuEb+LTNaJg5nyvIk3RZb1nJUsaKBVVs2PcLeq5KHk06mblb/NskxgYsRX2TJrkR0u1JDLbkJMGfFIX3YM6rIyOrfsK+wS+r5h2VolZzPdAo2I5VkOpI0psdZEkp0qUiQJvPLCXRIUyC1SQQMVKQ/VykuRgOK2aWLcBHcAISxFkxbHi8+DL187r/E+5cRTpxmc0edS1t5lxTpLaiet3QUd5px+q9zht1570XmvF7XEeg4F12/i/aMm1FXc1QxNrX2dyCp56ijB1ooqxgWSzKotKexbdafYF7f0l/wA7exQ6SikokvN78egsKu6wa87V6LPa0JBBoAyKQAFKUwSSAEqOYMMmDyBo45gmazKoiJbdHdC4Xh3ZCng7fZya+qp+q0NdUaOiTt0Fsy7k3qNJCxaDKyoOR9b5D2PM9Puc/fYus+tpaNS6qyoGIzVZPjdPg3eI1qxPnGhpND1uKee0ebkb1Ga09OTS32NphOOKrodfsFPeb7LOc1WZNGUeZe7Xl34MujK3X41lNbzpNCMKG06HSsLOxZzXJTIrFOg7HO6lRurQpGowR1dZc1Foa4EqHLlhl5uyg2lRaWCgQA3J9a8Jzo6GRs4L0VqWXg8yjWAJh5gVdmmGhZhkyYsAxcKZEnCTkGVClsmaiEgZSEZEUOLJjQeMTIr+vn9m4t2Xj6NODzmizq2NqQ4p8gEHrl3ufv8ATj9YbXE7bznoPNeG3/P/AEHC0HbeDd+y62a+QxVrsoN0Jm7OGXTS11vV6UPzY8gbiVM+vcs3W3rrQ6HO6PmdAqi6qxPNNyGOjgsNJldVj0x8ntMsQ1hkNuYANyLYANYAO6bguMnnCDjmlMdq9sTQoluBAFNNR23PE3cRdXzzRz9vqUK53Zr6uzrmq1i0qybyICyAAl5/kPXeSdfzXRb+lvMXXcUak6G8/o6JmfJMzInR40+6o7lOnnr+owPS5OgzOjzWnC/oc/YTRAr2JV9F99mwXXY1IPzXecympx7suefiS+z5mPWrSWh+yroltnRI8sdqLet2mZtjRT63MTzzugWYMwjYRpVUWT5iUE51cQx5D0M1S2Y1WwHHsyzqx7N/KNLbulYe1U3QnDlJ0JSoSwCK7MhKG4oj1zE3KaG1uSQwYm6GCu5s6BKUQjuOy0uyTWyLGsYxDXIkMtAsnqPPBLkSsqw3P6P5hjapZyaFTS3ktpQNlkwGqstHj3n5/ZW38MWWDbv8FRt78Wo23IdZU7dZ5rSq0zLqousz7NuQxj2U9Za1u7LMM0DKqK8zoQp9t6rt9PktVz9r8CdGQ/LxZsLqc9Wpyd+hl1RXtfl0ZBK2OpgNoBiwaRKNh2vJYINMzpgJmkuU8RrckGmWpJplJRn9geLParn/AFxL1gDF166DOguy6o0nm3kAUJRpEmd5d0rnnV830e3hWPP7ZqUpTm6a9q2LxcCfW9Pgz9Fm9anTD590OguZnOzKvucG1qlxi3TJUaZcdsYdnnvqS0K853zxuxxmjJmZ1bL6/n69snWPbUspoTKYmUVhtqe05PQqYMuGeXUTGHsnSUDIDTIYn1b6nDQ9ti5hCMDEaTFdHk3ESyU6s9XayA7OTekZVozcO5r9CIepyrVzpKctqMHSIjeU26Vpo3M352u2LL08hh9WrdvPrXCdjo6Fldy3AQEmdFnKJSVIBqY8iMa4sZ6O9J8B79wkw5404gLbTKaE4UqNLEos2tn3IkiFOlJS+2wbSHPozXaHImGuFrMnfGHWtpx3pwt0d5UXfO6FkxIjY9VXAnxNmV+JMqzGChQ0JdUkxKfq8hrcWqWw+3k1ZqsuaXpc9NlWOnW0aZXztePh2Vb0+eRANWZHHumGyDMyYEmqYqZcJCmgBMIlApASiuqOpvM9p5Gq2tPcc7syAlWbfAgzYDs2pUg828wBcMgUrF5mzldPhayUy/zu0pbSgNytsopBgK2yq+rwLDX5PTI2QIVzQrmKzHTOX9fAqzYl9BKHZTECVYVSMj+1rQfne6vFbTDPx5mXW2nZ4kY1B1NpcTHlNiarLp1DDsXk9WlYdb1c7WONO4+m4CMCcsYE9TX7JqXk0t1dtWEGNTYyulyYLj09T6ePfJlNImtCzM1GmrN2PMxL+Fsx0+kpo5X0a0zVpyOv0luG/wAbrmiQyQxM/qK5+bIpIujiDrUu7kNOxwJ+fU2S2ONnHG1QFVTkARZmlL3APQPn0LxgeQBJhSoYmwqO8DHLettHop1SHqKAtEiVZsy3XJ09fcwd/OhaSn3Kz6NLs3OL2Y9zWWq9MqLLg53VqCPZmVTWlKxaFodatQBUUrV5LUZdFqhQwbaKg0ub6OBoJZ0J0VnndBjfV5/UZvQhgGnQlNe6yxBtKzbc5a5l4TJJgGGlSZAAJFGmXRYHW1e9PBS3iVYump+OsGwIUqI1erNJ5t6gCqKhzMqxON22O6Bt50xwj5/VCknLdbMqrnlNf0HX8/Y6nM6VOt+g0rCNFHxD0V5y6eK/fZmdnkLdjyqXCp7GvR0Op7HiPbuD0ywu35ra6a2cg9jiOijrNda1USYhx76vtOL2H40iMnTk5MWVt5OudYd5/YdW2qicsae5Sy7dIufqYg2DDEZqXPh6sQnMSw0Qodq1ciOm9crod1FYOchaaNoyt03TU59XI9pjNBtyTd1z9WHd0hvOO49V5lG8/ozyFh/Ygpi31MiwZrBVCsK6IaNHEz9Wxeli0l2ylvg1uVzvokaTymXQs5S81G7JXifIJj1elzulySiu2VWpYtbhW9it7vO5UzgTXQH+rw8v2HOdT5XaZS5Hw70ToFgVv18ysCQlQFbsrtNPrjFbrTpUYAq3tNmNHnfeAj522tzGqym/HCQBsxytJlNHndLzenowOmiPQd+AJOoZmYsoOhMSIgt4IxUAI7hA1DbzxGD5kqoQtVydLcAxQNNFXMBDl65aF4uiCMSDmfQuYbOboNRW2YvkmhefSACqKCTk5/S21L1/P3OlzWiz7bCO3SJ02PnztHEurh0dhn7zr8lTxQIDMd5zPrj9R5qrOzrGfz2vxpEmU9fOqc5uIjh5zaavPFv6fWW1RxfRyIsyGdZKWy7t5OvWleDsuGFDcfV5fY53Sg+rBrYjy02NDHu6rTiS86xdSUOpDVHDyCBLEtshgNTojkyjgqGZmbdO6FQDmpW6IU1iRiFOqWBZOwFSrWTGvM2huo09Qo8jO0b+jPjs90ulcjmEHbUHV5txb823mfVNZdJGnkVf0/iRq7xD5ReSub5vUZ5bISwM2p1bROXYXuYv9OT1f0fzba8jqIyGPp+pzO59q4Ruc+rWtZ7UZtEiwKOhyaO9rXKzTV1B34seTuf34eiv8932Ta6AEPXoM9eJbpDQ1zdsXNaWg246cAbch3NLYAzS1owWc5bOFjdLl7WmzOrerUBKs+lAAkMjKWZGV0ctp8GgACyAzrTDNjdW6QsJIbB1W2tjQjZuxJOLomCFFQZGVM6HJ0MpiRj6DhpAmsEdWDIVOdU9pVdjz1zoczokbImf3cZLubc+69yDsYRd0EveFw2iZM1db0+kXIEa4oILvS+UbTOW2kRpnP5xNPIiquM/nD63XIkRvm+htIjMaSuZrlbuTvTiqw9ecuKsDd02P1SG3Cmzwb1ISVimrt4TExo63m51mlymsNSGbhtupsY8aYy1cV83rFLseWJqQ+wLWYT1a5D1W7DeizehTROy0VFo+duajToy2IDi7qPXXMEwzdRrIG3DHxHT+fuVNCVNo6S6O55x1mg5saddyXX5+pnUvM5NjyDWdH0/mXQGp9LcbxdChl31HI9feJpBWVzr6265W6DIfNTWIVpGIauHdRnJxub6HU9DBg5PRKRoPqgzU6TtqiQDNa5Hkc7U1R31M5eeS410MSmXINjz/XYhbMuTYjZRitVdcx0ebZ1Dovnf0OVElRGsgDkC0S6YZkAaZkJVjIobxKgAkHJacaO6llbWjNrpEdePoSWjp5WF2eP22znzXWH8fRUaVwlAhUMEQznFTZVfZ87b6PNaXNunR3W0a8XybpvKe3z3tEzf7OcqBOrrzVeuxm4W2LjbvPjolPxHy1bjdcav8nP6PWUeQUi9kVNsfR3zsOdyeuUaTFl51qTD2czbqSrD1n3WliSbOrlLLXmw/wA7eojMSCVFLq3n0My1syulMU+ywcY8Ik26YafaKFKjPywFM1YYQw1aorjDVtNNJYqdKq5wM1NnWWfL6RtOEBtOtndCDJjMVHh2MZyanPaiFpyU6ZpOGELAS66PblY83qettkHkyp9d1IHwI/UYYvz71DoYSzkGy05FdSVs2V1MmVOAti6o+R1Gw4iQmnkWMZiUy5cCFaxGpTDOucqmnwJGxC5MN+r2UyusOXvTV2lfdZeNMrulhdpm65+THtFF04sLnpsHl9V7TZzWyMejuJds0LBAjWZk/RG4Rg4GGpSuUEW/ndlitVWBmyTitcvS40toX0rC4OrHvltOYegrC7bmGjFdaeqt6dJaPHrZsnMg8Ya1OTngy0E0lu5pV21R1/O2WhxOlU+xC6tGrK843eW7GTUNqna+BUtyI02Uu2xE5WqkESYjpSXpzWnK+/Ak1LiJLlKyVOkzmgTq29jXWHI6ggzYMvJOxXN3H6AAOf25C23AJDa2rlvd8r6Lnqxk1Fhj1SzBL0oCkWERU1gwiRLeKdV0+LJJaWnmobRIQxU2C5DKQ4dgxoQwyK5gLk1cwxk2lRaqbYafDSsujbnFkYNym1nVw0vw2pNKGmAzWWdHozU5Ee7OFIOooEJRgHLelCWlsu+x8RLddj44aoyCHrIEmRy7z81bOmLrpvI6TppWBtIfYKmmnW2Kjx5TLAhVVzWaM1K3Nr9edTrCymutqG25u5+tpOUOVssJjNB0edVjfwNOHm1B2nC5dfNCnwMO2fpMdNYHftT54v8AVm7SfHXJfZnuRWlO6SWJl2N7y+BM3c2TbRtbYaWFdMcrqZbTCjNOjaJC9dDX2EHTi37rTuDp1/P9FV7uZorKBJz7ZWU09bV0kK6h6sdTpHJamX+P1UBGzmblhXdXgxNBSaUCo6/eyU6eQQJ1V08+jnVze7jIgNuh0KyEHM/ViW1Nf3V4h9eri1anIyt+sRWknILHOXiN/SZ8OZx+kIEyFd5+A7A28npgB4Ow462sDQy6yUqreFmnZevz+Vb/AJ26/OC/i1vNLZq3mDrjTZRzYImV1sN+K6agLtspMCoYFwWWDh1TObRdWtI3TvRfv0aymmnZJ1bNBHoRY6ve8Ck5297PPzeZunw2oBpdRVUWpF2xURWDLHNLDUrdJx6ivXnlpErQuULo3p5GbdWyyhRUMCaqGCkpDIq3G0NVUmVUqu9jsOKdEw6NWuEvn7pbcRmwltQo7U2DNc0xU2BEqHoci5R7cvTJp85c3OL5jbDaej66Kq5mZiVO/mzHodzd0WN6ZyjPpw8TaZjJpZ1MPfsHoVjURNOfSrzZUdxRtUbc9XBmWezFG0Dal3eXOYfzbehRXk4OlHbfbNOeuUUbssloozB6AExcPQwV3mthu5sx5tzJvdkZ+rKturG2oneqq7JTnAkxLmtdMh9jz1hpMLt06prseNm28ZpJ0Dt4NpLhSd3nqlEioHoUrrTiexC0lFoSRftsNv5SqB6Ji60+HY0ytU7YYragvp8iM/ydJQZsK655IbkdDi9LUR83vOONuAbcWZFMOXUMys6HMw3SF0mlfZtBwboGLB0zU4TccTv1LsGVVLXTOERZ6bntfOvpMmuV0yzkhhspUKLSskuJuNw3myB0iKiNIblKJJXACuaqLoce3VdAq8miBa1yFEUrVZ+2AWabXZEQg0U2vaUWK8iMhtTkVK9m0TV1KbRNXXqvIskFcRVHPfpmpemkYxErfsYRmr9LazyF1JQ97lccUaO1ucPq6r0EnzhTi/0vz3isa2derOT3D6bsdTZGslGyaTZCH40tpsriY7tajTMnc02KHaxMXkKnuT8G7J2+QKXRn2mSah6sUiG7Y6ENyiCTUtpYPfSgwf01zGvIvUSMJuFPTU3NVLoTl1evm9NzlrlMnRj6WquWA6424jTV0tnH0Y4SLZ0hVYuN5d0tM1SX8sjSYnX8/E1dNowN8m42fdw9UK17GfRm65t4FbmrnMq7TptqR0Hn4WiPKa7GiPE4JLwbktuDPorthltiuuivtPcl5Q58O653LgW2/kdHDpcvuEZijKssM6xPJGjR0uZbWFVZlnZp9GwVH3jhm/53Q17+TqMtaN3mlTrzb/O5qxY2+tcpaq1uxwiimQZjMqOEg6guxpRgZAqIgESAgko5NkUiwSFIZZkhy6alRZtVcSY96gZlgUZGxVBPq3JbUxJ0CkByiaDokamx5670kWwax6s9TbLK6kRikhq45ShJEW/aBbHA+t8ygVF4yo49FcF1TQNQoWYwtsqixVxcQ5LS0zdi5GhTWOvxTWIs2xnLjhOhWX0tOJ5TX005TI3MeqZChpbh0rmsr3GOhjn2anRp44bAXYrzTKnateXuafYk26Q69TKRz3NlSuI1XVHLrhfHzl/ndvK1dTbUYnqZ1Xa5eg4QhizjufnVnV4bzsRRX3CfVPc3p7RUd7F0eWQpMXsedy/S+W9JjJVTrmcuzzbpcrp+ynTOQoWrjUsQ5OXvQ1JkrdJ0hp1cYUK1BqsDJ9tVCm63D0pfRea9MzTozyV8x6YMuJY4x2ZD28rpZOjl9psLiwoFPIYenLRdeh2fM2tjKoauPqyGZG9FbZTMTdZhqYUW6Z0XNtnBnZBt6G2qSASFuXMgKlNs29FYRZkSUwFJAEiJ5d1FfFqMq4RAoCMrhLJFiSmG6l7uMBtVHYVohUUZpRPTYMIlrKOTRHboZEj6WhJdXOLsUtm1LCmBIEc7p9UZclmyqsXKPKuQ3LlqZesgFi6SaxdEalSNNyzJcNMxJ52ELWa0um4rSTrsioq0x1Oa+jYWnjhN/wA00FEplbax93dz6i2gmNvB3DV1goPT44lyiD11hWrmN1rElVPKnmYWL+LsdHN0tpnJiHW9XLhAbtNaxGhJciWoMRJDYFdx6i8Tq55B6sbUchZ7IdyjRoQjSgGhbudxZkLq8Gk26rRehyusKdGvg2yz2r73Pusbq+exDl7j9UnpVertYDudDdYzQMetUpTtsZMSZtzpyuyq876To/PNBg19xXVy+WxcVbNjSxpKNfM6ObRcvuFnZFS5RoImAZEm4ZpTKferxLlwiTdQ6jQPkrHMTlaESUSH0voZzrZBZktKtKEuFKkUdkVqr3HYhXIn111FSFmtQu0mpoxZnY1vCfcMpTd3XIsGbuHC6Swsk2plcJJlcaQ+iC0HCknVj1oF0RyiZUY3xIxPjyhutE9q6jqdK4ixTGCmq6xzTF4gE+LmpS5JUiQHCFCzO6StwEgEYNKGUBylvG+trT9DHGlt367qGUmEQ5PTTYKXUdJaSkPzllSXCWxZMffsHLK2ZMChs5MMW3l3zSrW7u0rzbWAz01f8F6YVZGNax+x5qtmOQ6Zt4eFsFu2cWOkKn3VLZJ0WUcSU6ITE5g1S7TMPA7Qkw8nUsEVWs0HL5nElQOt5/RW1PZ5t1hmNHih0cv02a0Pe50HPvPr2RE2hBolvVixQNJm+hZS6LxDonNYq0mVk3pZ5i2VCvO2rbmbZrd1xjrHOdOjvx87KNsN6ud0mC7R8/rRkoNoGRCQgk7oIBXAg0yJIJkFlWWoTDzIsrVljWtJdiUdiVEh2pNPLYkgUJmukNsToM9cZsKvb3LTiz3txldDnOnYEZhRIAiNbJDZ3YQbF3f5a0YWNdYZ2MDNrJ5w1RdTl8ZZld4e8+sS/RivNTdF6vr/ADBZjPRI86PHXoNXA5MnoCv5THg9dXyO/NXSK/mk6r3dBEksCE3cruUKdECHOJ1UEgojsENRAbs1Gqoh2DJCLrNKS1sW7tRDrbZgptarppMpujorabSY9UbLWVml2D6TgN5LsLvFb1lUxEh4LSGqaUCTRLbInUE0G6Z+NMdmnWOT1OnkuV9hDG6qLdR3Z8u9pGyKg00CpDR0t7j8hTevDnFgstgjPCBczs2iTdqwNinTrl5QUWer3mehxdBZZuerReYHT5i3Y+aTHRBxEqvM3G3oYPDUqIh93tr3Sc1eE552zh2sZRNPbrfkx7QFwJ7EqlN6ajrEn2ZmA9y9dU0qPowbCvZGTpKJLdxwIBRRoTVuJbKRSQ3cWgkVFXNHdBMrDtKHRldsYaCljDlXKyqJcVQsdI2oyufhTjSu+uZKMufyPUiNPMJd7mWnYQYsC9BSK+xt8kNkMWybV1Pj1mZPl7FWCO0bpnHIG9ijIHJq2sycvRJz4l35Uaqmnj0NpayeuaxqGIE6rrTooFDcrMg4o0paJlPTUkmw0NnMcsWJsc2KmuVbcq8XQE1c52ssVsvJFbNalwlKIWw+KNIWQMbQ6zR1jvOep87fnKG+50JO9T4r1wG6W4oeeMHoAZk7cxG4ZW2a1QW3Q5YGZHKzOno4uzm75KH8zs/Ih1mnnWa6p+1ruKKPTdTHp5QlHOyXZxVx5FxaZ7gFXFapl1kmU1Upm0rdlcmQrNZs57XZiaMzNjz99tVViw1iY8qOLUaPPdaxP1S0q42ip4l2fjHTTKQ1K2jeFZ0l81D8cg0XlTd15Istby/ofN3s0TtWWHeCCrJ1prTYG1k2Up1TCbt9LZyKSyiSQlhF1JtaB0KlZjVZhiZVZIjODbXGL12UZJ21dm3ZmKiv00U6qmmruxE9yKr1OtlIlLeUjR5Md3V9A0uLXCjtTlyqpNuVzOVOzq4GWGhbgUydGmizLWqEmSRrm6mQa2JXeLRrm6mU2J7xuSI3sG9XHxcDojSncrzfZcUno5g7lU00irx2FQyLoyXTC4BrqDtxY1CrSOYwEXYB2dVfR1lXylNXVi9SKh6B2jkS7Yq92SXGBS8lpqped+cyetzOXVV9U5X2grIrVOhSgytq1m2LB44xwZDkASWCq5+Ssreh0W3l5rbYysjtW3AcPnzdNRbvO5Gfg1cOVFWh2BJG1dBIFxs1NEx5CHZYAIY7JjSauA1eLl0EbS54jcDw3hUCW1NTSido7PsGO1fC3yCbGTTRcW7Dxrq5lXef02xN/Q3udLnqcjSF7LR6ktCzQW38wjTbzM+4lG9Llxp09Wl8jlSdQZ5tGq+mN8vSDOpnysVfUI3NGZXUD5bYGPRJ3PKCD3bCYHG4+h24cJmgzs+r5vcsV1ekwTObTvstTZRyOoSuWyGq9F7HxlboT64hef0uzd4puLZWm9doebLHb0VHKEi3q45Qi66ujlTdTq8bljcnU0csRRdaTzAhLpyeYt1fT2uaCX0djnjsm7cxB2rb7riE1uf0gvgEvXze6I4WVV2nLc9rV6NpIyEina5zHhitgePEHYLxjljriyjN3p3OchGnow55Jq94XPoUnRmOektm/LBCFvTwDFF0Z/nT0roTPMoYnvywAVo2NBXIC5e55i9TOtDlamq6onlwsOpHywXOoFy85XTS51dGO3mc1gGrtseIx1+DLrUmyl3Gdu7u3iXtIqVsxcg1JltNgVgpTgmlRvAxpNi4JVZ2h0VDA1rZ1lo2kyjstzZ5x6TSYnV0NlGBjoZURZbNsg2Dery69g9EPi9GWmMKKk5D2vjXRU3d1Dm9W9pzgVzY0qgt1dK1mKNnPoau4gZnnCKNnKOuKYOtXqp1yJMJuGtslDJp0OiOYx5gWBSYVtC6OCgFy3l1UNdp4yH5un11Vg6FR1/ls3Ft6Q2clqo8WbXEOQavqJqXHasqvQTceUmkh06gK2Osaq9BVwXbpxDcYWPNNoE3lEdiI5NJY6hiOl1uugeu7YmpbUk+SGKWs1ktSG12KbqrUY6NVdebOfFQ2BtwIKRwiO6NaG5bxMrkXRpNGg3yZEpUOMkGOEghYs20yPtMvVaZSK+VNroqV6HggxtZqXcS0ZSOBo5HSbFRYbkXEC5lMTW2EaoKr2sqYqn2cSMSX+u6HRc+9R45u5trA1ZzP6G0ss9Lo7xma5lt2GbbHRKAspivzkpCuCsah9cchlP1wq7dVW8BWlc0i6wkzQ5TTjs7HJulJaI8d9WUdoFcjec5s8rtsKyLmboV5xNXr8fGbO83H1FTrh0FmoTq9HCZo7a5x5DLrNFoVIOXfs4d1Em8Asozuk1efjaYqLLI1LVTPi7TJQ9HznaWZMVF3kbVjwqNTHpmSrdxjnLzFX0DKVSstustk33DFTacrsJjP5y6jVxp0Z0pdcq4ZSkiUdMpFWwbpVbRLKrU0sSR50iUxdXCtRV17luqqoouzStuCjbquS3NaRhNFZPzomzBFbmiSCu2mkupsZIchi1g2js1IbpLc2HBKbJZQmzWBiah81vShiMtrrBgGggqrINpqzN9UoMw4tGtmYsGQ1zAUbcJFCcZBiZpOTLjC7nMTnLK2qrCwPLQ6Ze1kAlaHmFPgyKLq+crHTd/P14NLpqnWdfiKkhzLuoycpn5K9VjMdmZ0eMvAPQG3Iybmo0tyVAXOZuRkSCIWG5pwatq4BDnUaTJNTFonZWnDSJ1SqbkVW1EZzpNek6lhU9Yx3rAVKUrwxuhXatSQHU1cO2i10mmLRPaKoabWVZZe+TWqXvxk9Vz+mZKSjShDrVEhDyaNlt9sbZbfTKmdo4f2Mc0xiYzM1RBv4LpQ8+6BmengTn9E/d0uN6RlMfQyVi4rB0Y+R2dJKr3pEohpytkiVSVs1Cr0zjqq5MwrKGUtEqKmTIsLtdgXS5tHDvq0LjplsyluzJwlU19/CkXn76tBlBIO8Q+tnOpfmBEVgDIXBaVdka68gYMBpVcSYbq1xYjanPtNmtjoQctRIEom5j91XPS2JIcS2MWUpXqqvPI08ixx5blw652jpIosRO0rRqqmboXWUrttDRqxKtYhWjNzLFZixPaDc9pJoGzToY9KqrnhMGF/8QAKBAAAQQDAAICAwEBAQEBAQAAAQIDBAUABhEHEBIgExQVMBZACBdQ/9oACAEBAAECAO5zD9ec9dxX179efY4Psf8Afmd//gjFZwhYVj2OpWAleHCFYPQAHEpRjIOMpiNu51LyFB4uTHdgL2KyrN7iyM4cabbWtP5EEu/NBSdLVXKWuQ+/KlzHYNxPQ24VK8extbN5WRKvwZNiV4aW1/j36q99+vPXf9Pj/vz/AHce/cS5z/cAjisOELSoLxQUFBYKOFPEp4kJCMTiDFx09DnfzBc4XxexWVJvCsqUAVoLeOYUkkfBxZOlrrlvPPvy5NKxKsQVKWpTkWzf2R26RbC9OyQNiZsvvzvO/RQH16frz/Tuc+p/wOd+hw/4Wtgqwhzv1vgi4bv2Jf8AlzBhPTi8WXQorDgUHM4pZ9BKcASBicbEYwcUgqJ9Eyzf4+V5U5e45iD6bHyQtbyAVhak/PTDWOyX3l6jQbxsqnVvJkFVvIflfLuFRKXG5Hrvvnfur/Dnx4M79QPR+nM7/qSPXfqPrYzJ8t94Tafao0iWzPjuri7JE3KLcpP05zOJClYccJxZdwqc9KJJzvMA+KQjAG8axCVlZ78uqM3NgTIQ4ioF/hBR+VIUlz0p0rUtOAhWuvU763AneC88twORmbKylyO4QCkej9B6736dzmKzv173ud9dOD3zh+vP9D6I+5wfRxdzPkvSHy4crLam2iaiW1IQ4tM+s22o32DaD1znsH0UqKyoKLh+LhPsYEjOJxJTiCgR1/FWE4SsyjfF9K01aL4dSgoKAniyEfFKVBRUddVUr748hXlqtwqhMbLLWr6c+PDivfPoM736kc79hnOcGc5z7D0cB+/Pfe+ud5/jsM+U9MecUMjMsxZFXGfgbDYMvNPJVi8ZfrNuqfI8GyGH0oxjzhx3FF0kuYsKzihhIIwYgpxBTjIWSAc6oqMo3mOheVg2DHAj0MeHyUMWkYrHMXlUmoDaL995Tikpow+4oe+cxXpQ+4zgH1Pvv1Hs+u9P+Jwf68+ve+udwZcS3JE119eR2o8aNFbjqi2VE9HYsprDyCFAg4xKq93ofIcOcs16u4vFYvHEuBxLiVJIznAkYnElBbKSysJJVnSVEqkquy+V5VG+KyvHMOLzrZcDi1EleJVVKps+O+l4jNah+Q7gpKQgoixTVqKwYTzSj6775nfsfXx+ne++89KHCPpwngHP/F3O99TZTyremlEY23CZhNRWEMqZW2/HsKCVCRJlRl5w+ieQLWo8hV570lRViyrHccUrFApIwYMSBic6nGigPqUoqLnzcVIN0p5S1VRvisoX04slfyS6FEjCVGAaINo8hvEJTTqJI+JFJU7O26v4gNmnhWtb7Gc/259flnO8xXoe+eiPXfuf/BJekO4WbGmtNNiOx4URmOyhJxxDiXRLasal2GuQ5DJ6ST2PletKukuFxThVi8JUrCQr5kjEkBJTiMQp4qW44XCouLcfdunpTi3Kld8v5Fz5LV81rdWXlFau9cNeKIVw2x7gyzsuEHF5q0qQ7Ar36qLWvJiSLil9g9zve53OcAPvn+JHffP8CP8AwA5z6WDHxDLLMaPEiX2iv6pAt2kIOPY4t0yMkLluSkpBmohvNg9aVWuJV1RWVl5SipS1lRPCcCgoYnARiCMEhSlEqKiXHJCrgyi5lUvZHA4HEr6VFfyGdKklZKoB19UVezDoM1fo4pO3yikLjz1P3CwnxNa/5c9k+u/Tv1V6567/AJn7n/DvfrPYZyMzGZjttJ+OxaRIpoGzfFwvGWt9yY9KedWVrON2S2Xojaqt5CvkVKWSsuH5gKwKWQpPr5JKSFIJKFLdcWpZUVFS1yFXBkh3KtWyqClFai4p4PJdU+XlPIUV9iHXCpW058iZS/RKFzVkUeOqrn7BjKSX37H6g96D9AP8e8+/cGd+6iHu/wCXPbiFs1sqCGkD29m1ePp9RXbPOadcmvPuSlPLXhwnDkWd+aitmpAeL35nHHCta1dUeKJJUCMQtJ+Tahjao7j2LJUVFalSVW6n8kZVjZyDwlWOKSrpJK3PmsoXFXrqgdgwkGThUk47jI7VzNrRrmvbpYded+vM59jgP0B+nQCfQ/xCfj7+PPgpOKz5yI0RWdzpHo/TnPUlgGHJrLhKsWQoBSNi07ZaBrYf2JTkhfVFwHO99INXtVXurUh1SVF4PKd/Mo/MulwutGM4hSFdQW1hxxx1a1EqKlOOSHLZTiXkVx2YqUVKUpXzcX04PbgRjA1koXZtLPzn4SD8lGulSmsJSvsVmdJ9c5nc767g9gfTgwH6cz4/Ej7JwBSSOBPG0ht1ChhDggZxQ6Bz4oYcaI+85kKbVDtIl8lZDM0GwljN2pbSiW4Xe4ThPcJ9xrGs3GPsknYmr03hvl3n9MWn9AT2JzUhpxKgp14OfkLrr65S5i5psnbUzXaNOjL0mAvZgStS1JPyQFK9EpILYZVrKUBS76KcUh9IV8vmTHmMlSEslc2b36H13D76PpwD130nOc9ABPx44n6dSpGKUohSc6koLmOYcnpZxIIc9NgIQlKXEOD0PXOcUmWwgpKVRJ1felt+J5NsvGOvXV5ZKskutOJCjhJBwn0T6ASpMr9px78/50viUiaJ/wC9Ct/7/wD0AvXLtFkbw7A5fPXUi7h2usVYhJ9+RshK2RRKysrPFHCs4c6nBjA1cpTlxX4MtWh9FDolCYXO9I59eH1z2PXPfMRicAIITgHAEpcSr6g/kLhOJUCC2pal4cnJgOTcbeUeoIWFNlwvez673vXEvsJIPS9GsI+yfs2D11U2wkuO5xTDjBBPvpPelQIOBLoDfwSlKUtpYSwmOGEsoZaacQsPuOvvvRX426I3bVJRHPJ+QVbGCFKXhJKh1WBRzgUDHTrQZIUhd/AUUKlxvXfXcPo/Xvc76HoehicOH6jE4Co9xJGdQXCv2cOd736Atk4vDjwjmRkJwqB6FAs4vHx6OH68Wh5sGwsv7UB5rFY7Nk2MvLbXpLCU/FmNKhORFJ59SegjEqZcTHNFMgKSXhNNqm3/ALAuE2cN5bjxk4tQw4r1Qbv473vnk3IKr8g9UBjnpCSPjhz4AVqKJGDPkG7GnLD7MqLg+hUfYBzve/UZwehicIzvSRg9BRPfl1JJClKUAMOH0R673BiMOLw4oSwciq9dBSWMXkj13/B1ElNiaGDE1mRQT4E6S/K/acfvkNlhnjuPNuMvRyjhHo+hgKS2YjkOS0t/X5+rSahyIoekpZSITzD4ON4ST1+LSSQfJ2QhsSlYQMSQfhznAlSSkZSoo0lCkjAvs2pWy5EnVqkkd5wkIiVQwnvfXQfScOD0nE4okewpJUQe+0ezhwnFYfR+owYjFFeHF5PQwuTjfsYks4vH/wDAH0Rb2cZWiVowZLN+5IlfnDpenV8cuY5juOoWghcYxFApJwYMSEZGcjqhLaXGckJsdbmUUqoWw0K5BQ/HmhZZB9mNpLih5PyErYVKwkpxKSEgkpzhHw1lNOlKZQfZ+PevR5EUsvVNnQSaxcNiDG12BTxooJ9jO4D6B9jBhwn6Ak/VCgQVFfs4fRP06MbxWK9HJAhGWmGo+wWCvJH+IztvKvRo0BhvDm829m/Ill5qa2+24VOQpK/nisSkJLP4n656H8SEqQUJQ2xkbGS0UqcMk2LL2ORWcYupL08kxicPqBnjGkKfKYjG8PM4vE4ofEgAtjOqOmNU6Up/GULZMcoKS7+VcGlesKZetRa1uigUbTP3A9czmDAcPoA/4t4MGHF+unD6PvvoYjFYvOnD6WISvYxjDkr0fpz3IctH6+DrsADNgsdjs5jrqnCHEuxJqFpUlTtdLre9xrEpbbZaMGfqs+p+KHI0qOYrbSGQpXyfVJycmSS6ZCg8FBC8jNVvjbxzWtNHPIcFEGfhb4c6AUxogrjBTWipFGafVaSHrLtYY3ImlHQB4+HjseOz45HjlHjsaANDRoidIGmp076j13Bnc76ScODBh+hwj2jE4n0vCMVhw4fsMbwl30cOT0tK+QPcTjBOSR/jbTFq1CkSnH3N+upb0p5alnOdblMPoUlQdlNuQVMpWnGm2EtMRYrFSfGN/wCG7ihjSq+9qrVlS0uIfyUZi3w4SpKvhJQtIxrNBvJTrhUp0+T8TOZnPoejiGWG2PAzLkVMVESJHcamI99UffPY/wDMnDhwejg9fE4fojBgwlz2cOH10++Yj076OKyWiGqclhXuN6k/42cq2OtVUVkYc3S3uZcxayrCnnCGcYbhygsqUon8iw2mOGExkQ01yIrLDcmFsXiC88JWuvxLmHt0e5fcliYZa3SSHPzOL4gUEC2qt+xzCh5mfBe8b79pz0BlGp6zqen6t4zRXLSlMZhpp8SifZH+Pe++/Tn17nfScPo50++/QYjCcckuWYsELOHD/g36d9HFFQjKlIrle4p7J/wcXZzIcXV6n1ZzNquZ7zpUFAgNhlEOvpKjxntfjdLpWt5Tv5Sv5tSo1pWTa1qvjQ2mcAA5LhbD4ms/CVvRtXCb12dKW5hzhKj1oarih5cg07/xcS42GvMgdum5C6TXH9SMwOBAiYMnLfV7GD7dwn13ve/fv3HpWH/A4cBBBubKJWKirhLqlwo9oT9e436c9HD6k5yJ9IvqT75nPVlj8XT6gDFL3u6nPSlunFYEst0dNVabreshva3XaSUhTv5fyfP5fLvajYtb3+muWsH05kuFs/h/ZvEFnXJeJUnvTnGhr+UsvyjC8Yv9cUTnmPGDLzyFmrx9GMtxZBhqLtg8o+wQfr8vYOc7nT7737d7g9Ekczno4fY92rLVWcEhUl12BE+/Ws656Vh9T24hkFB9RfUkdwYc7i1pnIyFEE9iRtVtbSpDsh1w5xhNdE02jr4YDp25yUq0gyG0pckKuGrAFKu9629rvlHWvJrD4P1Vl3E23xzbaDKipcCXIZbhprMgCevw1KW6t4vJd8uloTh5DFYjW1zZiHkriFZmn7n33O973oPsj/Ieh773132ffQcWW8Po4s0rnofZrDjnpWH06mEqemEv1G9Sffe4Ta2GaTTrjFqei7gXUZ9xaiQEBDfjWmhMAZOetZVlJjV+wwbKW4JEd1iNZ67t4PenAQYFnrHlzXfI6HB7dM1VobJLybGsnay7TtzTIcc8X64wdJW8sq73Yaa88WT7ti51erDEpxtSHIS1GWfp3vc736c+vUn6j/DoJ+p+vcGAwi1ivbx1T2B9WvTvo4fX5FKdFcr1GPJH2nJdpHHKG6YsQ5ud1G2WTFv9dsIPRjCNYqdfrW0YpWz2F1OoaaedumV+sytcmUkqnm1k1jT9mSfXQQSoOQtjofMVH5ZhzHss0T1WDz65WSTGgSXGpe1zofk7xp5K1PYoc3OjBl8m9b0MaAJi3sSW8gjJf073ve9767gI+3y73/Ee04ffJ9u259hgygxvDhwZYnUgPYwn5g416d9Kw5dSYUb9VZafS8HY7v5X1/MK76OWc2arx9ROV91GsU2rdZsNJtVlT2mtpjwW9IoorXMuZdrOoK2Ui/itwYNPMqnqaVR2tBa0VpT+PbPhHxKSDhPy/J8625rfMFZ5cN9NMnJColJsM9EatpN4q7CG61qO26hZ4QjBmypvU+PG9NcnvKU3jYggpmD13p/z79B673v0GD7DDgyZZTkzKzW5YPvvvU8bxWdy6c1AepU1QDP4Sw4/Gcx70rDisCVNF7AykR0hL6Sk446zNQq0vZFjrrMVAy5CLRu4m0stjXdor7KwoNLqq6MgY+7eWVvOp4MZjc39eppG2RNjEeRW2FTYa/QePt80SM58PiQUqxRKu58hiEsZGtV3erQrxKKyDWV1buNTA8a774xXSeIGjnODNjVsC/FmaKzPbCWg2K8FNgnve+gft3ud9d79u+/kT3voZOmyXomMMqFuhtXrvO9J04NYv3sDmqD0FJPo5MVrZx3BissJNaxyzXDmKZSapxjOvklxT64ydufL0YxZNTt0HyJvW4zCtcG2amWVCw5rWyTNeodrbcJ2efez9dhrRczamu3pbaUw9ehpqZWs2OsUx80K1lxTRaLbiXcVivXcTjIjtoiVVMWP1mYDVRFq5+qGJOrZfi7xbqNcfQzZHthV4bb0FmaFIZH4a9RXYL7h999d73v273v07zBhznsHNhs6SW0wMBJnMatM9KwnAXjqCG8Vh9bGNaR3HEIWiUqU7Nnp1wY76VlioDtuPjk1cBlgjJAUFJfZkvWrhw2DDhgWkhoPLcwltVHfToPj6tYr7WhqbN68tp0t/UiS6qgrpESTr8ehbigHFmSz5nZ1pKXOumS688Xfmpz5AoWwaxlin0TW3a0xWHIkJSFtrbeZYRTwEgjJUrY9quW/GcLS5KpgyvguMwWFt37UST77zO/Xv+ny6kFK1Nvj0n1aw659lxJBJOX7SSSRnyywOtJSr0Ts5pk+k4jE4SrLc68Ou52yfqWc5NKEO4883jATj2K9TFTLZ8tPV2XLbLUkxprgmMKABbqJ8aRrOykXkO1g29qkeOzstnrtbGaWkjDgCgvHc8zsUrVDhjvxn6mbFchiEKoVIrEV0Wu1GpY1WNXtvTilDAUkhQcS4mU6Ziwc8giWCzMbujJNU0UqTHHJzNpBzved+/O9+nftwZ3d5sPW9fvcGDBnkWt1mWk9+WOo1WVhPvcJmv7Mi0/pO2Zudnua5eDGMTnSSbYa/wCnfVq76JeLImvFmCtkoDoOAbXcsGJn45sWnM1UFRWUCUWeaZERo9n4w7qm7X1k7M2KqlPqttRj1MfCVJznFYoOJ8rIvDqyZaZWPiWVek+uxpEGX46nIx3Gkzci4yDhCwoOC5ZixyyqMuE7oC/EDXiiNoKazW4pDqY3qcman6d73ve9732P8zlnK06LsVhoEL0MGTI1I6wvvfV+zGe778klyGmZ/TMz8rTNenBkXB7OW2UHp3LWfU2rdkmRMUtCMcySmpU1iMdxXrZ3IyYtaupZfsX2UPvfiMqSl5Mt2G/443xObhQ3UOn2udY1NltFTPV4zCFBWHFD0vFB4eVkvv6ki6TKTNyWOgt+lYzlfnjTEY7gXZrYUyFA4rFBaZja44wjIoZyWqQ4hynkhRDYyUmUR/r3D6OSnMH2BObbPiMXrkCKPQ9E+RKnW5wUSMW9MudV2X0T3yY5GwMKrV1rkaXjScBh4n2ctzQ+nc3KUqJ+RE5Fm3epvq9STxjEYvFZMF1U0+q6/oNjqdlDmMqS4hE6Q0pTbrobyBJ1jyfY7Hs8+2aqLqFKpNkv6ykTXS8Cukn0vCHh5ul16dOGziTkzJZJ6kjFlowT41KMdylvbNyGY2LxSirF4tNo6gjFZESjJqninG8r7tK0HJOWL2d7/p0Y6tRGD73c/UoO02+gVAHoe5sdq3X5Ml+TJe8ObCHYCaKy9+TnK1TOEumQWXOYMr1I9nLzKPDlpLU4nCkQf0FQI1fLYhLtERnG8Xi8uZcnNIpQc8pmQ78m5TiXMS9IPZLqo7jtNdiXYsyGqqxpUuwwUWFTZgg9JWVLLkyV5qfiJ0pW4IlJnGWVYCg9cLWQHPGgTjmXcql2WAuOcKPirHDZy+pKM5ESTOdUWwgPtQbKDYGRZS//AAcBlL+w97VNbbtFQmfYOdVnmLV4euo1drW26dbVgnxldg+vJK6l1kkumUdcbzuUraT8vn28FNgVvMplJU2nqy4rV23UxDNRTutFeTVzRWMVj3LKZtVlOS6n5pWZLmdDzjKHH4zxalSp0SlXrXjZhtIwiAirug4lfXFKVKspD/l5MFemnchME0yyohSD1QbEFXi11OOZZLsImkbrAdAJOO5NsnX+jEqRkcOmY51vEpJ5BxOTjnf9O9yQ77H0Hq/stIhbhaeOqVPrvvissYaozKsWHRMaYdorTDnkVcVloku5LOjp9y7z+t/SFkLY7BRrddnyUBIQOrLpgsJx7F5CUwVZIDlcqNVqYs9zsLF51xRUkYMVjS5eMKkOtJs0Or7SsTYFbSDBgw4pDcqLOVOkWj04EZ5XEDNPO4iwMzJZUcQRii0a/PGDgx3J5s8VE12Y3ZGwlX867BT6GJMfG8kGUtBaAw+oWNmfnf8Afry8XJB7ncGd3CVHQpbaAOZ30cJOeWYVe+Dig8mS14tngnN1crA3isfyzOg4Dw4jI6C2WXG3xQZuc9tPWknFF5yhabwC0EVyemIo49iMmCvcN8tnYKS+pDgxtArW3ZUZhUtbQcWgT4zT/ixjn2bxAeLqkgevKIhDUjuOWKZaphJBbPXMbMNXiwIxzLZNniDANkqlUcSE4nD6BhhImLeU2GgAT2CW8n++9zuHO9999SnFqfe4Pp3u0Wehwd+sfHlKMI+pJw5OiLjNOYoSS+lZ1217tDtGE4RINyrQcSktTEuVsRVfOVjuP5R5YywEhAxZlrhMNYMmJrFWDdQtWPZ2SrZ3/HtME7Jehy+1udXx2dIpb3S9i0kEhxUVc5pTi88QPfXuMAB4rweu+TBHzUxuIscl5Ow4cQRjhaMTPFOJxzLVVlnYQ2E1JfCSkJBCkjIY7YKcLAa+kHG8mYr7H6n6OKeeWrhwe++tmdjtwihKffOcB9H15aroDyCrJDTZkN+NJ4Fs7QBJOP5cq8fCtjrZlN/pv1z9UFPGSbewipxtOLL7+sQ3yyUlQVjiahZLxVk0xolXN2C1ny6+0pr6c1Bq6iEkOtbdqU9alfCO4+1rFTrdN9eAR0qx4jAMB8ktsnVBtybITTNKiCjAVYwYY8VYnHMszbFJrF3rlcbdADeISoLwZEQozl4yEDOHIOM5MxX273vRnc7k6V6UUI9dwZtdtpEHfrXQKTAc7hJwE4cPqzhzIzCxhDqXklesXDzlGEkl82y/GrTaVidiUBt1bAeMguPM40Gxj7iF0kZeNBOdtEsLRiC+Dk01xTjRu9J2TXETIewsPa7tMSRNf2eRskX5tGSxBe1HUee+j0jGUvY6U531tsqwlV2xT99k30u0lJUyGW2Q0YrMKMxo14vzRK80uzpGU0GjrZymVbAMaDSVh0NJjh0yVANhPog5DxjJYXne97369xS5j+cUVGVI9d6DfvMpqUoTz1zDis504fRzypT1ryDktKUyEaBcflrUowmSZLni9DSzlniAA+iWh3JORAyAkYoz5Gu1zhjoYZDSkT26x2aivdfKslCrUh3aKOk3H57dprcfW66eKvY4ezbNNmuXNelUZdBovD9RnWQkPrWpP034OJoqKZ49t9ffrnWEtpDaUBCkvIepma/T5mhmHIRAuqmW4Rl1iQ1jaVheRktCQp8oxtISBw5EyOJQcH37306tbjjhwqUXXoLGd9bhdaHA3220WmTh99JOE+j7OT4kuFHcGOIkh5LgcyLicVk5cU+M0wJoNwQlIkl9x7JbsR2KlOKyc80nWq+YqraZSUu48ISloqC/6eTCIxtzYdW+DbyounKvJaLBNixdSpC8tqpOs00T33O+oyevqJBJ9W1Zs+n6zdT9lmGyanNEcazpUgsK8ZyP+pneRZexv2Wr6tBKxkjAGsbKyoREAS1OYgRm0xlR3EKEYxckpfzve973O9OLeJkuEnCRjTPQfXdskRhRRU4Cc+ODFF6cu4/uC5/qi0FibFy48nLgT0WJs5VjItG3lPMWCbE2F5Lhp8dz13VbtlpaF1cu1vxZqnpUhEF/5lyc/VwssV1Ybxan1gyks5FEgYsOBB9JedZRGtq2a7XVVzUyAudr8GfqDLYwJ/GpP0TjAcMhQ9DO9Jtc2lGvR1alKYuMVJU8glIxvI8fxx4pa8KXWvTqnWqx4OleJDSQEBClq5GQrJJViBXNsx32JKTjJh5IRLQffT9XXcdUsjFlRkFtGDyx/wDq/wD+sWvlKh2rZN20TZ29wY2Jt75YS+d/MI1NGzSJpxUfyvISHtfboP5KaRNF/DTVyq6LERro1s0L0D8Ov6j/AMH/AMLaU7s96OaxdaqKIzUJFeqCWU5Ddh3UeVGxK3FKwZbIrlyy6TismJjq9DI+JyfWv6wigmt7ZDCtOZzqQw2USELw4PTQQHy+U/a0zZhpgU3ZpvAsDI5SrkdNPG8NoA3Q2p8aNSsnghCawcHo40GUul88aFWllMhucghGVpUmybzud9kuLPqQvDizLfix+EHW16uvUNo1Og1DZKuu0V/Qjpeo0wzpKs3yDUIqcbIIPdkOxw6mxsamM4Vvy2ZM+0rXWJP5nHrae0vUM/bMnblrtGrU2K5KrJ9bK4+Kalu/lpmkKs6rXLUK+XqU3Su2yYzpOSBXqHoGOWsJJKruHK16u0WtidGMhpKzJUs+uxgMeKynO/S0zZBpBi5dZc4vOtEHrIqj4Z9b+LLPFmSjdAhCabGmvwrayOECSXSC1lQGg8mwbUn405Sm2ZVnMJ7iis8GS3D6UXV1UIYcWM+GxWeo10+31SjdgfOmh4MHvbcrDVFBBHq9OwChTsM3Y4VdFjwSm+yixtlUS5cQCmkrk1v8/fYsXGMBtHhkZEfHIy5gVBioS+zHn2sqmlDB7hGSIBPp4RiD3rZadUtbjj0l3jYTgzjKm3HnHVfSOFF9RwfQYcs82bNKNarYhcl7AWik8imnPiVJzyDlifGGfG7VxoVaGI5ZkoUIiRksrxIRlJjYWJ4cHKhTWWLckdwYMWST6cUtWLLq61pRJwFpxbl1PdLKIMayVWJjjCQrvdtNcagtkHpVsrlgdaG35a1dS42pQ2o0wZLzsl1tD4YQMJ8hGrLOOOKWotpbTLnyVxhSQ5GLNw7U6203g9Azm2D30vF42r0MQ4p5anSpCEITncCg6p0n2lLIdLp+KWy3zOnLPNmGlmBmyouS76axGExjUr8SKzyKzYDRH6tyUvkZMJsNLRMC8ipOSlYkIFGWisTkvJyAqMX02TR9DFqJwYMkOHFKdWhHpHoY2rfLbR6XfLjQqg5a5UBkYT720wjU4zifXNkTZHVhuWVw3aDCeB2vKoNm+smE9+KsSRnkY0pYNssCE2kybRJeRrUJ4urmTKOmBzowAiW3VKuExnMednT4dx/XZsUnpV0nnASeg50ke+sJSH8CGmAyplxlSfW47Pa3WqX9Zs2zzbhxw9ZxOdiNVDPiR6RM3W/n3dFc0Ox69a9iphJcS7k3OMJcMlWJxIplsYozBIGMqqnCLplXpbh9H1KeT6W4+7CinBiiArHXPzTX6GC0gm1NUGs79NsMNNQ2yEjnNlbum9YzcjHVulZTPoOzmryxntY0lsQEKKc75JNSvH3eftPvhLSXBrcG2lJTHrEJA9IDbX4AwwmxgwXZMx56xyqWrOsSo+wxJuD2cGGDJlLsTsiHgSn4fGOnFGO0hJCg6HQck5aXb8kH+xZT1uLUSlYeK462n4L7uxSlTElVDP0WlRkQQw4HRNS2lCZJeIxCU5UGOckiaDnaR3ts28krP0dWojHVWEuorxhJVnVZvs7UKzebTUKkYctMrMa+nc2w14qm0pSOfHYWtiOsncMhoukb1WxHb9yqMqS0lCW066Ogd8kmMq9UkqWlv4gMppYDhlKaXFAwYfUdCEfBtD0WzebffeWqSzBa/XWwtDgacqr3qjgzX66XEXWSqnZKHUHEJKSOMJdxKWEgYccx/CVr3i4fhyY8tDCvyrmRnZEuM9ayqmVLyCIlbawDCYqWZvjAt5GEQccM3G0gSyvE4n1WGIev5YBeHKh1ozU2P1Jfcxap8ugYOdHs4ciyredqwGDDlplXic73vrcl6y3AQnBnOXw2jNbO3ZETsjt8KR63W++lKQypgaGBnRnkvGzsKgPw/BKgGc1CM8Z2MYwE+jiRHbSEIZatxMlSmmIxjOxkw2YcmLJYdZXiso7sYchMNodbUhxmfD2uIyVYopDaVlkN4SoqLin1kjPJtZOM6bKso0lwuR0Bdc0i6apl2qqeZDk20S9lssDX9Nma5axBESnHMmY0nJqjgweoCoRGOixScOQ3IDspyzR7AlOjDkhypiZ3O+ucq4G5u69XwlA9s8rCjB773yC5pLEYDAQcuRt+a7m0CId7RPnbPXyyyYyCPxwUeLyPQzyWSuUkp5whIr2GRJyxyKlvEn1HDYSGWQm5VBZsosFlcQwpUCC3KZmtvofZUheapYZrihi08KZCLdh5JPY6RhLGICsJWZDz7zKinyFrjli7MKoaHUPQ6+EKRcGbVVkaeaiRCvdntbF5+11agjM2etxExg1j6pJbDhlLwYPUIwFDFixS5nUKgPKyzQoen3CQXVfjSn7oTfStWDkgKQctDWYj6rO8PatGZSPQw5ORvA1w3aoRuUwLjb3FGG20PiuL+bTLce/JJXhV74kaxHSXjPXDLeIzoxjG8rmSOyEvNutVqVI+JaitSky2pEZ1hyPIjoFFNZWxPjpWFBSJTbqz6jg44plxlSy4t56S4MYSnN5YbCoP8tmKUOv1DirFCrJyvjSoFTTU9bPdltOq1KFT1M8xm2MYySXS3kgvFOJzuRDXKHqxTJBKlVTrSpjchOddcOOKtZkKLh+7adgYqKNypxJGWprSg9B9Wbzz1RHQB6HpweS0a6bIQzYpoqSXrUd1oPIbUnLbGc8cXuA+SFslpAWrEjkOK6zj4lmEUFB7ja4ZwImZeGZA5FaWh/BJjPPIdafjSIio0HWb7W9ef/Yj2VdY/NZCtls+pCWW0Ol5QXGeU68t1aw00j15WbcgyayQzDkOLfnRplRdNubHZVr89NTBqtbnU70HUdEptLaQ80MaDRnY5iMmKcUnEe45rCCcnicFrBgriLkJntnJTmKN1ZUtSST0Z32w3mh1/slDluazG8PrubrP1KJFbA9d7nlLNdEsRgtFSL5ytLGN5EcSLlyGrWbH1sEgIkwZ1MLKsmjNDqXSS8ZohY3iSMJJ11CmnxKy1bsHGSkpx1pLK2+ONraeZMehOwRreLBeAhGPsLuwT7lDYbYaZQUyQiE+6uY889YtbHBlD3Y5ttHU67D8d3PjGZDVnUKB+LbdbC8U+N2vEdXEuoGoWjqslvxijAq0krsW7KQ+cTifbOVRThyeLP3HVXuqyzTJXhy8s9fp/XfY9NICcq4f1tF1hb98J32RrkZkJ+ne+VnNdL2RygwRuTiVxnW8WgTJq4LZGj7BsF5WRWIIiSYFpQua483BZazjwnIh4kJxIUF5rzK2UxpGKadixAuLCVwpWlCVJcQ4hLcaTYzZ0GqiBj8P4PgpIxOJUypOMQbxYgM08qtnwX4/5KG5Gdmt7SNVTUDdk24dxWILR+TBqo3hGCc8kJG16LauuqtpLUKOS+5ZYtD6bN+t2SM8PbZqSgqM02I9JysdTlnkpRyxl0UcnDiffcAbHq0upd3Iu2l4TamsLf0sHnRWNowEHve55XzXTjBmzmtn3+8cyseZcSZy7U1iFiE/bPcCUpdQ8xeSdUL6oWKyQbKPBxOJxOHFCswICHmkNOszYoZj+uLS3hSoOpWO/jTFYZWlKChSXsCvkFwUV8V4mO1EEd+NNhToEuA6zVTu5uGsuxanyhM8lWiHo60JxIJZerLfSPMFt/8AQ+y+TK+N431BRZOvRXFBS25bS48xi2jyGaqyju9xGVCkFxT4skn3XuOXVz5JsPJEXyLLvIe4RsJ9d6AMYRhOXUqeyiPFR1Rs8qy3673bJOrMxUoOD6d8sr13GcYO2KbnX7bqojrL65cdMw0zMhtzKZ6M9FwZxwWKtcuZ9lEnrlyZFi9XYEpabY/UMGtKfRBxxFiiOZgAIWM4oLS4kIbCcYR+AsuJWlwIbSyiNDSlJSU/j+LjcliVEerxqtZE97UzbtVOs7NptipbzTiVEsx/DWhxfEu4an/J8PoVgzXYaMfQlCm5DRZlNWEKVBkV+sTR7q3G19dFkHB6mvaiNxpZ812fE2WyleLvIysP1aR9jhzq8sDXKjKHveZWvMxwMBB76GeWs11UIsljLJPlB1YQY666Cpqc3UIkNzVIzXLSItOcWHXtIFyYgXj+WKoGEJxsqBFOpKlL+WdlNV5lIYJBCgkKCsUlKPgrI+KC3JDj77sqM+mTHeqBwh5KAEKD4ebcbjTdiWD73/QHaX/obUuISlKVsR5+n7da+SoFfq3itIURlDDQgpSFBxBQ+iTHfha9VbrrtQ5hVXuRsAcFgl70cuFau75CdDdzNrjdq8brzhHpKQPZMGX7JWZxrsbLS8lOSVwGmgM6PXcGeWM17KvGMbM/PJrrqwqjp1pKrdUFE9xTiSjNT2NtTqryws5+j5dLYxeP5aswSSktnrmUz6FLSEoRw4+2vK9z5HF42VYoKDaUAtKSXHHnX1vSJjMoSYr1WgenUt4A5jmOJdQ8m2qv1Px86DMiyvHdxT2sJcKNrLmv6Lr1teseOaCjJUSa5phkp4jFhwFLyHG32a9zaJNUVLKoBiKGLyciYAVrtHKk7EvZZuVo2BPjZRzvcAQgYPTzuy3qSPXcWZRrS16QvaJetpipbKTgwHvy+Xlc0Bp1MFtUs+UnXHKOpqlvntuWht05pScaKTU39vcRZTitDyeWcWJRtlVxITjfpZgPRlA9HrklCkLV1UhTkBRCwQMQ5191cpcgurckugpcgmsd704ASsqCgtL4VJctxdi6/rm0/oqmqflVL2gnR06VEppbAhfzDTKpDRUVU2DhHFFXpYWlxLqbExM6DFVXqBVksWSXnrC1nz6uZsibQ5VjZWfEWqgnD6ZbGDBkl/Zb+HCmMVEoqJxRfVXONEEHe5+uR2MRi5ZltuoWpSoyYvlFFDlOtJdFY75WXEYiBFSYhM8vy5cpCkhtbSo67x9UeOnRCst4vJOT1wcOJxv0c7XWDMqHISoK+TwYydGS06w8zDScUFBZQpBlrfUV/ndktPlxlccszokn5d6pK1kqJblpfPoHO96CyhDEC1bcsZs6ThPfyJf1qY253FBQxeLxWOJcRPS20k40atwE5aSrjYb7c0bQ7ZS7G4vF4luLIbkadYJVgLCR65Z2t/dU7bMS6f2fFT4i8cx41imSC8u5cqG2kuGep6SZSJVLMzvlo05Q5QSLSTAtPK8mmZXii8VY5m3TQYKDFcjRyF0zU9paNBMbEFeScsFwicGIPVleTNkrpoMZSUfHGg4lsLD7YSMUCXcSXXlqWl5DmTHIQ7FS3il1Fqy6ABx4OJOFx1d45hGd9oEZPHiZClDOqOKwZXPVsnEHpScXhCwoOCWmxwHAadT0u23Ha98fm0Xj1tiQ29438iQbKrUWlpia5qKdcTZDyGx5kjeXovlCdu9taV7VNRwWLKLZwbKmq5Rx0vGCY+DLt+qRCxouGzEqK9JrZtIFOW13u79PknNLVtltXK8omlTKPymmYtgl5SqBISpmEhwUsaUSNCVBCMXknLRuGVYMb9Lw5bVNBOjLbCcI4sYjDjmSksKccU8HSl53OPJfE4sJTkLFKKpjWubNEkencez9px62spUdR9dBOJLWR3FuPvKUnBnScWU43lBPbUnASSFk4sLD2OC1WM6p5WxX+6mdpfhCxMlUt2e9S7x5ZdnOqEKJqus69WY2hxl+ktdMlau1WR9dh18WMwh0deTJRGkSyoV7UcDNym0TTAQXAYF3Xpp6+A20gOVflFuqKGNfbZrGoHl93XpUpK6l2NLTY5ET3W0pTyvRLcgXzls9O0AQwnHDJNjYBxeDEnHCS7ZXtzqm+wr1ieJCXZrkZ6zlhTq5suPconKeMq4vhsX/AEh2Z3ZHbxVom2TcM37myf8AQHYLiVq3kuu2IWrlm9aSJVrtGubbvFs15Va8qJ8i/wDdtbe3sibxu1asBOckB0Oh78vz+bjn5f2p8zV9gbkfsqmqnOT12i7VVq9bXOyjYWroWGx7TabbqWhxd4s98kXs22pnv+kVsHkqVvsZuprazxCmynf2/wC8b+Ts0+0ckQ8TYMTWbj+8rHRj7asekt5W43jx2F6tbbCcSpKkkZwZzPLuVA1/GMZPfK7muk44ZKZRU444k6+GkqXJfku1hSWlaKGEjF49nHwvBifS8fNk7Ldt6bQ9nhWUeTTvuZRu3Sap5w2ACkRvxfO7jrzvDiixgwgk4Vd6MdrYG4Hcpm5TrrIop3brWHdZk6bJ0tWmv6U5pTmmHT3dZ/jmO3JF0NqG8t+RUeTkeVWvLbPllflug89w/KiN/b3AXgllZVPfnIkx7nZbLZ6DQozHFuKx1yCnr1y7d1k6FrHlKZKgQY67HWJG9161zZbLMZjAAUnqjxSVZIYnrDtS5Hy6fiJhpTgy2mO2sW6bv4U9Cvn8/LppFNWMV5Bspm/v65jZfVJy8faSpj9aCtEx+VYvxWWmn8iP+PsaxJXkrDkoLCQgYsShdPNFpqy1nX9io9ipZIVIdlzqidJsZs91Ud2TNnSS4DzFCWY+FXyJJ+Sj2jbfkk9ViFjK9sZAk7RRLqpNT/Ncq/5RrP55gmvMOPR2FawTFMBVaqrVVqqTTVGqRJRpv+If0qVqy2p28nen91O0a/rVZFSVEuErVGaIVlvOoK/xidr8obbvq5TM/QvI9lf16pVjFhMtE9SsLSv5xLSZZTbZQ7dNrNLkc7ZKpWmEjBlsxJh/poqoUeuU6wI3lYVJtItIhDE2Hs7mrj9N+N24eS5+wh9qS7X8Zh06MUiRH8chopxQkpXjiFpCR6Vls5aOsKiKaNlWy6fUNprry+djGQuZIsrexvqyyM6U+w/YAq+XymLb9nOKwiPHvVDO/JQTkYQm300kNp+fEkHgbDQa/F+H8VLXvRXoUnWjDMURP1BCMKPW3OX0yDIY2tzbpO0TLd1sMOMQhClQ5rEtL5WpSW20qK83ZnX6zxnnkQTUQ6uBS1qZb0YRoKEqACQ2ylPwCbti6MdVelxFkbButfrp+xP1rbWDOz78bSjYUXKMrmknvl7IS1WNSm5tndnt3dNbrDJE18OhPxGUVaROcjBw4gWLnjlDSUpUJIUUBYAAOPrt352N5EcZPzcXVOJCJcLbNp2hd6w0GoCyTihAkT43MUUDOcUn8fwhBafxqQoDBkXISoUN5Tq02MlpnBn5Ae+qSUr1KxR9H0RFbvXlwv0hB/TEFNemB+gYK69VexGYS24HC6zgWFuG8TGZ0BzdIwirlMKr7ExIYU4p96y/6obqxtsec28kz0x8U02/libpVQp0B6IhOJx9W4zP2RLanarNrLIEZ5ZyPm6P6lKuZNZOdzTTU48b+V+JJBp4UjJT8IJD7LM92yCvGeNBIcyVk+thhWBPFJsH3kz9XGpM6tH1g6q/q0GgW81MnyLpdSqDHUlJSsH0kjHzCA9K9HO10W2lfL5KJGKKHocqkLz0mRIdiuFkOFZc/L+X8v5Km5asrW3DgcCgSaxixnbY8Uhvnx5zgCU/AxwwGgl0thC0LCosGPHn28JybqVxC7ArqzT5Va/Sux3G5cFesuagzrMeCyyjIjrwbWFsTn3r/KU2ymGa6bgNq7eOc42NcFKppeeVy0d2On4tuzRlIBTS0R0upyFG4BcSIbaA0LyMMZPi3G866qVlxlWn4/EpsH31kn0MYebkOqkF5x17ZcUxQsIQvJMmI71RCmXrRieuIkHoShn8Baktkc4SVF5ZS7rbQkuvOYrAGHnWCn4n0D0ZT4D311oWRdOxWiJSH0uYlOcSVJQOcKXlNshKEx4L06bs8iQLZuxm7s8lt7SNrudp1d38qYqortavXntV/wCXFGKwQY7ynYT6SrGzZCuj2DsVpTMKwBnMzdJXo7mlI1CDBqoqpIn+UFZs1ZrLaJ2yWCxCYzZZUtdYw3FroQekO1i2C0TkxhSWT4ylozrqnjb5UISr5vSJkkqJJBOdQ7+ZZdQ61vEaC6lwLWbNmjc5xSSKp+7ZZQlKBHjIjBmprrHHUrAJUoqU7jyNZg9+RKkFHAVp+XQfXKEkJwYEgMLGXUtodGNqaKPRCQlIwlRccYZxvFy7G7h1bUV1N5DqTatSJQkU1fcRImqKZG2MeUmPL0TylD2tqUgzJVRR/igX7iYU9a2DKMFQLKVBSWH4z3vgCQpsx/JqHDDLaBF3dFOmJkt9Lq5Gt2qFSHg3f2bFeyWcbS2L+A03ENXJ4vHMthT+lLtJClEkj11R6SVkqzaW6dVwmC8ckiAO4cOKMXEGxyBlcW5URNw06JBKlKUVDlBc2+qjCkgpII4UpwFTfx+Px+NSZiM+JNVGlvDN0lIjphojIZQj48TicA4rJUtgIaeju7JDpYzBS686aqis4mypuKl1nXp0xjVEjF443IqXtQk6BK0Bel+OIcncpC5Sm01uyrUxKeXCLRjOFt1taQqtsvYIPe+TlLVALCgryY9TlA2WT8fg0YF45eWE/wAYUtVcx8ZLJ4tBipOiWyVOY4bVVQsmdJed+XSQTgw+jhOHLDDk5NKtRdCFJJzpMpyvdtoz5gstOdpIcvFmSVEElxYdgOTtzieWmPKg8mNeQm94a2hq4E4S23mH34v4/wAYQxl83zsSNaqKXG7elGumlNYYqmsCBheMkvSV00B8zNhZqI8UuKeUfg4mTNqJN/a2YL3iuTOlLrThw51yY/sH/aMbC3KSZzEivMF6OyiJt8V+G+1jWNvJLjIS9HYnx5IIzoOeTsUYeMlOeWJVNiHiQ0mG9DQ18gH2KHPyxnW3ELW4uRExpykl5Jy1yoLzkt4jCfR9cOHOEYwLxDCmPSy5kc4cOT1Rm6mdcsVcR01sezluPOvy5QcSolw5DbtXH9de1derr1VWp/8AInU/+ZVRfzcN69sH/bM+Q2vJtp5PHk0eTWfJrfkxnyOzv7W7Daxs399NwbB+SuKK0V/6M8uMf9CmrixS8VKAQlsBxNXR3OXCfIEJiF4stt/sdftxisUVJlVz+hnxxF0KPAZYr5Kc+MyPKgrqpOvtWUDb6zbmneokuN/JSUtx7VLwWCD5NMhUItrEnyQ3UQrBbLK8cS4twd1iJNYqsbKTIcgOLLIqEvI0i3Knja5VZOlKcKlK+Xe9wkngJPaMXDdQ5aJiPOF5UBwkkmWtkBMeG/JvqKI9rmzSJEqU4/HKQQsZDU9HME1q6j+MaNVKuhXrx1466Ne/5tqon6h/yytOtaxFXXae5QK1letqoVa6NZf1o6ynX22Gpyb8bgNxO0O2USqhR/iUfD4BtKSAHTsOy6nT7HMZ2CfN/wDnx/zDe6feZz4jAAlKQgJyksBiTZ4wsqceaVJrZOm/wGr6NszG1/8AVDYv+hXcx9ga2T+2LraVuZGktyEyt5ehH4kErKSoOI0mjQm6ShSA2hsQ2FijMpIdq7R2RZGO+t0KJKgr5/L5fMqJUrpJOqGWmEu1TUvJbNe3VtHHlfMK0Sks9dYon6LYdTsdDRZSHmcjEOfIqAsZMmQqW3PM4zk2Ytxb/wBoXn95N+Ng/wCiqtqhypTi3bKRY+RmdkGwJvploJf7P7LLv7H5y/8AnLzbT7sVUaRHlIfSsYkJBSQtK82x/wAbbrve5T7b9jwLsflPbNUMEJTwDgSkJBAEh3X7HH0xXJCmVhUWa0+pL0J2qadQwI/6piCOuCjGhe46WYzMNcbbQnIyHsaCcbQc8dQEHNnLICiujh9UaFTqJiNHlk2z0aT8grruDCe9JJJJJCu6s7ZtWCSqA7qyZgrY1pD/AJ0+vYrDWQosptKMnNuzoVWaRuoFaYCoim1CSzIZW0hpTJYMVUZUYxFRlxjHUz+voVI5UKqXKSZr1fpLFOIP6IgJhJr0wRD/AFf1BC/R/TRFXXmAlCFMuofbebdQoE4ovC6qtPG/tSmC34dh+QWdWiBSSohQPUlKgoKtW0uR3VC6V+ZJZanVLeIktWqLZUlTcS4bnCWp8P8A51m9eUiBZM3KLjd5LCePqZQ2l1MweOqlIzcS2VLpk9J7XHsltK4j2wSIJ+AaSwpktFn8JaDZbKcOFXa+TtGXCK0yGaqxLsVm/ldtXITolwJS8dSckmxReBE5Np/aRfjY/wDozsbl49ZrnCWJRe78TFMJyuNU5Tt0ade1KKGfwqYcjyY1rG4EoQhr4/H4/FKSDjKVJ+BQ4yWFpOJcafQ+mQJH5lmc/WStnNm6k+EhuDcMkglXyKvn+QPJdQ5Lr0L164/aW0iL3XIclqfFeYW0Wy2tsoLaHe8AJmKGKCgk2SmmSiUtARhRrFL6J3pYWtzWE9ee+VWa157J6INg7ZNSjcpumrhE9c5dqu6FuLo3Tl3/AHDe/wB5F33ebmy3WJeruVWmtWTm6yLj+hZXEOyNnpW0sbKvYl7JOvnb3aZ5uzeG9Owf31bAdgVsDl6btV2m+XfG/N8b5V8u/N4LsXTV1o23t7mNyO4HcJe3X2yi/Yt0Wwtv639b+sLM2n9SXcf9F/0I2EXq75zYV339w3gvhsR2hnZTsju4TNkh7DcWkl9b3jrdNg3djcDuKtuG3ncf+w/6/wD63/rYGwuX81mdW2VXVT27gy6KIoXWwonGSXVPF4OF0urIUhzuSUsBuF/NNZ+MjkmMGglSfH0JJ+as8h4rAKZlSJUdJpcS9FVaOqeZYsz+4mW3MbsDPcsFWX7wnmyXOMoSoqRbz7banZTAVDuqSGCpSlE2rVc3NluP1di1WrppECfJYfl1BZ/EGwkhWLPyJxsHFYoBBBDLQwDkJEGT1RGcXHYgpQM6T3icGWElSwptCW35Lj2dOAqWVx4zr0mWog84tZLUcI+3YcJFe7ZKUval7Q5dWLMGTX05gTLqO23HRGarhAFcmrFT/GNKKU0L9CGZSKt5iU0ppLA5xSTiUU0JhAV3vkFbBWnUscy1L71CXK2MxtRq2nnrMfFKWWihaJHoo+IxTS2K+qsXlNrZfafhGPPYo76unrJMaJsVdLltyWpwsoV+NvmXQmKnMXDti/NRZOz1Pfm+aT1chU8WSJanC7820hz5tJ/K9IYegTU4gvvghRWD8k4CXAqXLW6C22XnZnzC/mFFTkpKWm5M5yZ8g4FfPFBJ+YX8/wAn5PyfOBVLiP3i5T09c1dKqmdiN4+monQbaxX/ACWILyGJzYCg+1JQ2In6/wCD8MiGvX5bLbkNKZVsn0rOfi0WOMB6V2sREZaK2a3cSnrl6jcQ87JuIdhJhouHvgG2z14KzhQUDFIoK4RJED+W5VuVzsCTDkwjTabPSHocuwcTOqpFQY34yCAhAC1I4kvwi2oAoZUleFpba2SlmW0WmOHERsDCGuNIhQ71jnfXOklePynXWm0h6S4sYMGAqWVMxS9KlOLTnUoEYJUSPpyJBb19tUu3fmOTluoxYMa+nsswq2VQyoUKWy1Fa/D+F2K/RiK3JdnNIDCJSbIWX9JEu/rViNZN2Ucz0BZdffiJhJMNKAUr+O2a4+2WZNaVx48iXClx7nZZ6nKWCqtNZ/IFQKh6oVUfx/5KalVS5U69p51yVRfw3KZ+nnw0Q7GLQ1u8V1ZaLxWSnJtmp4udUQVK6k8KCht10DIzMtacQkNrjOx1srZhvxSxDQlxeHG0x4DTeXqiffSrAl+SrG2nXnXuYo4ordbYCZEl58H8DUZDOLcUoHB6jRGqCPXv20uycmPSfbMZmp2WbBjQa0RW3nmGxVGGr4lnod/EUrQ/VmqSn9tub+VTP6VhSy2Pk3YuT+tnhNTaJ2P/AKZGxO7AdmO0SL59LjQbJU8qX+3Yq17XnEqT8Cj4KbKCkoW0WimrjJYWzJiLjORlsbY9HYfRm2nXXV4rL2V8CymN+kuD+l+kYoiqimL+uGG0RoqYMmCzCbhiImEuI9CdhSqiiXJkdxIZhNNZ0icjnx+H4y1+EMuqTGcx57mE4nFuhthl196QtMZn4J9DHHVekpRXxqCPEftZNw9ZLlFQPxZr4mtQdPjUTTNrPqIbKQHmJIhRmGa2RGxKUhcMxS4GDGLAaXGEB2tXB/HMsJqlJ4VJLbyUKCW2o62Vt/ENBAbbQ6FBaS2Y/wClOj0FkhzhSpJQUFBSUqQpBRqwaQtpaJMZbM5otXKdfgTot9EqmSlSbNqG2qMYf6pjfh/F+H8ZaLP4fgUw4i2JjQCEKZYxEVUWRHoWN5qoToDEJpo+u8weuA5wY6tS3JAIUDwsKjmubqDXPVy6kVJgmJ+D8RS6WmGKJqnbeemyrKRN/AKtFA1rDGqMUDKTZ/2Hbly0iMa5AjNtp4s7DK1+KmI1kR+NJKVpQr8SmPwlxBLeAnNitkZFZDP4LkhSMShDEeAmGKwVX8k0ho5sNbn7EeR+sQ0ygz1lFRP6CRjmDDhwnCIb1NLw4sPNbI7rLW0Kq40tu3ZcRxSbhiG2UqQUcXhKlcKSDijVMhpTckKbLSjXxy2tDiI7mxLooLLeE99AZCIOAYBKfW90kHgCnAWo/C6p75fNLwdQ40ENgfl/aVONiLE2C7h3YlX5sFJATnyLv5llJbbn3v8A/8QAUxAAAQQBAQUFAwgGBwYEBQMFAQACAxEEEgUhMUFREBMiYXEGIDIUI0JSgZGhsSQwYnKSwRUzQ1OC0eEWJUBzovAHNFCTJlRgsvFEY4OzFyd1o//aAAgBAQADPwD9fu/+jN49y+zkja3kLxEu7CSeSFG/cpWPcoota3zRjkhf9F+4DzUYjaW23W4WetWnaXStkL2HlW9XyvmnfRs115BW9wrWwjezguAIuuvFaWMJs47+fVOEJjvW0b+lFfNTbySQvG/1X6XCqYEWxbNLt/gNBNaS9NEDS2y5rPEtIfrdWlouuZHBb3DQWirO67TnSaQQ4ngOC1Nb6eP/ACWkEPpt70QQG72LU8Bz9O9VoPEk2D06IiIxcA6neSeD8LXmW61eQUboyCNTrFP+qEP9ptnU4ajkR/g9V8pr4O/k0+mtyIaVW9P1WCpC8Bm8k1QUXsfsxmVtUMm9oZ/FiYvFsA+u8dVPtLKbl5+Q/JneNLpXcb/yQdYGonrf4JoA+oB/2FTWtad7kzL9stmYs4DmOc77ww1+KlwfZH2iEAMe0Rl/JJHHjoLzakbsySGKRpoCV2l16ncKU88zIeDia1HgtjeymXtV+2828ssETGx3oLeYpF3tZtfJMJgw3maWC+bS86KQMbnFlaePluQcDVll2P8A6JjjNPe0HooPrqN3wvaftXH39x/U+ILwntoFbiqBN2uJW49SqKOlxXg81voG+0+7R7CaCrSOh3LU7S0Wws3haJS5rrkNDQOA+1aCb+7qgCa4c2rd4SR5LWzQ4Dh8a06tBOk8iqB4hVDJ6Lxv9V+lQoaG2qbs/TubpQExDuN15IteWh2q0SXOOrcNw80C83bgSrDtIqhzQJIk8B3ED63VBziXW3jXNPGihu/JEBukbgK+1aLoWevRaxRNDifJBhNjU3gDa0s41XJA+0uyw/dqyGfmgBk0/UDPJRH75WgcVbjZWlrqFpnsrsiL2n2rA2eWd3dYGK/dbuPfHyFLI2llT5ma52TkT8Xkqw2vF1RldM7ewfUT3su/COAVABtncnbLmiysWYw5UTtTJOirvQC5xldrk/bd1TiHaWUDyLk8cm31U/ea92vqppO71MDiwUN/JNY4ieMvv9pY2UywWxBtAC+X/wBEMw43N3mUjcBy8ynNmLnOc49SsbLoM3P+qUXl2ixwN9bWXAbjld6FTRbsiPX5hYhdpe2SPzcFBOLima77f1viQrtAW4oaSrBXDzXFB3ohRVIWF/8An3typwW4qnlpGov3Bd02fqzwp2rjTvrLSK+I/WQPAUi3pXULddqgnEO4lfMyei+df6r9MiXgb/3yKobO6ca6p3w6QOL/ALCi/Vq57vROMhPHduW6wKcd6aDUrbbXC+K8ZA6b/JVVkcePKr3JrmEOrUXXqpXDoFA3ZtHRoa46iqAY6/q+SpnN3RMBttv3b76800+0+Bo1kCZn/wBwtNGNK0UKmkoeWs9hdzUW0zk7R2k4M2LgDXkE8X89DVN7R7Vfl13WFGBHjwfUj/K9ye/xhwazo1AG2ivRBgPHffBFzhQN8K6qTFGg0wmjXNOkNkn3AFSI5pwvf/64f1bMLHL3b3cGt80ZHue824nirLqoLunamupyg0NjzSR0esfLi7zHlbIzqEwkIMAe1OjdrYS0jmsnFfulLh0dvWI41kt0ebeC2flV3OUzV0IooObbTY6j9VTvcsHp1QcVuO9A0eisnSuis0PcHVDsrs3jsJaV4m+SID9TfHxJHO14nBx+wclqI0t4LfRVf5Ku35uT0Q70q8yKuq3BFseCerCnHdwPUqnVp0uG40jG17Wnx8vIH/u1vFOsEcStI1Wb5povQ/fpB3jitzeTeBXfBxcGh27efyXhGtzbH0QOHmrFuZbDTQfNEgBu4cSjQ4favAaIIui8rudp4WhtPbK3V6WrxHmybke7f6oucU5zgG8SaA6lS7D2Tgezmsa//PZ7WcDI/c1h9AAmF9t/hVAsaRuNhWTpfYriFLkSNix2d7KeAb/3uWHsNkkMRE+0+DzyYVJlTvmmeXyO4ntvsv8A9Kv/AI8Rsc9xpoFko5Mpfwa0U1q3HejbqKsomysvZr7ge7STdcisfabBFPUUw+y13kQr1VscqPmE6MkHgpInbrWZg8JDp6HesacAZjNB6hYec0HHnY4nlav37c6+I3Ld2WtxVAqgSrvojdICySqaQOK3e5XZ0RFdv3LcC30Tu7IadLK32tTQSaHVBp8K58bVC/sKCsLirjk9FcjlWZF6qgEA3Z+7iz+a3GuAXj8G41Z9U2xYuxxROkH4BvKL66dEC1wPHqrjZp3NJ0ged8V4DT6s/irc8uN3yHBHeAaQoUfUokOYCbCLWihuCDtpY8jHAPZI019qecNwv+1f+apRZHtC/aOaB8g2TEcp983V4Qptq7Wy9pTu+enlLyDyB5fduWpuk7t6t9XuTsjKhxot8krg1vqVB7JYxwcQiTaUrfnJfqovc57yXOdxJ98f8dX66/1lK/17ZpBFEfAzifrKgVd+S1HsLnC+aDm3SZNwbRHRbQ2C/vYvnIuGg8FiZ7u7d8zMfou4fYrBKBBFItJB7PDuUkTrY+itpbPcBFKSwfRO8LHm0NzotDubmrEzmB2LOx98r3+5TUDdHn72kErwAriUdBJFdm6keXuDqgVYVDs3jorf6mh6phZcTQzVxpbtyLVpNA2Oqvh17BpK8BXzT+tL51y/So/VXGF83g39BhpW3TWlt6r81QIP7yJduaSeKDqDeJ3ppbRveeKOnTwbzKAAIHHn180Q5wBo+nEKwdO54W+pHV9isEGq5BNPxj7Ag8kWW+Sva2LQod6z81eLJ5Sv/MrxjzQ2d/4c4GLFWva2U+Wbrojto/EIajSF+i1xudwpQezHspnbbyxWbNCW4oO6txpPnlfLKS57jbnHn+or/wChzDC8MGo6TYbxQfGC0g8l5qwaPYC5t8FqDQ0V5rSKHBNa2qTJGO1Ma7ycFjTMJbCGv+s0UtqbNdcUz5ohyebWJl+GU9xP0dwTmGyPAea0+nuzwOuKaRh/ZdS2tglmud0zBuqQ6lhZlR5w7l558ljZjNWNOyUdWlUx3oh3LD1HbuRN9gI3oBpAW++icQKKpXwKq1fEqrV9g7DpPkt18OypQ6+fBW0jgWXYTADvJbQoLdbe3cqC4rwPXzjl8+z1XzbUHRYeq2ju6H3otG6n0UHbwd9AUg6y00wgBObpDNwHNVusBobYKJBPVAycd1b0NbnstzeWpEg1u5koaDb780Kur81ba/7tcOreKDdp43QSM/NA4j65yOP4leAEdE6HaWDhb2sw8SJgB6vbrcfvchqK32m5u2MeGQDRep3oN6/pPaxghd+i4w0MaOF+7NlTCLHY6SQ/Raodng/LpNWTyiCis6YWgJkl+AD7EJN0Zpx5J8Ejo5AQ4cv/AF8+93LSGEa055Jcd6EpdPhO7nI5gcHrIhc5mU1zH9COzqEG8Bv5pxYAVQ376QPxcF9ya4FNeDuWLk2XR+LkRuW0NnEtx3l8P1HgFQSEx5bTBLyPJOhFins+u3ePeo7lnYDicXJfGVtWORkeY5mQx1M3tHNVEwdB27nLcrtW0rmrK8XZu7KVquzd2c+XZwVWPovoH0RdI7W7wmyCN1gcFGCKVntBVBbnK43+it7ivnovVeAWd3RERYL/AC3ei3ONb+OpFhshw18zzTtNcb3BUQHHUbpAC68tJXBVZpHf0I3KtTBYurHVDz3oDcCiQ5UCTxQObj8HeML9DP7x/NGSeGK/jeBS732t2i5w4PDPsY0N/kgqR2dsLae0h/WtaI4z0JNIlzi7eTxPuZW29qQYOC3VLIePIDqtmex2GNm7Hp+2HisnJPiIb0HROmkc+Rxe87yT2ALS628QsHb+G7GyWgZreEvNTbNz5cXIZUjPxHX/ANA3f+hiFllGSRx6q7Rd8Kj2k3u5gfJw4hZuJjuyMU/KWM3loFOH2c1E5z2TOMThXHkixhrnxXgAHTitAHRUVYKAJC0tPNcwgXF5o81j5NuduWTs9xOJJrj5sPBQzPAniMDucjN4+5O0l+O5s8fVv+So0ePTtrsrIh8pWfmvmgt3ZuV7lTVTAOqslBEA120Ua8lxoKjXPtJQrs+7qgGi/vRZC5wIdGGgN8qQ1W4WrcT2V2U0qrteB/ohrevnovVfNhEQYFH4mnd9qqw4oyO0fEgb1cQE+7HADh180TRvdyTN9dd6ayhzJF+iJ38rpA/5LSPRVVGyjasofL8UjlIPzX6OR+278ygdqYRPKVpP3oT+0O0Xg7jO4/ie2thnZ7WbnnU5y3dtNQ9kvZGTaoYw7S2g8shvkwKTInkmne58kh1Oc7mnT+OUmKD65UjIHTRnvIRv1BPmjMsrhDDyc7mjFI4cW8j1T8XIZNEacw8lN7ZbNxdrbOZU0f6M+L7zd+5X/E17lWr/APQTNGC3i3krJRpbzyorja1bwKaeS2ZtsOeYu4yf72Pr5he0ewbcWM2hiDiITb69CsGdxie92PM3cY5BW9amAje3qqdRW8rj5BNIVIEFatw4IjVSjkB1J8LtcDy0hRTeHNh1ftsrUhNZxJmP6MfbXJ8LyyVuh/Q9tSx+Th+a+ZYDxpX20VR8kHFDeArOjmqtHqFfZYKATVvKFqr7CAuCsH+aimid/eNZVIV5n3BZQK4q2P8ARXI8ea+ej9VpY0cVoxdnlw4tVucH1bt4XDUbrgAqp3XgCqLi6zfRAk1y/NEijxVWOCLHE8uSA3DcrJKDgd61b/wVaupCPyqOrJBtfov+I/mizPxnjiJAr29nkn+0J/mhRW5W8j3NcjI/rGkJ8jDhi/qcfHawDsg9qfZ6PZ2ysYRbTxY9Vk0H9Qp8MPia8kHc9ruCycosDn8OEbVDHixYgYHZG4vd0PZFh7NzYJYzIRKHivMf6f8AGD/0E++Y3uc34Xm/9E0uokts3vVHxIA8OO4IAUN6oKxvWy9sF8hj7nKPGWPcV7ReypkEMZz8AHVqHEDpXH+S2Vmu0Pn7ibo8bvvVs1xEPYeBC3OTWOso8laDQa5rdx5oAOVK3FUbbYPkpO77udjZmftDesOcA48ohl/u5L/NZEMYe+PwH6TTq/JeMeRH5q42nqAewKyeiFOPNWCSvCVQ81oYaNuVmyavl2aESCfwVjogrvp1QrfxW7ttqqT7EdN8gmTMaWU3kQOJV+7uXFeB/ovnXeqqaH1QEYvcicPZ4oEFu4dFdk8l0KMjy+TkiN1jS0rjXJOcTqTfFRvy81bach4OgHFUDp5qgQt5FoWa4ojKjDeJNIjEp3GzaLWtI42DuQ/pvKLd7XBjr8i0KkNI3b1ch7d605LCeTkJJr6tCpS7JxJ9qxF4lAqID6VovlfI6reSTSbHkxvcd4FClKyZ0kraY/e13Udk2KZjC8tDqv8A4yv11/qQ0FNviFY/XtkY5rxYKLJHNk5JsZLJzuPByY5gLS14PMb1Rv3BpNrA29c0FYuV9dg3O9V7R+x5LzcuFq0h7Dqb9yxMxwgyfmpj13KwXNcHM8lTfFQVEoPJJ4KpLPwqyt3uzY192810O8LCzP8AzDBBL9dnNYs8DBBO1zg3haJCoIBppBH6J40jwCAFc0CuK3Hqjdk9gBF/gmknsJ4FAGlVoD7Ub4q1pDm8WuTXwjRH+lHnyWlz22HftLce0Wezc5Wx/ovnnKp4fVAsarw9mFu8lh3/AGqi7rao9dyoOLd56IHxclVnhaLb9FVqzxoDkgQwjhap1cWLeSNzTyW40UKNqsyM3xcrxPtVtQ048126VlfwmlvuuSuM9VT/ALVXbuRmwGTDi3wHsx9vezvyaARwzxinNPIXvJWxNnTw4mySJ3t3zSrZ2dgP2kMiJksJ3xvNWsTImZi4QBEO5zvPs7jFZfF5v7P+Asf8VXuWrRHZTSnTTFnJAMPIq4+P/Ad6LHxBceqfjSiSNxD1HPpbNTHlA8OyghI8gHeqFJrhvWy9swPD8dkc1eGVgograXs3tPuIpTJY1MLfpBEl8eZHbxuGnqmZEZeHINaadatq6onzRa6j2FE9rmPDmEtI6LaWC9vzzpY+bXLAyqZOTC/qeCZIxro5GuDhYIKpvHei03zQbzB6oG0BvukCb/BWLJVc0FQJ49ArRe+iaTg3e7f0RJ6lWOynAqgiN/JUCHuOg04aSgXGhXkrvs3ns3LcVYdR5Il5TnZEbWCw0F59B/8AleBqDcHZnjolpBb5Wg54oC+CeXH80HWK3jmtwtWXaR9iss1CwwUunZoHHcr4Kq1CiRxQviqjceJCrIhI6hE4gsp7T4h9ydk7MyQyhJA4PHoeKJcVv4qieyuywu4lLXf1buIWh+tluidwcquiQOgRJRANE/YVSDIxlZG6AcP2kcqd0lU3gAP1t/r77R+p3e5fZbkAF4VRW4ru8sea1NKOpw6Hso9lntJHBaf1O4PaPJ3YQeKyYDYlLx0cbUMlCUFhKbI2wQQnRFzmMD/IcVFK4sNsk+o7cVYUeFhzTyncxpcsv2s9ssWASybpO9ne13wMB4BbFGA8zYEByXg6XsYGvB62p8Odwx5NbOWlSMJY692/eg5pC3dhvtr3szG/8vkzR+TXlZUQ05lzDqoZ2FzH/YrdTDSINbySroO31xUA+AqMkgPUY3tlc794oHmm8j9vZUnFNl1aeINH1X3hee9Eow5fcuO7qUAPiCFcW16pjC2nbvVRXvKiCiCiHRQDi4JlKbJBMWLkuH/JctubQZeNsvIc13Bz20F7RulbGdmSWfpWNIUvs77D+0WdtTuJc+WFrI9G/um3v3+a+baOdc1ezNnO6AtH80LND7kaNmkKJderogQUV4TZJoqgS4V5LcSN4XhJRqqparu6aLKv4jSNn04JwexvDxhH5LxVlovchBPHORqiPglYeDmnqjh58kQNMNOYRzCG8dEJQL4ndSdHK9h5I9tp8NNeS+P6p3pk4Pdv+wpzSQQnvvSFjYzdU/zj/qhSZDqJ0xDgwcAh+tr/AIMoj3T2bkK7a7AHLwrwlePsoNf5rVGF3eX5OW73Ny8a3KwiHkfqLXdHU34FfZSnxzUUjgOiB8GT9j2rFzmWdMg6hZUO/DnNfUfvWdox2Ssewb6YOb0dkbNdl5Lf0vIFkniB0TNqufK157sfCDuVPceZG9RvlLnAFMcbYNKLW+d/rXtNscQVL9I6wOqs+CV0b1lAG5CWnmFLv8ZUg4OJUm/xKX6xUw4OKya3PKnJFuulkwl2rxlxsk8ysmhTAFmLLPB1LLmJEp1kit7VmMjqN5c3l5LPaKaTQG/gtoWKk3egW0XO3zV9gW0b3ZTh9gW0+Hyx/wBw/wAlmySVLkvIWFN7PbOllw4jK+BpcXMF2sUNpuPDX7gVGx+SJ7APYPbZd/c/zCPdt51uROxtl6t/gcjXH7Vx1J1Ld8NclZscVRLb+1V8VEkWmllULKoUOB7KaS2/NXdjgiHbuARMofzaV+i8Vu80HRaTvtHM2fI9m/Iw92nmYkQfCezVUgHL3i3eNQU3KQqfSR3pTjdlX/xHHsu+2/c3LcV4vdpUrR7R2eFbivF2aoT5K20qp7eSD4mkdFfZXZRHb84f1Ic0tdvBRgIN208+2lRU2M/VBIW+Q4KTS3vscv6uYf5LA2npcO6l07wHjeFEdnvjjOh9bh0TZn3HqjPKhxWTiFwmZZs+JNk3jj2WgTx0lPZyLx5fq67G2LRu43UOi3eKK/MIO+F9eRTm+4Vu3rd2Un6m6TRHAp0ZFvbpcBYKbTxrr7E0uPOkG11TWrvDuCEUzXXwI4rGEDQZ5WUAKEhUGshmdMPMvRztg4uQ51veN5BtUd/Yf9gNt1/dD/7gtMScdkbK1EElnL1KdZoomhRscle5F7hvsea3cEQSgeVIV086W/0/FUQvCRfh5hUR1TnuJKLpo2XVPCqBeFVdjd1UoyY54Q2hufrNBwTMdgzMM3jTPLNFb439FTT1TXRHGk3h+4HoU6F7h07b7LH60/8ABUrPaFSsKmleL3T+o8C3LxdlxuCMWS5pVxOVx1zHuWrXgC8K8f6oPYQ6inQup3Dr2MxapjnnyTH3cUrfsQyD4HX5ItG8bkx9lxpw4Fu4grJik8cjZWee4puS1jXN0Ob1UM8To8iNsrCKtGWUv2fIzQP7N5pylx5DFOxzHdHdlvCoBzt6ZLZDaT2k8wERx3dlfqLd2wZEYa5um/pBTkXBMx7eTSp8ckSMc3zHBTgEsNj8VK07yQpm8HrJ6t+0LKA4t+5ZV8WfwrLJGoirF6WrJfIPnngbxuCjfFc+VkX5UsZrK15J8zKoCdwl43veUDI4xk6T59njCt3aNj+x4ZhSxHPZQjjkPAEC3H06LaD9uwYm0c5mVFlzaX3erfzColf/AABtz/k/zCHd0Qmf0HstjQe9LSXEoHU/0CJc53VE2R6o6vCiBq4FEg1zVt+tZpEGiuXPs5G96G8qxurdutA5kdkA6hxWiKkGtFcaukSq3KEslbNEZYZQA8fzCkw6lBbLjv4PaDurkeiId+ITZ2d27dMBucpIJXNcPev3L/UDsv3q/WD3N366mBbl4j2WEWTtfyQLFoyHs8/e3BbivGf1YewtdvtOx2nUPQoB7lJlTBrGOPUUsEQM7yECWt7mosYe4k1jo5SwguMT2f4dyLHEFwsdCg674qhV7k1zzuvon5UV344t4J4+iseLkg5tg2mt4H7FpPkqfd3e9C76qiS06U5t6h+o5q1SdpRa8cVHLHpkAcPNYeW1xYe6f1Cyo2kxfPs6Ab1NETqimi/eYVMziwu9FpNOFevbRHmi8+ScRYcUW8VRK3leMLee3utnQZIkD2uqwOXkpdn7c2dmwQvnlgnY4RM4yUfhVgOILdQB0nkv/wDH+3P+SPzCJYLIV7K2PQoiIg/ed6DnOrcB+a4tKIb/ADX2sXi4WL4FOGrg0dUAD6IkCyvFSI80GvA48CgdyolF2fCxvxOe2qVxDyFK9440Aqj8ygL1Ko+qBEgkGqNwqSP63ou5brxyZohb93FvqnOrwnfwIUc0YE9uClgncGMe9nJwanNPBEeXuCk48Gk/YsiYX3b/ALB/w92qVf8ADeFGl4j23GStUbV3eS1/VWwH3dzezxn9Y0vmNXDHTW1xKzcnKf3zGMiPw6d5QgwTO/e957WNgf3taa32oH5cxgeWAE1adC+pRY+sg/4SiLopsjSH7/NWTLinURvLVoa5rmlrue5A6a6KgtJ8J3+aJNq3G9yokfRPNMcL4HyUg3RnVzNqiQ+2qvc3KlVoMagx2pAAeaARDt+8KGUFjmWTzUMtuiJYnxucHM1DqntcdA+xPjcdQXjCG+22g5tEbuoVl2/TS0vcvEtUnuSHYETnPiDbHgHxqHG9sthzZY+YblsJ++h+NI24cwVXsBtzr3A/MK2jpxT3bJ2TZH9W5xHq5OLQeAK8QFIEuBNHkqscaCseHiUCK1kv6Fbjusq7CaA21q8kaRJ6eiIHUngVr29hB16TKLpAM3ef5lAD1T2R3EwyOHBgW8Bbq5IWnCRj46a/UBaxsiQ8MaQ/SHwuUmO4xSsIaOL+X2Imm2KdzWNPCdAGslS4uC3IY9sje8Ebj0J+H79+9ZUG+SA8hYU7DUkL235KbInEUbCXnkiHgTO0lQQyFtNKLnFsIcCRZAHvV7tKwf8Ag7vt3q7/AFtree243Lc4dFqjWqEe7uCtpXjH6sww92w/OP8AwCe+F5bKWuZ4IgzqUcydgcwuDG056EbA1vAdogwpIY3jWRSsnqTae3g42mPdYtr+R5ItGnINdD1QIsHd1V3RIVs0v8TehUcguCTR+yU6KJkD4iwM4O6ppBVbkapUPVWOpTuiFhhG5MkLjEe7f06rIjdRZrFX4VZPEHoq9wlq+bbqRFDkOao3xRNlp3p1CynauoTdBVuLgi1pEgEjOhWFPdPML1lYTw9mieMb6BWFLI4TB+M4uunDco5WPdFKxw8igXuINq3K5HfuleI9skuNjhjC8tOrTV/D/op/aHbmzdoZcVYOytToW1uLuX/Vv7K9g9uX/cfzCptE0h/R2z+AGg0L81uI59Vw6I25W4Gq4ErxGuS3W0cTZb0RB9eCbY3IF7Q40Dz6IfRJceKo2CV4juP2b1XwutF3tNs3k3v2ffe5aJdP0ev2lDopdUpkLdG4R1x81u3oCyOa8DlTaKtxHJTwuAhcQOnJYksmrIx3RyEjUWcDXko5T8xMxzb+lbSFnbIy++xmNe5zTE9ppzXsdxBHNYk7nSQY2ViPPie2H4PsCbOzXI/LlbdaKpPij+T42J3eOBwb1Uz9JkkjjA5arWFA2pi+d53Hk1Niha2BrY2/VbuH/H7u3xH9fvPbuK7rL8nK2FaXPZ0Pu7h2eL3h2buzuoJJPqiwFPJjz1/Xv5WpcnKa6RgJug0cGKPB2fExrA1xaC717W7PwjITXJPypZZHO57grrerKpOA3m29CntdcJoj6KEjtD7a/ovFxXmg6xIA8dCsaYHQO7PVvBZEG8VKz6zUWg6vCR1R9QtTtSD7Lb3Kt5QcHG6KDaACxpLEmLE8nia3rUx78F9G9zHrLwXEZWO+MVesCx96LfhdYRa7xJhe0HkmPbuo2rZu4jmvAnNIP4I/Z0W7igAVbk0N6IW6lI1xqR33p5bUlPH7QtM+gzQfJPJ4lw7NBPPsdk5McLCA6RwY2+pNLbW0RL8mlw3vYa0GSiVk7F/8RNj7Pzo7kBqbhTS5jraooIu7hYxjBwawUEFPtP2R2th4LO8yZYqYz7QVk4utubizwvD9Ja9hFJ0uNEynkMZQ6+acOt+iscQPtTWNouH3plGntvlvQJFlrj1CLbPC99g9LUuS+4o3vAFAtFqUws1RSgmrJYVMHhrceQgtFOLCpRhjVC5kv7h+5TmE6MWd7XCwe6O7qFnmLU3CyftYf8lkOwTG7EmD2u133R3g8ltEbUxnnByA+OVjg7QQG+IL2jxXvjy9jukpx0SxSNPhvmFnx8dj7S+yNpWeCR/Q+1f/AGAsxzw07J2sw9XY6ycjGjllnEJeL0PZ4m+RUlf+ei/gUnPOZ/Ajzz2/wJvPOH8Cg55h/gCxueX/ANChBsZx/gUH/wA/J9ygF/p0qxeebP8AgsRnDLn/AAWMGFpypyscX+mZP/FV7lFbu3xK/c3n9Ru7Kd2WFRVU8LVGCu6zCOTlY9w0Fa8X6oEOiaRoHNGR3VU0ZE7SDxCrsETC48AvlI7pjvC02tQJQcTXuUg4ePj9ZSwkF1Pi680yVgc07lapEWocgDvGCxwITN/dPPo5TQ8GkjyXiAat3Ure2hx4phB5EFWRW8813rBe4fAKTMkOE9OjA07xu32FsHMA1xzxPA4wvorPiHe7DyxlM46JhT1tPYkpj2rgz4zhzI8P3qbGaDEdTb9UWOeMhgF8NKgn+k3emF3EIIhUbPFBjvNE8RQW93bxUbofNAOpUqRZI17bsGwohtGHHnnyYZnu8MjX7tXLdS+R/wDjBh5INMysiDJF/tt4fffbTlXsLteQAa2sbRrq9oWQyIxxveARXHenw5DZJWSy6XA6S81Vp+RPJkOkvW5x8O4DeUdFl7ielrhped3FO1X3n3LQ7xP1iiNDuCj/ANgxbPHrddx8Re43zUV/1TL/AHVGT/Vx/wAIUZNOYz+EJgZvaPsCaGmhSFGgt3Z0JXmUep/47f8Ar6HZuXi/W+Hs3+5riIVsA6blTmv6K2DtpWB2eL9T8ngIbXeO3enmhklsA12Bvc01SfmzxsZYYOJdxpNghDG8h2/I8MxR/G/ctbnWbvqhRRV9tdlE8weSfG4yY5I6xngmTDo7m3t3HsI4FRn6FHqEy/C/7CtIdu80DGTW9HTr4eS0vDauwEw+Fr9Xktzib3rxeHgFj5kJjyoYpWHi17AV7PbVeZcUSYE3WDh9y2nisvZOdFmdWvZ3R/MrbGwZnjPwp8ZzeLiPD96zYHiz3jOhTarJgcPMG1i5LRpe3emOtzXClTdXHdxVq7A4doCrcrJV9kGV4ZAKoKPA9oMCPFsFzgfSihh+1Pspm8nxR/8ARN/kVbirVqHMxZcbKYJIZBpex3ML2blNnDLfR5WyPZ3ZkOXhYZklfI5lPfd00ncizF+UmUPcauMY/BZ5LycJzifrM5o7Sgln2lM3BhhIZ42ai41fDcsDP2/jY2a1s2LJE88O7dqa2xzXsxJsjAyp9niSd0bZHE9SFi7PxRj4ULIYWcGMFAdtkKmqmLj+sr/h9/bXv37nHtgiJ72aNn7zgFhc8uD+NYbj4cqE/wCNMf8AA9rvQrru/VbuzxH3LC05D2ea1xFXG5p4j3Nw7N/6hsTC5/AJ8r3SNBB4NDk+aUMZbpHneepX9H4o10ZDxPazDx3SPPBfLZi76IuuqsEnfaJce2yrRcnuvyFrJzXsZjRl7jyC2iafkvhaw/Qs2jBAcvZz2RStFuaeCcxxinaWSs3FVfZXZavgpYj4Xbuihbq71j9/1VBl6WtkrSfhduTxLTzergUwjc0WTQIT2vG9pA6q2cFXbj5kDosqGOWM8WvaCFsDaTJX4kRwcg8HQ8L9Ft+I3h5WBOzze9jvypbW2FPo2jhz47husjd96ngHxk/vJz2eIfYFFMw1ba6801wpvqvD2bz7g1rRINXkmZvthg8xGNRCMHs57PZrGb4D3ZPqwO/MIZuycPJG8SwMf97eywrPYYfZ3AlZuezOaR/A5YGVjl0bs7Em+mwNEkQ9N9rKw8X2bysXaUtbUe4Rkx0YCJTFdc1P7P8AtDtvD2lnvyZdlxjKeIxTZWEWN/I1x6LBydv+y2TgUBk40r3s6OMDHV9mooP9mtmuHAwM/JeB3uhsZWpx/wDQd3/AUrU3+0rcB+QMXDYzWX6q71x5E8lhCIOEDHjjqPiv7Vj/ANxF/AFjP+KCI/4AsM3phDHdWblkQeLEzJAekviaV+lNxM1ghnfvjp1tk9D1/U+Hs8R93u8oPHBaoyu7nkafc3Ds3/qJHgNiY5wHGhayTMdcEwHXQV3szZnt3NcqHYGNsoazjwSbxxpPcXb+a3V090kXyUmaXOYwkABOmmNxkNpY2zIQWxND1pCb8jmaTuoo58UrxTJbsOPAqXEndBkAseOvNA9gKpDsu0QbaSD5LN2bNqa8yDo9bOcY2Z7TjPvjxatmZwAws/GmceTZBq+5AN9/GzIjHlQxysPJ7bC2BtbXJhMdgTnnB8P3L2m2TK9+BGNpQdYdz/4VtPZRDdqbPy8M8u/hcy/vV3e5Anc60VSvtt49UWeNMZ7Q5MzuMbN1r5d7AbRYwFxxgycAcaYRaM/sDsZ5PCJzD6te5vYAgXdgPspCeNZcf5PQZs7LHMyMH5qvZr2AFGmOlffX9Nev/jn/AMRP/wDTRfiwKPE2r7KBjAyJmCDfS8RtqvZHZYIc2oAKdxQ0uW/spANJV0r/AF4P/ojMj2ukZJw0NT426sPJlx/IeJn3LaTKAkx5vNzS1bQHxYsJ9JFn8sWL/wB1bVe0gNx4b5i3OU7/AGljdlSd8Q3vC6Qfh0H6nw9niPZu7bjvotUAWjJYfvVt92it/vNYLc4D1KwNAYciPWmSimODh5FOb85iTaXjfp5FT44IzYDX1496inbcLw4JuFiPbfiO5GSWRzn2Seau96BJV9niVh5cNydPKyJo1GR25DDwGBzfGd5TYjZA3dlMK/RXtsW7gmQQtaN1DgmbSieHGnN4O6KXFmdBLZc38aUhslhAHVQxC5JmAeW9YLOM/wBwWHNuiyoj5Fy3WT7lKSGUSxSOjkHBzDS21sqmZZZnQDlJ8S2FtcMZNMcLJdxZNuF+vBRTMD4nte08C02PfoLGzWGPLgimjP0ZGgrY2VHJLiwjCm6wrPwy52NNFkgerSsvEc4TwTRkdQgfP0TJDV0VIBbd6e3iD9y+ebfVNbC9Om9odDT4XyAOrmEMrZO0YOJlgkZXq0pj/YeKBv8AYTPZXrTv5lDtF8VfsmzyyWfk5D5HnjpM3+aJ9lPYD1m+/wCVvQ/239vx12JEiM32SALC47ObV8L+TAJ+PsDFjmoPY3TX2rc4ArVzVcUDS8J/9Lofqu89sMryDV4Qq7aau+2/lP5NZQ/U7uzf7ocwhaS9nmrjscVrhHP3dx94C7NJrnnTdFGaXwteXHgOq+RQOmmHzkg4HkFE7lTuoU0XwkSN6HioMoP8OmbqNxUsz3a5HO5DfyUkD7ddc1vPFX224KgDvcfqha4n5cjfpUwFBo4UgB2CGIlHInlmfdcuiM059U6bG3nRHdl3VQNwizFbU3FjipjqbM/huIK18ATfkuO5ydXEtWZgSAxSvbpPXcos1wgzyIpyaD/olbr97N2e/Vg5c2O7qx1LaOFUW2IhmxcNYpr1sLbTxCyc407uDJ9ya9ttcCOo9wBqJWpko5mqQJeCbAFFU3fVc1hz+GXFjIPOt6h7xxxZTF0tbQxnnudEw420qWF7mZeLMY/MWtkSw+Jzonp4sYj3uHEVaky5nbRzoZYIoXs+Nta/MeS0yjkQhge3Ptbsvk+UZTB0vf8Ak8dh7cbb2z/kmWXhoeHscw7wVg4uycyXZsmbkzE94Yy8DhalGzdiYPcRhuy+8MTw7e/XKZN45UTSm9pIfaP2nzg2KTMx27OOJB4yQBxWDt/2V2U+fLflDGibCyWEGL4AAPO93FMwsVuPBbY29d5PmrNIg8Ueq8IVsK4/8Nf6+/11rX7T57+jwF4B7lRPPQK8zKceOkdte94ffYSae015ru809CtUZWmR8fu+E+8X4kjRxpPf4nStYeibiTb9VA/FpXfQgxziXdvaTaY+tYLCUCDRXdTmOA1IOLmqCRwizhocODx/NQZcJfHoex3Mb1G/fEO6d1A3FT4T6mbu5OHZyVaT1KOfnNafg4uUeJiRxRCgFpFdga0lFxMTHUOaomJpopjIWZ2awO1i443dOqpzr3MAs8gFNlMZFgkxw2QJK3v9F8rJdWrzfvJQh8Gmi1VdD8EQ401ODnW1GFxrcpMCcY+fI9+K+hbjZj9EHNDmkEGiCOfvG04G7W1sCvke086HTwDJ3AfddLbWFTNoxxZ0fWtDl7PbRpk8xwpuk3D71BmQtlxZo5Y3cHMdYVg9VTiLIron6HBzi/rfNXqNG+YQDV4gDQobqCNealyGulsRw83OWJiUG/Pu6u4ITShow8er+lECp9n5TPkEcOOau4WBl+q9odnCjP3rCKIdawNo4O087beXHs8QuY1sRlLmc/hB6qLa/wD4oQ7Wg1xxZ84xO656S1rAT9zVDnwyvgcT3UroJARRY9pNj3XO2PkiOKCY6fhmfobwO+0Ys1zHCIEX/ViuZUf/APbva5Eru/Ew0xxHTIbA3k/UUTPZbEZBLlSxtsa8hmhx60Oi8KtxVFWF4QvCf1R9w/8AGErCwSBPOzUToFb9/JNkja+M2x3A/qOKMm085/WUrwD3Kwpj+yVbsx/Iv90N4uTPrBX2eH3d67jDc0Op8m4KPFjqVpcH0SehURcHte9vSt4U0PxMD2dWKMZltJojnuTHJtptlNpNLU1Aodu4oPiAxpfAd5LVMzIpkznWSd6MsJz8kOikPhj07t3VA/Cd/VZkMRfiyuGni0minZznyd5867rwU+O4tmBHmOCztlSP+Sy207yx4tqxdqXFnNZjTn+AqHJjPha9pQg1mC21ycntdpcC13mtb2hjfiG4JuLgxvLT3r6e9zuqDGdoxsSRwPirct73uIs9Uds50j8gH5PEfERzPJDwRs5CgExscnfl/dAim/XP+Sk2pmmxTedckzFxmyRs8N0wH6XHetbnkiyUzSbG9RniE23htq3kEFPhbqY0lTSa9mzu3NaXRauN/V92lQR7CrW0tluDtn52RBXJjyB9y9pcSEMnGJmjrM0h33grFzabtfDdjF3OPeFs7adHByWSPPBt71bXPcRZ6dUdRWsgN3nh9qZBG1+a1zp+Og8GprPjdTOGlg4rIzXF2kRM5NPxL54HvZeB/JfpLzZ3ABVGLFJ7LAcatZmwMzEkZUjMfIZOAeILSCn4O08PaM8rJtle1s0klD+wkL3b67ePZHJsXIZK7EDHbry77v8AA8VGNpPDDCeNmMUm5X/h9trGZ4svvdbGVo3UPjk5MUr9hNfMM3xVRyyNZAaOAAFN6Klbj2UF4QtxVX/6Q2GYwY0T8nI5sbuDfV3JGVoOXMWRHeIIb8Z9eaizMAwPgELPohvxCuCLe92bMKmxt1/XH1v1HFavlEn1pXLwjsvs04Mo5kL9Dnd1kPbDiljXkF7/AIW81JKfE/S3k1qi5tv1UfNoTAfDbPQo4zC6XxMHNCSNrmb2uog+8dobUe7+xhNDz7HNcTG/Q08RVhT4rj3vjj5OaodpR25mh34p2KzxkPiHF/MfYmOaHN3jqELQQ0lEdUR1TmDcUdQa5v2qxfJY2KCyEiaS6IHAImMMig8DaApyi2htGGHIcIQTxdz8kyOFrYqDAABXZCdnTjJIEWg6j0CfjSEMl1M+qVj5wMU4aL5HgUJnOdiSNaa+A/5qSB+mdhYVlbLBhlb8pxq+Bz6IPkVg7dgIgdUnOJ/xBNfr0u+ylCdqMbPK3UDuaRxQjia3oqHYIoy4mqRyXPddRj8UZ5Cxvwjl1TdlbMjgHx1qc7qVZMr9wRnzGwQ7xQsIQY0kmQ8MYB3krvqjopTmPc3HBxRTWR3waFiZLwJ4nwEmh9IKDJF48jJPREE21BzjQQmku6WNtWCUZRDa6C1L7GbUgzMaVz4i/jSGXhxZDW0JBw6HmFx/V3ae2QFr3Ajos2BtCYvZ9V+9Ofxx69HLGjazaOS/TkPFshe34PNTw44McZnfKQG6SiciSXJfqmJoeGtLfqj/ADTCwnmfJASA+XRNfJM8jd0pZe3sZs5kZjQOvS97LsdaU/s5ijKinOXh8Hv0U5ie+CSeE6xHRcsvKz9lmQyv2bi6ZJA7hG8OPw+ungufI9ldkTNi5L8p8LImjeZ4e9bdH6K1Z76cH+YZpXfew22sWQSOg+IsIqPgN7n/AMlNH7OxmeOZuuntdNMJHPBG49GjoOzxHt8AW5afer/iq97HwY9WTJpv4W8XOPQDmsrJj1PkGDikC/737eTVox2swo+7iHB0l7/Ouf2rS4ve5z5DxeVaZgZ0G0+DY/m5QPpNP+tIPYHtNtO8H3T2Uxx8iv0O+Tnkrwree0Nxyzq38NbQq2XfV19rP9p8sy8WhjWE/R3D3WDGeZK0VzTjs1gcbAJDfTt3djcXFfK48OS7jGaPpHeSqCLMY6TRT2QB0lvZdFRy/Ox6onng5qmaHAuY8D4tW4qQ5M7f7Djv5FeJblTSghpKABWuRZTp+4YZYoWC+FB58jzTAJiwPJa830I6BOH6TK8iBhujxLzy+xPnyoou7LQ7xFx5NHNZmyZdPfd5A0HwS/5rCe1gy4J4i/eC0W0hY+bg/JMB5LJPjcEGuFVTgqcVJijS/wAcfRYW2IjC8URw1DeFPjMMmO7voug+IKTGmjkjJbJE4EHoV/SY7jNhuUf2jf5oSR97CaeN9s5L5G2PE20xzHCmjJb8J83dE2SNr2ODmuFghUEGxiCMjU7j6JuPA5gPiI4L5ftnHD/6vUHH7EZXkC6Qw4NDd7yKFJ2VOcmUF2+mg81LgYUWE0OvI8UzgLFDg1Q2RKJWdHMbdFapLx5GzDyB/FY8soi1TwZA+i5hH4hPewtkt489ylkvQ+OvO1lxE3GX1zZvQ2fqa8EF1fEEzM2UG8mPBCEuAYAwtcw3v81SLUQPJV+otW9EtTtpbRjxBuad7z0aOK6ttXFbS4eiZO4d8xrz1PFRAVENCeHeHeOtJ+dNc7mdyXAvbvsjmEGRCJjWtYBQAHBRzxyRStD43inNdvBWzXnLGBEIe+ZpLOQ3cQp8P2RzorufGz5WOHXwsR+SmN96oqHuSY2wsyWF5Y9rNxbF3n4Iuzbe5xvqzSpJfYzbEdZMkB8QYabDqriTd2oIvZyN0DImF9F+iYyEnzv4fReFU49hjbcm7y5pugVf2oJrjXP/ANF/ojY8+Zp1uaKYOrjwXyqs2W8jOm4Ofu0Dy6eia5/ezHW/lfBvp7jcrGkhfWl4pSN73Z+VulgNNv6Q5HtpV21jzHo0qtlxei8Ks9vzT3/UjB/6lo2NB5jtZJt/NDxYOn8lkQgagZ2eW4phG9sjPJzFGPrfY0ojdFjyvJ8qUncd7kvt44Mb8LVWzIfT3fleeyBm+OLxvIVdmpoY1Vhx/tOVNHJd3j7vjfVD7Su4x2tPxHeUb7PAey0eKOBsySdujW3gH8E+QRNlyXvc9mok8j08kXOfFGaI+FvN6dAwR1HJTPG0i2/98FB8nL6OJLkCvF8NN/LinnLYHva+Pi+Rj9QpBo0RjXQ4t36Qn5Qd3YNN4lW7eqcUUWO1NJBHMJ8kohzHbq+NY2c10kFd5+zwKwWMJcW/KubXcQmPaHsIa76zUyYP3aHHjfwnzWX7MSfJcmCWbAc++ZdF6eW7gsGTDdPjZMMzR9R4NHp6qzJNI7in5uQTzKYNsFjOLIr+9Nx4C9xq1JtPaZazez6w5DqmtDd3gYKCim8M0bXjo4WtnTWfkkAd1Max4HOcwMGqtzYwFEyvCHOHMjf7kUzCJY2u9QoIMOIQRaOp9QVK2CWQw2wuItqYdxjl+60y9zHjy0JgsHUPUJjTQTLO9N+sEwmiQmb6o/tIJvVDqhaMsjQxrnH9kWp3x74Zd37BUv6VlOGnhGwn8U5hNWfsT44ixrB9pUjMkNkAa1MENyMBtAbgAOw9gbJZ4KLZDNraH62ZmUckD6ttaK/6UBtCXdQdyVO7IMOB0+XKyGBvF7uC2fNsTMhwc6NmQ9lai8D/ALtTnNJkD3M3U5zCN3LisjA2JtSHaGNPFK5u8TQzaYbbdvFfbvUWzNgY+JTXzgnXJoLDLw8W9CaR0T2mJ4brqQ6TRsCgeNouO4WSjFH3srSXngDyTpide5vRBrGil4VLGRJFeoITs8W6QcR/xnHsaxpLzQ81FJ8D2u9D23fYM/ZuTiur52Mts8jyKnwJ/k8+pr8SYageiDx4fXtvsfizQbShFmA1IBzYeP3K2g9enZavt07Oyjy7srRs6Efsqvc04GSf2Gj8StGysYfs9oO3M71Z+RW73Lw3DzVbLg9PcGNhSS9AjHC57/6yQ6j2/pExdwaA1apMYcm2VYA5EouzS5vwR/nwVsteLs8B7RHjyP8Aqi1kZsE75HFmOygY/U7kYmuDvnJevX0TsSB0sgGvgBX3rCzcdzpAYGMcHP3W1xU9ukce8jO/XHvAQw9nhzyRPL+ACIkdFZaXjixfJ4pcaIiPVVly33xe/cGp8Er2uBcB9JcaVpwO78FJDO0Pe5v7X+aa8NIdpeDYIWLnxNimLYMjho5H0Qe0hwDgmNHzgd3dbpBxYVPiyfLNnAax/XRjhIm5uOxrWmN7fjYeIKGPjySn46Rk27PM/wCHugPxWt/yeE3fGkWY8Y01JIAXFCGINHJWqXl7pFrXsyA+bL+5yg2dsqN2U0mDgWg8S5bDyJXE4su7qbXs6ZcoO+UgscaorYRdQzMht9QthuxHSs2jID0cFhiQhmbE4dapRC9OVAVfwTwn/EpyLaYT/jWSBuax3o5Zg4Y9+jlnHhiOKzdFnCl3eSysnamJFLjvY1z6J0nctmMYAI31Vb3rHwcUxY0YYwWQE98spcVu+xXmE1e5Xjs/dH5e5zXNdzA5xTzmhwF8lbj2A+y2TfIg/gUHCa3EUyPh5NahlZmzoX1odtHGZrebHSishr/aNsTi/VOzdV+HuI0cWXCmlcA3cA8dNMe7+SgnzcTKiNudjNZK7VZGm6HkjPnxNHAO1E+isIAlbluTXSCxuUUM8c0Phvc7/jn5E0OysY/OSG5K5N5qPDg1475GPpPftOXZmWblYLDuo93u3wbYgaaZ4JgOYQn2fDR+AaPu/wCwt3uCRhBojons7/ZuU65sc+D9pnL3jg+zmZNV7g2vU0sGWBkQNPFCnbljkbpGqA8HgrHYafKxp83UsAfFkxfxLAkxHxtyGEvITX7Px3srQ6MEdt7az/3m/ktw9z9H+1f7rx/3ezd2DIz4cTi0HW7toErvMfWf7R9ofKXfsMqvVd3C9/0gNIRh2aL+I04rXjtK8fZ4O1+MH4uOA53B5P5ISCj8Fbh1pPnkfwETBZk6XyWHn5AihmdFlvFBrt7Sn4cLIILdABvlbwc/mSvnZptT6ZuBHC06T+tdqHJ4UMOp+U4mUNPdKLJ1mVoDwLJClhYJor0H8E6ZxZK4OBRne/uxbhvvyToX+MJmftHRVkDVpK2ZnwgSwb+o4rIw2Ok2Lla+fcy/yKnwpTDtBj4nDdTv5oY+jE2s+otzY5/5OQOOBjyB3eN3EcCEzFlayeXQx+4E8ihkx/KccAZLSKrmn5UzIXDRINz2dEzY88WghrzbfwXy1zc6ay00WoRRBxFOdvXFV728q2lB2zogfrt/JybFszBiFXK7WQf2V43rRtHPZ0kK8Q9V/upx6uIXzrlZvs3UFQVFPYdzyshrSY5n73XxWZL7R4QM0rml4NX963BfNuRjmyAZC9xfxQDQtWQRypVA390fl7u8ouibpNcVU7dYptiyFgEmpnhYdeHJI9QsWRrmPyGPYdxa4bivZ3Je5xiZZ+o8heyeYdc8M7vLvyvZ2C+4Oe2xRAy3gUtlbOnE2HijvRzfKXfmspgprB/EpIMmR07NNtoFAdm7su054DfNUT+v3n9a3CwZsh/CNhcpMyWTaeaLlm3tvkOQUeDiSO1VpCE0M21MjfLknceg4e7HlY8sE7NcUg0uaU7ZW3J8B5dojlMX4nSVqYPdfjOj2hij52EjXQ+NnMfzTciCOVnwPaHD3b9mTFdd5Mxp/FTxO+Eur6TSsyIFonmH2rNH/wCplH2qaT45S797epCdzj9iklvUHaepQbgYrW8omD8O29rZx/bH5LcPc/Rl/uvH/cHZuTNnYT55N9bgOpWLrllnLu+ebJWFJemaj5qJ3wyNK+YOkoa4G8KQYxx+nIeaE+0IoXfBGNZ80HQOHkq1sJ4Fb1uXhK8XZiuy8qWOVz9R1AjgCiWhgeNFp2XCIoHMj5uN7331U+yIJX6A+d7iNbfoNWScxscU8jRdvo8udoeOKgyDl3YpUNL5h3Hx2fyUWXKyMcOR5ol7hDbgweO/yT3uaPocwozII2NAd5KfHcbJFoOgjLTbue5TYcomxJnxvr6DqKbOItnbaeBOaZFN9e+AcuYWJtbAeZA1k7R4Jf8APqFPs2ESSML4CN5H9n/on7NeIpXmTCeP4PRN2mQ+CQyRHgosR8WLlzksfut3Bp5Jjojk4waJ4xrDxzWRm7T0OBa6+B+ijNAA5lY7NzB16lA8P1FlUwonFh4/1rfycjlZJk1a2NAYwXyRdO5ads5vRzrW8+q/3Y4ftFfOuW73KpDUbKL/AAIxe1GBd0Hb+vArcvAfRB2RORzcVTWeqHygan0FcDfQKu2+zvIixOhZb3XvACBQrs8SpgRAO9OD9z3fepAbEj/vT482Mvc5zCaIJVjsonssFBjHvO+h/wAHTg0H9U7NzodjwG9bgZiPqJuHiBjKAaFLt/2hbsuHdG0/OuHRMw8SLHi+CNob7ldhhLNs4wdqbTZwOnIo5mz4pXEWeNeqvtiZ8cjG+pWymxFs+ZDR3FoKwJ8w7Iil1uZfcOrcWdPdrZmDF9ecn7gvnR6lQyVqjafsWIbJhasQf2LVDEwmOJoQdHGOGo8kGQsZ9VoH4dt7TzSP7wfgAt3ufoxVbKxT+wO1s8zMAHcwh7z5qVhJhNqVl6mpzT9MehTmitctKVoovNKXdp3kdU90fypwoyP4+S1M9UYNoDo7s3Kwt6vFmaXVraQoZIA10rga3hvBSZLwzClt7uRT3MlO0pJYZWGozG4cOq2pAHHFkiyWt4B+5xC+R5Jbl4xxZ3ttzRxIUkUuh1SCTcHKIYzYXHx39yMUo08eSjgjLY4vHwc5yayFsh4PArepYd449V3sL3yvt/PcjkEmqCLWmyRW9SfKg/VVGgtp7MEUG0wzLxgavhIFjZ+Ow4E7JIXssuby8vVPl1Qg+HgbRxJLZ8Dt9I7NeTHpljdWpjlHtGTvxviHEHkmSZ7NlZXwy22F3O/qpmz9t4848EOQ7TdcAf5obMxmsja2mtG7yTJ4mlpFHsr37aU7D2NForvZJWtF8hRWmFi+fNKttT0KsD8l4iPNf7vf6r508Pc3dlIgXwNoH2lwjvFv3lbl4D6KPLyciK/nGPNj7UAxl8LQOXyA4WrxWfuhbiq4BX22gZWxtPwDf6qyt3ZwVDst/ZXqu6lEGXQv4JDzQdz7RpTTqiZv6n/gNx7O7YStTiXH9S3ZuzJ8t/CMfipMjIk2plf1s51UfohN2dhOJPL713eNJtOffPl1J6N4ge7u7I8rElx5hccjdJCg9kNoZez855cyJ40EfSsXwWMLMUDK5XIf8lO/+ocyEeTLWdOCDmzEHk1tKaY04zu8i9ZeW4iKPSFLs7NinjlInZT211CZtbZOPmsboEoO4ngQaP4j3PHsqLye/wDIISBrhVLcqVBeAoz7Zig4t75rPxVWO0Oz84fSEm8fYt3uViuVbKxP+U3sZhYcmRL8LBw6nojkZMs0ht8jrK0tQduIUJG9qiPAqMcHIZGVFBGfE8oR4bWx7mxgALVCqAeOIQe0EKwOzxFBjBG3jadkPTcHEE0lGV47cOXEbC/w5bRrYa4jonEkOdwRaQ4G6IKBzO9l8RG8N6qHILvoO4nyT2Bl72I5LXF+mmckx3hi4Eb06H0WjVDQdfx+Xkjr104+QRjyNLX3vp3msnZTyYJLYeLHcE3OxzM03e8jmCm5IIc6qCMMjgDYHNSYMjy0FzHtoj8lPkbYx8xvxwSNewHm4HcFFtWDGkyY2N0kS6RvojiL6dk+x3960d7iOPiaN3dqLaGK2WI2CrHZfZXZuTIItTvsb1UmRBC8/XaGjoN6LYWL9KPotO2jRsOjBVEr9Bf6r5w9lLwrd2HSiI9V7hyX/wASYHib8fBbgvAVk7H2vmbQwi57GyEyxgV9qg25srGlZu1Xuu6TflLeh3KsZo6AD8FfYEECEMZjWje9/Dy81ZJJs9m7s4KghZCtxPZQTJoyyRoIU2O0MmqVo+lwKhmbxo9CowK1J7mEM8I6/wDBl0hF7h+qbtba0GxYASA7XKeVDkmYeGBw0i1L7UbeZs/GdUTDqkN7qTcbDigZQZG0NA9P1E00zNtYtFlNimHTo5OnaC+ZgTBxlaVjAguffoFhQmxFqKDNzRQ8lo8dfC6/sTYy7Zc5Pzh1wdAa3j7fcvbeDHybB+bkIcyWB31qat3bu+1d97RwVvucfmFZKPZolyid7nSnUUAOKaOLm/em9QgeBX6K70KrZeJf923s1dxiNcP7x4/JWt98huX+vbQVumyHDo1h/NGSJzV3c7oz6rXE4eSuPTzCto7DGyRwRkeNR81FHmRme3MDr3BRS47BE4cOHZHh47pJDQC/pTOdO+64NB6IOcTwPknMHkgaPAojV581G6JseggDqoozTCQ9yfE6/wAV3XzkjGu1fCKRk1SR7yeIXdgSzvIIFMZ1Uc07pMfUwHg1y7mTSDe/mn4czjB8LgLaopsXVBqHULIzsXJnYPgAeS7du/zWRF7P5O0H7nwzd2WdW9fxCGRtYQTguA+cj9UGMawcB2amlrgCDxBU+ysiR+Cbx3eIwnkfJRZTS0h0cg4tcg7mgU0AoIGze5QwHSLe79lSZMhdIfQdFqxIfLSVqiYv0t/or2lCesX8+z9Ed6r5x3ZfZw7S0Hz3IH2mwGPq2yn1+ArcF4Sj/SGUDxsg7vMraewtqyZuxyDhvNuxQSCDzoc1gZ02mbvo5mcWPH+qbNigt4aR+Srt4qHGe6MW+QDgOA9U+eUvlNn8vcshUFTSrf71FeH/AIPu219I/qotlbMlyZCBQoeqlfLNtLJbUsxL7PRNxNlz76cWmk/BwDl5TayMjxkHiB+ph2hgZGJkt1QzMLHD+an2TtXI2fl2JITV/XHIjyK1M7N3ZrY8cyFJjSwyxO0yRkOaR1UW19mQ5UTgS4U9v1Xcx26/aaNo+jjM/mte1oH879yh9q1+0OF+/f5nt3LN+UzVrrWfg3LIcKc+cqQ/EZ/vT/rzqdu9kuQst0ZYdbh5oSbIw38LiamQRPllcGxtFuJ6J+bnz5Dv7R1gdByC8HmeC3+QVDs3IzTNYwEuO4Um42LHE36Io+vZ3ec13Iq2lGLNc3gCrYPRblYcFM8am6R6qaEtc5o3EJzY2lrqUjG1INfmsrN0Mx4pHR89G9ODiOBHIq1YKslFnogUWyanC0yTizwjiSmzlroA4tG7RzCJFXoDeJTc5ri6hKNw9AjHGS6w0cupUWXM6fGYYtXFpQa8Akam9UMedryNcW665LAxcTGZlSt151FjR/a+QQ2hivxZYx3T/j9FhbOkbJjwtY8Ai2+5SY47xvHArIZGWskJ9U8AB6DRxVXpBKmmJtxAV3fZeEz0H81TGDmj8qd6ItnxyebXKrV4r/VeN/r7m7ss1yTCakGpl8Ar9rNl6RTTIfu0lbl4Sv0zIHRx++1ub6qGfIEjnOjkG/Uw0pcLZ7u/f3rGtYAeG7QFjug73vWNjO7U40FjyRy91PE8tYXeFwNUsGE015k/dCyMnU2ICFh6cVfZu7bcFTVUZVvKsq/c3q2/q959+rta5CfuW6+Saw0PfATdp7axtmstzYSJngdeSbg4FcCG8VN7Q+18GM1wONDIHu6EA3SDWgBV7249rmDA2lGzcz5iZ/r8KsHtsrxFXYA4KODaGVgyGjO0FhPDU2/ztX2a/bDK/YYxv/Sr2iOPhBVDtqB6/wDiPA8y/wD/AKb+yl4H+iGqQ7jvJTNRBaCo/qBR/VCjA+EIC6AVbHwv+Sz8kO4jwYjvfT5a6ch2bzXDgqAHZS0i1ryDO7kaHr21Fr6LXC1GPIZIOquBh8luXiKBZXMKmuQ7sDmsJxdGZQD1T42h72loO8HyWNtK3St0S1Qe1ZGy6LvnITdSN/n07dVhTymscFx6LTceQ0gt3bwnmD5ogxk2QEWaw3c81SZKDEa78b3EcPRFstEHghNHpa2nM5+ScyB2o8eCAYyUEOBFlEy2wWOYRyYpXZbBL8j0sxXkfCDd1+otwVdlmvcvCZ5t/mVTm9UG5TvRXFiu83BeIK8R3qvnXevbuKFLeFaLCSOIRPtVsvSSAyQ39xW5eErTtHKF20O5+pW5vqqsEcfwV7EkoVbW/fpCEWw8Ng4veXfgVWXK368Tgt5/UhoKt/veJeH3d363doQY0krWabYH6huy9kTz/Sqm11TnyyZU4uWXxvvz5L5NsmdrD4zQAHFf0dskTTC8ifxv/UX2xZ+JNi5LQ+GZpY4Hoptj7aytnZBPeQOq+Tm8j9yseXYFokZfwu8N9FTinY+S2WIlrgQ5pHKkza+yIMxtB7hUjR9F44q1r9qdrO6SkfgAiZp5PRq3K+yoBX1qX/xFhnoHn/oIRLqHFNgbe5z06SOU9GO/Io6ZPB+CyMGVzozqHMHeo8xpoFr28Wns8K3FAbGwS40O4ZZ+xDP2nPkNFNe7d6DcPwCFV1VOJ5BU0dtuIajjMhhPFosn13/zW7s1YzwtOph5LXEQtWHH6dniKpAsKMUmNT70s/quVnmhtXKOflwsEWM7wUytT/50gGkUsFu3JYIwGsaNLnjgTzTZI7YQ5p5gqDPD5cSosn8HLJwMgw5UTmOVOFoMhE0jLkd+AWzdvYejIiDJq3SsHiW1/ZovyGATYYO+RnIeYUedG5zGtZksG8J+PkkPB6C1UbmXbyOPRPa+uCM7AfpgcPJMa9rQTuFG09s4iikDIX7zqCL9hZbSOE3x8nWP1Hi7KKJd7lwRfu/zKLZQeSrL9RarCx3ctZH4dn6I/wBV8+717fCVu7S4kKvarA3aqety8JRl2hkurTbjuPqVQb6qjY4qtiygHUNDKI/dCo4kXJsV/eq2jB5uAWmZ7eh/VWezj7g1Lwqwt5H6/SwlUCTxRefEq9+rT9qe00WKHF2LA0amDg96bs7ZpoAOrine0HttHC+34kBLpBxadxpBrAxu5o/WRjDxNqxM+fjkEUhHNhB4+hpa2Kx2d7G5nVd5AC74xuctTK5jenY22JMKWWochh0g85OX4Wt4A6rvdrbSk+vO/wDMr9Fc7mXrd2+GMft/yKvb8flC8/kqiEjuJ4eiBeSQgMWbd9A/kUx0fAJhumqXFjGZAPC0+IDog9jXDgVQK4r5N7M7PxYnVLkQMuuTNI/NXS6egQuunZQQa8sBFoZWe+aUXHBvo/W5L9PK3dlhdxneq1NWl74yeB4dniK3KoisXJia6eCN7q4uCZgwtiZCxkI4NYKQj2PM7Dd8/J4GeRPNSxZUuoiZjd3znkTvU2O7XhSyA843PUWd83LUU45HmoZ8d7Z2Me0g1qCgj2gzvH/Mk8+SbFGwBtKgEyWNzJGhzSKIKgwtszugcIYsi3Q6PD3Z5hSQzyQZLLex25ycyXqtesD4uNotvvHcqFngquWMNdus3vTdubUhwc6bQ2QOIfHvII5KDYWyWYED3SBry8vdzJ9+lxK8J7L7f/wicSJ4aSAKJ5cUNYX6X+K7zZQ/YkH80KVYrwvn3dvhcvD2XIAUGvvkgz2r2ZqcQS8/kVuXhK/T8otdqYXOon1KpsfLem34jW601+zhFdOe2MaSd/whB+05a4NpqrPxzf8AaN/NaNpZAH1uyx7tAKmlW5wXiQord2buz5xbuzxH9VXuVa1ksj4Ds3KgnOujQ6+8NkbJmmFGU7mNPMp8jH5eVvmkfrcjh7P7uE/OSP0hN2Zs0Ty78qcB7yffr3odo4E+JlN1QTNLHhS7F27lbOmu4HeB5+k3kfuVt9e3uJn6d7CfEgPRPxsmLIgdpewh4Pmm7Z2TDm+ES/DKwfRcEXOmeat0jj+JRbs9nnZW7t1ZbGjg0Wte3ZerIK+9wQa2luQGFP5MKHdhCloxJY+LSEWwtHRbiex+TO0yG9EbY2jyaKCplDiVuc77FQJ7BGxxdwCJlkN70zD2READrkaHvvqQrz3Ld204SdEJIgfJGDOB5OQcLVOPZ805B0ICcxvUJr7G53ULZ+1iZWPlxp+Fs+E+oWdsKcNyWkxO+CVnAp7SC8nU36TfiU7dLJyJIebuYUeQzVEQ4LJ2cI4Mod9jDmfjCiyoGTQuD43gFpQgiJNJk+PIclocHbtJ5KsfWyyGEUTx58VfhfuPIp/fabqt9oO8cRLj0Tnx/J5WNjjcNGpYvs/c4lM+W9ukvPBv7qr37cqYqavEeyu0Y+yntbRkfVAi+aZJNYhjY8H6G4LK2Y7XB3B3cJWH+RWVmYpxsnDxwCbBieb/ABUErSHwytPUb1A+MtaXC+oQkkJD0+0/kE+k+lI74QprHBSxusqPYm28XKyoZpYYjb2sG/gtmV81s3OenEVjbGf/AI5QsmbJmnLYQZCSWkmhdo5DWiYi27xoCmycxkWJjmeQkeHRrrzTsZ+JE54e9lOlI5V+SMmXK88XOPBVIw9HKtol44PaHLcfz7PD2b1bwqaqYVbyretyoe5T1uW5eI/q67A0FHuiOHuW4VwUePTSfel297TnGZvxcVwr9skBM2ZszSTvA4o+0vteTKD8nwx3nkSgxgA/U37rJdnM2xHumw6a+h8bC6vwJWplKx2C7N6XDQSiGmJ+/TzVtc1P2btCfDdXcZLHnea0uDTSph1eq04UY6Bbu0S7QkI4XQVZu0pvqtjb+JKEjbHDsrZ+R/y3fkvCrWqNCMhg48V4SqsrfasiuJFfYtwaq7BJI6FvAHeV8t2k4O3RMpzz+SqMrXlPI6rd2UtUDlqhA6K4tY+ihLjN7fmn+itldFQIO8LaIndtTYmVNrNa4B06j/JFjI4tp0ZH/DIDX2HzWJtbFkjkDJWEU5ruVqDCeZNmTEn+4eP5qSOcxStLDzBUgnYGg6DzbwUOLO6Jsod67lkbFm+YOuE/FG87v9FDt/FLmN7mVnxxOO9CaUMbellhAMPAl3JMgaJI5N7j8FfChLXVaJHMLXl/NZW0ZYdpT5EMWM+Xv2sqzpu1z5ch+ot6pq3FeLs49ru5hIv4Dw9VeS5jibviotqZfdGcxAdWagfxC2JFhyzy5Q0N40x7P5lS4+TK2BzXRA+Eh6ljvWfttMafFO0eSjHGZqh3DvWqHdUjFEPpsULf7Vn3qHlKz70zk9p9Ec7Nhhix35T3mhFG8NLt3BZpjFeyEQv++z/5aFnT45ZFsXZuKTxf8pc+vuYpe8kYSGlnkU6EN33fRZuzZTJiykE1YHOrT5cCeeSNkWmJrqaKFloVk9muDCl+tFS3LgvCvCvEVqfaoINYV4it/veNeFeFU4/rAzctxJWt9reeq+9V6lDHjMhNbvuWounyQ1jnABocNWkenux7H2U+TjK4aWNHMpxwW5uQbe+3fiu6Y3Dg3zSUAAjsjZI76jPIdbyFvP66LOwp8XJaHwzMLHjyKn2FtmfZ+TxiI0P5PYeBCtnYHgg809jg7TZZx/aBVgOG8HgV3c8bgaJdwCosA3ktXzLR5LcvCUI4HvdwaLRM/wBq/Rtpv5GZrPuCENRy8DwKtVsvJ/cP5doZES400b130zn8jVLwlHvCGiwmvFDiqbqXE9ewQwPJ4mgEXPP3lHBwCZR8/MdbvLoEGQnzV2/qqaqCpqtjl3WW+M+q1wlVG+PmCqcezwLRkuHXsLDuWJtomaI/J5z8VDc7z9Vtb2YbqyGPysZvwTQC3NH7QKg9rNlvki1Meym96G7g6uBU/s5tKLI2vhxZmKD8bd4WGzAycxkjX8Q1g4t8imsnfpe5zDvA6IyMAcTqWTiZQlx5HMePxUWeHCSo5g2yOqHikfuATsmU6t98lPsnKAnoNeNTSFn7ZmhyNmQd3C+FrjJIdAJRwNk4eI8tLoYmMcRwJA3+5fZuPbzVBXatxPuwbTxjFkWOjhxCfsxkubjyvmxm73NI8TfNYWDmPfO94FcNC2Tl7Gy4I8qnvYaBaeKEkZMcjD/iCeID4DxPBObKTocETe5UqC3cVfNFopeBY2H7WbOnnnhgbG+y57t3wlbDZFrdtTD09RKF7K41iTbEH2WVsxufkvjmeWSOOnSOShzdHcd7Q32W/wCql2zc725EWODTXaK1H7eSnh2PlslcDTY2ADlQr+XaZNi4rv7txae3cuS8S5rct1K3Fb1q4IlqLbRHZ4wrYvAqkP6q7W+grJJW7QrQG9cSUCXOd8IXy+Zsrq+TMPhaPpkc/RCz7gFm0/bm3nxsN40Lu7b5uTNm7IiiJaCxq/p/2rfnOGrFxvC13IuQAocveA4qCJ3je0epWI3jPF/EsTh38X8SxjwlZ96gPB4UH1goPrqC/iWCyzLl48f78gC2bn4UOdhZ+HJmYzqLGTNLnsPle+isdoqSeNvq4BYVf+cx/wD3AsDnm4/8YWA4CszGPWpAseFpiilik+rTxQTJJRLLPFqF/T8kzv2OBBquHqsMMo5MP8SxK/8AMw/xLEPDJh/iUcmG5kDxI4kA6DaIyG6hQWFhbGmZmZcEEzp3O0SvANbqK2S9padpYZB//eC2a0aMraOGK+n3wpYWRsqX5PlQyiRh06Hg36JgJpwNcaUOPETLIyMHm80op3GOFuqNp+O6spnNhChex1Gt171LG8OkqRt70xx1xOF8QmSxta4gSDiE2viCZ9Zv3rvpzXwt3BSZuTFjxg08jvCPosR6Kxo6KoQhSoLkrXdZ7X1V7lcI8wu6zHs671v7NxWjIaeG9WO2xUgDlLHs3IxtmGGISWfC2iCeJUs2yjjbRZbXNLDe/dSzPZ/OM+I55x+UjeFdHJ2RkyPA476HJZGZOwta7uNZY545V+SLo7jaQ9goCuIUkTy14LHjkeKfkxMhduLT96fNkNk0GmEUa4lM2wcRudK6LGgY46GfG9x47+XBMhhjijGiOMBrGjgB2Wj0VH3bPZTVuPvg7LzLA/qnJsT7iaGkmk/aOX8nsteWEi1miCWXiyNpfwUTQ0FzhYtMgqrdfUJnRNdyV3pTtJPZvNBOmeGsKl9qsZ+Y/P7mBh0Vou3LFYwB21Jt3SMKHC27tLZ73zPZA9zGPqlhY72aI74neVHtH2mwMaQlsDpBqDegBKAhxq3fNN4Itwz+0/8AL/8AKNqytWxJ282SA9lKlaslbggGuXiK3regWq2hUCqvsAeFbArjVOPuke7e5vZoYTzVnssoudQsp2XIMXFNNH9bK3g3y9VHDE2KIaWtAFK1s7njTLZnOCZbK5xSrBk2dMzDjl75woLDxnxHIjcdL9ZPO1jZ8Biwy4Ajitj7N2IyGacMlLi59rYz705ka2ZM7THlRE+qZKy2EEe54VPCAWzFgJ3KbKyWxGVxvqUXBtuKaBvKYBxTfrJnUrLw242NiEiKUlz3tO8nkPRZrGOORDlPcPqEFZDz4cDNI523+aisjQCegfZCjI3QpnOFQ8XABYbOnpSjZiulghdurx6DQXez928hpV8yE+qbIsqPhpe1Sw75YnpkrP0cuD/qkqDaeyMbLD5CXtp2/g4cVHyLkOTnrO9ncZs2LO8Y1gFp5dFmnExJWzFpma7WQOjyFLlOL5sh8p/aKeeD1K3i2wq+IEJp5oE80foFyeAd7inN5OQPMLKgc52PMInVRN0tpsO+UPaOOopuU/kyXmxxWlgW5WrJ7Dp1dEJMWNd1msdyWpjXdm49lsHp7njWphvmhkQSwFgfDINLgtqYkzS7Flfv+jvtNwtmRRYzacPG9o5uPFGNxD0JIflEQ8bL1VzCc1+phpw6KLM2fjZMbQIg3h58/d3Lcevu+JUFy/Uf7szP+U5XLH6prdsxEcdLkHbMyBW90LvyKoN9EC1vZSrV6LwdlmkNYB32LCYz2Nhrm91rcVXtvty+UyBfH6fzQl9t8D1ef+h6+bgr+7C07Ow+rtZ/JX2a8bMj6x393u29U1eArxHt8K8IW5VasqnhXEFbSqc7y9yvd1cOHZQWp/Hspnmg2+qdjRBsTC/Jl8MbAjiYzY2hne8XEfW+k771S1fYtm//ACkX3LZjuOLEtlvG/EYtkYcD3QOEU4FtasKfZcUuVE0vc0ElYeJtEY2AzXMa8BUD8CN+ZQyCLcFitbbZFG6Xu4ZPnFLsnCEUshefcsIZGzia3tN2izacY6FeAe6/uLZxvnvTseRs8bCIni7G4A9Ai4aItlNyIeplIP3KcZJm2fszMZG/e+N4sg+RUBjtzQ31WKG2W7uq2cweJrCog8yYDJWyfWjsLaDsKSHIyJXwyVbXm7o2i7Ic+VpLG7gGrGcywAsevgP8KxSD4W7vJRttmOxtji6rQnJM51brWFh+zuE18dSSNMr66krZ/Jh/hWARuaR/hKwzsvv4w8TRuaGuohT/ANEYrxPemRzT4PtUjvie4+jAjzc7+FMJu3X5hGM/Nsik/fYjlTmaQNY48mCgmMNW5qY5gqWh1Ty3wTfgn43xT/ZS7+TxDeealEYyIaoGg154rKZvy4B3fkEyRkk+DR0fEzovlDPkuQayWcL+kP8AT3dcDghoMfML5rX0WvGb27nKwe2lb14VQXGiqQy2nTQesySYtEkQiPEk8ls+L+ue6RQYGGzGxIxHCzgAr7LCpqpWPfpWT7/+7sr/AJbvyXzrPVO/pyHeKIctWPMP2Cqf9i3du8rcPTsLXeakPwEh12j/ALEY2viHv7NPtrte+bzvXjZ6ID20wnfv/wD9Mrww8vAFRxo+TIhu7ayi364LVfYW9niVNVMQJK3ns8C8CtpR8XbcSsL5olbyt3u0N61O39tAtHHsoEr4jxQiifO6yGb6H0jyARgEmRl0/Lm/rHcdIv4R6Iklb6ajwYtsng9q2xf9YFtPZOzJZ3zDXVNHmsnaUwzdqPfM5xsazdJmztnT6TuDnBrQpNqn+mMmZwe9x0+VGlJHG50mXOa/bUskugTSaefiKZFCJC239e2u3/d0q/3u31Q7tvutGLZ6psns5kvIsslAvonMxGTXu1cBzWVg7Minw5Qw961jr37in4O0+939xlDvB+99IfijlAOynufZoC1ixC248Id10oBpDfCPJGOFodxs7xzCOgHqd6idvdEx3mWhRHhrb+44hNx5BHFLLrI328ncrWmAv4G1h/0RgiXCxnP7lhc50QsmuKwBwwcX/wBoLB/+SxvsiCxoNgtMGPDG4ytFsYAg/Ysgr4ZgfvC0gK+Sqommr4rS0lWCXIF28JjmOMXzb+TmblNA0sJqVp4p00pc8lx6kp+TJ3UQpxBdfQBZkbhHogF0A9rBQWVA0DHyTOzh3bzRPoU1kRdH8bN0sfMeXkVjTTNkw6bLbXNewUR1H4J+Ts2GWU3JwJ617vc7QeOpQkgIW57Onba0ZB8/cp3ZYKpblZpEns3dtGkKW40VfvU3s3+7fZ/u3L/5TvyXiaeVqttRjTWkOsq/Dzc0qp3joT+ZW4efbvK8KCe7c3xHqj3gBo3uIQZ7IQUbsk9h/wBtdrWB8auRnomf7a4Gu9Hi+/Q5d6/FHVgWraMtcG03tIymHzCABoKhwVX27lxVuPZSsdm5bivGeynUrCDoHICQ+7pBVnt0NVvcevYOH3pgsufoY3eXFOzpxnTAjF44sLv/AOo7z6dFf+SoLSzoVXHii7VdIMYS7kpfaX2lixI//JQvANc9/NR7J2SdNXSm9odsRYjLbADchCZh4kcEIpkbaCAxXoOncVpgYB73+7ZVW1Iz+0vm2q2jtpEYm76y1eymff8Afs/kg/AjB4WVXs62/wC9YhtfYZh4TsaHwv5h1fkjFKYnCi0kEdDa1BWqbAPUqom+i8CEMT5H7mNFo5eVJK6ml1cEGsJKvErq8fkV3cMLPqxtb+HbWxIR1nC1YWZHz0h/3KmtQjjc93AIyzmR/Nd44MbzXhVAAcUILYwXInOc6QneUPG5x3NT8PF1yj56ZoJ/ZHIIumcxtCjYW9p6LHjma9pdHmV8UZ3+rl8ohE+Y8xB+8Rt415psUTI4wGsaKDR7uiRso5ITY3qhDlm/pe5plJWpgI9yu20S4qz71WrV+5ZVNVC1qVooj3f925f/ACnfkVZCJ2tCOjHD8kdALbB3AKsuYdHu/M9lns4+i8I7KKqVnBxPXd9iv2Qg6NJC4pw9sdqPPBz933BeJmrduU2L7WYRjri7j+45QyZuBEXt7zuQ/Re8hd7lTPPNx7Lcqc3dzCDXuoLwns8XZuVk+7bV4VuK8Z7KlVxq4yFTzXuUVe/3Nbz5dmkHrSoVzKO08ubFMYfhQ18oefpO46B+F/cgBQ4dg4uG7orJJ4DghxctDrQwNjvihd8/keBlH8V8kgM81GR3isheP5JFyG+im4Gy25D9+ROA8npY4dh7hy+cXzY94/0bKj/SjPJ68DV4PcrF/wASI9lswaeMzd/Tgv0CP94of7PD/nMX6NGf2Qn7M9pTkMAEGWdTa4A8/wAd6Ekd9lz47f2T+apq8IXeyOxovgaaeepQbv5qyUHOw4uck7B+P+qp7h59v+6sQdZv5FXkOj5PjcEdK0xsiHEm1QWol/BBrS51BgV6mQCuWpE2TZXzRKbl7RDH7gwCVwPOq3fijTl+m1e7dZTcXCa/433pA4LW5mdn+N7qcGEK/eMkLvJXAWniNyLHMkH0TvWuMFbkxjbL1FEC7ionQjwH71Dza9Ys3wyUejtyDvhIPounvV+r1PVBWEXHt3dldseyjJgCHXNJFWsmgNQP5cUydlZDBHK13Bm8OHULDgz4nzsmYWg6vBa2QBEyfIdA7jUrC1Yzs/J7meJ7NbvED5lBxNEFcezj6LcqTpAdG/7FROrlXhPP/wDCjg9l4oJpoRLfwggKCCFz5JGtaBdkrY+T7TbSyoc1ksLnbiyzdLDkmAjZK8tB4tpfJtpQZTYQAwuOuZ+lpFV/O1PtPaWTnzztd8kxO7D4RTY2i+axtq4FwSXLBUczHfEx9c/Xj272qnrcey3qmKmFWT2X2UXBeFbivCVTz2ESBaoj5KwvCXdu80iST7lbm8ezi7kFfiduCfk5Jw8WZsOQ9heZKsxM6+qhwsSPGxxUTOA/n69mu6PhCs1wQI40OxsMT3vNNaCU/wBpfamN7b+TwkgAqLZuy5nn6DCfwU3tDtzvnV3Eb7e7+SEbQ1u4NAA7PmHKpivm2+9eBIv97t/fR7sLw+5+if4lXsnmeczf5L/dsJ8yr2A3r3zFo2aH9GBHamyI2Cte4sJ5FEOkiltr27qKsLXtKBg5MH5lWEzAx+sztzQrJceJ39loP9otjQcS6dh/ELxn17f0LAHWUrRnQldy5+vgwlGfIc/lyVkBR47dDbcfJSzXqJ0dFS8KqFyOLgmSUfOzUfRougu7HdsvW4cRyHVXluH7KbNkslnp0bWimefmqHuWUaPZbSEYMl8fXenzwH6KiijLNVub1K4gIuJ3oua7ejpLCUaR6qeB1xyORbuyWF3m3ioMttwvB/ZPH3PPssgczuT42a5i1o6DeUW2IIftKy2O3xMI+1YzZGxZDTC8/SPwpzhbSpTzUv1lJ9ZPr404NRDVa59u7sonsmGLO7EY1+SGExNeaaX8rUrp8lm1HPZkQlwl18S7oAmvjD8iVjbrSw73WUyCMyue2MkCmlxDj6LN+Sx97PkOa0GtUo6nqn7QeHlsjxEKO4UEOAa5AEhzXg9KUY4a/uTb4O3oVwcr3+JSOkqHWSd1D71K17amfr4USsrGImjmmZJ1ZKVmZGM+N+1J3xVWgzuJATIe6bbA6QbmDohjwPfI5kb6AGnfaih7mSaV80bm34Dek27+VL5TszNj2fCLy424srGbmvFmyd3SvuKOxdkyNfkw5U08veOki4VVBvXd2VS3hXpPkt3ZbyqaqYVbj2V2VKVbFuKtpVPPaKI7NcTlpe61090MYStRJPZyHALRNDjwN73ImOmOMfmeg80cCB5ne2bLmOuaVvPoB5Dl21QC3EdVu7HQbMZjQG5pn6aHGkMDF1vbTzxJXfNZgY++WY6ab5mgm7K2RHHXzpFvPb8yVU6Hdt979Aer222vrEqo2+6TiH1Cr2Tyv+a3+SvZkNDmVexoQ40DMxXjNYeBYAtGLAOjgE3Zm2oM+A/N5gJcwD4XNq/ztB8YPVXt0eTP5FBsYJNDqU7MzHSu3B3AdPcMvt1ssAX3br+5p7N3Z+jYA6vctMkbuhC7maRg4ucq+1F24cF9vYStwRzdoxxkXCz5yQ+Q4D7UNR6Ksl6raT/T3rK3dlmqTYcsSuRMG5EbQkY48UDYbvPknn4GbupTiDe5OZluFpxCLRwVeXY+GQPjcWuHNRT1Fl0yT6xIooEAggg8/ctoypmmz8DfLqn5Ex1/AOXVNDKpBwNtTjdNsEcQFl4GRJs7aIlEbqdjueK9R2eE9u4dllbu3cfcEbHPJNMBcdIs15ALG9pMuWeeBjHjwwkfG0ctadJKXxW+viPFZk7zKIpZI+LSGLIIHzcuj6wBoruYngPLSRRbfFfOtdXNMfM98tPNfegzvC4XqFKD+i+6gY0Hdq6kqNpb3wtqGRKHxBrWlgAa3khjucHCnEUH9AU4zNfFbgCVPMwtbC8DSd7hW9bQieY3MY0SGjqeFNLkRvD44msZVvfSnycQF7nPjBrWBw8kDCW5eVFCzcRqPE2Rx+xYGzPZJmIMpoiy8vvWEbnM0gcK6O/AhZR2LO/aFDJlnLqJ8RbQAcW8rrsst9VvCuJpXhPZbz2bird2buypivCrXhKont0TEWtQVxO9FUpH4+7QK7x3ktxVDzUWLEXSvDfzPkpXMfnZkJiyJqDGv+JkQ4DyPHs3ea3LxX2Uexm2faZ0s7wI2bmD0Kg2fhP1uApt1fFR7T9pWZGW/fG4OA6nkh2/NFfpCAaPeDNnPtd9tgvVBvuUv0I+qr2Un85R/JEbLg5cUf6KxPOdiqJnoEyDB72Y6WMt5Pknbf8AZXMgOz54s/GLJomVbt/A+lB1qxoO7oCte3J/2f8AJacBkLCNUu9x6BEAPI5rm1NO47ndF413ntwXfUjkP4V2buzds0ebytwWvPa+/m3RtITpX8KAQHNEKyR2AMJPAJ0eDNlP3HJNhvRreCpVlHzAV7SKpvuW5UFuTnu0t4oRCm8VcZKaMbU9wA81NNmtlIdFASa+sU3uxoFdlsVZANL5oFEA7kRaq1RKs2jERi5R+bG5rz9FAgEUQew5OZBD9Zws+QQa0AbgFTzXZYN0Qg5vD7FizbEhkYwCfHILSOS3WvAVa8Spo7aHbu7b7NkybXz3bFkMU5N5LPoPf1aVM0RRX4AB8KmtsbLYxg07lM2FkLDo3Gz13qsJ4eGuLiHWRvuygJ2VRFqB+TJvbFHdlo5JrnPs0BwUbdmPyRJreCAOiY+Vo1hoJ4rHgkhGGbY5l31NlQd5rmYHuaWhrT+dLucmoiQ0XvKexhZEZJriL3Ack9xcHvc7UfVZObnQTMieYGsDC9jNxdvJClzcJkUUAZvbTAPgAWRNhsxpydLLeJK+EX/mVHiMYxrRPmBgkjc53gLSARXQ8VtHNwJcvUe9hmMbH/SeKHHqhtFmiUaMlo3t69twLwns8SoFcfd+eVs7LaV8XZdrRIVcQtamkNVavdAGkceznyQjjc9+4IbT2idqTuD4IyRjRnhfAv8AvsD9TFjwHGhIflv8T3XvaE9+fFE14dQDFBg4+U013jo7s8fsR7hurjXb80v0r7F4fe07OIB3k0tMxc4cfevEKr2Tm/5g/MK9l4/2rXi7Nbx/SQvAE5/s7OGNLnAtdQ8jahz8t8TZnNwJH4kM08ZoUe9cW39rB9qxtmbZGVsp734Ez3Ns76kYacL5jeFr2pnSH03J8xL64ngmvaHfE0hHHJNXCef1UyVttog8whE0lavajJPXFefvc33LfsweT0IoCebhpCEuBsyX/wDbLPuKpWFS8Rrs+WZ0ON9D45D0aEBEABQAoAdn6U30V7ScqaPQe541uXIcUIYh1PFWSgyB12TyaOJKe2WZ+VTpS7c0cGDoFcYeODTa7yBvaaDmi6QOM20NKAvcuPYQt5QAdhynzY5x/DsDdqw3zvsvttqLseVvVCCTuvqtH5dtuK3Lf2bu2gtNo2aKLk18Mkcg1Me0sc3qDay/ZnPrHeZ9nStccfrGOjm+XXmmNIcYdcj979W4C+iggj0StbJIGigB+Z6rAGJeVG90pO5zOKx54ZjKXNc0W1reaax1NUgkAAJcQpcieQMFiKtYWW/AkzSx4xWbtZ4X0QlFabHkp9lR478keDIZrYOOmnEUfzQyZjZDWN3uf0C+TZT4nU4hxFlBsb3sjaA4a9PI6f8A8rIys0RsEUIc+gdPAI7OhwcPZ5AxmsvvGCnP6Uo8XFkdgTF4JYNTh8e86vsQn2PE2JpjexmhrYt3B5cPzX9KCDO2493yXEaLjG7UC6xflvWHnQD5GGNbEAzQz4W7r3eXBQ4OLBtLFce8ioOb1BNLh2Exv+/st3ZTCrefdqZeDstpW5yp3ZpcidwO5eAoGM0FRPboZas9ln0UntFtWTH3jZmM755396Qfg/zTWtDWgNaKoDl+ou1g48HfMZU8g0agUzL233+TCZQwat/ALAdJCZIxrcRp9eyx2Duyv0v7F4R7tNJRnkihB4vQjjGoKh7urHctHs6WdZP5hD+joAmk7MY4kEzGvuVNHopDhOMW+UHwA8L5KTaMAxdl7Px3d94W96KjJa25b9CWhDansxBHiYTIxBGcl7bDe6IcWFrRz+ktT8x31pK/FFgbfRd1l92PhkFt9Qt1cUQS+B2h/JvIonZkxrS+tBB6obG29FkyD5l47mXyaf8AUBDiHWDRBR7Pn9mDnof+auXjqYymV1J4q9k4vLQ94/Lt3dlWgNnR5FVJkkk9Q0GgPwXgW8pozox1Craki8PbSp3Zxkdw5dgaDa1uc+QUTw8gjHnHo5NMRsbitxb07dQWhhaeq3LUqHDtPROY6xuI5o5eF4zczNzz1To5WPj+Np3LXjRPrxuG9vNSlxfOePBo5dthMbbnnwttx9F30r5D9I2PTtoKha5rxqx2eaocVZIRcVQ7NtbM23KNtSTZIfZGST4Xs6M+zksOWIT5DxHjm9DNzn/csd+N3+TkNh9d9o5GEMpkzdAJHiO9TOhlMAD9DfEQeATmut3FZDJrdrY/hR3J7BOWmnO4lZL8I4ZeXwDxUeSkYRoeRSfm48Iy3aNANOI4gk70XPDcfJDrIFVxKEk7hk5LIpAd4crgeYc7Hkqxoc7f9i2MM/GLstz2inyaLOlbKgig/pGAzvkY4wA7gOI3/esbDhe/Kha5jWRkRsf9bqeqxMWCCbGYyV3cVI+qMR1/F61Sz/aLasRxHSYeI2HRJM/fbLO/zJWJsvZsWLgg9w3xWTZPmnOwnxGyzoq0+g/JeFb3DqFRK8S8KqMq3n3fnFuC3dnxKpCqVlbwFqYtxVSu7KBKMjj05dmkblPm5jdl7MNTP/rJOUbebiosLDixscVEwUOrvM+ZVfqNLV8r2hDg4O933qTZcDe4a1z3sDX2E+bJxJXSUcYh47NJ7PCF+lo6R7vdYrrKdn7afzEZrcu6iAVN922kFadj0Prq9m4615exv3nuVMHonP2dL3ZAl4tJ3geayMCISbNyWPkiLixmQLFyV3l15tBCZ3GuacPlghLmuO75wvMjzXRGSRnR7y4qwiYQ5vxxEPatcbXjg4A9gjDwOMlEqxKeVj+aO0dnPwpz+kYrQGdXR/6dujPwHc2Qu0g9dSpoHEn8bKczZ0urg2QHf5hMJrW2+l9vFP2jtHH2fHYMx8bh9BvMqPHyYoIBUcLAwD7O1/8ASGom/G5XtFxXhHoEb7dLkJZGs6otc2NnIIjmiHxD6GsWntDRFxcaUsVTF+ryXeYTXLQ5v7XYI2lyefhBpEvIerCFK7W49gzIWvt29PwyS20MXaAjmOmGU6HnmEzGe44jbdw1SfyWRs7KdltLpo3FvfMdvpo4lvmsfPx2S40jXscLFK1SCY4uwoHg3ukI5Dp2WrpUAqHZTluW5FEuRJKodu0c2I4owjLsuNglE7OLX0QbUZprXcDQN8VPNvAe6hQA4ABZUeM2BzHNYN5tS4OvSd/CvJaihM5ne+NwaGl54lOxsp8rGMcC0jQeFLFiwsljYomyzRFjnPFu+xBpaXs1C74qLODGYkRiiaK0dE/HfubZ69FLl5Gpgc8n71mu8PyU64warj/3SzsTKbkvkjZGHWQeOlY20GYk0+0IYtDKoO1EqHMh+TwyzTbxZ0V96k29M6GBstNAM7nu0ir5buKjwNlnBfmTBh3E4/gv1cbJTYomRMFMYA0BNLQOpVyurgNypqqQKpHrxKgiGlWT7tPQtvbucqkKsHsLZhRVtVsWl58+yzpbw5qgqBRhrHxqdlTuEcY/acaCj2XDKA90s0xuWR30q6eX6mhqPY/JzJ9qZA3UQ0efX3eRXwr9LXhHujFxSi6UyO4u8Sqvf/3Z9oR/o7H82K9rbPZ9WN5+8qgFqxyB0Vd43ohFsfPk+pjSn/pK0NhDmXekajyQoqwg4yRGw+E1Xly7NUhrkmiCUO3aniihsfb+NmPBMYJZIP2SDf8AmgQC0hwIsELeVNt72iyI2M0w4Vw6j5E277So8FgjiYXzn6ZH/dLJn+MnfVhSNsix6blnbLd43GeG/gdu/FQbQxhLA795h4tPTsEUMm05v62e2x/ssvj9qD9pTeRH5KgtxQbtQhr7DiXehX6e70Cpg9FSsdplldLyZuQe+7op0TNTX8OSLoo3cLcCtbI3Dk5NEFcSUPkb29DaBxWkH4SCtbQUHgtdwQYKQElgKwFYRW5AlMEAAUc8B1dEIct2gr5Rixy8yKKsp+DM6TEeY9XFn0UOE0Jb5g2oq3RucVk5EZZDULTxo2URMezxbyvEvJVafIwvedDOShxzUbTI76xU7ro6Vk6TUhWbCSWyn0KeCRkQBx6g0sfNj1wPs8S08R7lYGVX9078itnujM8UAhme42Y91r5blxw/LZYtXG2X/NTZMg0bYnLK4GO03BD35O13gAXuww/8nhSwlwdGDRIsKuMa4+BU627qRc3e8+iPQpx+EUnueO9mdGBvOnivZjb+wBmZk2Zmz2WOuQsDV7Iwy6xs90nRj5SWrZ2wPaHaOxsmHD+UGcmKUi6DhYahBmvmbkuAyDehjKG4dVPg+0UGBi6O7nkuUkbyN6sMLlYJ5DiU2Fo+s7grK6WVpNnlvUYe82ow4221D9I6VFM0mKTV5Lefdp6sjtphJVyduiUFBwVtKu6C7sEcz2x4ePIXH4RwCeycbS2m39KLfm4eUIPXqe2/e1uKodjMHBhgjHwNA963N6r9MK8HuULO5fKs6LGb9PihHFw4oAe/UETOtFf7txf3Ve34B0xvzetwVsK0TyjrvXd+ym2H9MSRaImM+lQcPsTXAHk4Wtyeydk8fi3aJG9R/ooCzU1+oLVj9676bifyXeYj+GjXacNLeLOTlHPso4mRMyObGADe8NWz1T9jbOfky/JnvPhhaxxvWQdJRxdmsjf/AF03zkxPEvPFU4l3xHiewOadyEw8DbtbS9nMlmcIycCShIQRu+xS5U0WFhjVkTnQ3ehh4OPjNNthjbGHeTRSvImIr4luIW5MbtJ2g24ve4/cv94vXhHp2bu3udnsvi8ly7wg2QhducXJjYzr+FRyQeHe1MkJDHfYgzIkje5UHaX7ui1Rem7tse54UE6EANTnxcb3J885eEYo3Mrz7LVdgpDvSggOSFq+CDAXygOd0Qa4AcxwAU08p1AsH4lADeN6LQQGJwvwqibCmwp2ywPcx45hM2kzQ+mZLbtnUde0yYc8bN73xuAH2FOZGYJholYd7eYRO0Yh0FFAaaC/3a89GKg4eZXiPZQNKhS8Q5I18SfI7wbiT9y+RezUrCRZkpwHAELcVgH2j2vCWCXJmpriLHdCgf4rWRG2CHatyPZdTM+kPMclh5vtfjzCdhYOIO4jceqiMTSXgUFj45Ia7vr4tbwpCUsyYHGSE8/qqSwXDS3zQaKat3FF1o6juVMU0LyYnOBHCiniTRngOZzeBRCjyYRLA8PjPAj3PGt47AAi70XiPbRXAK01jXOdwC1TuPYMeJwBGvj6BS7Wz4c94J2ZES9heP8AzL+tdAd6vj217toNbQFdow5CBA97GC3uHAJrHsGOzvt2p5H0QqlYMSMzM0h0jm79IQkja5vA7+355iBzCvAPcEOO4mvtXy3bz5OIaA1aY29lDtKPZ4IPQL9AxvT+avbvm3Gb+LitwUWzdny5U96GV4W/E9x4NA6lQte4nCzPlwcYnYAZ89YF36VvtYcvsVkjGe6X5djEsLBwbqAJd037vVfOx1yta4R5GkC3sEkncxAd5JxPQINx2MG7oi3ZrX8nvIXxMdzXybJjkkYJGNID2O4PbzUG0fa+KPEk73D7xgZyAAG4IvcziTdFWbHBbkSB6qjuXf7EnxnihVIv9q8J54uf+FFBsTigWuPmUAFvKDcnXH8TiUDnP9FQA7N3ZZC+aYPJBBNkFFBjNKDXmuCYMhr+Go0m0u6yZI+u/sNqgfctpVI9UXtW5aXu9F5LyVdlMKPflHknWi5gJX9o8cOC0xPdV0LoLW8vcLd+Q6IcgqCtp3IEHdwVXTVrcaapsKdk0WppbvvoU3Ow2y8H8Hs+qe3H9osE8Ic9g+Zn/keoXtV7PTan4eYzSavuS9p+1bXw31PBA97OooqPaeE6LJ2eWahVsemTWY3nf9YItPFFpPY4Dh2MDgJLHmsbFcC187jVGhu9Fs32a2QMafAzJpJDYEaggg+Y2O8zH6Ekq2ltza2TmjDxYJZuTLK9pfaGTViY2bkhvF0MJIH20jsbEZnbTZ/vF/Im9CLz4iXequ1LGx8spIY/gw8/NBrSSjJencFQ4K7sLejoO5O8RTgbqip9mzAtt0Z+Nh5qOeISxPa9h5g+54wqbZRf6K2KrW/tDXtWDBES/IZTeJvctjS5T4IXF+glt1QPnaw453huM80V3+vRiGhwPK1HlujZlh7YS8Om08S36i2a/RCwGPdTGtG4DonZERliY90Y+kG7v1FeJ3uCba3ySWNzcRo1Oc0fEeikgzJ3RQudHPCGDyU2BLJH3bniePQCOVow4sbObRS49nzoVZpXgHuCHGeLC1iSRwPifapqo+8VUcQ8h/Nf7txf3Fe3Mo9I4x+a3BadixzEExQZkEsvkxsniP8ANYw/8SJdqGZnyAufjjI+gXNibe9Mb7A7PzC/RJKZAIjxdDJNr4eRDUHAuaKF2hHK5h3NfvB6IBaQniNuXdOe4/wjl9pCJZTjdInYw1fA8mkS0O+mEHMvohDtPHldwa9AWUXQhUty3J0TAYA0zHc0EWpD7X4+OYcdzdZpwbR4IR4znOxoT5UoHRWcGMLEd8eIPsK2dzxH7+jlsszMBiyGm/5LZpzZaM/2tWJX9dJ9rFjHhkV6tUFbslqafhnjTm04TREDfQK+b922q4XdRvWqFpWiSOQdaK3dtSV27j27kEC4oeSCAtDUUNJQdO5AoWvhYqaAOQW5Cza6K1YXFA8kSSQsXP2XZYA8qTZO2Z8OXg8fiPcml2cJImuf3TtTmt4kKPLz8mQU+3nT5rCy3xmSPS0/RAWHhbOM0Fgss0Tx4Ixu4Inkjq3t3K2u3cOwyvoArE9pPaZsO1RIcSNhke1ex+K8SDZgc5vDW8lbF2Z7R7VgxMUENeDoczcwEWKKifPkaDBDUwbT9wDTzH4puLsBz6cBIwsHQ28nt+V5RdJXdRb3DqeQ7DNMQbDGn7z23fZbCFYduVngjXAo4eUYJSe5eK38j7ml4Rf4iezwFXap57TDgZbmmiInEfcsravtQ6DaOY/HwiC9kZP9YtlYuy/lmJh4wIcN5I3jyUHyuSJ2FAS2rLVi42I6TuI4AN4UBIjgiivq8b02D2cfmRZ8UecHD5hrADRUzcJmws3GMxyZKZNfC/eok8lqffIe713+vZx8+yyVSub7F+mLwC+HuGXMbC02CVoxQENPZXvbmeTFezsYdI96va+0D5sH3BeALcU2ohoZpD/h07k+TYjdwHzrQ132ORJcBuC0v38Cj3dOcT0COUe+lsQD73LumRMiZbGh/E8N6czibJaCa6qtjYvmy/xW71XdamNd8Rv0VJs8XcyEd7EA0+Y6ptAA8e3wlRxsnzJ/gZ8A6oj2rwRqJ4/kVWKB1K+ZCoLwq9pPF8CPyVZU3p2mlao3wVw9gaN5WoWOCrnfYXglvBUZYncWlaoSg6JpQ7PEPcu+ygqKs8LKeODSi3i1HkCiHbwV4US9xKo8UHc1ryhzodtEntpqu0KI4oByEOO5o6Iv2xDNfiv3Tt7KO0NkviiznipWS8JOhXtN7NSXNDlwM+i+J2pv3ra0kJjfnyysP0JPEhKxzntbfkKTeTVTluocSnxgufTdPJTQm4nDctu7AZJNjZIjfkMpgLOQ5le1uYHsl2zmBt1pYdK9ofaWeX5I3NzCf6x5cfxKzWTxSbcfE2Di+NjtTytIoUBQAA7e42e29zpPEUGhX7rdJVgprrsKKV7hM1rvUJmGO/xRQ5oybOiJ4gaewBHvwrYrXhKsOQDz2huysvzicPwKrbbTd6YXUjlbOxtZBcUGgbqaOAKGZPbCe6Z4W3+avOi9UTgcVq9qdlgf3zVd9ldlBa31wXIbh7gA3kNHU8EzMxWyt3ci08j7lKwryfsX6aUdAV7jx7O6gc5HP9oZrshiDIgqH6jl+y1VgwfuhXm5p6yD8luHZ83fmq9nYH9cgV/C9U4q02aPvsq9HDQhHFpaKA3blcX/AH1Kpzq6LTs/FZ0iCbBjSSyfCwWnzPMshsuJ7HuOqGUwzgUyQdUJo48TaZEWdHu1n4XjyQIu1UaiwsSpH059ANHxFTZctE6YW/BH0V+1uH6H8lb42Koh2U1NGT344u4/cVeXN27lu7CyZsUh3lo+1WmvFOCBFcAg0eHt7nOa9vB+4rwlaWvjdv0pp7bbfu+BC/RaQC3cn8nlSt4PKnrdIfuCyNW94/hCnYziw+rAn1vjhP8AgCv48eF3+FRF4HyWNMGp0cQZ22F4uzct6sHsIdQ4lZUmSx4x5dzlkMHigk/hUovVG4fYnDi0/d2w50BhygXsP7RH5LZwyjPgSvHhoxzHUPvQ2Zs+VmV7NiRnATwv1UeqkcQGGmt4AilMOYWXBEXP0964DffDyUpJ717R1C2Jie0WHlbUxX5cEbrLDwvka5rZW3sDP2Zsb2Pf372OgdM5jGCLkDa+WSwS7TljgZHv7qHeTurisDYOM+HZkT2CT4y6QuLvvRHaJs2GI8HOAKAA6DsoHs39tgrcgeSEBsbihk4j2Fd2x8XIG1SJKrJarat3ZYcqkPZpaSeATpMTIPLQd32FdztQOreIjuCdLE3X1sp1nHiJawbnEH4vJXGAqzI/Vadmj1X/AMXbJr++HZXbqNBaRTftKrtZjwSTTvayJgsucVlbdzSMQOjw4vgaXUPX1X9GZhkNmGUgPHTo5A+7eS9D5avCOy7XyfCK76R87uLn2qjHZu90dQm9QrkP7rV+hQfuhapsh/IvVNCHVB0J8kP9msNvA/KvyY5AkoGJs+QDrO8MTfkMdOFut33krwOXzYVyEfYtMMbeFMH5IMibhN+OSnHyAKZVONeaoqimuILm369VmwQmNsgcBuGvesqGHHMcga2WHWSjPmnMypHuDPAzVvKBeSDYIBX/AMW43kxy17QI6L5sdm4qmA8T/oV+lT+nvN7yPUPgKBbx7KV32gtB+qbVtsIRZhP3qxbUWE0LQnhdpsEI63R3fP3KKoK0GivtQCBQrsDn6UAgvnQUN/uUSqRN9m49m++YWUJabM+lmNe8NlsA1wWbzc0+rVlHi2E+rFMf7HHP+BPPxY2Kf8H+qH0sPH+wFRE78ONQEUcQfY9bDzG1kbKiffSv8l7IT/HseT7HrYR3nZMpvo7/AFXs6w27Yzr9Cf5rYmIB3OzGMI4fMkrBc4Bswh5loZSxXcM1v3KM8M2Apx+DKgKyT8MkB+1Z3IRu/wASyYdpMfkR00A0b5qmjstFpV+5u7Ci5hRbJIr7KmarjHbucqlTIQdR3o6u6jAVYUofTdTCK+xMO07cQ3wEKYbOdkupkQk0M8W89XeiBeadZvehoHkrzY/UI/0W1/AWPtWZnbRG1dQhgwXtdUnGQ9AgufLt08fiPuR40TpJnhrB1U+38t+PjWMCN1Nri71UWLFprU47zf8APzQmhLE/HezCntwNiJ54ivoFV2V2fpEpQ+WrwD07KVtMTeJNIQ4rBS8AW5QxkhzqUQZqu7QczVyQPBwWoljVIXHen3xWiN5PQKsGH90IRskvnIaRcwBqkihLr3p+R3rXcmoDAwYSLuR7lrlJdehoN/cUIoIwfosG9QCFl62O0i9Lq3ruCXNnlcG/RK8LFqzWDq/+aigx5J5dzIxZTszNmypjWs3R+iOivgntFFnZqYjGaItfKNi7O7ve6nRmvVHBmxmAB9Rudv3W7n+CuRpBIpgAaeiv2sxq/unrXnynoV4B2uO05WOO4P3DyVZE/ovEfd0eIcAppmaWUzTuJR+S94/iBvC76PUX2enRE8KrsBVsNLUxBw1BDQ3cmuvcnR/CaREpd9hHuV229xTrKf1R0qmnUEJZSey5FSMDmlCeJrhuvkr7btFvHghVq0HcHLSUIYZZq+Ee7XbateadjaYpwXx/XHJMlYHMcHA8woMOJzpCC7kwcSnZmSZXit1BvTs3JwJpxTxwe4fapRwkf96lOfpkkc5ukrwjttV7t9lNK7uCSQ8z26X2tTAr7IMWJz53taEJ5S3Fj8I+m4rD2Xqa4nKyXWNDHLae0pAcLDMYPOy9bZLS6eJzGVXiCZgxajH3krj4Wg0Vk5wDHtliYKDWl90BwHBF7rcSuO9RwRgNjuUfC7oodoY2MZ9osZOx1uc9lrHkxGxDMimlFWWjR+CB4EH0KIVr6ZG/p7kGz4tUht31AVl+0MskceqHF1kAA75R/ILGxZzBYL2jiPyWtpe7c3g0FTwzYYi3QvlDX9VKNoRlmtsFBz5GjgeSm2lOPne6fjw94QPp0jLjRyHi4A9nhXimX6UPVfNN9OzQxxXy7bJZ9FjitOO3yVClUbq6LJOTub4OtpoxowHm1L3Whh/FZEExbJY3XxTsnIBJ3HsAuyqgP2KtnwfuBOjxsR17jK8k/anZE0zT9EBRYmOO9Gp8jxGxjfie43uUWPjy5PyXKeAHCVjGb4i3qmFuy5Ij4JIzI3qQaWrHYeOo6iVpw5T0Yfy7PA8lfAPJv5LVnxfvpgwW4weQ+V4cWjm3/wDKLj4hpA4BGWdreqrVp4FbiQUW+iBQyMIOJsY85/ECh+CZNC7WLR74lpoUq9po/KF6vJkPIkrcuHZr2jIRe55C+fn38lvPubiraQhsnO7h9h3A+nVY82ExzHa2Eca4pkkrTiE3W+gtDSyT4vLoraq7NMrx1WphXhrssLRIrHabW9COLzO5WFZVBVaphCLd55q1cm5U1WUMXIEMziA7habI2wVfbdqmo31RaShIfNAGOFrt/Fw/L9SAFQXhKkjvRI5o6AouJJJJ7D7vcZMcv3oTwiu3d+otCLEjZzefcGgb1BisL8iVsbVBCHswh3jub3bgtnwzSHPzdc/KJlle03thcewsOWHAvS57TX4lQbPIk2u4y5Dh4YmKDDh0QRtY47tw+EIbRkGBjjXLJxNfA3m8rAdkNnhnlEw67wodj5jI8iGJxLaBYOJWVhO1yABjxqBDgVTTzrkr3OoftdFHJA+WKS9FXVrb20YBk7MY8RE0H69IJXt1gm4RKa6TNK9vMEfPYsz/AFpe0GCay9jukI47iFosZ2yZGLYUhqeLJhXsvNu+WSg9DA//ACWyRjPOLOXy0athGlO2tKbkc3HvhzemgFlOaXM3BnE8d3kiJe+nPAcBw80AC4s8h6L5S3H4/NyB6nyZXCN9RPbRCfDI1+ObDeXXyUORhtMJrQAHsPxNPmOymO9FulKrKZXNy+ZZ6dghxHGwjNnTSOF6nFaIwrpaY3IyFzGmiU6PGje53whSwQvIIc+t3RZ21do2YHtiDAFJi5oY9hrqQgInPUsWT3UTHPJU2TsSB8zSHu4/eV+i4o/YCcdkYmjq5xT3TZLpBRkY0i/VSnaeJoYTHiZOt55CxVlR7WdK3ae0ZMHClfPIHB/dh/wAb+fFxTWP2HBFrLI8IadbadV8wtMEY8ggNnyatwNC/tTS0kEFVpHqvHKx+oNY5gtv7tprcqJznAAW4ko5+fJlPBLLpgVyP9VeU89GdllB8MgdyefzKbGUcbYsgeCJZJGyOafo2KAQ7ore5X7SPI4NgerAPX3Gs8TRRL7JQGVN9q8Z9zceyHMqYx3LHzHMKKGFuOTTRwKYd7S1AkH3KeD2aXP9Vu7KBVxhW/RyTRdBB25aCei72Q1wG4du49lvpaWK1TlTezv4SGu0vG8FMEpw814iyY/CWvNX5ps8WppBHuVG8+Sa0eJMINORwMYvhidkTncyJgslOlhE8rHRTO3lrlTiFSHaOvZTkAt3EK7RJ49p93whCKQskeBfAlWy+w0t3Z4it3ZRVK3las14u2spo7Wx/E4D7UcWIjHAPmVgY7C/N2nFM8f2bH277l7Z+2b+62HsnMjwnmu9ZE6vtfwWJiRw5vtNOZ8vi6LkFi7NibjbPgY1rRTIo932np6ohzi9+uV3xkcPQJ5qLHb3uS80yMcXH/TipPY7ZIlZhTZ+ZPTpnxsJ39PQWtobRyhE/ZBw2c5MgOACgz9sxa86E03jEFkHTFMZnBo8GoUmt56uqErXvcJO6YN7qWVt4yQ4Dx8mbXeOKGyNlQ4bXXoHZZs/D06qGUkyxxu9WrZWUD3+DA7z0r2XLC/JxIo1sHFlM2JC6Jg4SPNozyHu2uDOVjirq3OPoFFjU1jdb64lF9M4NFavNaWdLW7sEjHR8ipsPK+UY5qVvFvKQdEzKgjmj+F4ur4eRVRO9Fqx3onMA81ULB5dmiEs6r5lpPReBFpRkiNJznh2m1kTQmOOwFOcYMfvRxIhpBtPdPrda1QV5KN0/e1bqpNg2c5jNzQWr9Gwv3QpJtiQCIeIR/mjFQdxbEGqLvJXuaHGTjaha+zGxzRwaRuRPtaxh4txWfzQlb3Z+NvJCaGCFwtskzQ4dQLKgAJY+VnkHI96B3zzY5nzKeZZtJq+N9NNLe2JvFwr7F3cZrgwGvXqrda+clPkrteIBXFq6F1/xuWjJcbG4g/5Jzo8sTsBqPXY8iP81A9hWvU1gFFVtabzgeqjC3dsU2Q/Hb8TX1aLMiV3qvG73NxVArGheWPkAI81ibLPfiQGK/4VszaETGidmsbisSZg0TM3+agfemVh+1RH6YTXcCCnR473sFkISxNeOafDNGBQDuatgKocLT2jwoRh7ZW0myG2kUVxoLTZ3LQ7uWtto40i36Cd9Rfsqx8CLuARkyXmuaq0QeCcy6YjpNMV/RXko9oNa9nzOSzeyQfzU+xJhh+0EWiHh3oWLm47JsZ4kjeLBamdEzom2WaLBTmXUe5QYDjHoEs/QHcPVQz5Bh2hGBrvRJyF8is3CNwHXoFsDlixTOjz8J4e3iQtiScQ9q2BLv8AlGhbBdwzGrYkjbGdCFsh/DOhP+NbOf8ABmwn/EsR3wZUZ9HKEcJ2HytMPB7fvQddPH3r9pOKPUIom+z9oKQfC61O3hRWcIu9x2h0kfi09Qv6Vxg6MN1AC2p++2WnVujTx/YuUg/sHKUHfjlOH9iftT+UadRJjTid8dIbOxHyabmduY3z6qQ9Cp5HU1lp5b5/ktn7IYZMyfXLyjZvK217RyvxNmQmDHf4DQ3m9yw4MqPJ2+Xzc+6YsbGhEWLgiKJvwsYNICdJHohhp5UrmEUC53xvPErQ0vf9gCOLIc2ZgOW5tNH90P8ANO5wt+1XxgYjn+02NbNI3bgpXZsIgge8d02tDSeSznwHThZJ3n+zK2gNkZbDhTayNw0qbZuBkxZUEsc00gDQ9tWFk7PyO5nj8RAcPRPca0KQG9AUo+ipmeFgFlOIdPm24X4Wc3Hop86VsmRTYmfBE3g1UBuoIsGmJtBOZ9HenxtA0WAnc2Ib+0SMo/YSpdnZbsjHGphozRcnhR5GA2aE3G8Gj/Jfo7l+nL5pqqNyOTn93d0bQbE2hyVDspDqgehQPTsHQdv6K/1av0XD9Gr/AHfjjqwKhwVgqlr9usvpHDGz8ERtaLzBH4InPxRya17j91LwFVk+X+qsS+TUJsl7xw+EIRwPbzIoFblULnHgTSoLTnRt5OjcfupfJsfSaMjiTp8ySVqfV31Kt87OboXD8QqKpwQ/pOQD+6K0sC3dluHqv99ZH/Ncq74+q+ccfc3FVC/0X6bNrPNDKD2SeKMiiDzWVsTNOXiEnFc62ub9DyK76AQ5L6ehpaQ77ihILFJzM5jQdz+IVxlOLXxOO9hV4t1dIzYTTzG7s3EphyNBI8e5Phk0H70SoDliHI/qODiOV807EypInG64HqOvYe2rVyPPn237pLtAaHOPIi1B7Ny4x2U98GVKzXksa7wfs7uXNFjR8sY4nqFhkbmSrj8nxyXdXlZ2fvlmLR0ZuHZqcVjvgdg7RaXYx+B/OI9VhxyVPiRPY/4ZANzgtjh/dHCZa2M4H5khbJaTp1hbPPwSuCxeWSVHXgyQiGgMyGrIYLZPZ9VtKO6nP8a2zG3wzSj0kXtDF8E+T/GvaOJu7KyQV7UQmxlZC9p4+ORJ9rV7TRm++v1YvaEcTF/AtuDjDCVtKLdLixlT/TwU2z3uC5M2bnxbR2bivEjT85EeDgvZraOMx84ngfzYvZifhlH7WL2clNDaMS2BIDp2njfa9bMm+DNx3ejwsaT4J43faEwnwuaU3TvY0/YsTEx3SzMaGj8fJQZcz5shlvd+HkoRpbAzxc6WzNiRH5RkN11ujbxK257USiDZkT4IBu8HEqOKUTbTeZL36FHix6IGiNv7Kci00KvzVEi7QY0ueQAOaM0hyHM8J3RAjkeJ7MDY7u+2jE+SMEHS0cVH7W7Yk/2YhZiYETG946fc7zK2ZHOWtx2PyWuqy2y7zXtNLtoZ2moNWrR8Ph6Upu5gx3vMbg0u0P3WppHbpYvM6wjBK25oW7+OtYbtlugGU1s+mw5pJsIwwRSZ2VLmYksgi16fCw3zWDsfPi+QTtkhlZqIBuipZSQ00EMS2Rs15J4N5epT3vM05MkzvuA6It8T/uVe7xV8VS3FB9uHHmpsIXCbgcfHH/NNk2eJIn2Cv00WUTEEIcGQg0aRyc18vFAMFDl2vxj4TyU8TmHXdi1KH3LwUTiW+SE1O3UUCm2bITeoVxPHVzF+i4/ky0/BmwYuEfdjUmyQMkaRThe5Ac0cYRlrtzjS7/2z2vJf9tpHoGgIHbOOP3v/ALSr2k/xfDC0Aep/0VN4LxN9V3cDox8ctNW6kHAauSe1xHBvVMjibG1RxsGtwCYXxv3vkYbZXK0RK4vNyJ+RJTeHFzuiZiva9jdbxuJ6qbHJe5hexMe1srDqYVe03f8AKP5heAdpAKrbU/nK5b5/tXzr/c8KrHkPkqzJx5q3pksTo5AHscKLTwKOM9uTsRugCtUWrn5FT4shhyi70emd82N0mqNwthQkz4HhwolbkMDapdwa4CwFA/HO8mwmQ64yb32KTatarARGWH8rBUD8Vr53tocXFBznCC2s6lVe9HauA9t3m4w8HV8Q5fYbVj3CyMqo0e0ry7KUONjT7Uymh7YHBsLT9J6lyciSad2uSR2pzvP3dRQIVBPkjOLOx0+OBq0ji09QvaSOcS4Z14z/AIJAAvawv3vd+C9o99l5XtCPrL2hLeD17RV8Mi9o+TJV7RVva9e0Wk+GT7gvaKt0b/4QvaLlFL/CF7Sux2zTxzNLt7GaBbh14L2jgaHjDmK2vlPljZHKJGfExzN625RHcP8A/bC2uXW/Gef8AW1eeI4/4FtEuN4j/wCFbRofob937CzX2TjS7v2FmOk34sv8K2lkZ4OzMWVjwbdu8I9ei9m9mzx4W0sB+PlAAvOt1WvZudgfE+ieYetgSAaJX7+HjNLG/sc97PIOpZWOdeLteUN6CQr2nwNckO1pwzl47XtbgAti21K+QDhoYf5L2z2i8vytq8OsTK+6l7UxA3mxP/8A4WL2m2iSx+dpvk2Ng/ksTJb3+13nIldvouWHhDRgxNjahfFbuKJNcO1uY8ySeKBpoN+u7/JblRKxcDEklzoWzMo0xw4lZO3M+d/s2HsZ8csO6g3pvR/2nyg55BjY57L36SOC29sR7IomYcwfzfGtte0M97RlhfpFCowKCkeAX1p8tyfjPY5zWuefhZ0XybY7cbL9msMvjZpE4Fa/VZE21p8rFiixGyinQwt+bP2J0+KZJLcQ8jfyCkkm7nAoMFasgb/uV6nDUS425xPFMjojj2guLVpVjsikjBmc1rnUAFjYRYMiQNL+AWJiuhE8guX4VYtu8FXuQ0k8Qn4sTzFRidvc0/mu9yGubvGpfMtWnHewc9yDG8Fu7TNddFNI8UNwACnoscNxT2+PfakGMzkpN4c/fac4khSdVogp3HW1adnsPSL+RUkr8bQ2x3QtSf0eGX8IA/BTHi5OfAwXZ1Iu2/tFx4nIf+avbER+qCVHl5mRJIXtdGRGCx1cAnMDQ3Jn+0j/ACXz7WF+vTzKEufJvtjKaEGtRTwU/W0Abz0T+8Yx8lkpmGyTSLIpjCeqZlYbpC53eOvSjHDIXWHF1UfLsa4ixaix5CYmaGniB1V7SmPSI/mF4AvD2WVe2p+H9a/+at+QfIlfOv8Ac3LRiy+iL82b95EuW4LzWNtAAzsIeOD2bisiGKsKcvreGvNOHoVtnZu2caLacOvGsfOgXXqsfLYND+Ka6NsorUFDNhxmuQUUG0NA4ct6jYwbuKw8ckyytB4aQbNp05IxoiwfWeppY2d89zqqhyCKLrUmNksyISWyMNhQyQQ5mP4RLYkj/u3jiO0kFFz9KqMdt+5JlZEcEQuR5oBRwmPAxn3Bj/EfrScz2AILd201GNloYuKHyX3rxZJ/Jd218Ug1wSbnMP8ALzTIoe+gJkxzz5t9UzemEppTeib0Teib0Teijy9oMZK242jWa8lC4gljbAoblFI0hzbWzi85DYgzIb8Lx58bUTSbYNxpQniwKEfQaofqNUB/swoP7pv3KKaZscUTS924CljbIwZcLADeF5MnMnoPJPz8+aRwtriVPhuuCaVvkTuWVG0MLC49Qpz/AGT/AL1nPj+aiH2raWa0sklpnNjBQRIfRcXCqpZBO40VPR6qWJ51DjzT2HjXkiBxoouaLIWpW7oEApMuR7S7Rjt3OcOJPQJjGhsYDWgAADs3L5Ts8M31alwppH42bPH4eEZq0B7UbR6mJ61TwGwrnOkeFZMwadIZ5uWJizd6XOkl6uRLeFBCLMD3vpjT96ys3FfEHGHEc+w1vxOH7X+SZCAANw4DktO4CgtyCcbofaU1pe4us1vKvhvCrsOJnYMoee778DSo5drTnLFtEFReqAdMdoC3GAiC+vJOGBAJPiDRao2FbgEIoNXIo4+YJo2tf1YTQKizMHvIjRHxMPFpXfZGnlaprbC8HZVrEwpNEtWtnE8QtnPHFqwXGg9qZk4dw/gjG919ey1+EgQbsz0gP5LFxciODI+MMB++1Qlc34XEOHpSbsuGDTjy5eTkP0RQRfE8gWVAMDZ+0YcPJyMScOkkLBvx2tcGu1faaXfbUy5Afime773FF+VO7o0C1cUz+PeTOd/L+SJeEcYTSjiDQWtzixoJ+t0RJJJvsIJWlzcrI5b2NVB0jx867l08kZcgxM5Gvt5lCEUN7ExhoD4jfZvTTTPpE2h/SOT5whU1WxUB2XtycD+9f/NAjL/cK8bvcEbC5B+PN5hfpco6FAKtyFWtxVoDaWPzBeFGzxRDQfJSZUsePIfA6xq6LJgEkBijJiOg7zyWeZGvi0R+gWdnQNEmS/7NyL3WbJ81pba0y12E9kMXew5TbgmoF44xkcHV9pTsPJfA/wCjz6+fZQWudbvcs8VYPiR4a1/Q+AM51nLyGFsDT9Ac3ol5LnkuPEqvNEo6ulKwvEiFuXyqRmqtDKJQqhwCFFOxZSR42O+ON3BwTXQPyMN5ljaaewinx+vUea1ei8J69Efq8fdZiZ4dJ8DxoPa1sL3PNNAu1qJPXf7x2bijNeanf4IW15fEqwMs2T4a39XWgHUEAENNodEOiYCT1TRwApM6KLoLUZ+EV9iDS4tTw+g6l3ZoHUfrItHHsfM90cZ08jJ0QhjbGywwIIWB1Qojmu8jAbR8lNG5x7t48PGkGe1Ga48NDwmZxjp9aeLuqxMN96TJL1PJGgGDgjI8Anj0T2k42PEMiY87prPUoszGvyH97MXcSKr0CAxjX10WqQcvxTIYnPlNNHMnctnf3hWzYxRkefPStmzkgTbud7lHwad1bvRB/A9nyqJuunaDqHqsbKc0ZTbkYseV7HFjbZVWmltcOy8stWnBf5BEsaT9dHFYMnH3SDiOTx5oZmaS3cbBLTxVNHbpiefJOftF9OJop/VykHB7lP8ARlcCnN2LjPkcS90YRmy3NcbordY7N7/+YF/uh3lAfyT27dOg1UMf5L5Rs5gJ+GKIf9IUOF7Q7BzctwixIu+YZHcGuLRV/cVj4PsplnLeImZ0U5xWHi8GV3Af42L519G96DIciU3uff3BD+jseiCSyz9ptXIUZct0EA1VuDfPfaEMAHG+arsOVk63NJhZvefvpGZgx4zpaNzyPyQjifI7gOAWuSWZ3M01UykMnEc3g9m9pWlpGRuIUYYe58T/ADWt2t5txVzznpEB/wBSGhbluW5d3my5IO5zyfS0JHzsPMV7oO4cFrafNR5GQZWnRaaP7RAO/rF4d0qcWGpk8MNTI4uSyaSSww3SAFIRZuO4nc16MW39pMDuGQ//AO4qeUgt3tU7tTI99dVk940v+FfNrRMFqHuPzsHudJflYotjhxMfMeo3dlRuVknjfuV2VafnZTYIa6uc7g0dUMnLIY/VDEO6i/dbuHbattXvVjf0pAWi1BlG13WCHS2Hv3j05IUtyLiVJjzCSF1OH3EdE2fVPiBoFapIG8Y6411HNNI3Gwmpo4G15e4IGGLKJLb3P40sZ8M0jJLEQDnbjwTMmLuYAdDvic7mgm9U3fXZSZNIZMpwZixUZD+QTs2d0laWDwsZ9UKoIIbpzyXuroOC32rRojkhXYBu4rorXNXvVoNFAIIhHUWs3n8kIgWD1W/r5dhkPzYJtTTSgSDRH1WBjygy6NLN/iFlMmMox4Q+xp3tAACx8Pacr3yd2HEg6QsvbGz2ZexHxZTT9HWGk/eszZubJBnQOimHEO5IvoR2snIlbGI36TupnxP/AMltaGC/kQxoePje0V58VPJtCsdvfMYfiZwJU+LFEIrm1sD3lorQ7opmmnxvH2IuG80osmEsmp7Rvq1hPY4NZTjwWG7e6ImuABWFEGkY7L8xwQZwtFrRSNLUKu13MwkHBB7A4c0W8EGipAa6psu0HFptfoUnovAz95CLCNEEOTnP1s3OG8FMla1s9QyjkdwPoqVLRhSei73PkPme3xoD2fxieIiH5JhzH7uaqgezfJ/zAq2K/wD5KB25MRyjZ+SAwjy8LB/0hRZEZjnYyRhq2vFhQNwJ5JIYniCKR7NTbDKaeC8IPM706HYchHF+r8qChaAIJJoqA4OWThRSTv2hbG8jzVd5O/433V9EZNkxzG7DuXY/LyBDEN/XoOqZg4kcUVB3K+a7uA07jz5onu8eLxkbq6uWlpZzbQ+4dlP9V3WR3o+B/wCB7LK8eZ5Rj814FSFUtyqB/wD3zX6VL7gij083LU49t9harHFWzijTkbRD76EIxe1GU6iA+QvH270ZoOCLcuRtVvQatxTYTv4oSwtLVV9r8eRssB0ysNsTJWDOw/6iWtTOcTuhVQu9EWsb2X2OKOlPHFrvuX9E7GdBwz8ui/qxgvd9q0lX2AWUAgTu7Gs3OKGZnaquGGnv3bvILzVqwVvpUnwSB8bi1zeBCbmNORitaJj/AFsDfiJ+s0fy92rV9l/K4+boHfh7tJ8sjWRNL3uNBrVFDFDiQv16Bcrxwe7/AER0HTxJAQyts5L2G4mkRs6U2wmHifvTAEHFNPNWOt9gquaNj0V3Ro9nXspEeBnxu4JscdN48STz7HEkMB9AnGzORG3o5YGzWW1zL9d6yZgYcIGzzW1nEvdI9bSFsGS0E7qJCzcOVspxmzb9/estpWbkwd1jbPhw3/XxiWWsjKkM2dM/Wfpym9yZB/VRv0j6ZG8+S2Vs1957AwgeHdz9VDtbPk+Q5hjx3gDQ9/32sXZuYde0i5juLdW60x0QfG8PBFgtN2nyPJKiF64mH1CwZrBxmj91YcrDRkjPXimGzDmfxBZI4TQuWa3+xDh5FZjRTsV6yeAgk9A0rGz2d5jv0Sc09rDDlt03wkHBGF/dPNg8Fa8JR+VOK7/Gcy0WPEY31vWprGIhg6FNe0h4sIwNbDmk6BQZLXDyd/n2HIx3MCL53uYSAVLycskcCssPCfBsqGLm1ganx5DnOsb0IwAQU1vJCRj3jg6QKti+rGD8VLlbRmlYPoj7aCdi4cvfXy/AUo2jgU3/AGd2pXLGf+S3t08xwWnZ0MPQMH3uCtHIy2YcfwR+KQj8lcgY3gxfKcPuaAZoP5mlPJMYWxOMgNUAmbMxC55+efRe/wCqOi77aR734XNBaOi0gufwbvrzTpsl2b9Bh0svn1KqR/TUV4lfqhl4T28HDePVFpIcCCORVPUUGU6N/HJ8DD5jevCrQHNWwq8eT7PzV5j/AFQQ+qhGHOcKARkeXde2wqW9UqQI3FB1rci4ncns2jjy6fC/Gjdfo1OfBuapoM0OcCLUxAI32p0dIeripE8O0oxTvikd8xkjuZb5Xwd9inxtoSYco8bTW5P0bgnC9XNFwJ+Hoi4i1XJDeEMvL1zEdxCO8efRSZOVPkTHxPddlBpO+04aiCnUPFSkIpTHid6kBbvpSv8ApqRjvE9SYGygyb45j3tdAQAB+HbaBVdhaQWkhwoghHacPexMb8siA7wDcZhycB1W/d7g7L2pGOTw5v4LTfr2FO7PkOznPr9IybDT0j6/aez5Dg5E/wDdxk/adw/EprmNJO8AC0wHeU2rb1RaPLonEeqIbQRbu6oVSv7lXqhX80DZ/BXXoiNzaLzwCMUe86pD8Tuxjb711eQRgiJZpgiH03cU+aXRha339OlPPIJctxCZAymtA814CaWQ7LJxmeF/E9Fn5+zGYcrseNoaNTnjeVHsl7mamOI4lhsJ8jjJZDhy6KUM0ONt6FZm1Mh8OPhvyXtYXnQOAUuNlNiOLLjF3AE/isqfFGRBkDSDRDTwW2cBrWQPyN3CnWvajZzwxspkazq3Va2rAKzsJjwsIUczZsgH7C9mcmhI6aD99q9ncsAw7Uh9HGisKX+qzIHjyeFG1o0yNI8iFECB37d/IFPzccvmnOGL8DNxcR1Vu1QExPB4qTHeItottnASFRzhuRjSNv8AZ4K2hsze7dwDuLT/AJI6FbytyHyp3oteYRyWkKhfJWpsF5LAZICd8fT0UWTCJYXFzT949feHRBx3piAGjlrVbJYPOMfig7imllKNMx/Y3bDxx7jT95Ca+UF1EsNhW+JvMu/IE/yTcXFlnk+BjbKbjwmSTe8n7XEp75HOdutMETcWbdya/qgwUeB/Fap3uq4ovpdXotkgld8RsL5Y9uHianAHeRxceinhjDGY82ho+oV8ZH13K2o01Br75FWRks5bnoNdv3ox4cBZbXNl1A87TsvZuNkF1ukY0muvNea3LwIdy71C/SXeo7KVyFo4BWf1J7e/wNmPIvVi6PuK0B7Hb6evgk+qbpCaAdmphBCDJCPcpAMcUdtQDCc79MxgXQn67ebUK3KRxj00Wt3uCZkzE14GM4ealEbWRnjZs9FKQxziNLnBlJ0uXI1viNhgCbh4jdmxPp7afK9vUk7vsQLONreVRIVHsBpMjuR4Ja3eWjmFBl5Ldk7ewGQTvjbLAZG7p2HmCtmwZvymOZ7ImvsxcdW/ktY1cFfv0QRxCG12tika0Z7R82/gJfI+a0uLZGFrhuIKCCb0Q6LRtPFPV4C7vMnb0e78z2DsY978nJ/8rB4nftHk1Oych8snF35dOxw2OI4m635U+n/Czf8AnSe4nfXknHdzHNUadRCaz4VuJFUq8/Jad4+Hs1CuS3EquKodFHABZ1Odua1vMoRuc9w7yd33AdFPI7hpUGLCZc2bu2AXvPFZE+pmysbTfGR2+lLlnvs551O49VHjNDIWhvmqu0wMIHid0UjxTvB5BZu0p+4w4NchFo4c7oJX/PMJBa1lrJw3MgcyXX5jivluDiT7MYwVGGyC/pLuXFr95HElRYubRZJLYILWXwryU020HPZDJHGeAdyClwdmZZkbE3vwIw0cR5oK+O9RTNqSJjq6hYeTEWSwtLPqjgtmSmxFoWMRKYslzHLK44+S2lt5hoSW3yesz2WzZMt7BNI6q1rOM2vCvF5OI3l6LZNBbvHNV4PjBG+1LjXNgzOiP1eSkx5BHmx1fGhuKhycBsuz8igd9fEP9EI3aJqY7ryP2oFq/SXeirKcUHbnKx4StJtw1MH4Kt7TbTwUkTy+CQxvPHoU3Ik7icCObl0f6e8ewmer+mrwYPN8fYC1blo9iM/9t0bP+pH5SGjqhPlY0Tr0eJzqNeX818+MBsrzEKfJZ4HfQT5j3jhv5N6JsgOkbwiwqaHHdC95LB8Pkg2ERR4rqHK9yzs4d3uhh6DisZm059sbRr5Fs0B4LuBl5etcVi7V2dPkYhHdta9r2uaA5pDSgI1u7LQnhfDLwcKv8lK3KdC7dRpfo7RxZr3/AHJ0WUdnSuuObfFfJ3+qu1u7DocL5hEZHHmtyMbS1poovk/Ubj2ce0Tez+C/6j3s+9fJ9pEDg7ehJjKnOZ07LK0TLwj3A2FyfDltnicWStNhwUDseLaOC2sWU6ZGD+yf0UPei5Cw8wCsMkOEmk1W5YwrQ76NLHDGDWPCbCbBjZW03mmRjVHfN/JNM8k8znOe82STxKIACIcSEdR63xW/ed6pOF10u05rmOYaIIcDXArEytljZ88bJcOKzBjTPd8wCeEcvx/YStr7NnyWT4TciGAlnePO+h5rG4T7Ol/wOWxZDT4Mpi9nTYdLO0+bF7OO451erF7PS8NoxrYkhqLamP8Aa5bOf8GdjP8AR4WGd4yYP4wsd3CeE+jwmA22Rtit4Kh2i4w5xb8odujnG7fyDk/HmfFK0hzfJXyW5ceqLJ4n/Ve0/imx7Yyg3gSD2BPypmxxb3uNIRVgwyXjw9PpO5lHyTyxwaQCVmZmUwxlhhjZoYCaIv4lmxtNRt+xyzxxhtZbTRx5FOx++GUV1anC6Y4f4Vyp33KuPAIdVG0HxWidzWEqY2b0p4Zc0rq5Ac1rk7xxDpOZP9n5LD2fEZcgiNtbr4rLyZiNmAxwctbbcVk5rjLtOZzxyYTaig3RRtb6IAkIknTw6oyWHG00NP5rwr2hwcsz7Kz5YraGEMoGlsAYzDt/Ay8zNAtzzM9oJ58CFs+Ocu2ZsX5ISfA85T5D+JW0cd4dlsfCZfGOVoSE6AXDg4g2psbJMODDAJ5ARb4w8cL5qbP9rMSPbD2PhbMwH5tsbQC7yV7PdmYm+BhpzfqjkeygUAPNVahjYXOkGlvEncAtmQMEsuWwM4WFsK9+aP4CtmTaTFmQ+LmXUoZK0vu68Q3hOk4Bo/eWuZ9MfroaS3gnscKa5xcN6mhhADTpTXAtePsWTgvJwZnxHpxCkhf3O1sNpi4F7Fh5cBdsvJFfUk5IxZRbkgxvI48kDKSOB4Fbk5o6psjehRYHFm8c2oPstQeNL/w5LIw9InJmgHEn4wEydgfE4PZ1ageB7K7f0r/GqxMYH67F4AqW5aNhR4gFmWRryeTQDu+/f/CV+lNPqhiyZGTV9zAKHmSpMmd/eXcht7k8Sg1TCaKPfu+8JjSXFMZ8IVLWab8R4JuL/wCHmx8TGtrcrK1PPUpmFt72sx4qbA2Ev0chuKcxjNDQ4kb1YQbvJpWmsYSjPNYG5htGTHkHmnQTMkjfT2EOB8wjnbLhyXUHvB1AdQezw2vCV+kINY517gjI4m+P6k9ruvZ33sxOOcGQD94RZO2TohLjBdxtD1VhDggHK4x7lNI6qmr5J30E4MmHkDTKz+Y8wji7WyYTelrzocfpMs0fuU8jfmYnuB+5HG3ZJZH0tyOdmRwsN6uNdFGIGYGNfyTG583uHNSPiJaG8UDEXc09xIoKRxT+iNBeEjonEbhwNqw58nwM5Di8qDPdJBkwQBh3vDdxJ8ytivJtmi/qPWxY6qWceko/yWxy6hPlWd/9Y3/JbJq25eR/Gz/JYHLMmH3LGt1ZqNHus9pWSLvNa41uDXVvW04huyL9JStsRixO+vKZbficO7ny93NspXtK9kZytpbQeRuFP3gL2twzTszObusX0XtTBTTtCQmtXC17TxwmX5VEaNeONe0pYa+QvrrEf817Tz5TJpsLZg1xMN908Dh++ttc8HA+5/8AmtpHjs3Fr1cs3Z2K9sWxgc2RpLjr3MYpRevZTx6PtY7ydezsqNbMkOgw5Mf7zVsaUG5ns9WrZLuGSFs925s7D9qxz8DmfxhSPPzUUbh6rNo0yFoWXkNIcImM+s1m9F7SH/6qGt4JUPJqhaN+pQwAus0FjYsLMrbUxgcaLIWnxAf5rIfLHBsvFbDAeD3NtxT8nL+UZk0rzy1mysfFrumNB+sePYSt9q+wXv4rwOWVtefTigXW9zjSi2XkPhkcXPa8xu3j4mkgrVLA+JzZI+JczeG+qyM6LZpxYnzMEHFgsIQ6pMguHKliwe1WMJQ+UU5miIXZ0lZ7vaSTMj2RPDiPfR7xh0vrlazcP2T2lHNBjPizNLYyxriI21wu0Q0nsA3C/RPNbk3Nx5MecfMy7nt+2/5BbJksE5AHRki2L9fM/jH+S2LARUc0lcnvtRtgbCwaYmig0cAAmhpA3ITxlkjQ2SI16+a1cfi6oHc77lE2Q02ggG62OPovlEQJp4PIqSGQvxJZISFtbZljIx2Z8HAtcOShhn8cE2Izkx51t/JbNnkEckzIZDw1ncftTHi2va4eR7KFP+9CUl8bqPRAuIO4oEGt6dBN3uO/Q7mOTvVNL9E7DA7rdtK3dfNAjtvK/wAarHxefjavAmhqATsl5N02XuC3/AJrH/WEyKQuLia5FBveQht94QT6NQAukC4t5IhzXN3uZyQdPI36LqLT9iLTRCtOyMjMyiLhw8d8lV8TiNIH439ikf8A+HexsmFhd8llD3t8k/Ng9rdqsbphnZTD1Asn8FVkHirdq+F3Va6bd0pGOPisdE+aowqLgOQWqCb1WiTVp3Dku5nGz5OEm+I9HAcPtVK2rwlVN9oQkdQ+Bv4qyf1t2hNsra8V79DXgeiMkBPNXG5ruS7uRsvmhJCDyQo7+wllEdldneS0vCnOe1kbS97jQaOJPRQEY7NrwskyseImIk7nDm37E7acW4nHiqmsrf8AcjKDRdu50sj2O9lJ9pQzNn2hnSCGJpP9S3mfNRbTZ3EzBBlAbmF96+pCAaSwuAceCHdjSi+Q+vVExqx/JArc5EE+ivH0niopHue+JrnHmsUk6oWLEPHGYsIivk7QsHfWM1YJ/wD034lYBcfmavoVgEmo3D0csLpJ/GsE/wB7/GsQihJkfxrFHCWfp8axxwnnH+JYr4G4+XLO9g+F9+Jn+aixnisyV8LhbH6dxUbzpZNI53TQLUETNeRl6Oje7BKwXnFZBNM7uoxGXCPj+KwJDoOa9jj9eGv5qBuM/Lnyz3DaIb3f9YenFPdlyZHy54kfxOgb/wAUDvOY4nzj/wBUXCnZjv4FFAInvyHl5JHDdQWMarKeP8H+qGkBu0CB5xf6qNwHdZjWn90/5qRoJOcD5cFmNbbc54HLS9bUxoy2LKnJHV12trwHSM5xHUhbZgaHvfFJ/hW0BWvGhcsvh/R8Zd0Dz/kppmG8JjOvjv8Akp553upkVN+bNF51en8ynZjvlG0Z9UxHAnUVFit0wCvMook8UUUSF1NBWLVXZ3fkqatr+zTMZ+F3QieyhKOh5LYPtNjmfaWZksz97pI4owTv8yd62J7P5uRBsdm03SFhhcZwwRn7FtHDwSwF8ULiaHJZOQS9+s6uagxPaIT/ACWWaXQQ3RFrrctvbR2pHjbSwMyHYUTrawRaA4+q2XibAztlZrGOlOOO5IlD76cBuKI3ON9l0e02ewt819/VUSFpnMeY3u8yMaZmdW/WV/Cb9ECKNh6plkckJYAvk87m/QKBBTHPOoWPNYWbqD4mrDdZj1N9Ctq4AvZ20pL5MLiF7RYRayebfwqSt/2rbej5zFhd52P81mg78L8f9UZmAS4pY7k4Ij4scppFdxSa/jFYWTi02OPvYeTXHeEyY+EU4cWu3FSjgKUpRyZWuedW9fosPqhwLkyvjTBzQfHhVyL0AZC40AE+fIc881StzlTI38uBViQg8Bd+hQe3xO38k4GgCTwoIbG9n4cfIjvKl+dyA8D4j9H7AmNjMbY2tiqtFblFB7N7TjjY1kYxX01orkVuH3Jx4LjqKJLY4QXPPAIQwnV/WHigC4jmvmpvJyslOhnD43U9hsHzTNoYEU7fjIp46OTBpBPE0Ff3oQkBvxlwQceKBXFdUCgOzd7o7bzMqHnLjuC1te0eaMWS9hWqCxyVsMZ4hSTyNihGqV5oNCgxWHQwSS8HPcssmSSKV16lkMc6LMj0SjeCODh/n2aGErVMty14r9oyinyAsg8m83KWbJDzRAFBOYzkpXs+BpT52D5oCjyK2h8mdtXZkVvxKloEW6t5RnwY3xAaJBx6dVTArsuKYGUShvooLjuTrcXNv7VIxoY22k79yzNbtE8wF/XW0B/bz/xLaTeE8w+1bV5ZMi2sLqd62w26yXLbP98StstJqVbZ5yMW2AfiZ9y2uPpMW1usS2rzEJW1L4QraUjRhSY8M8Uhpra3g9QtoYEbw+GHvX7mP336Lask+t8cYY7i2/8AVZbDYx4jSyBGXfJowQtpd7iwyYELMOFugxs5nqnSxB4hYWu3ghydzg/FN/uD96OSYzvYGXQ/79E8tsmvJPYB4yd3BSvb4bslOaKe46uiceLvsT+qd1TrRdwAKGou4dfNEt0M8LUGkhg3nda0W0lUN7laB7LW89EEAaulYXg6eayhtF7JbfG0+Bl7lgbG9nYoJvZPv568eQKOsrD2w91bEw8OTqwHWsiaNsDnfNN36FbdLiXfyUuzPalkEDWQxTsLH6mlyztq+1EGzM7LvY8MzHuYxmlp9a3lZ7Dn/wBHQCV3Aa+FWaCn+Sx/KxU1W4Dl5LeqC3BUgqtcUD2TOYyfGj73Jg3Oj+lJEfibX3FQ5WPUcgeB/VuB5dPUIO38HfmhNC6N/GrBXcTvjkNb+aY9hstTXWHHgmDUbFUg2ZwJ3WmOG5zUx93SEjXNewSsPFpU2J4sK9HOJ/8AJUQMhpge7g2Qab9Fq+E36FO4UudKRu8g11Tite8tOrqFNC/RMHPaeDwEZHERkOI5Diqc0cCv0eL1Ukh8KmAPFTAp8Yw9fPXX4Ihj3N50Foi8yqjcidR6LVG5hQjGQzl3XH71TG+ij2j7RtdONUeK3v6PAuBpo/Htr2b2semM5aiVQRJoWU6GMzS22R4oN+qFveL4Erwn1VsmZe8utW1USmxS5OK9/wAYBZfUckDx5b0xkZdfBB04e7eS5N5FN6oIEqufu+fujehHt3Gs/FbPwXd5+RFwpxXc5jXDcg/G67kI8uimSZ0x5sitqbocrhJ6p0mzzHGyOw4PsnSQss8GNd+68LNbCaxnlZ5dvwp/sZazgD+hZX/tFMxcWKCIUyNoaFbQRyR9OwOjIpOwsXJg02yRjvyWXLiyjExZ5I2SuALGGuq2nz2flf8AtlbRaKOBlf8AsFZo44WSP/4j/kszni5H/tlZDeMMo9WFTNJtj682p4B3FF29zDuVE038EFTuF/YiU4hWq5I6TQpEBOvsO/ingbt6l46XKZ4lzntI+gw1+KcWBxadxuqTt4JcQnHctUbhR3qHNy3xZe6NwU2zM3M2dLZ+Tv8AAfIpwRoo1VuRB5pzjvG5aRTBv6o0UaV8AuoXEHgmDjwCdKCSCxvJpCcbHJPjPUJzSiPt5o3xRr4lY4rdxsJpvegbs9ttKGTkmxYQggMT9NNAG9NO0JTE1os8uCEULbY63C9RHFBryFr2ux+g2BxUP+0MTHsvWfoKPDZKI4zoPNyY5x1buyx59FTf5oce27Q7IMXNGVgTNfjS8HMPwlf0ftBm1MVwbiymstnJrzwePXgU18bZG0WuWvePi/NDvg5nx804nj2PyJBGxTwO1AEqRp5hSt4FSM3UmvFPasSaMsmayRh5PXyfx4ErpGDjC48PQqNztL7DhxaeKgdVkJkVljgerVjS0Wua2/NMHFyjd9IKHUHMdoeODmqSWe5S1x+sOa14J076ooQtAfvCx6NmljHmEzMfgCH6PefjpXe5H7DOCppXgIVRb+ZVucj8oDB/aU0feqNBDZ/s7HPI2sjL+dd1Dfoj+arsr2W2t0+TkfkqYAvNCXaMd7wD2eOTyeQgQfVGOMyt4sktB0Qc3eHAFb3eadjZMcsZp8ZBChysOPKaRT2h1XwTD8B3dFbovORSHgVL1T+bk7qj9ZP6p3VV8RQ6roUQiinI9EYdo4r/AKsrd/qUY9uZXEWbTnsa8b0ZISL4ItyAQCvkGXHMTu+Fw6hDJe0R04O4ELu4QKTcTCdzlk8DG/zVDciGEA19qlAsPePRyyWghs8o/wASbl4cM7D4XsBCsItd5Hs8B9EHxyE1w5p2FDCyF5jc8vedJWUOE8v2PWaw7sub+JbRaDWZKtpjhlPW0xxySfULaA4yMPqwLM6Y/wD7QU7ruDFP/wDGiXO1YWK6/JRn4tm433lYwNnZsP2PK2e5nj2cR6PWyuBwsj7HrY5O7Hy2/aFscnhmMHXctjHhkzj1atkGtOfK09SxbONlu0m3+4tnviBbtOLX0IULXgDaOM69ye6w3Jxif3llWKmxiPJ6bibFx8Zxa6dr3OoHq7/JWwnmtLiCFVWEHXuTonl8e4hF21553XfdjUft9wD3w0EuNAcynZMgkcKjBto+t2Ur4hNPJdFpHmnNdqLrKKc1G0Qjq8lattrTKR0RBdppa8lxchLBH+yrfZQmz2+hP4FM/wBqIg4/S3WhF34rc5vYKTQgShZpCiLW80e0EcUwjcDE7qpMTW2aETxOGlwHMJuyNpDZz5Hvwck/or3/AECfoFEir39FKZ3geIE81oydUvhATHF5b9gK0kSFnAFMcw6gFASaATA7cqO4I8wq7A9mlwseafHvjJI6KybcQeiJ4lHqj1d96cAaJ+9aYMcn6qrCL78dUrHZ1KoM0fEbr0TY4mgUDW/so1zVNCqUoFwdzCbtb2kgZMLxYvnpfMDkrK6Hs0+yG1j/APtfzCIC3LVkPf8A3bfz7AMuaPqbXg+1Xiy86ctWOWc43aECaVC13GPLA+RzY7DgFE99WSOiYMdjw+qkbxVcXro9WPjQc2y9MHGRNHB6A4vUbybemDc16ZzeohxeoeUgTBwemDi4JkhplvPRu9SaRJJNFC0b7e9bNg2pHJPmxNMkDXAcVsaMGMZFk9AViOt2POx4PQqB77M+9QPP9dvX9G0+LJbo+o7eECymCBprjdqLIldJPkh73c3FYg/tmrGOZIO/ZQ81iaRUzFic5mqDB2SGZ+RFFEzdGXu4j0WzJYg85cLL5OdRWyhxzYf4lskE1mxfetnOhOjLi+9bHk1syctga9ulsmr4D1UUW0DJJPE+AtAje1+6lgDjOz+JYH/zLPvWz/8A5mL71s8ccmL71s0//q41s0ccqNbN55TVs08MkLALj8+CsDnO1bPHGdi2do35LPsK2b/8y1bO5ThbPP8AbLZwu5h962b/AH7VgcpVgXvlCw5HUJDQWDorWFhG7kpbLgwHwTvAewmjW+lsYDfkAHo5bGPHJC2IR/5ti2ITuymErY1EjKatknBmDMhplkeB9lrA5SrEc29axDwesT66xfrrF+ssO67zesU8HrFHB6xjwesRs4ZJNTAbLeqwD/aLZ44yhbPN1MFgHhItngb5QtnnhM1bOP8AahYB/tFgj+1CwBvMqwR/aLAb/aLCfwcsFjCXPWz2t3PWFPISHrDiNl9LFy3ktn4pjzQIoJjAVg7BzGTZRIIsFbO2ntIZEUh8LhRWGwEPetnc3lbOP9qVs4f2i2dykWB/eLA/vVg8pFhfXUGWSIbIHE8lgw7pJ2tcsd4NNtMkjPct0v6KOaKSGeMA/Rf9U76K2jjyvwcnIcMqI8+D29QsiL+s3HrpUmS/vDJqB5Uhm5ILgNLepUeBhl0dNri1EvcyBSyWS+/JFHqnngUaNlX2OC1fEnN3NP2Jp9eirs17MY/6jyCu+wD1FFBwsi1E6/Amh2+DWOlozbSdK6hCw+BvSiaXi8uwOfqQbaPe+nYYdlPzH8co+AdGN4H7TaI7LC0exm0j10D73hblqe2+Fo4tuaQ9kpA3cuKcApRO6SqFkrwr9Dl/eXcZMgBNORki1OUcMJdIaTpJSR8NFEytdpLQtGMA3qpj/aOU/J5KyGu+JyyA3c932rIN08lTi7LlOf7RyyD9K1O3iD96k3+JwUpPxqQ9HKUkAsd9hRDtWXra3onY0bhivZGP3Raysp7g6QyWp8uLBlkFu7gC08u3ghZMDrhe9vop2zsGY9xjJFkcQFiZGKzJx5RNGfpIt4OICIF6keq9E5mbIaHiN8VJKPC1rGD4nuO4LGhDRiwCaTnI8mllZcgdKXPrq5TQvEO0g7TwbMHbq80J4g6MhzTzEtr9k/bInwNc5payubpCnyl0UJbo4F/VTQtDHlskHONxUb4e/wAKVj4ubQTYTeoTRxf+CYQaefuQ373fcvJxR8/4kf8Aty82/eUObx9yvg6/RqpvP7keiPp9qB4n8b7D0A+1eaJNn4UKobh5LoOx8I750oiZ05lDJYZQ40HEUh2ALVY4qfMl8FtjHCyoYWU4a3poFOHuOvoxAWt3Y7D0sir5Q7f+4EXF2p+t54ko9UXO8kxg80I7A49AnyE69/kOz7eyuHFBu88U95OniVZ1P+8pkIAZRf5JzrBO/oi47z29EGAnmpJSj9MoN+EV+oyc1xGPGXdTyCwMCP8ATnmab6jDQClDO6xj3EA4NarJLjbl0hCL+MTQmzCnRpmd3cjbiyYt8Ug/I+SGXGWvAEzfC9o6818rGpjyw9FmYcVRtbIPrv4j7QsqKPuZzKy/OwmZJOiQOeeLbRYaksBMdvEqaQDqtQ9Fjn6KxzyWKeIKxfNY6wzxtYjmU4H1tFjbxZNfVj1Ex/dSsdFL0cNxVYkkfI0dy03G7e3gQmxN+ddQBq0yRtsLXDqCmkhBmVmxfUkI/E9tgoWUWucepT9p7WgwR4Wvt0jvqsbxTIYWRRAMijYGMaOAAQ32UCOKPVOPslnN4jVFu/xJsrUAnOypKI0NHDzVhaIHn0G71TRETwoLXhuI4Oeo5XapPvCLIaLy5nBqDGQjjZP8kynTyD5ojSFCQ7QTaDYY9f01CFCVDVqIN4qIHimb6tM4B/ZXUJh+n+CY8cQUwcBv8iosdjZMgTd9xDR9FRxtrvHuPRGShJIx4H0aNIitEbB+6nvaGuaaHAWhdkOTGNJcHJrgSxZ2wpycc3G744n3pcsfPwo8rHeHRSfh5JptAqXMkLMePURxPILFx4LjkZlZjK1sb8ACmf4CAxo+g3cnMFaQiwUA371uIc1tHzUuECICGt+qSskj+wHqD/mn5l/KJmkdL3KAc2rH6tH2JmLLrgeAeY07isHNGunRT82ho0lCN1Frr9EQfC0p7yfDX2p5Bv8ANA/EWpnUfcgfhB+5Bot2pAO4H71oO5l/4k26cxQSbm8fMIjiKQPNA8N6I3ybh0QHn2GR1Ri1DAdwD3+fJGU25Phl7yEnVwrkUZiW5A0O69U1w+MFQNf4uI5LWC0NDGH70AKbuHZu7LJA+9fgrQafNEoYDGjSHZJFgHg0J0zi55Jc7eT1QG4bz0Vb3n7E1t8h1TnOOjh1VnirB6IUei68FQs8EG2GjcnzEl3hTIWeJANplBq13XPspDsNFx3BNc+3bwmjhu7B7vQLKyhrLO6h+vJuC2bhNDnvfO8cjuaVMYu6iDIouQYKQsl7hfUpo+DenErLr4AsoCy0BOhJs2U+gDvTmTHJh3Sj4mfWRkhEkTyDzbacYqlZdfchkZZoeBRysBotPIt5LMhsMzC9nJsrLWVEwk4LZx1ik/kVighr534c31JgW/ip3tBimZK3qN6mF3Ff2oi9cTx+7vWO/hPp9Qg/4ZQ70T+qI4lO6pw4m0zIj0TAOHmnt1dxPbPqSf5qXDy3iSN0bweCbO3qeBHVCA/N23fdJtjU37lDDtB8zDYnAsdCO3caQINikN5J8I5pmNDPmaQ/JytwF1oY3dSnqzBu66lN/cj+NT8ox/Ep/wC5/wCpP2ns/KwpI3MEzNIdfwniCnY+Tk4kgrJxnuY5vWiVfwm0/Z+T3jOB3OHko8mLVFWoXqaeSdIAyQ+E1/MrTCGMO93RdxAxr3iqFt6FMe2mFRsGlpvyCdluilnuOFt8eL/RRCBkMLNLG0KRnna1qOTl0w+CIaB5+aendLUgsUU8hP0/Dals8Qn8088GlPHIhP6/gnkdU+fJdI9jiyPoealskve37E7vS50rXO6kInhoKcOEd+hUrbuNykHJ4RINuf8AwK7F/e1PyBTaPmn7Gz34mV/5aYi7PwnqtTg1o1PPIcVHiNYc9/z3OBnGvXki+IQ4sQxYObY3El/qVu4KHIt3wP62pWPoOa4ddS0Ehw/6k0cWX9qZ9UfemHkB9qjPMKNvNpTOQZ9yv4X/AHBG+J9U2VmmcSE8n6kYg1zrLHfCbTQTdfaVGObFZ/yannjq+6k8Ejxfeib5j1Q8kewt5pzNzwHjzRnZqj/ABBrbfxX1V1TyzU4EDpSOjSymD1sok73Jo5L7AnyOpoRjmY6V/hBFhRQ5zhEzSCLQHu+S0r7FaZhEN0h03IHg1OmlL5XFzzxJRdX0W+aZF8O89UAaG/yCc8nWd3RXwW9GzX3K0GjjZ6J8r6AtcXOt3qEyEHm5W42bPRF5PTp2fanOugubnUmRNRe6/wAEOt+9k5bqxonP863LQzVlZLYz9Rg1FYGzLMUIfMODpTaln1A2Amhxt5cjwjFJ7ydRQJ3qinEHUFFDG6CI3KeYUkz7dZtcNYRlsxaVkbNnc54Ii46m8Gn/AFQcByceS72c6SiK3X5KNx4aX/VKLdzeKZK2pGNPk4WFjl1sEuM48DA8sW1cUEY2VFlRjlkM3/eFlgH5Vsx46uhkDh9xWz+GQHxH9uE/nSw5zWNPGf3TSy4d8U8rR62FnxjjHJ+8FN9PF/hcogPnIpWH0v8AJYR4ylh82H/JY7z4Zo/vQzcdz42tL/I/ip8OQ6muTSPFZHXmifhbqCx87Hc2UBjvyT8ZpjlOneC14+kLWoXG+wi34kxoNGlDO+OLLnMeKa1uaLLx0WNlYjHYbWugADW/YpWn5h0rP8W5ZjR4m6x+9Sr44Xt/x2ozeku+0lPefiDvR4RyJzn4IY3K+mNXxp7J3RysMczfijK1PY3hZAtDCilDZLfps0jFJdupu8b1JkTtnyG/Nt+iTSgnNuDL6tFFY0TqlgfIzyfS2TE0iGBzb3EPbdfamSSRiOXWwN3A8vVGaTcU9lTSMpteHz81jm6jpQng1RHg1MHAKM3dJm+haB4BHpaPNiHRXyCpt6QvkuyYA9tSPAe+vNNad6i172MKgDt8DSsf6ii36WkKHEhuT8kMp5LXNA/dUcMnGJygLS7RFR37yo45BKxkbHNPI8Qidi4TcWFkcphYJZzve4gb6Vkk2SeZNlb+CZDGXyCgPNPe4iOMgeqfqNgn/ErJ8P4ro0faUfqhHm1qH7AV/Tb9yvhJ+CdyefuTjzJCd9Un7UYwQ+MOZ0JTTbotB8t9pxNbvsCcw2/Vq6UEGWSX/wASMlm/D9UlUPCGD7FraaJvyCdzaVV0E4g0E/on4kwNGuYKZlRB8PDmADxTpXaY2F5UeN4hofJy0gkBSSOLpXOcfNHp2PPwtLj0T3b5fA36qZCKjH2rcSTa7w403KSJqv3K7L7I8QG7dN9Fn+alyJHPdbnnmUG73UX+aaw+I/YE59gCmrdQVfEVzPhCqrNBBvEhoVnSzmnvdTwWjpzKbEDqOkdAqadO4dUXE6PvRKfyG5G/FuTW9gaEXEn3Z8p1QRPefILKJqd0cIHU3+S2bhjU/wCfkHN+5qjDdEBpg4NjFNRfYLwwcw3fabv0XfUp8nxFX2yymmMcVIQe8cxh6Vq/JN2bs9xc9vePOhreamzsnU/Vv5oQsriU4NWSdoyA6gwGkx+NJ3g1WN6ZBkvjbYju2k/R/ZVSuDuKHwneEHijv6OTt/io9U5gqRusfXCYW1djzXNlOXkmPZTgHDzWJNdsDHdQE+Ldjzvb6FZ0djXrA5PYpWipIA790qA/Gx7PIrGe3dIz0duWO/mw+ShO+M6SOhXfBzmvN+fBHGyHNcwt39OKDd7bb5qWI06Mn9pq77UH2b5IBvhkI+xCvHI4/YsYb9BJ81FZ5eSkxdIbP4BxY6YNCxd16QegyWqEONyHjYuVu5ROkpk0QHV+Q0KEF2ueA10lDlCB4RHfXvU48HwD1csTKaW5UGNK7k/mFgTDwSOi8rsIFwrMc8DgFAB4rd50oKpttrlSiBrQox9FDk3cnzZEeofYE+QjIzW6IeTPpFNDQA2mjgF5JvRDs6FBUrtCiiiF8r2rhwVeuZo+y96HxBzkCTb7+xMew0ASgCaYgFp5u+5fpMUTJm77sfchDgHUY76lHIzw0OiPi5I44DGtaAhLE8kK9nxMP0OwIGTuWs4b7taxuYgOMf4pruDQPtTj8LR96mHBrVPyAWQskf6BZBG8OUvNrypOcTlJ9Sk/qApI36mvo+i78CR4yNx3kM3JpvVHOfNxpDvXEQiuABNo8mtH2J5B/wAkA7xWfJROAIjCaGnS1o+xOeOi0u3sT5mF0bC7oWi0MLLMGZqZE470CwRY4LIh95RPZZprbT373HSEyNpDWj1RPK/NAcQgRwQdsTZ8vNoLD96HRA8VXZfF1I9U5OgYabreeATy4l9ucUY7sfYnusNaQEd/Hs3dF6no5AX16lAPIaNTuqfM+z9/RNjPHfzJTGMOg2ruySegUkhstJWgHXzTGm2Dei7tDW9SiTZVok0ASfJZclaMaUg8yygnkXlTxx+Q3lbOxhqa3vnjgXm/wQALWvaxo9AEyjT96LnXxPmpHk7zSJ7C4it6yp/6rHmf+60lbRnO+B0Y6vFLSAZZRaxYgA9xd5XQUEDdMcbApdubYJ/shuaPJNgjAA+1W5bk1uS7zK7uJ/oo8naE7ZGWwtIpPxMkwSGxVxSda5FVLv49EHtth+xV/kgOCgmstFHonxnwOIPRG9Eza/aCBFtl1BO6pzeJTgeIWtpD2gpp4BPo6WqRgvRfojG1xuq81M2wJD+6nzTF77JRvgiOSY7dI3f1RabDg8JrnVz6FMIOp4amXyKaSBQ9EwnwxH+FUzcz/wD5qIk6mN/gCxq4f9IWIOA/BY44fgAoesg9AoAf7c+gCjPASf4qUfQqOzuITLNtKY/6KjC/SGlhcCE+CUskcXAivEeKZMy2Gx0Q6IdE3ogmodOwb93ZSCaz2j2fY/tP5FMMQQXkgCTW7s0Ra2ymPTx3cUM3bzn980tYeaEOA8hzN3VanOlqMm1udTGlAxyAxcuq7qFgMdWhybaH1F+myHu0DEKiTCP6pMPCMBUn8jSl/vVJzmT+UiefpuTzwLin9E4dAqVnrfkhBisjMJdus+qdRHydo/eKFC9DdyDeMl+gQPJzvwWlxqIN9SgGHxtHo1GV3F1eiaCdMYITLOoV9ijEdOLns6UmRlk8QDTz6rvcdpO9zdxKJ4NKe8W/cEyL4WgHqvJbvcL/AGdFndHL2X7lmuaEY08XnhSA3uKcTTaaOqvjvW5DyTDxYCoTxYoOiZKficLUYO6X8EWt3SX0WQ5vikZSyCCPAR0tTs/svuKyRxhcsgf2L/uUwH9U8fYpQfgf9yeB8BT6Ia0qeQ6WRPe7oAsuSjJoib+2VhRX30j5SOnhCixgW4mOxg61ZT3E94/SE1oIijklPmKCzpm6WxFrOjWrMlP9VK4+hWfJwxZq8ws94sRLJ365IwmO3yZIAWyceu9kD3ebv8lsnGNxMZfk1QssRsdXmm8o1IDwYAsgkv7zQ3qs3N1PhO7m+U1a0AyEb3LSOylry3+RRDu5jfvRiwzI/wCJ5UeYJ4pQaLbB6FOx8ruJ/Rr+qMbxv+1Nl3PFO/NA31RaeqsU8ah1Qq2GwmniE8A6XJ7RTmcOaY/n9nZXYCN6D3ua2tDLDPPzT3AufxK1kl3BNA+EJvJqhxWC2B0h4NHH1U0x1C2jzCcBTqKo+E0OiYN+Qx0QPB5HhPHmobDnAuj6tWEeDCAsQ8LWMeZCg5FRfX/BQgeKWv8ACtn4pbqyHPdXwtaoGXoiJ9UBwhaFFI4Nd4UyrL/tQDqYbVnhfkhHQMDb9UyaThThxCo7kcbKjMp+aundl9pv3zjZuPO3jG9rk3JxQQrae2nGghBgPN1YRe6aQy3vHFP7oRN0+J3Aow4Q4WjRoArUSNAWiZjAz4WLyR6K5A7u0GgAMXRoRP0Wr0R38F0e1VwfX2Id3V/gh5ocmfeUQeAH2o/WAXV5+5CbaELT3j6N0Agd4h+8qgPDE1WCO/r90IPdxleg0eGEf4nKrt0TPRtrWwGWV72dGsQAprHfaVpH0QgQ7xv/AMIQgDvBfm4p2XHoP/Qge+18qTIv6sBq48z7+rZWezoGuA+3s49tpsTeIvyTiSW7ke0ILSPNPk3AeFEcXJrBRNoAU3giXbkVXZuXSz6KZwprD6lPA+ckATQbDy9ab5IHi/d0TG3ZXQp3VEc0yO9UoH2qIcC95WS8fNY/2uWfL8UzY/3U95+elkk/eKa3g0BblSaN/DzTnuqIOcg3dLNbvqxp7joiaWA8GtFuWJgAvzCZJuPdA7h6lTZDxo0hjeAql//EAC4RAAICAQQBAwMEAgMBAQAAAAABAhEDBBASITETIEEiMlEFFDAzI2FAQnFSgf/aAAgBAgEBPwD+Zf8AGSZW696EIQhC2skSF4K2xrraIvdl7gxdIbI3kl/oSpdFmVcmemjHiUZ8iMk/4F71/wAJb44WUqGKKY8Q4P3oQhbL2MmLZEetkLb49ku0WT7+lEEoKkcic6OR2WKdfwr2Ldf8OEbYqW1FbtJjxfgcWvYhC2XtZIRWy2QvcxmKNyc3tOVdDt7UV70LZC9y/wCEiC9li2aGtuKY8X4GuxCFshexkhbIWy972h0tn29krFE4Jk8VfzLZC2X88C6RLNRDUwl0y72i96K3muxCFsiva0JbVs2RLRa2tF7MXnZi2ghy4sjKyr/iX/Ar2L2RlRJ9GSRZi1E4EM0J/JBC3Ze0oiQkIQt1uxIQhjEL2WXstp7xJwsgq3r2L2r3L2LfkRLol53sT9iZkwRmT084b6PJNJtvowZvVV7P20JFC9tbULa0OSOSF734FtLeE6E0y0ZJ+1exbL23QnfsS2oSEfA95EPbF3tPBGZLTyh47ObcfTSoxJKNIaHEr3Iopi3W7dHLs4t/IxeSPveye047ptHJl+5e1LZLZoaEhe9EBLeaIe6Ls4NRux6unRhnCYl7HAca9iICVjxkoNHZbIS2ntY+xeRfx1ZLFXsjFsQv4Vst0hC/giLyPztIh7Ftij8mtzUvTW2j01x5SFFwIsXscUzgcRCELbjZLEKNbZPI/AhtKJB2xe1LeitkxStDgmh4GRwpEYpfxIXuQvehbS2ZD2wjbMuRYYWSk5ttmlwPLMSUVSGcROhPdbJE4pHqwi+2QmmuhPdktpx2UTKnaILuxTIys7Oz11dUfuEPV91Qs7a8CyM9RnM5s5s9VnqSPUkepL2L3IWyFukJe9CF2Pxs/BDyLdEEoq2arN6kqIx5OkabCsUdkhRHFVbHlgnUWKd7IUhSM7MzIZZQ+1mPXzj93Zi1+N+SOaMvByRIschedpu+xSOZCQp90arLJeGYnaJ9EXbI+N1utq2r+Fb0LbDFN9jXfkpkYWnfuQiO78EfZmyTxR5QVkf1SeS4SjRZodPf1vdGTKsSs1Oslk6RpFymOHdoXslHmqZm0cn3EljlDpreGSUPDMWrnLqQrkrQyhLZxYonEgqE6mv/ANM6ckmYsdImujFDsXvS2r+VC20/zvD7X70Irsmux+CO6I1VI1GJ822Q08srqJDV59FLjkXRptdjzrpkaOkrNXn5ye2gw0uTJTTdIa+RFezgpeTJooTJ6CcfBLFKH3IwLs0y6Gl8kokcbZkksTpjcWrFW9JCVuikkTXRj8/zL2LZEIK/qJQ4vZbYPEt11je3ESK/GyEUktmk0NEV2cUcOhRE+MWzJmlKTZop8kyeKGRVNWaj9LcHz05pf1KeGXp50arVJw+hjds0+JzkSfpxpGJcpdFub4wHyh5Qpjaqz49rin5P2+O7oiuKpDlsp8TPH1Oz0Zxl0LG4K/zuzGvq2yukYn3/ABrah7raGNzVnGtmuUbFvh+2R8iH1j2kukURj2TX1CIK2PyRXQiQhCfQo7T08JmLHHEqWyNXpMWaNyRwlidJ2jH9fSNJgUImof1k5rBjr5NPr1jjTRm16yKkj1pC1En0zFNcD1EKaFJHJFo5o9SI88b6JTtD1DYszI5mY8kslpiKJEemTyKJOVow02VX86wrjbJQcHW2kyU+D8MyR4yraDpko8XW+GDcHQ8cj05GS1jW09sfkn9zELpCPCIkxCEut17Hqcd8WzPo+uePsyabLjXr4vg/Tv1JamPGXTHFJub+DUZnkkIQiJgV40SxRPTiVH8CUPwcIfgWKDP1KPpzSiaXuyvoEITMNKNnqCyoyZFKRGunZnnchvoxt2Y/Hf8ANihzkQXOd/CMsuUm9kTrJjU1tT+CUJON1vo8SljtjwHoGshwaQie2PyT+4xQ5SoeBPyehRwJdE0IiOlA/cQurItNWt1tqdI2+cDQwmovkUka/QSxz/cYPgjnebBbJRp7IRE07/xolsyO2M/VvviaGN2V9DEIRik/GzqiKTYkjPhb7W0PJiXX8MfbBcIf7Zl/xQ4Ly9kJGllT4PwyGkXmhYKPQi/JmxvHNx20SrEt9c/rQiadlMxp2T8mkx1HltSZlqMSLtD7W2NWaybUeKEnJ0jDjcIU9l7ExjfVMpLpGXCprrySg4+ShIxYmzEqhSPnaRHaD7P1X74n6T5kZI/S6KpsRBN+DHDitpGNd75MKashjSYt69qEvZhhzkR+ubn8IyTc5Nv2Lo0eb1cSb31+HlHmvjbSxrEt9d/YRI4fpsWNDxKjhynRCKjGt9RL4IiGuyDon9SIwjjlYp2tlEWy2k6OW8kmLEmLGkIxeCXnaRHbH5P1X70fpXmRIyYVKRHSrlTI41HxvMxIe0vBHz/CkJexLhjr5Zmfpw9NexbaDP6eTi/D3kk00Z8XpTaMK440t/1GSjMhkow5o1TG0/A/Bp8VtzFtklwRkd9i2kqYi6RlU5zIR4RoRqM3pwMeqnBkJ848kWf7Jv2MW+LwT+4ZIhtj8n6p/Yj9K8yJIS/yF1k9k+2QXQ9n4F5F7kRQl7MGPnLvwLuTyPwic+cm37Vto8/rY7312DnHkiKqCEI/UneVkfJF9GGlsopKlsjUzt8SbLF2iZEauJQnKJF2jJBZFxY9JKM/9GOKjCtm6RfskQW+ncVHsyyjFjQ8cSGGP5Fgh+SOnh+TXYdMpJ5TQLSJPgZcmKMXw8mNuU22S+9Me/li6Q9n4Yn2L3KJFe3h6eNRXlmeXCPpr2KEn8HpSFBnFmiySxTp+GWjkjlE5ITLNVBzyMWKUZpUJOjDHq2ckN7NqKbPulbMj7Iog/jZEfGyYpvwY1VssTJDlZYt35FsiMqY1e00J0c2jG2zWSx5Z/W/BpsCwrlF3ZPKY0ZPhj2ZHztPJxIT5bN0yHj2pEUIW3LB+DH6Ll4E8c5/+EoYZybbM2HHBXF7I0rUsZmyPkeozBk+ouo2jEozR6cSWP8AAoJHFHFE80+Tox5JuSsgv9HEULHBHEmqQ+JOFMRF9lfUV2RGMmQyOJjk2+zwMY32Q2YvPsj5F4IfJlIHkwLs1P8AdL/0xf1RMv3GLwZftFLaZBbah9mBiMrqRilcfYkIQkN/G3IS4Rr5Zll6MeK8kH1ZJtvfRf1syrtlGJfUQf0Mw5PTdl2PeX2sk3bMDuaI+xMlPkxKzI14WyJfkYh7SiKJFD34C2fgii915F4I+WZCPnbCan+6Ri/riZ+uzGqiZZfSKZAk+yG2o8mF9kTUI00vjdIQhD+nrfFjt8n4RjfKTyS+DJPnJsh9ns0X9bMvnbE/qI/YyX2GknyhQ9kjM+MGM0y/yIrvdozS4xMZOddIse1poj2iMLFgVH7dEsD+Bxa3cknRGNjxtK2LaRdI5WRkIQsgpUSlYumcjFloy6RTm535ItRjxKUhqjMRIeD5I7ahdkPJDwaiNowupC3iJHhexxcYqBqXwSgto/b7NJ1iZkdssxvsj/WzI/oRgyvG0x7I1fWJ7aX+xH/YrZmafKZH7R7TfRZGdyo08PyKSiyOZULN2QlZPEpk8Tg6G+KbFmblZDUNC1lpReye02IiR2Z4EyNluivpF8HC7YoUZMXXJGYgR8EO3vqELyYn0TVxKqRjfWyERVK2N290Q8ObM0nJ29o/b7IPhhJbQ8mP+oyL6SriaObnBJ/BW2rTeNpbaX+xHyittRPgtor6RiJk5WzH9xzoeTsWUUnZjmQyE4rIqM0OnEqhMxSoQxE0JEIlUtm2MRi407HBNCi+PQoydEY9MyrhBtjzSbqLMrILsqkY0PbULrbB4KsyqmYX1tFEESlfsZmy8foRKXIoj9o9sUeckjUulW6MX9Jl8CdRo/TW23e1E12arHwn/wCmlj9didixKS6JRcbsz5fUnX4ID+0e2bpFkHTFJtDFI5EJkctIhrZrJTM0Of1mbTxn2j0JL4MOnd3IY5CaOHIhp7HhcCxI4Dx/gacWQyOJzbRCDkqJavHjlxflGLMma7PkU3H4F5JmJPkcGRVLfOvp204jPEwMiRjZOVdL2PbhKXY41tVR30i7cjLK37MP9CMoo3dH6Yqi2xDH5NTh9SJjx8EOZj1EoE9ROeNuXkiyJ/131P2liZCdovoTLExCgrseX6aFMUiJxMkuJin3bHqDDqDFmjJdmbEl9URMTF91mRXsjDNLyanBPJlckiE+EEjPi9V8icFi7RfLswtJkMibIwjNUzNhePbMvpKNPtkVow45ciESX0ql7W9llpE58hC7iPaK9PES9mJf4EZiDSND9gnQ2L7hmWFofkTJRuDsWKKRGCFCoHEaZnT47IxsT7GIRFjY30JkREjO+yLLISMeZ0aac22n4PAnQmT7GJCinBqPkw4545NzdlbZp3JnIhIhMxaihayM36TJKnRONokqMDEI4O7RKaxqxZm+zH4tbvZE4142QlURkI3JIz+K9lGH+hGURovs2QvLGxGXT33Ehp/lmZJY2NdEfJ/1HtkVxoa3UhoS2QxEYEYigicFRkVSFtAiyEpL7TlP8HKf4FOX4FN/gb/0fucSVUPLCcro9VHqxJ5Y8XRfe0RMjIxQTnZJdjXRNdmLyQ7RDGxJQjbM8+UiCuJj6VbPZK/BhwKKuRGHJUSxcBCXQ/JpY3KzM7bIQUj0R4mlZZh7xIzQrsjFtGkX0LfwmyLtnBraKNR/WyRDyNfSNb58HHslHdSISJCEiESLIqxokjNg5K0NVtESMSEqXskx6fl2jFhUCkUicE4slGm9kIRiZF8ts0e+jBppPtkEl0iEaRnbl/4PoxToTveMHLwYsSgZMnEjNob5oS7I+GPyYI8IE0Y3QpxMmRMhJR8mNp40ZWuJ60eNI0n2rZn3SoxJciiXRDqzUdxZLyQFfEeyFB5VxM+mnB1Q4tCIxbdCRwtCjRGDkxYhYmRiNDiKJqNHyXKA8U18EMciOFshBqVHEUSijgKFHEoRRqtO19aGhRYoMjBkMcmQxuKOKFH8IrNN0ujFhcUTfwTRKDTIQEjgzHgcvJGCx9IlJk7YhMS5lNJiVyMnUaGLFyHhkNNbYv6kZoPyJdmm6SW0hR6MUaYzLK30IyfYxkD/AKj2h5IKvBcZqpGXS12jUx4zOP1KRLG0zFDqjshFp3uvHscqOCa7FiiJUTXIg66lvRTOJRTKkVIfNqkQ0sJfefscT8M/YR+GS0bh8mJKAsnLwKH5FEhEnKukS8EZdHOSdyRHJGzHzldow43GNPs5KKHKyTEz0E/BOHAxvsX1RZhh9ZlltBTS8Fz/AAN3bZZi/qRlbqhWnZi8rbJIU2Qk2NtEsfV7ZPtYyHkf2F7Y/IlspM1uOM3fyRwtxpC07atixqJKKsSI9dCH7PLFsyTK5eTFa6e1stk2+IpMxSb2snJpUiMOKoV/BcxxbPRFDiRIolKkeSStEI/gyYWzFiimUkjn+Cx5o/kU78COJKLZGJiX0MhFVZMiuyPS2nFdlGL+tGdfSRatIwrvZq2JdkY0XcqHG0TXFmV/Q9oMu4DZEj0LJIeaR68y3MxITpF2ya2aID2schKtr2lGyMRJVQ7jvRPEvJGPFbwjb5PZC3ojEf0o8iVnA9SK8H1T8kOMDk5eWJockxwiRSQmSx/glD5IxI9RH0irHBxdi1Mj90x5LFRj+xGWdqjHXJGKJllXRj7fYopGTIsaNPLk9s0L7JR5JocaZFC/rGrZjhvRxF0Rnxki+xjdrb4IqnYuySKrsg+TsW6mn7LOXAT2l4Ynt9zrdIRQkJCjQ1+TkvgVijZUIN2TyOXgh/sjG2PG34HCSKmjlP8ABJTaqImikx4a8Ci0iaF0J2SxfKONed8X9aJmGNzRDqJXJ2UPI/gzNvyaNVJiYxwpmpxU7Ii+wUexbV7JHxZJERlCXRC1djjZli/tRGNISFssS+Bxkj6y5HJ/gc3+CDaZ6iOaZB0qY310QpIQhKxQbFBCikXGPY8nJ9FWKKPA5MmlbHGkQri3IU+vpExsk3XRF5b7KZk6I+RSZdjjFj09n7aSFikPDfkenkegzFGoUSxmGHGQn8HEkiUaMma2aJ3bHtXZnx8kcaYvtFES3WyJ+DH3Eq0J0PZ9IWaNtEM8YMWTG07Ykh7IWRL4PWX4PWj+BZY/g9WH4PUx/g54/wAHLG3VHpR/A4w/BGWJ2kKOMlVloSQnRbI2lbOXJ9iLORyLMs230c2l2W5JohGlTFst5RtHhiV9lDSYk0KTLZykcmW2R6RKzG3fZij87NGqlwjtofDGUfI1ZlhTIx+kr2LaiUbTMPgSJRd2KblIhdk0zu+xGP8ADIyY3IVnYtnvRxZhVStks48o4xbtFHCxY6FAWMUEiX1HE8HIvdqKZJWzEuxIW6EQyWOFsUaRlb8Ixwa8i3VFIrayH1MSpD21eTlMo0K+lldjPnbJH52cULFY8VHFFCoilIyQUTJmeHpIhrl/2Rk1CaojNLwY8vZyb8jxY5S7FpMX5J48UF0xZPwevR656565+4Z+4Z+4FqGeu2LMzFnd9ilGRSJyUfBGbFkPVFlPWpWS1LkLMx6hn7hnrs9ZnrND1LHnY8pHM0LUSFqZH7mR+5kRzSZ+44iihI7YqvsbQ2Nscmcmc2Ry/kjJSJRNOqlvqJ8Y9DTbOJopJdD25fUWjJL8EplkJInMvaEXN0PFxjSHiMmnszYGvBU4P6ixT4nqctuTQxOi7HaL2lNnOQs35FKxCLZjnKJGUmrLvfkciU22XQ5nI5CZy4jm2WxXtyOQm2Rg/k5RgSzM5tmHtcmSy/gjNoZJikcxSOmcUcCK4uxSsSI5D1TMuRwOBCDi+hZfySyWR6JtNeRySVksrbs9VnrM9Y9U9UxZ3F9H7uTFnZilzZOCszuMsfEZCNsUa3e6IYh4nY8I9OS0xCMoOmcUjiRxCx0QVpor2SbY2P2OYlyFDZsSbI4ZM4Qj5HmS8IlNsSlLwY9Lln4RHQdfUzLKlxRZj7Y5k42PoUhSLFNimzHJyYlRZGzixqi0WXuoWeiSgmqZlxcGUcTicSh9CkRmadVjchuoWzjZkj2YumS3W1EPuEkkNdiRwseIyQThRjg67IxrfHvdEp2Xe/FM4xOET0Yi09n7X/Z+0XyxabGjhFKkyeNf/QsOP8kYY/lCeNeIiz10kevN9I/3Nn//xAAvEQACAgEEAQMDBAIDAQEBAAAAAQIDEQQSITEQEyBBBSIyFDAzUSNhQlJxNECB/9oACAEDAQE/APel5X/6tyE15XsQhjJDMmTPlESvxnxayPsy/C8Q7PkSGlBeEVPaKTJ2OUdo4tfsR7//AAv9nHjU37FhC1DT5IWRmuGO2cCGs/7Eb4S6Ymn7mSGMfnIiJWzJkyWPkT9i8oiIgsLJKW4SK68iil4wbPYvZHv2v3tecfuXWqtFs3J5JcsrjJPg9V9SJPcuDLiVaqcOmVa//sVaiFnTOPERkiQxowYNokRIdZMsyZJsTGxM3CZkyJiIknhY8QjkS8ZF+yu/ezHtf7sntWS+Tk8kmRjlldR6KwWUf0SrNuBEcoq1E4FeuT4aK5ZQxkh+F4SERIIa8MmhIa8Lwn5T5ESfIiBuHMcmKTRCzK/YXf7L9j/dvbyKDkR+n+qT+m20844KoiRJEsMawJCibRLDKW9pkbH5wIQhEJDZnxjJsHE2iiKJgwYIrnzXyxeGyMdyHHB1+wv2X7n5yhD91kNyKcJ4Zp612hRWMGp+n1WLK4ZZp7qe1lE3kbJEURRg2lUlgyN+5CQiI/MRdD8YMCRtFEijA0VLkQkNEZYJPI/dh+Evfgx7WhI2npjQlnJU8x8YZtY1j2WQzyjT6qVTKdbXYdn2tYPqtFTcYwX3M1Wmenltbz4ihCQkIjJmTJn3qWBvxhiixRY/CMC8oSGiHDEhIlDPIxJsqh7MC8YF2Pyjb4wKJKOPKGxMTM8D7OplbSeBkSBavbOGORMq1c632V62uxYlwz0F6jucsmplKc25CIyIsQhexSE14QhN+UmxR4FJJdEUmsk19pIwL2oQzBVP484TFFC/Yj2PymbvCYmTeR+xCESLVzkcsSTEIqLfdKO0jYpz2JEPp2Y5NRXZSicsscRIRGTIyF7JIQmQkvkSibUSQitcCRgj2S/HxgS9q84OiFuRPy5JfsR78vyheH4ftRIsWUPmJDrxWWezHjU3fCPpOl3P1ZePqeuansgOcbBxwY8oUmiNgmmYJeEITFNm7Piroj4gssmsR/YXhPxjI44FNoVyJWt9G5v3IaI9jH5flDMD9iEMkiPbiVP48VFnXtsltTKKJamzCKalVBRRr9SqYNLsnJyk2yKIyNuTBtNol4TIZP085LolW49owxeEQMFciJJmnLMNYHDA4pGImEKhtZFp2fo3js/T4PRFShVIUEemj00ejE9KJ6UP2F34Yx+EvGUOaNyH7EIaGS4kR+2Yisn0Y9lk3N7UfTdL6EMvtk5qEW2a/VO6zzuwQk28RIaeyUcyRKtxEdm02mmjk08CdELPyRZ9Mg/xLPp9sOkSrlHswQQllEY4H4pXwOI4jXJsNNVFk4pdFcRrCG8v35fnHvQ/ZjwjWycIraQlhcxN0f6J3OMko+MeUS8WrgfSYuUV9kvZTVC14k8Ff0muMvUUsmD6rq8L00MQ5Gloeolg0f02ur7ma1qFfAp/8WTjhkYSfSPTku0JFU3Dko+ox6kV3QmuH5sohZ+SLtBGPMRx2PDE0RkNmGQlyORkfZjMWafEWTnlkHyWSyjIv/wL3MRrv+K/2RXHi7+WK9q6GMkdrBU8ogS68vhE927k0V0PTSRdqIUrdIt0un1q3QfJqfp9lD6GjY5Swj6dpFVDx9Rvy8IkyqUVwyu9RZVdCawy/QqS31DTXDERnKPTKvqFkOGV/UoS4ZC6E/xZc8I1DIin/YpcZK6pTWUbZJ4floSFwvFZPr2L2IX7THNItulj7CizfHPs1fNkULoZPm9eHNdITZuwQ6Jdkjmctx0QbRCXJKXBuPVXRKSissebZ4NNpY11pH1OG2SWSE5VvMGab6mprZejU/TIXL1KDQaFqzM10RjhGrvVcC+1zeS21VrL7KXsipT+SMlLohKUCH1B1csvlC3/ACQ+TBjzGUo9MWqs6bJyciUlBFM93LN2eCi5xWCN0LFhkmstLzEl0Iq7LFx4X7a91+qVcvT+SKcnliiRfpWY+H7NRzdEj14jzqPFMsN/+ikiyeI8FDzBEi2WFghBJFje8fCKB9DNvJY22YwVa62rpl98r5bpEUNZNHfbVPEHwQSmsk57Flmsvc5E+uejSUz12px8Gp+iTk8xZpvos4SzJn6GvBd9OiyNSgth6cmOt/0bGKLNrFBipm10anTWt9FFE+ivQ4R+mUeh0Gzbh+GQO0QjkhF5LXhCF7F7F7WS1knY4xXCKL43RzHx9W08mldH4NLb6kExF0FOJTZvjnzfZGNyyLUV47HfD+ymSlc2h9FCznxYvsKPwQxvfPPjGZE2V9ZGuDBZL7seGiSEROSGktS3JGm13/CwWoqs/wAUjXaCVUty6NapTaqh8n0nQrTVL+zBgkTRqpS9dxRVvTxkTnjsjv8A7Pv/ALN1hK21H0mcrYNzPreYbdppZy9QS48NE87jYbGRjKKOUUL7RIksoaw/K8rwvazU2quBc3RVsj+TNJV6VSj4nFSi4s0ilRc6WZJTiu2V3QjZhPvzr7XC3gWth8oWrg+kfTpb22Poo+fFn4lP4Ivs2RI3NdH6iT+BTK1nsofwfAzDlM/S2bc4JRa7HEfhGj1yitlhrpwlLMDdI0WsVsPQuJ6VV3/+Fck1wZYiRIur/wA7kQR8EOh+LD6L+Ej64sqJpf5Rfj4ZZFZz4idIyVWbVhiJdEv2Zyxx7ZYvtcn1E06/UXOb6Xs11OcWLtFmuS4ciWsgVanf0aW71a0/GvW6yXipfcfTo4ix/iVTSTyKcf7LWnB4ZT+CNbbl4Q2RmzT7psawyPFh8FksGgqTs3MlJRjk1FnqzckYHHHhEf8AYyJHKZlvllVsqn/ohapGSUiy1IueZsh14guCSEWn0fiEj6ss7SGm2y3RF0vEpKJOW4RAm+BGCFjXBObx+y2S5fheNXbshx2Wv0a1VHtmnqVMFFeyUd0WmfUtI67HjxTPB9O1DjPD+fGqf3zYihfcaBfYyx4iyy/DYtSUXbuBT2VZLZZZIhHJpYYJolxiQnmJKOWV/ZInOVscIcMN+HIcReIkY5YoJeY5+BTaQ5t+LvyZD8REOiXQkWn0fiDPqq/EoI2OKwO94HJy78wLGLwux9fs2SHYIXht3XOT6iaaP6i12vpe76ppVbXkshtZW+SmWGaW71Ksmped0hGmX3H02O6JfX9rLu2QNN2X2/Yoom/FFeWUrA1lYIrKaKvxGNZeChQqgTluk2NGm0/qWcl2hhOPHZOp1tpi/oXBTHLz5RHskLxd2VfiRK1wS8XH0j8GfVO4lHZJ/af8RC8R6Ji8I+PK9tk9qHLIxeNXa4QxHtlv+OtVLtmnqVMFBeF7JLcsM+p6X0pvxXL5NDqHBmqf2sRpYn0pYrL/AOORNfcxdmnJMm+SqDkzTQxyVLlmDGJlbw8DE/uHLCGoyXBJYK7HW8ohrYyh/sulvnkwRi+iMVFeyJLzqoTdmV0VRnggxSaRK2S+B3S/osum/g0d+oScajWT1Ta9Qpqvm+Rx2wwLoj4XZ0MXhGPt8L2ylhE5OTGd+G8ckbfVvc30jS1+va7pf/wXhDuhHtiug+mepH+xzifUq4XV5XZOiSl0VQmvgoql2aqEsLCFVNfBp4NQ5NLaq60XamEqZcjTk2ejL+jS1tdlkWOEmUwwsCW2OCmKwSLP7McpjGuRG0lXn/0lzwbceIxbK4YMexD8zgmhPaRRBnfZhFkYmiVlccwXDNRd67xL4IVbVlEmRF4iS68QrySjtF2YzEa8Y8uROQxkI4Nmp/7F71MY8ssVtVX/AKUW6qqCSXBpdTfZPE48edfGUdTj4Zp6YqIq0aqrMHgWd+1svc62RtsKZtv7mai6ceiGpsISk1mRXTBxTZqKIKDaMqJG+SIWPGWesxWt/BlvAlJFVmUZJrKM5gJ5RIXiGGidClyW0pcojEgsCQlwS8Ifsl0PskuisYi80qxSiX8kivmJPvBBcm3xEmIpXBavFfKJrD9jlkbwSeRsivnw4LGcm71ZuTf2o08Hq7N0vxRZHElFFcUkLx9V4uiad5iJl8/sJJO5F0HZJo1LcZYNG27EaltSNHByeWSlmWCEVtRqklWyw08cvLJdFSk5YR6ajHJ6eEmY2rKKE+34xkh8ogMh4jLBKQ2RXhG/whD9kuh9kukVdjXi40n8MSX8kitj5ZBCgSWGIkIp6LFwMp6L4+OhvJknLLHwRW5mPGruxH012zUJwgqIds01KprUET/kI9C8fVFm6Jp19okahfaNYuRD+Vmvo5yaNYsLYuc8Iriq47UQ5mkJYRq/4mTWSqO1YFW5lcFBEU5NIufwV1uXMjHhRNu2WRvbMlbg/USUz9SyGpT7FJSQhGB2bSN0ZdGRMQlliiNY8SPTNrkQjtJdGGWVbirVOuvbgccvcTyiHRV2NE+z4H2IoJ9Euyl8li4GZz4nLHA2L7mY8wsVknc+kaBetN3S8SX3i68/Ufu1EYlMcRMFy+0n/OULNsjU1qaaNPXttZXDDcmSNOs2+NX/ABM25kIgzJTDEck/yIdeIrkUSyGI5NRN5TNrZOrDyOnjJKJC1wKrVYhLLwOjESemTJaLZLemLoXiC8SGSIrxgkl8jwpHchfJKaWEbk3hsqty9rKhkuyXhFBLos4ZF4Y3mJLvw3hDeSXPBGO1eyaXFSNLHYtqEyX5kevNkN+q3f0QETWUWfzmm/kky3mwlCMZ5Q5kbMmlX3bvGr/jZ0jJDoohvZjCJPMyPiCIotWYtGzhoqgpRJ0ZRtxHBOscCEnB5KZdSMqSJIthlHQhkGNk5iJEcIXXixzzwKbyiTW7kckkxT6Iyy8IrpSjmSKkPrxMXikfRauTJVLKLFz4nLLJzxwQhtXPsjHJo6PU/wAjIQUOhMf5i8Xz2QbNFHdmb+RLzd/9BpvyZKpORqoKHQ28jymU8QKJ7lhmrkthKWRIimaerbHLJdC/kIrgRV2Ljsnl5HFRlhFKwsE4SZGLXZKtDq5J6OEq8ooyvtKbnAdyZbd8ISyRRJHq7SeoI2xmIkKfyRsQmpE61IUMclk4xe4hp52Qco9MacZ4ZpKK2sjIdE5JRN6JNMXirs+C/wAVMsRZLBKWCuOfuY/KWSKwRshBYIzUuvCf3C8a+WYqv+zTwUIpey3/AOlmnJTjF8mpalPgthhkVu4PxrK7WuUau1y4HIU8Gje+XI0SXBjFhHxR2emmShlltO15Qo7JZ8YGjab3jBCnnJsNpITIRyWw4wiOm/su05KpxZRbu+1+HHA/xKWZGXwbXBpr4V1KLJUKcm2Uv0lgjL1OBcFuWiURylF8FNu/xV2bsIu58QeC22KiSmQW95Yl7Irw6M9srq2eP+Yn4n/kv/8ACAn5t/8AoZpyyvdySW2eCytSMxi8I1U9tSNPLeamDGuT5NFHDHN7iU+ByzbkTEymS3C4RlFscxPyhki+Brw0KJE4JEnyLkpjwSQok4onSmy6EIpNCY1kawQ7ItM4JNqSb6LZRsS2rAvFUMI2jiTryWU5P08oLeiL3RISwxcli48N8EpYRXB3MdSXBPjjzCPjOCqe7hi8f8iJZPbFs0nOZC9l3/0M03Q+ifMzU6l/jAqy+Waz+OJoa9sNxJZLqPlFWn3fczSrDFzIkSwrELxDh5E8rnw0bMZKZYzEc1grlvWSSI+HMbM8kWVY2jOiRKJZFPsUYm1DijYhJ9I9C3JGqa/Jka8GxkIPIl4ZIlEnLEcEJcEXyQ6JjLbfglJzeEUQ2RwT4ZY03x4jHIkNqPLL9RueETnse5FN3qdeG/vI9Gtn9u000dsCdmw/UELlLg2ov/nZprcvaSmoyxkvs2psc3nKK3ktpdrjEcVCJ6qbMZ4JT2S2FONyIE+juwiIZTfluJTNy4fj5NiUycCpY4GZwSlkaY3gi8kSu7a8MjLPh8DZP2xQrtpOzcZMsrk8kJZXiQxlhjAitraWahdItk+yTbZRBQRF5JxMYFlkSdqguS29zK4bidSfYo+i8rozmI/zRHo1D32qJV0WR3E6p5+0oplHt8lsZSX2lixa0UQasyfppOW5s1UXsYoplUUiCUVkveKyM+SttsnRPfnBTW4rLIEuibW/gh15bjCW9FOprxyyN1b+SUo4yiy2MI7zflZHqYqeB2ZPUN6HNFkiMsCmOZp9W4PExaut/JZqoD1CHYsZN6N6ZuFIVg5ifjJuwUahZ2sViJXRQ9TAergS1MJMdhuHL+2b64LLLr9zKorGWKXJGXBORkUkizVJcIlNz7IxKkkhxySibnVlEZZaG8RKFum5CPXUCOohIjKL8XfzM0tkZcG5JZLua5Ek8ooi5NeNS8xwiMHk01WFkwiSIk+mWfmQ68S6JMtmrY4fZJSXyfSpynVJMVsXTKufaNPrYOpJs1Fy3qUSK+1P2Pl+F5cUOCMDlg5ZHImZMm4U0KRuRuiRcMpsv1M4v/E8i19y/JH6+T7iV6jfxtJRUvg2Jdjl/RKWCye4qhnliRtwbVjERweCc4QXHZbY5sSFErgYFq5LhlNrtLofaKWyaRfNenwaeGF4sdTfLIxq/srX9GC7+ZmlhFTymSccNZL3ig3vdg0df/I2ovcYIqzNlU8Pb4muhE+icc2EehIt4idomL+maObg3tHhXttdkaWpSQtOvkr4XsXs79m3LFFRRNr4EYMEUtw4RJwWTajahRON2Rxi+z04f0KSj0bzdknJIskVw3CWEV8Mk12V3JdE7pyMYeTGeRRIUyfwKtx78KXOWVWKPJO1SiXr/MicmmkUtNcE3iLElLLMYKZtKImX8XSNO8SHDtmp4qwV1qc+GQarSiTkoxyWWux5KobYZE8PJXiayTXQkTJL/KiHQx8noRZ+lgz9JAhUq+iz8kLGfEH5kR8N+EPrxgisPJKWRL2xsZKWRCJzwsEFnxnxkdhOeCEXNiSiOaQ7f6NkpdkYxgSbZsGiEcEJNDbZhinkhPHA2T+6SYlki3DlEbFYsM/RQP0MRUYwcouf+WRRU19xLLRrJvCifT6ctyZqYSjDMSepldwU0OySwSfwN4NNdte0sljBGeUSkTf+VEHhEptiZk3G4zksjlHcdwuUKOJZ8MtltM4Q7D1M8ITwJ+EhxwhexRyY8RXI/L/oQ/DJTGzdnsVmOEZb78ZIylNYIQSNo5bVwRnjsg4vsWwjCHeRbUznIm0KWRt5KpHEhxaKr8cSFJPrzd/JIof2kpcGoW6ZRiqOBWJ8MdFbecEpqC+0ctyJRbNryOzK5Kp/A+iX8pu4/YXzErfhSMsbyycsDmUzWRSyyPjI7l0RsgzMD7P7PtfyJR+GNLAopiikPnkys8jZwOaPUJXJErmxyYk5MVeOxyS6HI7IwIP4E+SWXxEVTx9woCikQUfkkqscDkkRWCa4P9oVpCaYrEj14/I7okb9r4I6tH6uJfZmbkU6k9XcPO7LISciBFjg5M2Y4EkWOKeSx/Zkpnk35Q/5Be9FixPIniWCbwit5XhGp3Z4FCbIqSZXF5y/ZdpJ2SypYP0Nq/5n6K7/ALn6O/8A7i02oX/M/T6n4mejq/8AuSr1kOVIWo1DeNxTO18bidGtq+6T4Z6mqNMpOGZ9mByGsmENJ8CSj0STEiMMigKJVXGMcsxv6FFRJYl0Y8Mb8VP/AIsaymOe3MRSyKTh2K6LE4MW0UV/Zhf2bV/ZJZKYQ+SMIp9lk/gqeERZHLEifY3ti5EbPUllk1mBRLDwZwOWZkZGTLMiGzJuLOj/AGXWYWEVR2wJvCK+h4FLBKeSGTk5OSQkY/0Jf6Nq/oUYmIGqxsxEVKRCO0osk8xb4NiNyj0O1s3YPUNzkRjjxjJGCRtMHRFORWsImfA2N+MeJwcDd6sMrtEopcmlqT++RbbFkseMsi37FFkE4vJuIzWDJp87eTJP8jUyxWaZrI3wShte4Ut8MDis8Cc18nqyRG6TFKQpSPvY3KPZB2TKNPGyOJMf035iyOkSfJ6ZbUsCSSwidVjWYmLWV1WSfJGvCwxUnonoC04tMhadC05+nQ6IjoiXaVTjjI9Ft7FpUU6eK7ZPC6NhsNgqt3BHTKI6kLT5Fp0KlCoHUukQ0vyxUpCrHTHHI6Efp0fp0fp4jrhE9DezL+SElB7kWLncuiViiuBQ3CpQq0hVxFTAVUf6HQmTqaIzxwWNY48QZV9z5FLCN5KRbF2V4RTRKL5JxxUOU3wJ4jhFcPljX+xwf9lcP9iRj/Y5bIuTZG9TlmTFqF0V6lIo1SHOFq47MYJQ3rAq0uBJI2LsWEdiWBYYkcEIL5FCI6l8EltGMwkWRjJckoqMtoomBCRtyQgooayQrwJCQkkKLmyNSiYOBGDA8LsdsfgUJzZDTJcsjXFGpxF7EQ0zayyMcppI28lcFg2m0cWYaFJoU2Se5YNnJgURRSIySFNCtHdkVhXLH5DfqMdAqecIqo2rDFRE/TxFp0fp0fp0arTpraR0cULS4LYenHgrbSWSmMoWbyPKyTe1G7PYsCF5RO1dCtilwLUi1KIapFk42RzHs3tm4d6RKxyJvEkzIn4RHCEJLwl/Zn4RCv8AsUkuEb2dmMCaQ74roVlk/wAULTSnzIjRGJxEs1dUO2T+pf8AVFFTm98jGEWyUE2Qq3RyVS2vDFho2mw2mwdRZiCPVyzcxLPY4+MMWfEYtmySIzwO9oV8s5RRqPUQpimKZvZvL5HqHqF9u6agQk5WCsKZPaWvjJH3SeEyTbIm49TCIzyVWSjYWzSkSm5CEWeEYyRqEseOT1GjfJitlE9eR+qwfrP9C13H4j1dkhTk3lortx1AWon/AES1MyVlsu5Dq39s/TwXZGtviCP/2Q=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173" y="1624155"/>
            <a:ext cx="1910182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Adapting to lifestyle changes and disease management in older individuals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177176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2896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Adapting lifestyle modifications is important for older individuals in effectively managing diseases and maintaining a balanced approach to health.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222896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Lifestyle modifications for disease management</a:t>
            </a:r>
            <a:endParaRPr lang="en-US" sz="1500" dirty="0"/>
          </a:p>
        </p:txBody>
      </p:sp>
      <p:pic>
        <p:nvPicPr>
          <p:cNvPr id="6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45" y="976670"/>
            <a:ext cx="1910182" cy="10972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406019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451739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Diseases can necessitate changes in daily routines, requiring older individuals to navigate and adapt to these changes for effective disease management.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451739" y="2721435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Navigating changes in daily routines</a:t>
            </a:r>
            <a:endParaRPr lang="en-US" sz="1500" dirty="0"/>
          </a:p>
        </p:txBody>
      </p:sp>
      <p:pic>
        <p:nvPicPr>
          <p:cNvPr id="10" name="Image 1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488" y="1624155"/>
            <a:ext cx="1910182" cy="109728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4634861" y="877824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680581" y="2649324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Integrating physical and mental wellness practices into daily routines is crucial for older individuals in effectively managing diseases and maintaining overall well-being.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680581" y="2073950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Incorporating physical and mental wellness practices</a:t>
            </a:r>
            <a:endParaRPr lang="en-US" sz="1500" dirty="0"/>
          </a:p>
        </p:txBody>
      </p:sp>
      <p:pic>
        <p:nvPicPr>
          <p:cNvPr id="14" name="Image 2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331" y="976670"/>
            <a:ext cx="1910182" cy="1097280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863704" y="1525310"/>
            <a:ext cx="2103120" cy="3435397"/>
          </a:xfrm>
          <a:custGeom>
            <a:avLst/>
            <a:gdLst/>
            <a:ahLst/>
            <a:cxnLst/>
            <a:rect l="l" t="t" r="r" b="b"/>
            <a:pathLst>
              <a:path w="2103120" h="3435397">
                <a:moveTo>
                  <a:pt x="97238" y="0"/>
                </a:moveTo>
                <a:lnTo>
                  <a:pt x="2005882" y="0"/>
                </a:lnTo>
                <a:quadBezTo>
                  <a:pt x="2103120" y="0"/>
                  <a:pt x="2103120" y="97238"/>
                </a:quadBezTo>
                <a:lnTo>
                  <a:pt x="2103120" y="3338160"/>
                </a:lnTo>
                <a:quadBezTo>
                  <a:pt x="2103120" y="3435397"/>
                  <a:pt x="2005882" y="3435397"/>
                </a:quadBezTo>
                <a:lnTo>
                  <a:pt x="97238" y="3435397"/>
                </a:lnTo>
                <a:quadBezTo>
                  <a:pt x="0" y="3435397"/>
                  <a:pt x="0" y="3338160"/>
                </a:quadBezTo>
                <a:lnTo>
                  <a:pt x="0" y="97238"/>
                </a:lnTo>
                <a:quadBezTo>
                  <a:pt x="0" y="0"/>
                  <a:pt x="97238" y="0"/>
                </a:quad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6909424" y="2721187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of social support in lifestyle adjustments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6909424" y="3296810"/>
            <a:ext cx="201168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social support is vital in assisting older individuals to adapt to lifestyle changes required for disease management and overall health maintenance.</a:t>
            </a:r>
            <a:endParaRPr lang="en-US" sz="1500" dirty="0"/>
          </a:p>
        </p:txBody>
      </p:sp>
      <p:pic>
        <p:nvPicPr>
          <p:cNvPr id="18" name="Image 3" descr="data:image/jpeg;base64,/9j/4AAQSkZJRgABAQAAAQABAAD/2wBDAAYEBQYFBAYGBQYHBwYIChAKCgkJChQODwwQFxQYGBcUFhYaHSUfGhsjHBYWICwgIyYnKSopGR8tMC0oMCUoKSj/2wBDAQcHBwoIChMKChMoGhYaKCgoKCgoKCgoKCgoKCgoKCgoKCgoKCgoKCgoKCgoKCgoKCgoKCgoKCgoKCgoKCgoKCj/wgARCALQBP4DASIAAhEBAxEB/8QAHQAAAAcBAQEAAAAAAAAAAAAAAAECAwQFBgcICf/EABsBAAIDAQEBAAAAAAAAAAAAAAIDAAEEBQYH/9oADAMBAAIQAxAAAAD0aQGzmmALAgBKBkcpQAGgAJCNJXQSpNwgARAjFQwSpSSMXTZmmoZKTBIGRQgAQgjKQEBKBGUgAEFBLTIQMpRACQAC6SDKCQMpAACoiMSkGBcAAlJAFwACUkASAASAASAASERNWL4SuQgBRAASAyEsGClmAJAAJCBiQjCoRk4gSbbdbsWY8mOSocebFamMxIZMI6HmSFCXCKmgtJQ1BUsOodhOyGJANk2FZbp1E08wJuFHXccdbbqQ8Tr8boycxhzIkHV2tTbsGrcZS0XmybuOgENk2aStwkplmoNyLv8AL3yj0EqqdWxyqKpqz0Qya2LhoGpKGmUyaePRwM2hzLT2Ev7Zy2sky9dHpLjoc/10AOF1jAEAACQlASgCVVJAEoAC4RGmoQAOwAJAAVRSVAqShxMoEBVEAJSQCOGAUEgBIAZSiAEEkqTLNKkwQRiQgBcIlJggjKQAAhIASEQK6MApRAC4QMSkgxIQAkAAkEB3EsyHc4uI/l9Jbo9OG2K8zUSa5/mztF0UZW6XrsARg8BQuJCioiMzq0KAuOJQYkGltWCGHmCWxFkx2Z2Y77DFIZdaIEoURRAUq4SyVLUsnIZyG3wa/Y1tmrS004iiSkyKKCRJW4/XZJ2bmUOxhStNcVNqdV0Y1sFLZlI62hyySTTtWhKikU2k7s7WktQK2RVrS0rzPXyW1WfTE0JlIiuFBAssQlymUDPoMJAkZJK7W/FIh+gwAwPBgrEwCgqIHcNJlKBmmUDISiIyqJCklYAFwACQACoCUmxSRiQgYqkBxJCkAFZAxBIjKQESpREBVJIxcIAoIAEgSoroiMSiAF0QAukhRSiSoXSQBcAAkIEqUkASwlWYJEDOyKXTxmYjaCyOTWrWFqLDBsVp1FFOUQZduwp6Rf6/lDYafQ83zZdL395Pn21DfNMBbyAKRCmH6iW3USR2HmWKjRpURiWGnmDUho0mASBdGRAo6aF1HHWnYTr8d4WyZ8CenQykNXaiSLo0ki6g5XUZZubnsKfEteksYNkV06XCZTaFKlshaaNtqSzCS28mXHTIRRMWMB4bKfAsUaNLgtrzYCNgjep+4vOPLahsyz6kgxLJLhWKQaRtKVCj+goAxsWkC6IAXRmQkUkygqIxQkQEoEZXA24VEkAFQAFwACoFJVKbBpsQAVQwR3SAAUAAukgCUlRFIAZQUhSZCIyggASAAXEgylEDKxIGV0ABKQZHcIGV0QBSAApARxrGNhdNntHLpad2IXOTLbtLF+6bur2MHaEOjK57o8AkYZjRZ28tbHmIoITbrYGlxsoeo3PGxWn0u/5s1i9vV59ZYq3GgN0aGHmTVHjSYrEx2ltMU0lxshQRi4SVpu1qSu4txl6jXJjPCyXY1dmrRGbOOQuE0Vi4hCbGHmdFmWZ8JFdi0Gss6e0KVraAwXEpTIoiRDNJJhIMIlkQbq0SIixKVaVdyl8TI6fLkLdtW31yqx0lvPrZKQVMjrsdzY4uItti0NvOFKpjoGOS73uAObqBkcoyBXS0gXYAEBQI5QJRCKQpJQgChJUDqkAA4ABUIwJAkzsUAylEZHKSAZUkAXCJQqkkYuAjKCSVJkIjKUABKAAuESkygRkVAjEEgBIgwV0aVFISVJuAASmqK4pG40Jflsz0me6ZaqfwPQ9LxMSq0qr9sNRAdEeNNhGqFW2MFuXP0Ooq7Rng9AEUFJSDI4SirdWwqX6IsKazz9h5s26aTKmjFmNIjmttlTZrbSpFiSFAqSaTKlrQqWpxC6Nx1h2jk21NYq0RY6mCpaGksB1DbcGPmb7N2GGiORF3srKjtmjWiIpgSUMiR0MpkeJlMjyWkVbqUNy3HYjolO0GdvEuz1Lb1LFh1msE4qFpRrSlxF3vMZoM+a5buvwNFJiPzSqt2GL6ewPThGXE6YAEgAEoGBYgAXRmQlKCQImk0FAAIZgFQpBkcAAkAAkJSVVTaXEFRkYGkgEVAAFAEiCACkMjKUEKTKIlFKIASgALgSbNi6RlcAAqiAF0lKiKgQEgSopRACWKe4Ta6ezrrAlW1tHsuf3HFmrN0MlhOztPwcguJ3P+hxNZWxJevJX10moZlYpZlPFIiGxVIbUgHzjr00UqO8/L7hb47RL32TcYha6wlolmybNgGFIKE2psxSlQuEaE3b64yrko2VVco48gSekxZItYjyIRCpDaCFxpLV1Hzl9m6LExZUZZ6O4prRgUqEEdLbJFRwMIkklFKXJVETUlJjpkffguUVvdUV4ttJS3NEa11NrTAaSQFaVNqZl3cc0ORpsZ1jMrbmpOtrirL2tS4xXuYAcXqAKK4RmJRGDgJMFcUCFURkLsJUmQACWYBUISZFQBHcAMqgAFwkLEFJmKjYNJ0ABdJAEEEp2WyT7VRoGqxInSltlOSNwUrSaq0FMdkRIhTwcgAqIwS5Gwp2XHJ9qxSALogYlJAEuPAt4RoGoxri3dIVhb/B2rqO62rS+UeTV5nifonhnQ4GcY7XwTfxVVbKHYyaUgWk2aRYEmVGRgoR3tAJfVNLwWVTO3J5nfWWvZxyZNmxnAU0Sc42VaVOdVJeCkXd2MqtlXc9UZUuXIrH5c+XWCjfjFHlOIZbKnWmYtWrO2UYSxMfZ3qmY20prly88CaMTQE1ATYq1thNGSAUhhIlm604JWF7n9EtkfH7jLMCBAmNjKsMITskpZFXNnUT5BPJQeg0LVI7UCKh/0DJQ5+owBIRGUi0A5RGkVRg0yGALoAKkQFpoglRWCSMrolEqiNLyZbQMWCVmurbDjtFDbnQiWkAMBJKRBU9HOFIYJuUbrBwZJNnRzktpA4qFJbnhPoaZnOwgSqMkmmrdeYephzIU5bUVtnWkLQAbmIyOQgBKBGJdaza1rEG4w5YzrrLITp6DGxWgydHH22oBo59jNPiet56kqLKGeWE3MaFkdD7AtIgYsIgKsEQsgCEswkQpK4pkL0d4XGVJKE69Hcun1MvXUmdXOWU5cFcuwEVd29HbhVciHHg1JBVRp0enrrhEgXd1OrtlPLOaTMVOBX+f0G3BnWwkwJBAbJKkwwRJqGRJlmS0Szdbeq5mizejWxyssk3MEV7QkuHVaSjRqjgBTglQKJeZTKlR0FLUkiEvoUojysAIVQBCWRgSEDK6UkxUAAsApKpZoWiiBAWAQtEEnECW8lCLtQbOA8thyiU/HFE9CkMQUEpLFE242QkAJQSBKAIQTUkQ5QJYnEStBrbqrepbllIdg2FgCAOcU2Jb0+usAe7XWNeMYAJ2cAhIABLAAlBKhJVJtKlqIdYzMNEq40xc/tZ5iXk9OSVXVzG7j1GY3FMSM0tUu6KPaM0efYu4glWplMLc2lZUxIBQyIFIs0LKn5ERxirUNW7BzkLpbFM5oetzynR1RmVunnXCrtLChfaq6rlxzGDFkxs2oiU2DCIhRdYkcvVdevczpsyt3n++z2g2Yc604RglCyo20rORsnBVoQ6LiCcKrbmRbOWLyovQY2bjdWnMahBViCv66xybGxzyH1xggcTahVhJlCIlT6r32SRjaYSJZgC4YICIAEigQuAAQAolSwhaISQBdElSIJkQsTSCsQAKgeZcuOAiE1tOs3RIMECW3WrogQsSAEFIBygpJwpKkqo4yFFYIgz47ER4i3GZpJsvC4zI6NyfXTwc/AnQRJgjJucgBICMSwCEhgCUMxb8/fhc6rlOq5tzhguV6VjhvR+J9XzaUVMbdyL86OUSyamuEMaPLhXTLYRdtIdVJCasihUib6ODaYSmAclbart1aXTXMsK2e1d9Z0FsZWrsN+MpM5vY4zl0DoNSpmUuXEyT4Ngk6ycGfAx7FNOsCwgZAV3JHSSrs2V2WPS7z3f5693YaJK0GJpUKJo1lIg1HUJKzuMh9Uti0r7yravKm9o4iJgqVZT49FHafakqUXCmBnqjbyZOVMdOqkvxFxtZjF5idrb5gdtAHE6oAFUYIXZmRjRAHKBGUpRGRQzISlIWijIAQUoWkhQAJQJRQCAKUHEKu3UmVGtp1qRAJJAppaCFJGUEACURASgpKpclSF0yKlbZLDS2yXVy2H25WJtbY0RgjFyp8CcDZMGXEFkcjDcqQBIAQhAASBtykNVAyvfOw6G2I+D7EVNlyt+TNYydSd/x0WO4xBBoSttpPzkqFona6SyhW3J3WaF7AlRHSBR9wpJQn355TLUXVrVWjgq+6Z/Lp53cU0fQjZWWP0zgsJBPFbMd6HLhVVlVDdJDl1yjcaSpTYse4gLbFbWhb3Nhjd6Q3HojhPcs+hzKaGJD8xTuu+e9eK0TVEY2yKM7l8dAuXpHux7VDvM8z0Y7L83M+rX0t8o2XoiE0OISuypk4q13ApOdPb5VFz8dAFXgF7xVXgFbwXMSvaCTHO60pMsrTiXdkZYdIAEowZSAyOqIAVDIHcMEd0CMpTja0CZAJujQpJAhSVQCIxKSAV0pSF3biDAkptMWwkpjvEKm3G7iABBIEcogBKMwIUhTa4xhtxu1JQts1x2ZdezOUttuVNMjW9UyFMpsmJLiC1gjB5UACxIGVGAEXUXFW1bq59r1ymvuT6AAQsvRoePX+I7/i62tkx34WWn0WbZPKKojkydCrLPdvZd+JEVTkutsskuU00LuTLqnSl/OobtlXmkpdNl33V5V3XF75YDpIQ/zxzn2dH1YvHNv3Hm3Q5sFWJjbMevporRjBgzISWMgkJ0PRw2JIWlwT1JSrN6rvuPJ+n4tjkewSL6LKbxtqeM4DtHF2Ih6qHelLbplN07DtRCvKZehqbHsbGS3KiZ308N5jfjAIEABldgAVAZC4ZpUNgEVxQSKigQuGCFS8IDM4AyqKBFKM0iQwQGgZC4o0ncAI5TiDKiQlaYJJcTYtgysAZC4STFw1IVKXktXimZNJIq3pcllAlthqmPLrgArcQMSJAEEzSdk86y7TWG3G7Ulp1o1lW2UE0yIUiOS7E0LU8S4koWy4smOLo5ETMxkYsQRlVlBmuJbi9LZzsWvRHVzl9Jznej471ODV1cms6vmYzLjVRKXH2RvRQe0DoyfTbWy4vpmMzqsMDeT5TpOX7XnMsiORKliHFhW4gSqJ4mzlXm95KQu9R6Px1vOd1vRx4Pb87rPAjBpGBJF5304jT5WwnuGj3c7xajvfMOlzMi26yBITIAHFcJ6z1slFK0PQsuVn8OreoYj219EUGGQ83+jfOjE6roHP+irvR9JwO4y7LmnTDIps6qnSWlTLqwOMkhqzAAXQIxIABdgAVARFIsJEiiIVZkBcM0CS/BHkcZGVQACQACQyB1CAEEGRyAApHEKRCBoXAIjK6bJSbAgCIgARCFIVI5itpim4dUZKDQkgVUiiu6F2PSgBG0jI5SQBKAAu3nELprLbjdrS060Yk240SogblGgpVbZA0SoskHy2JEcXQyMmZzNJwTIR4FJTXlLq5/RNNkdLxvTLqb/n6XVWE2E0cfIIm7w/Z4UYyVv57kxrTMXq+sVuh4PsDUCw9WLzHUc47PAqX7dzbw8lyfo2bpuFg9Spy2cyb2mdnR0Ou4lf0vpgIr5QJIguTK8UzqvSfL55N/tFfj3cYt/osc73eTcuntqByqLI6LL9zhUdBfVejLjqraqzaMPK0sKHnNxiIK3+sctjkpPs0dl07AIWNfz/AKjBqvNvReUdKG+uaers8+msZSnUmfaU9qptjXT65LowAfmABSAJK4sgVRQSLsGk5DIFUURldgA5CAKXoCCcjVAhLUEqGAAVAZHcNJiqIwJRAC4tCk1aVCAS59czHLJcHn7+2AAU4kqRdGZKuHidvhm8/YAGvW2CEqPVTor8V2YGfeCjGSXyZO6eEUQrFbD4PZbcasCadaMK6Gi1dijOkzCZtIAurCTXyFaLZgmFvQUZLc8w6wWNkEVAw8ZMkaOdqtrJkcb1OT5z2Pzvv5Mdi3r9fN1Ezld3xewqk6fX3Mj2nA9u6eSXIJXF9KK2Zhn5qTPMbzt+URn9bjlYMhsJFS6xW3VuOjm+V7NRE3gGX9A2Bb+KbWts5EE8mZm0PokZbcYuGSEyOza06Po+k4q4t3fKPk1u9emrY2ytNdUbLHKmYs9Zclp4rgPQVFm1eer7bc+w9H1NvvOXozZjSDBCdZZ19X5g6fzDq4F16VXTVsr1tvaFSbWsuc75Ndc1KXQQQ05QRFcAAlgASAASwAJACF0YScswkSKBCS+BlieABcCknIZgDDAFQgDlAELoAHKONFzTMl4tMogS8CjaLQQqw0aIjCdiSBFApCqisXsco/BpzI062gZGNQpiY3FZgjz785d0Njo5lgcc163WG4BBYXFRbr0sNutS0xJdExDs1KjGHCkV7clmHoYMK5r5wusGXG0aoTTjT80NDzTM9Rl5VNFTXGJxJvdhxyYjTvOTTKh2dmXBYZNhXZ/US6XolPrM2pzSaWo8/wCo1iuc61sic/tcJ6DzUrpeF6EPKraA9tMGIw/oatV3eHavodiQ0cTXJw9rmT3QIb8XFOc9X5XvzWKJZ0UBmwgFIkV2NAIIVdGSFS3ZMSZLmWA1dszfSndAvFnlXMFdOzNY7j7WEvbpmOzOD6y00OV7HRUprILSwxXysvK4B2Lj/YF30q3y94tkV5u8ZIlnFsM7ZVTc5cDIRZOvMQAlggJYBHcAISGCEgMjkIASAASAEJNACGTQYAkAAkM0qETCiqJRkVu52vGV1QaiUlS2xeVdh5/s4ulfz2gpzhoCtooL9s1TBndCBkRpppGBdNUMugfz9kqtdB8lMJkqjWmZ1RofUlWbdnLeot389w0kDyrrGvZU6zrLJOhDTrVFFqnpL8ZmRw6o2pbczlfIj3Vy9AnJ1TkrSnVBbdbbnYwtxkX4yST0BUVyPYPQzFpFXPhWLMOxixkclac7q9jvafNt3Gl8/bbF0tVgN5jebvy8HR5LrcW+0/Ptf0PO6fbQ7LieqbQ8lPVZJwiFCVoIYkeU01PKsL0nnPY8tenWosybpVhpp6+FDorRdS5d2or0mNtZUFmQbn0BwX0xy+rBzOzwyMzVXaQujxt8h5PJ9ky0+0Qx4k9lqq3K6Sl3YZrdmgG4vlHoaiMONd8opCGyFRbQxd19HocmuFIQ6tr1XawqmeZmQ+hiIEDiiISAASAASAASAASAEJACOUABd6AjLG8ACWYI5AtCho4srGMyMXczAaubf7OHLydEzAVoNh8oPJ9/l7Dp8C9CBk7LgJMGl0NRVsza4gE7gElJmeSdSxfV4FIevTo5+Pb1rVnm+68n69h6qlJVg6ubuKe4fgMALeVfYVrBsbKtsk6G62yxprbt8G3t5vSEc9kCexcyrsl3YUt4tsC5orwG2KQWfbBQph2fBUNynTznWdu/l2clkXeW0ZUuFCJSyWVqZhSFXcaRFFl2/qfjzpfN7XVuJ9b5poRTWGAVrwdVGRu+B3ed9y571Poc/euV07m91wIUJBBiQmXmiplmQw1PNeTdQ5N2vNa9uYhtZQLZDTi40mIkw405dvJDbAftae4aroHp3zP6Z5fUThN3yBCbiI5D6XC6m06jh+1baWgxQzIaMa+ovabVkjm25oBuQxLq7Jp2IhtWyE6EWuvwlvk06NTTuTU5FlR5dNVToPQwgAMEgBIARywAJQBC7MEKhkR3DICoIz9eatkAeHYQAlgyOQACSDll6LRyquJmOpmDygMXUMEVRaTTcj8p61yPXzXazIWXV4blbcSX4stJ0lMZ9xnc46LwPUmAEacJlNBlO55jUOtL1cRuDMgW6u7XxrsvI9QRpPD0c5cUl27nqBEDlVNpVHVrY11grVE5zo81v5chJq2cxKJhUMIP2ad1uJMDF0k2kVEq/AGfdBqLPLPx1XTMR1VZzlIjcvuYbi+2x3Z83AWy01M2OmTajYOOa0h+JCbanRbZb3GLlFLHL6OHVw7FViBdZs0Lz9BnYZWKouiHSWuDovhta2pZUya1w2qPQjmuH22I6/D2ympRhj4dhWi7Hw5MPO03Y7tk+2aWg7aVNgauo+mfMXp3mdNPlj1P5mIdBccJ3XQ5fpQmXfPemJt9u4y0uqatNEC3YzdYWwXZ0GyWcisn0wFEUh3QmQSjFku/ykzM3VVaoiW1xGW3KQISzBCUZASzICWAAUAI5ACEgBsyo7RA8u0NI5/SMApFAjliuscGeUrO051r52o2ZLx9EwRLcpJlIojTIiHLIx4PbXmW9L4WwSZ6uPGrLaFWyl7lxfVc7v8ATyA4vouZ5i+p/QeY0TrS28ZmBNqb0Seucl6zxfVEojx6+SoE/ueTrztytVWqfXjt6bNr6nkegzQbc6/DXJbdvKTao0tvZ5nW4uu7XWUPNserJ9cxWqNp3NtgU10GpzekgyLXocouajXx+o6pzzZzqeO4IDK31MCLKbXAjtnJuo0cP3aYT7MNPUOU9RE9edoadZAwBmRkVolxnAlrJrG0ul1rJNWoyB1z7AdC57r520s6y4IcPWWdULMbEkxM+gOsOw5DammLdsquwajo/qjyp6q5nUT5j9OeZiHPVFvWdDJ6Z0GPXyujrIeWg3VxXtOakuKSoqJbYkl2tZaJciht6IliTGlsp4jIWCZDkhdzFkxkOrkmWjOAQlmCFwGCuGQEswBICAkIASjr34hIOO0w7N0YAcvsGQVUIELlVmI+r18inkZfqVU6AeLrElRSiBiQIAIkkaSqPwzvfPdnIzb1ZZeh8MIU6PLgQLGKPR7JY8r6l5z1nIYrcjvedvFIXfLj0txSXsturcu7Jw/Ux4F61z9vnlWzY9P4SLLhyrQitsayul0zE22f53ZfUTu3mOBTdIRXvyx2WF/U2mDqvtOKToqXY9k1EmbT3CdUJpxmUjN3htRB6nnnOb08i1zYdHl6jC7+xYvmXUct2erreSeiEcvreY851nm/Y4UKIpRg7XSEUTHWsH2Jb7QAJ1gASEAV0bzEujfiyYQlHNK2LBpEmI510nnGvBsLyk0dDz2ouaWHior0XLrU4w9ZyGXGXKfsK2zNHTPUXl31HzOkjzL6a8wGNHWWFb0cno5Jx+fsaZceYqK8y8yOmsUbSVoksbCHLQ2uqLCtcl+VGlQnULQJplRJMl0y61ndVgDQlJkLhghKMgJYAKRREcgAEgSqrsEwyN2BKTSYdGBFyu4oJEpdNb81bksXbzGaOfqNQDxdUKQtbiAOURAisgBCSlaCERJZQOCW2nxHpPEWwM9XHqUzIlbK7svH7jB2qW3zOs2ZrBaDHmR85f5m+hte1cf6/wCb9cqLMh8/bztS19754zn9DUaVQa2xrH9F2fXWQannQqsZxn6a2QujYzoGHs01pW3aHoW8lT6eWUZyFX1LZLNDL8ejiOoQ1Nq9HzCHT+Yb3V2HBbm2yL8+11uJvpOwJ5Lqub1oHI93lutxsKU6sgPyY+0k2OlWhG5JkIQJIKLICoc+FYAbdfMgSEtJmIAElHyXo/Ld/Imz2NdK59VvUwaK2NPJWmC5PfYNcV269FHOs3W577sXFOpZHP8AK+u8oYEORHTrR6BrdBm+D3hZ1NxY1rzUhlygswOES1ENkoNJbWQ32tCJEhqSJhK0AaH2H7l026nM+nStvSgwQujBCQEZVZhJ3RgCWEoj2BVjrbsZEpk1BpS7HohAcnuAApVHTZ3fbeRnr3MdJC1mR4uuSyOQgCkBRI5hZipVcskwCknlCO6VwztWB28mqk0Nj3fGyqyXGhx4Cq+dMbXC7ACtTgqHAnJ3dOXS6Z0Pm+n896Hcw6Gwwa8k4232vCKoGq/VcyksKNvQtbiguqZNI2xyx6dyRe7YWD0DldVV3XWqXhh6GJs0t1TaMtyHowsksvMibMGyrGptltmllLT7J6Vns/vGZVZhn6F+ZbS7Bq1wM+5dOQtHsQPFdbkOK1GhxQtYS43dJAK6MAS5Upla2R4MiMxbhkchghJC511GIxXJNtzRD8lpQa/P0XPomlpM+qG6ZAx1JIYD1hWy2J6P6c83dLxa9j5ssM9oS/f0Po0yj1tpWJNNpWWskB5DpXLNo6JmQxPq5EOdUhcIlKcmVOO6z6aOPf1EuA4k2r0Jh7HpzzUqHrzmEgqUEiQyISGCEtTSWSWcZ6AzOAEszk2UawcsEHR1x65GZ2Vi6/LsTkL28zWrmaTUZhGTVtLfku7Ru0amnMnUDLiLnMsV1Lmfd8rr9G3eYOxXrswjXWYfpdA3NyVq3sOp57JLtE6M8A7SO1EBuWoNlFcwNUR06NCikZlmyrpv2tlYXXF6WVg7mjiczAuEb+LTNaJg5nyvIk3RZb1nJUsaKBVVs2PcLeq5KHk06mblb/NskxgYsRX2TJrkR0u1JDLbkJMGfFIX3YM6rIyOrfsK+wS+r5h2VolZzPdAo2I5VkOpI0psdZEkp0qUiQJvPLCXRIUyC1SQQMVKQ/VykuRgOK2aWLcBHcAISxFkxbHi8+DL187r/E+5cRTpxmc0edS1t5lxTpLaiet3QUd5px+q9zht1570XmvF7XEeg4F12/i/aMm1FXc1QxNrX2dyCp56ijB1ooqxgWSzKotKexbdafYF7f0l/wA7exQ6SikokvN78egsKu6wa87V6LPa0JBBoAyKQAFKUwSSAEqOYMMmDyBo45gmazKoiJbdHdC4Xh3ZCng7fZya+qp+q0NdUaOiTt0Fsy7k3qNJCxaDKyoOR9b5D2PM9Puc/fYus+tpaNS6qyoGIzVZPjdPg3eI1qxPnGhpND1uKee0ebkb1Ga09OTS32NphOOKrodfsFPeb7LOc1WZNGUeZe7Xl34MujK3X41lNbzpNCMKG06HSsLOxZzXJTIrFOg7HO6lRurQpGowR1dZc1Foa4EqHLlhl5uyg2lRaWCgQA3J9a8Jzo6GRs4L0VqWXg8yjWAJh5gVdmmGhZhkyYsAxcKZEnCTkGVClsmaiEgZSEZEUOLJjQeMTIr+vn9m4t2Xj6NODzmizq2NqQ4p8gEHrl3ufv8ATj9YbXE7bznoPNeG3/P/AEHC0HbeDd+y62a+QxVrsoN0Jm7OGXTS11vV6UPzY8gbiVM+vcs3W3rrQ6HO6PmdAqi6qxPNNyGOjgsNJldVj0x8ntMsQ1hkNuYANyLYANYAO6bguMnnCDjmlMdq9sTQoluBAFNNR23PE3cRdXzzRz9vqUK53Zr6uzrmq1i0qybyICyAAl5/kPXeSdfzXRb+lvMXXcUak6G8/o6JmfJMzInR40+6o7lOnnr+owPS5OgzOjzWnC/oc/YTRAr2JV9F99mwXXY1IPzXecympx7suefiS+z5mPWrSWh+yroltnRI8sdqLet2mZtjRT63MTzzugWYMwjYRpVUWT5iUE51cQx5D0M1S2Y1WwHHsyzqx7N/KNLbulYe1U3QnDlJ0JSoSwCK7MhKG4oj1zE3KaG1uSQwYm6GCu5s6BKUQjuOy0uyTWyLGsYxDXIkMtAsnqPPBLkSsqw3P6P5hjapZyaFTS3ktpQNlkwGqstHj3n5/ZW38MWWDbv8FRt78Wo23IdZU7dZ5rSq0zLqousz7NuQxj2U9Za1u7LMM0DKqK8zoQp9t6rt9PktVz9r8CdGQ/LxZsLqc9Wpyd+hl1RXtfl0ZBK2OpgNoBiwaRKNh2vJYINMzpgJmkuU8RrckGmWpJplJRn9geLParn/AFxL1gDF166DOguy6o0nm3kAUJRpEmd5d0rnnV830e3hWPP7ZqUpTm6a9q2LxcCfW9Pgz9Fm9anTD590OguZnOzKvucG1qlxi3TJUaZcdsYdnnvqS0K853zxuxxmjJmZ1bL6/n69snWPbUspoTKYmUVhtqe05PQqYMuGeXUTGHsnSUDIDTIYn1b6nDQ9ti5hCMDEaTFdHk3ESyU6s9XayA7OTekZVozcO5r9CIepyrVzpKctqMHSIjeU26Vpo3M352u2LL08hh9WrdvPrXCdjo6Fldy3AQEmdFnKJSVIBqY8iMa4sZ6O9J8B79wkw5404gLbTKaE4UqNLEos2tn3IkiFOlJS+2wbSHPozXaHImGuFrMnfGHWtpx3pwt0d5UXfO6FkxIjY9VXAnxNmV+JMqzGChQ0JdUkxKfq8hrcWqWw+3k1ZqsuaXpc9NlWOnW0aZXztePh2Vb0+eRANWZHHumGyDMyYEmqYqZcJCmgBMIlApASiuqOpvM9p5Gq2tPcc7syAlWbfAgzYDs2pUg828wBcMgUrF5mzldPhayUy/zu0pbSgNytsopBgK2yq+rwLDX5PTI2QIVzQrmKzHTOX9fAqzYl9BKHZTECVYVSMj+1rQfne6vFbTDPx5mXW2nZ4kY1B1NpcTHlNiarLp1DDsXk9WlYdb1c7WONO4+m4CMCcsYE9TX7JqXk0t1dtWEGNTYyulyYLj09T6ePfJlNImtCzM1GmrN2PMxL+Fsx0+kpo5X0a0zVpyOv0luG/wAbrmiQyQxM/qK5+bIpIujiDrUu7kNOxwJ+fU2S2ONnHG1QFVTkARZmlL3APQPn0LxgeQBJhSoYmwqO8DHLettHop1SHqKAtEiVZsy3XJ09fcwd/OhaSn3Kz6NLs3OL2Y9zWWq9MqLLg53VqCPZmVTWlKxaFodatQBUUrV5LUZdFqhQwbaKg0ub6OBoJZ0J0VnndBjfV5/UZvQhgGnQlNe6yxBtKzbc5a5l4TJJgGGlSZAAJFGmXRYHW1e9PBS3iVYump+OsGwIUqI1erNJ5t6gCqKhzMqxON22O6Bt50xwj5/VCknLdbMqrnlNf0HX8/Y6nM6VOt+g0rCNFHxD0V5y6eK/fZmdnkLdjyqXCp7GvR0Op7HiPbuD0ywu35ra6a2cg9jiOijrNda1USYhx76vtOL2H40iMnTk5MWVt5OudYd5/YdW2qicsae5Sy7dIufqYg2DDEZqXPh6sQnMSw0Qodq1ciOm9crod1FYOchaaNoyt03TU59XI9pjNBtyTd1z9WHd0hvOO49V5lG8/ozyFh/Ygpi31MiwZrBVCsK6IaNHEz9Wxeli0l2ylvg1uVzvokaTymXQs5S81G7JXifIJj1elzulySiu2VWpYtbhW9it7vO5UzgTXQH+rw8v2HOdT5XaZS5Hw70ToFgVv18ysCQlQFbsrtNPrjFbrTpUYAq3tNmNHnfeAj522tzGqym/HCQBsxytJlNHndLzenowOmiPQd+AJOoZmYsoOhMSIgt4IxUAI7hA1DbzxGD5kqoQtVydLcAxQNNFXMBDl65aF4uiCMSDmfQuYbOboNRW2YvkmhefSACqKCTk5/S21L1/P3OlzWiz7bCO3SJ02PnztHEurh0dhn7zr8lTxQIDMd5zPrj9R5qrOzrGfz2vxpEmU9fOqc5uIjh5zaavPFv6fWW1RxfRyIsyGdZKWy7t5OvWleDsuGFDcfV5fY53Sg+rBrYjy02NDHu6rTiS86xdSUOpDVHDyCBLEtshgNTojkyjgqGZmbdO6FQDmpW6IU1iRiFOqWBZOwFSrWTGvM2huo09Qo8jO0b+jPjs90ulcjmEHbUHV5txb823mfVNZdJGnkVf0/iRq7xD5ReSub5vUZ5bISwM2p1bROXYXuYv9OT1f0fzba8jqIyGPp+pzO59q4Ruc+rWtZ7UZtEiwKOhyaO9rXKzTV1B34seTuf34eiv8932Ta6AEPXoM9eJbpDQ1zdsXNaWg246cAbch3NLYAzS1owWc5bOFjdLl7WmzOrerUBKs+lAAkMjKWZGV0ctp8GgACyAzrTDNjdW6QsJIbB1W2tjQjZuxJOLomCFFQZGVM6HJ0MpiRj6DhpAmsEdWDIVOdU9pVdjz1zoczokbImf3cZLubc+69yDsYRd0EveFw2iZM1db0+kXIEa4oILvS+UbTOW2kRpnP5xNPIiquM/nD63XIkRvm+htIjMaSuZrlbuTvTiqw9ecuKsDd02P1SG3Cmzwb1ISVimrt4TExo63m51mlymsNSGbhtupsY8aYy1cV83rFLseWJqQ+wLWYT1a5D1W7DeizehTROy0VFo+duajToy2IDi7qPXXMEwzdRrIG3DHxHT+fuVNCVNo6S6O55x1mg5saddyXX5+pnUvM5NjyDWdH0/mXQGp9LcbxdChl31HI9feJpBWVzr6265W6DIfNTWIVpGIauHdRnJxub6HU9DBg5PRKRoPqgzU6TtqiQDNa5Hkc7U1R31M5eeS410MSmXINjz/XYhbMuTYjZRitVdcx0ebZ1Dovnf0OVElRGsgDkC0S6YZkAaZkJVjIobxKgAkHJacaO6llbWjNrpEdePoSWjp5WF2eP22znzXWH8fRUaVwlAhUMEQznFTZVfZ87b6PNaXNunR3W0a8XybpvKe3z3tEzf7OcqBOrrzVeuxm4W2LjbvPjolPxHy1bjdcav8nP6PWUeQUi9kVNsfR3zsOdyeuUaTFl51qTD2czbqSrD1n3WliSbOrlLLXmw/wA7eojMSCVFLq3n0My1syulMU+ywcY8Ik26YafaKFKjPywFM1YYQw1aorjDVtNNJYqdKq5wM1NnWWfL6RtOEBtOtndCDJjMVHh2MZyanPaiFpyU6ZpOGELAS66PblY83qettkHkyp9d1IHwI/UYYvz71DoYSzkGy05FdSVs2V1MmVOAti6o+R1Gw4iQmnkWMZiUy5cCFaxGpTDOucqmnwJGxC5MN+r2UyusOXvTV2lfdZeNMrulhdpm65+THtFF04sLnpsHl9V7TZzWyMejuJds0LBAjWZk/RG4Rg4GGpSuUEW/ndlitVWBmyTitcvS40toX0rC4OrHvltOYegrC7bmGjFdaeqt6dJaPHrZsnMg8Ya1OTngy0E0lu5pV21R1/O2WhxOlU+xC6tGrK843eW7GTUNqna+BUtyI02Uu2xE5WqkESYjpSXpzWnK+/Ak1LiJLlKyVOkzmgTq29jXWHI6ggzYMvJOxXN3H6AAOf25C23AJDa2rlvd8r6Lnqxk1Fhj1SzBL0oCkWERU1gwiRLeKdV0+LJJaWnmobRIQxU2C5DKQ4dgxoQwyK5gLk1cwxk2lRaqbYafDSsujbnFkYNym1nVw0vw2pNKGmAzWWdHozU5Ee7OFIOooEJRgHLelCWlsu+x8RLddj44aoyCHrIEmRy7z81bOmLrpvI6TppWBtIfYKmmnW2Kjx5TLAhVVzWaM1K3Nr9edTrCymutqG25u5+tpOUOVssJjNB0edVjfwNOHm1B2nC5dfNCnwMO2fpMdNYHftT54v8AVm7SfHXJfZnuRWlO6SWJl2N7y+BM3c2TbRtbYaWFdMcrqZbTCjNOjaJC9dDX2EHTi37rTuDp1/P9FV7uZorKBJz7ZWU09bV0kK6h6sdTpHJamX+P1UBGzmblhXdXgxNBSaUCo6/eyU6eQQJ1V08+jnVze7jIgNuh0KyEHM/ViW1Nf3V4h9eri1anIyt+sRWknILHOXiN/SZ8OZx+kIEyFd5+A7A28npgB4Ow462sDQy6yUqreFmnZevz+Vb/AJ26/OC/i1vNLZq3mDrjTZRzYImV1sN+K6agLtspMCoYFwWWDh1TObRdWtI3TvRfv0aymmnZJ1bNBHoRY6ve8Ck5297PPzeZunw2oBpdRVUWpF2xURWDLHNLDUrdJx6ivXnlpErQuULo3p5GbdWyyhRUMCaqGCkpDIq3G0NVUmVUqu9jsOKdEw6NWuEvn7pbcRmwltQo7U2DNc0xU2BEqHoci5R7cvTJp85c3OL5jbDaej66Kq5mZiVO/mzHodzd0WN6ZyjPpw8TaZjJpZ1MPfsHoVjURNOfSrzZUdxRtUbc9XBmWezFG0Dal3eXOYfzbehRXk4OlHbfbNOeuUUbssloozB6AExcPQwV3mthu5sx5tzJvdkZ+rKturG2oneqq7JTnAkxLmtdMh9jz1hpMLt06prseNm28ZpJ0Dt4NpLhSd3nqlEioHoUrrTiexC0lFoSRftsNv5SqB6Ji60+HY0ytU7YYragvp8iM/ydJQZsK655IbkdDi9LUR83vOONuAbcWZFMOXUMys6HMw3SF0mlfZtBwboGLB0zU4TccTv1LsGVVLXTOERZ6bntfOvpMmuV0yzkhhspUKLSskuJuNw3myB0iKiNIblKJJXACuaqLoce3VdAq8miBa1yFEUrVZ+2AWabXZEQg0U2vaUWK8iMhtTkVK9m0TV1KbRNXXqvIskFcRVHPfpmpemkYxErfsYRmr9LazyF1JQ97lccUaO1ucPq6r0EnzhTi/0vz3isa2derOT3D6bsdTZGslGyaTZCH40tpsriY7tajTMnc02KHaxMXkKnuT8G7J2+QKXRn2mSah6sUiG7Y6ENyiCTUtpYPfSgwf01zGvIvUSMJuFPTU3NVLoTl1evm9NzlrlMnRj6WquWA6424jTV0tnH0Y4SLZ0hVYuN5d0tM1SX8sjSYnX8/E1dNowN8m42fdw9UK17GfRm65t4FbmrnMq7TptqR0Hn4WiPKa7GiPE4JLwbktuDPorthltiuuivtPcl5Q58O653LgW2/kdHDpcvuEZijKssM6xPJGjR0uZbWFVZlnZp9GwVH3jhm/53Q17+TqMtaN3mlTrzb/O5qxY2+tcpaq1uxwiimQZjMqOEg6guxpRgZAqIgESAgko5NkUiwSFIZZkhy6alRZtVcSY96gZlgUZGxVBPq3JbUxJ0CkByiaDokamx5670kWwax6s9TbLK6kRikhq45ShJEW/aBbHA+t8ygVF4yo49FcF1TQNQoWYwtsqixVxcQ5LS0zdi5GhTWOvxTWIs2xnLjhOhWX0tOJ5TX005TI3MeqZChpbh0rmsr3GOhjn2anRp44bAXYrzTKnateXuafYk26Q69TKRz3NlSuI1XVHLrhfHzl/ndvK1dTbUYnqZ1Xa5eg4QhizjufnVnV4bzsRRX3CfVPc3p7RUd7F0eWQpMXsedy/S+W9JjJVTrmcuzzbpcrp+ynTOQoWrjUsQ5OXvQ1JkrdJ0hp1cYUK1BqsDJ9tVCm63D0pfRea9MzTozyV8x6YMuJY4x2ZD28rpZOjl9psLiwoFPIYenLRdeh2fM2tjKoauPqyGZG9FbZTMTdZhqYUW6Z0XNtnBnZBt6G2qSASFuXMgKlNs29FYRZkSUwFJAEiJ5d1FfFqMq4RAoCMrhLJFiSmG6l7uMBtVHYVohUUZpRPTYMIlrKOTRHboZEj6WhJdXOLsUtm1LCmBIEc7p9UZclmyqsXKPKuQ3LlqZesgFi6SaxdEalSNNyzJcNMxJ52ELWa0um4rSTrsioq0x1Oa+jYWnjhN/wA00FEplbax93dz6i2gmNvB3DV1goPT44lyiD11hWrmN1rElVPKnmYWL+LsdHN0tpnJiHW9XLhAbtNaxGhJciWoMRJDYFdx6i8Tq55B6sbUchZ7IdyjRoQjSgGhbudxZkLq8Gk26rRehyusKdGvg2yz2r73Pusbq+exDl7j9UnpVertYDudDdYzQMetUpTtsZMSZtzpyuyq876To/PNBg19xXVy+WxcVbNjSxpKNfM6ObRcvuFnZFS5RoImAZEm4ZpTKferxLlwiTdQ6jQPkrHMTlaESUSH0voZzrZBZktKtKEuFKkUdkVqr3HYhXIn111FSFmtQu0mpoxZnY1vCfcMpTd3XIsGbuHC6Swsk2plcJJlcaQ+iC0HCknVj1oF0RyiZUY3xIxPjyhutE9q6jqdK4ixTGCmq6xzTF4gE+LmpS5JUiQHCFCzO6StwEgEYNKGUBylvG+trT9DHGlt367qGUmEQ5PTTYKXUdJaSkPzllSXCWxZMffsHLK2ZMChs5MMW3l3zSrW7u0rzbWAz01f8F6YVZGNax+x5qtmOQ6Zt4eFsFu2cWOkKn3VLZJ0WUcSU6ITE5g1S7TMPA7Qkw8nUsEVWs0HL5nElQOt5/RW1PZ5t1hmNHih0cv02a0Pe50HPvPr2RE2hBolvVixQNJm+hZS6LxDonNYq0mVk3pZ5i2VCvO2rbmbZrd1xjrHOdOjvx87KNsN6ud0mC7R8/rRkoNoGRCQgk7oIBXAg0yJIJkFlWWoTDzIsrVljWtJdiUdiVEh2pNPLYkgUJmukNsToM9cZsKvb3LTiz3txldDnOnYEZhRIAiNbJDZ3YQbF3f5a0YWNdYZ2MDNrJ5w1RdTl8ZZld4e8+sS/RivNTdF6vr/ADBZjPRI86PHXoNXA5MnoCv5THg9dXyO/NXSK/mk6r3dBEksCE3cruUKdECHOJ1UEgojsENRAbs1Gqoh2DJCLrNKS1sW7tRDrbZgptarppMpujorabSY9UbLWVml2D6TgN5LsLvFb1lUxEh4LSGqaUCTRLbInUE0G6Z+NMdmnWOT1OnkuV9hDG6qLdR3Z8u9pGyKg00CpDR0t7j8hTevDnFgstgjPCBczs2iTdqwNinTrl5QUWer3mehxdBZZuerReYHT5i3Y+aTHRBxEqvM3G3oYPDUqIh93tr3Sc1eE552zh2sZRNPbrfkx7QFwJ7EqlN6ajrEn2ZmA9y9dU0qPowbCvZGTpKJLdxwIBRRoTVuJbKRSQ3cWgkVFXNHdBMrDtKHRldsYaCljDlXKyqJcVQsdI2oyufhTjSu+uZKMufyPUiNPMJd7mWnYQYsC9BSK+xt8kNkMWybV1Pj1mZPl7FWCO0bpnHIG9ijIHJq2sycvRJz4l35Uaqmnj0NpayeuaxqGIE6rrTooFDcrMg4o0paJlPTUkmw0NnMcsWJsc2KmuVbcq8XQE1c52ssVsvJFbNalwlKIWw+KNIWQMbQ6zR1jvOep87fnKG+50JO9T4r1wG6W4oeeMHoAZk7cxG4ZW2a1QW3Q5YGZHKzOno4uzm75KH8zs/Ih1mnnWa6p+1ruKKPTdTHp5QlHOyXZxVx5FxaZ7gFXFapl1kmU1Upm0rdlcmQrNZs57XZiaMzNjz99tVViw1iY8qOLUaPPdaxP1S0q42ip4l2fjHTTKQ1K2jeFZ0l81D8cg0XlTd15Istby/ofN3s0TtWWHeCCrJ1prTYG1k2Up1TCbt9LZyKSyiSQlhF1JtaB0KlZjVZhiZVZIjODbXGL12UZJ21dm3ZmKiv00U6qmmruxE9yKr1OtlIlLeUjR5Md3V9A0uLXCjtTlyqpNuVzOVOzq4GWGhbgUydGmizLWqEmSRrm6mQa2JXeLRrm6mU2J7xuSI3sG9XHxcDojSncrzfZcUno5g7lU00irx2FQyLoyXTC4BrqDtxY1CrSOYwEXYB2dVfR1lXylNXVi9SKh6B2jkS7Yq92SXGBS8lpqped+cyetzOXVV9U5X2grIrVOhSgytq1m2LB44xwZDkASWCq5+Ssreh0W3l5rbYysjtW3AcPnzdNRbvO5Gfg1cOVFWh2BJG1dBIFxs1NEx5CHZYAIY7JjSauA1eLl0EbS54jcDw3hUCW1NTSido7PsGO1fC3yCbGTTRcW7Dxrq5lXef02xN/Q3udLnqcjSF7LR6ktCzQW38wjTbzM+4lG9Llxp09Wl8jlSdQZ5tGq+mN8vSDOpnysVfUI3NGZXUD5bYGPRJ3PKCD3bCYHG4+h24cJmgzs+r5vcsV1ekwTObTvstTZRyOoSuWyGq9F7HxlboT64hef0uzd4puLZWm9doebLHb0VHKEi3q45Qi66ujlTdTq8bljcnU0csRRdaTzAhLpyeYt1fT2uaCX0djnjsm7cxB2rb7riE1uf0gvgEvXze6I4WVV2nLc9rV6NpIyEina5zHhitgePEHYLxjljriyjN3p3OchGnow55Jq94XPoUnRmOektm/LBCFvTwDFF0Z/nT0roTPMoYnvywAVo2NBXIC5e55i9TOtDlamq6onlwsOpHywXOoFy85XTS51dGO3mc1gGrtseIx1+DLrUmyl3Gdu7u3iXtIqVsxcg1JltNgVgpTgmlRvAxpNi4JVZ2h0VDA1rZ1lo2kyjstzZ5x6TSYnV0NlGBjoZURZbNsg2Dery69g9EPi9GWmMKKk5D2vjXRU3d1Dm9W9pzgVzY0qgt1dK1mKNnPoau4gZnnCKNnKOuKYOtXqp1yJMJuGtslDJp0OiOYx5gWBSYVtC6OCgFy3l1UNdp4yH5un11Vg6FR1/ls3Ft6Q2clqo8WbXEOQavqJqXHasqvQTceUmkh06gK2Osaq9BVwXbpxDcYWPNNoE3lEdiI5NJY6hiOl1uugeu7YmpbUk+SGKWs1ktSG12KbqrUY6NVdebOfFQ2BtwIKRwiO6NaG5bxMrkXRpNGg3yZEpUOMkGOEghYs20yPtMvVaZSK+VNroqV6HggxtZqXcS0ZSOBo5HSbFRYbkXEC5lMTW2EaoKr2sqYqn2cSMSX+u6HRc+9R45u5trA1ZzP6G0ss9Lo7xma5lt2GbbHRKAspivzkpCuCsah9cchlP1wq7dVW8BWlc0i6wkzQ5TTjs7HJulJaI8d9WUdoFcjec5s8rtsKyLmboV5xNXr8fGbO83H1FTrh0FmoTq9HCZo7a5x5DLrNFoVIOXfs4d1Em8Asozuk1efjaYqLLI1LVTPi7TJQ9HznaWZMVF3kbVjwqNTHpmSrdxjnLzFX0DKVSstustk33DFTacrsJjP5y6jVxp0Z0pdcq4ZSkiUdMpFWwbpVbRLKrU0sSR50iUxdXCtRV17luqqoouzStuCjbquS3NaRhNFZPzomzBFbmiSCu2mkupsZIchi1g2js1IbpLc2HBKbJZQmzWBiah81vShiMtrrBgGggqrINpqzN9UoMw4tGtmYsGQ1zAUbcJFCcZBiZpOTLjC7nMTnLK2qrCwPLQ6Ze1kAlaHmFPgyKLq+crHTd/P14NLpqnWdfiKkhzLuoycpn5K9VjMdmZ0eMvAPQG3Iybmo0tyVAXOZuRkSCIWG5pwatq4BDnUaTJNTFonZWnDSJ1SqbkVW1EZzpNek6lhU9Yx3rAVKUrwxuhXatSQHU1cO2i10mmLRPaKoabWVZZe+TWqXvxk9Vz+mZKSjShDrVEhDyaNlt9sbZbfTKmdo4f2Mc0xiYzM1RBv4LpQ8+6BmengTn9E/d0uN6RlMfQyVi4rB0Y+R2dJKr3pEohpytkiVSVs1Cr0zjqq5MwrKGUtEqKmTIsLtdgXS5tHDvq0LjplsyluzJwlU19/CkXn76tBlBIO8Q+tnOpfmBEVgDIXBaVdka68gYMBpVcSYbq1xYjanPtNmtjoQctRIEom5j91XPS2JIcS2MWUpXqqvPI08ixx5blw652jpIosRO0rRqqmboXWUrttDRqxKtYhWjNzLFZixPaDc9pJoGzToY9KqrnhMGF/8QAKBAAAQQDAAICAwEBAQEBAQAAAQIDBAUABhEHEBIgExQVMBZACBdQ/9oACAEBAAECAO5zD9ec9dxX179efY4Psf8Afmd//gjFZwhYVj2OpWAleHCFYPQAHEpRjIOMpiNu51LyFB4uTHdgL2KyrN7iyM4cabbWtP5EEu/NBSdLVXKWuQ+/KlzHYNxPQ24VK8extbN5WRKvwZNiV4aW1/j36q99+vPXf9Pj/vz/AHce/cS5z/cAjisOELSoLxQUFBYKOFPEp4kJCMTiDFx09DnfzBc4XxexWVJvCsqUAVoLeOYUkkfBxZOlrrlvPPvy5NKxKsQVKWpTkWzf2R26RbC9OyQNiZsvvzvO/RQH16frz/Tuc+p/wOd+hw/4Wtgqwhzv1vgi4bv2Jf8AlzBhPTi8WXQorDgUHM4pZ9BKcASBicbEYwcUgqJ9Eyzf4+V5U5e45iD6bHyQtbyAVhak/PTDWOyX3l6jQbxsqnVvJkFVvIflfLuFRKXG5Hrvvnfur/Dnx4M79QPR+nM7/qSPXfqPrYzJ8t94Tafao0iWzPjuri7JE3KLcpP05zOJClYccJxZdwqc9KJJzvMA+KQjAG8axCVlZ78uqM3NgTIQ4ioF/hBR+VIUlz0p0rUtOAhWuvU763AneC88twORmbKylyO4QCkej9B6736dzmKzv173ud9dOD3zh+vP9D6I+5wfRxdzPkvSHy4crLam2iaiW1IQ4tM+s22o32DaD1znsH0UqKyoKLh+LhPsYEjOJxJTiCgR1/FWE4SsyjfF9K01aL4dSgoKAniyEfFKVBRUddVUr748hXlqtwqhMbLLWr6c+PDivfPoM736kc79hnOcGc5z7D0cB+/Pfe+ud5/jsM+U9MecUMjMsxZFXGfgbDYMvNPJVi8ZfrNuqfI8GyGH0oxjzhx3FF0kuYsKzihhIIwYgpxBTjIWSAc6oqMo3mOheVg2DHAj0MeHyUMWkYrHMXlUmoDaL995Tikpow+4oe+cxXpQ+4zgH1Pvv1Hs+u9P+Jwf68+ve+udwZcS3JE119eR2o8aNFbjqi2VE9HYsprDyCFAg4xKq93ofIcOcs16u4vFYvHEuBxLiVJIznAkYnElBbKSysJJVnSVEqkquy+V5VG+KyvHMOLzrZcDi1EleJVVKps+O+l4jNah+Q7gpKQgoixTVqKwYTzSj6775nfsfXx+ne++89KHCPpwngHP/F3O99TZTyremlEY23CZhNRWEMqZW2/HsKCVCRJlRl5w+ieQLWo8hV570lRViyrHccUrFApIwYMSBic6nGigPqUoqLnzcVIN0p5S1VRvisoX04slfyS6FEjCVGAaINo8hvEJTTqJI+JFJU7O26v4gNmnhWtb7Gc/259flnO8xXoe+eiPXfuf/BJekO4WbGmtNNiOx4URmOyhJxxDiXRLasal2GuQ5DJ6ST2PletKukuFxThVi8JUrCQr5kjEkBJTiMQp4qW44XCouLcfdunpTi3Kld8v5Fz5LV81rdWXlFau9cNeKIVw2x7gyzsuEHF5q0qQ7Ar36qLWvJiSLil9g9zve53OcAPvn+JHffP8CP8AwA5z6WDHxDLLMaPEiX2iv6pAt2kIOPY4t0yMkLluSkpBmohvNg9aVWuJV1RWVl5SipS1lRPCcCgoYnARiCMEhSlEqKiXHJCrgyi5lUvZHA4HEr6VFfyGdKklZKoB19UVezDoM1fo4pO3yikLjz1P3CwnxNa/5c9k+u/Tv1V6567/AJn7n/DvfrPYZyMzGZjttJ+OxaRIpoGzfFwvGWt9yY9KedWVrON2S2Xojaqt5CvkVKWSsuH5gKwKWQpPr5JKSFIJKFLdcWpZUVFS1yFXBkh3KtWyqClFai4p4PJdU+XlPIUV9iHXCpW058iZS/RKFzVkUeOqrn7BjKSX37H6g96D9AP8e8+/cGd+6iHu/wCXPbiFs1sqCGkD29m1ePp9RXbPOadcmvPuSlPLXhwnDkWd+aitmpAeL35nHHCta1dUeKJJUCMQtJ+Tahjao7j2LJUVFalSVW6n8kZVjZyDwlWOKSrpJK3PmsoXFXrqgdgwkGThUk47jI7VzNrRrmvbpYded+vM59jgP0B+nQCfQ/xCfj7+PPgpOKz5yI0RWdzpHo/TnPUlgGHJrLhKsWQoBSNi07ZaBrYf2JTkhfVFwHO99INXtVXurUh1SVF4PKd/Mo/MulwutGM4hSFdQW1hxxx1a1EqKlOOSHLZTiXkVx2YqUVKUpXzcX04PbgRjA1koXZtLPzn4SD8lGulSmsJSvsVmdJ9c5nc767g9gfTgwH6cz4/Ej7JwBSSOBPG0ht1ChhDggZxQ6Bz4oYcaI+85kKbVDtIl8lZDM0GwljN2pbSiW4Xe4ThPcJ9xrGs3GPsknYmr03hvl3n9MWn9AT2JzUhpxKgp14OfkLrr65S5i5psnbUzXaNOjL0mAvZgStS1JPyQFK9EpILYZVrKUBS76KcUh9IV8vmTHmMlSEslc2b36H13D76PpwD130nOc9ABPx44n6dSpGKUohSc6koLmOYcnpZxIIc9NgIQlKXEOD0PXOcUmWwgpKVRJ1felt+J5NsvGOvXV5ZKskutOJCjhJBwn0T6ASpMr9px78/50viUiaJ/wC9Ct/7/wD0AvXLtFkbw7A5fPXUi7h2usVYhJ9+RshK2RRKysrPFHCs4c6nBjA1cpTlxX4MtWh9FDolCYXO9I59eH1z2PXPfMRicAIITgHAEpcSr6g/kLhOJUCC2pal4cnJgOTcbeUeoIWFNlwvez673vXEvsJIPS9GsI+yfs2D11U2wkuO5xTDjBBPvpPelQIOBLoDfwSlKUtpYSwmOGEsoZaacQsPuOvvvRX426I3bVJRHPJ+QVbGCFKXhJKh1WBRzgUDHTrQZIUhd/AUUKlxvXfXcPo/Xvc76HoehicOH6jE4Co9xJGdQXCv2cOd736Atk4vDjwjmRkJwqB6FAs4vHx6OH68Wh5sGwsv7UB5rFY7Nk2MvLbXpLCU/FmNKhORFJ59SegjEqZcTHNFMgKSXhNNqm3/ALAuE2cN5bjxk4tQw4r1Qbv473vnk3IKr8g9UBjnpCSPjhz4AVqKJGDPkG7GnLD7MqLg+hUfYBzve/UZwehicIzvSRg9BRPfl1JJClKUAMOH0R673BiMOLw4oSwciq9dBSWMXkj13/B1ElNiaGDE1mRQT4E6S/K/acfvkNlhnjuPNuMvRyjhHo+hgKS2YjkOS0t/X5+rSahyIoekpZSITzD4ON4ST1+LSSQfJ2QhsSlYQMSQfhznAlSSkZSoo0lCkjAvs2pWy5EnVqkkd5wkIiVQwnvfXQfScOD0nE4okewpJUQe+0ezhwnFYfR+owYjFFeHF5PQwuTjfsYks4vH/wDAH0Rb2cZWiVowZLN+5IlfnDpenV8cuY5juOoWghcYxFApJwYMSEZGcjqhLaXGckJsdbmUUqoWw0K5BQ/HmhZZB9mNpLih5PyErYVKwkpxKSEgkpzhHw1lNOlKZQfZ+PevR5EUsvVNnQSaxcNiDG12BTxooJ9jO4D6B9jBhwn6Ak/VCgQVFfs4fRP06MbxWK9HJAhGWmGo+wWCvJH+IztvKvRo0BhvDm829m/Ill5qa2+24VOQpK/nisSkJLP4n656H8SEqQUJQ2xkbGS0UqcMk2LL2ORWcYupL08kxicPqBnjGkKfKYjG8PM4vE4ofEgAtjOqOmNU6Up/GULZMcoKS7+VcGlesKZetRa1uigUbTP3A9czmDAcPoA/4t4MGHF+unD6PvvoYjFYvOnD6WISvYxjDkr0fpz3IctH6+DrsADNgsdjs5jrqnCHEuxJqFpUlTtdLre9xrEpbbZaMGfqs+p+KHI0qOYrbSGQpXyfVJycmSS6ZCg8FBC8jNVvjbxzWtNHPIcFEGfhb4c6AUxogrjBTWipFGafVaSHrLtYY3ImlHQB4+HjseOz45HjlHjsaANDRoidIGmp076j13Bnc76ScODBh+hwj2jE4n0vCMVhw4fsMbwl30cOT0tK+QPcTjBOSR/jbTFq1CkSnH3N+upb0p5alnOdblMPoUlQdlNuQVMpWnGm2EtMRYrFSfGN/wCG7ihjSq+9qrVlS0uIfyUZi3w4SpKvhJQtIxrNBvJTrhUp0+T8TOZnPoejiGWG2PAzLkVMVESJHcamI99UffPY/wDMnDhwejg9fE4fojBgwlz2cOH10++Yj076OKyWiGqclhXuN6k/42cq2OtVUVkYc3S3uZcxayrCnnCGcYbhygsqUon8iw2mOGExkQ01yIrLDcmFsXiC88JWuvxLmHt0e5fcliYZa3SSHPzOL4gUEC2qt+xzCh5mfBe8b79pz0BlGp6zqen6t4zRXLSlMZhpp8SifZH+Pe++/Tn17nfScPo50++/QYjCcckuWYsELOHD/g36d9HFFQjKlIrle4p7J/wcXZzIcXV6n1ZzNquZ7zpUFAgNhlEOvpKjxntfjdLpWt5Tv5Sv5tSo1pWTa1qvjQ2mcAA5LhbD4ms/CVvRtXCb12dKW5hzhKj1oarih5cg07/xcS42GvMgdum5C6TXH9SMwOBAiYMnLfV7GD7dwn13ve/fv3HpWH/A4cBBBubKJWKirhLqlwo9oT9e436c9HD6k5yJ9IvqT75nPVlj8XT6gDFL3u6nPSlunFYEst0dNVabreshva3XaSUhTv5fyfP5fLvajYtb3+muWsH05kuFs/h/ZvEFnXJeJUnvTnGhr+UsvyjC8Yv9cUTnmPGDLzyFmrx9GMtxZBhqLtg8o+wQfr8vYOc7nT7737d7g9Ekczno4fY92rLVWcEhUl12BE+/Ws656Vh9T24hkFB9RfUkdwYc7i1pnIyFEE9iRtVtbSpDsh1w5xhNdE02jr4YDp25yUq0gyG0pckKuGrAFKu9629rvlHWvJrD4P1Vl3E23xzbaDKipcCXIZbhprMgCevw1KW6t4vJd8uloTh5DFYjW1zZiHkriFZmn7n33O973oPsj/Ieh773132ffQcWW8Po4s0rnofZrDjnpWH06mEqemEv1G9Sffe4Ta2GaTTrjFqei7gXUZ9xaiQEBDfjWmhMAZOetZVlJjV+wwbKW4JEd1iNZ67t4PenAQYFnrHlzXfI6HB7dM1VobJLybGsnay7TtzTIcc8X64wdJW8sq73Yaa88WT7ti51erDEpxtSHIS1GWfp3vc736c+vUn6j/DoJ+p+vcGAwi1ivbx1T2B9WvTvo4fX5FKdFcr1GPJH2nJdpHHKG6YsQ5ud1G2WTFv9dsIPRjCNYqdfrW0YpWz2F1OoaaedumV+sytcmUkqnm1k1jT9mSfXQQSoOQtjofMVH5ZhzHss0T1WDz65WSTGgSXGpe1zofk7xp5K1PYoc3OjBl8m9b0MaAJi3sSW8gjJf073ve9767gI+3y73/Ee04ffJ9u259hgygxvDhwZYnUgPYwn5g416d9Kw5dSYUb9VZafS8HY7v5X1/MK76OWc2arx9ROV91GsU2rdZsNJtVlT2mtpjwW9IoorXMuZdrOoK2Ui/itwYNPMqnqaVR2tBa0VpT+PbPhHxKSDhPy/J8625rfMFZ5cN9NMnJColJsM9EatpN4q7CG61qO26hZ4QjBmypvU+PG9NcnvKU3jYggpmD13p/z79B673v0GD7DDgyZZTkzKzW5YPvvvU8bxWdy6c1AepU1QDP4Sw4/Gcx70rDisCVNF7AykR0hL6Sk446zNQq0vZFjrrMVAy5CLRu4m0stjXdor7KwoNLqq6MgY+7eWVvOp4MZjc39eppG2RNjEeRW2FTYa/QePt80SM58PiQUqxRKu58hiEsZGtV3erQrxKKyDWV1buNTA8a774xXSeIGjnODNjVsC/FmaKzPbCWg2K8FNgnve+gft3ud9d79u+/kT3voZOmyXomMMqFuhtXrvO9J04NYv3sDmqD0FJPo5MVrZx3BissJNaxyzXDmKZSapxjOvklxT64ydufL0YxZNTt0HyJvW4zCtcG2amWVCw5rWyTNeodrbcJ2efez9dhrRczamu3pbaUw9ehpqZWs2OsUx80K1lxTRaLbiXcVivXcTjIjtoiVVMWP1mYDVRFq5+qGJOrZfi7xbqNcfQzZHthV4bb0FmaFIZH4a9RXYL7h999d73v273v07zBhznsHNhs6SW0wMBJnMatM9KwnAXjqCG8Vh9bGNaR3HEIWiUqU7Nnp1wY76VlioDtuPjk1cBlgjJAUFJfZkvWrhw2DDhgWkhoPLcwltVHfToPj6tYr7WhqbN68tp0t/UiS6qgrpESTr8ehbigHFmSz5nZ1pKXOumS688Xfmpz5AoWwaxlin0TW3a0xWHIkJSFtrbeZYRTwEgjJUrY9quW/GcLS5KpgyvguMwWFt37UST77zO/Xv+ny6kFK1Nvj0n1aw659lxJBJOX7SSSRnyywOtJSr0Ts5pk+k4jE4SrLc68Ou52yfqWc5NKEO4883jATj2K9TFTLZ8tPV2XLbLUkxprgmMKABbqJ8aRrOykXkO1g29qkeOzstnrtbGaWkjDgCgvHc8zsUrVDhjvxn6mbFchiEKoVIrEV0Wu1GpY1WNXtvTilDAUkhQcS4mU6Ziwc8giWCzMbujJNU0UqTHHJzNpBzved+/O9+nftwZ3d5sPW9fvcGDBnkWt1mWk9+WOo1WVhPvcJmv7Mi0/pO2Zudnua5eDGMTnSSbYa/wCnfVq76JeLImvFmCtkoDoOAbXcsGJn45sWnM1UFRWUCUWeaZERo9n4w7qm7X1k7M2KqlPqttRj1MfCVJznFYoOJ8rIvDqyZaZWPiWVek+uxpEGX46nIx3Gkzci4yDhCwoOC5ZixyyqMuE7oC/EDXiiNoKazW4pDqY3qcman6d73ve9732P8zlnK06LsVhoEL0MGTI1I6wvvfV+zGe778klyGmZ/TMz8rTNenBkXB7OW2UHp3LWfU2rdkmRMUtCMcySmpU1iMdxXrZ3IyYtaupZfsX2UPvfiMqSl5Mt2G/443xObhQ3UOn2udY1NltFTPV4zCFBWHFD0vFB4eVkvv6ki6TKTNyWOgt+lYzlfnjTEY7gXZrYUyFA4rFBaZja44wjIoZyWqQ4hynkhRDYyUmUR/r3D6OSnMH2BObbPiMXrkCKPQ9E+RKnW5wUSMW9MudV2X0T3yY5GwMKrV1rkaXjScBh4n2ctzQ+nc3KUqJ+RE5Fm3epvq9STxjEYvFZMF1U0+q6/oNjqdlDmMqS4hE6Q0pTbrobyBJ1jyfY7Hs8+2aqLqFKpNkv6ykTXS8Cukn0vCHh5ul16dOGziTkzJZJ6kjFlowT41KMdylvbNyGY2LxSirF4tNo6gjFZESjJqninG8r7tK0HJOWL2d7/p0Y6tRGD73c/UoO02+gVAHoe5sdq3X5Ml+TJe8ObCHYCaKy9+TnK1TOEumQWXOYMr1I9nLzKPDlpLU4nCkQf0FQI1fLYhLtERnG8Xi8uZcnNIpQc8pmQ78m5TiXMS9IPZLqo7jtNdiXYsyGqqxpUuwwUWFTZgg9JWVLLkyV5qfiJ0pW4IlJnGWVYCg9cLWQHPGgTjmXcql2WAuOcKPirHDZy+pKM5ESTOdUWwgPtQbKDYGRZS//AAcBlL+w97VNbbtFQmfYOdVnmLV4euo1drW26dbVgnxldg+vJK6l1kkumUdcbzuUraT8vn28FNgVvMplJU2nqy4rV23UxDNRTutFeTVzRWMVj3LKZtVlOS6n5pWZLmdDzjKHH4zxalSp0SlXrXjZhtIwiAirug4lfXFKVKspD/l5MFemnchME0yyohSD1QbEFXi11OOZZLsImkbrAdAJOO5NsnX+jEqRkcOmY51vEpJ5BxOTjnf9O9yQ77H0Hq/stIhbhaeOqVPrvvissYaozKsWHRMaYdorTDnkVcVloku5LOjp9y7z+t/SFkLY7BRrddnyUBIQOrLpgsJx7F5CUwVZIDlcqNVqYs9zsLF51xRUkYMVjS5eMKkOtJs0Or7SsTYFbSDBgw4pDcqLOVOkWj04EZ5XEDNPO4iwMzJZUcQRii0a/PGDgx3J5s8VE12Y3ZGwlX867BT6GJMfG8kGUtBaAw+oWNmfnf8Afry8XJB7ncGd3CVHQpbaAOZ30cJOeWYVe+Dig8mS14tngnN1crA3isfyzOg4Dw4jI6C2WXG3xQZuc9tPWknFF5yhabwC0EVyemIo49iMmCvcN8tnYKS+pDgxtArW3ZUZhUtbQcWgT4zT/ixjn2bxAeLqkgevKIhDUjuOWKZaphJBbPXMbMNXiwIxzLZNniDANkqlUcSE4nD6BhhImLeU2GgAT2CW8n++9zuHO9999SnFqfe4Pp3u0Wehwd+sfHlKMI+pJw5OiLjNOYoSS+lZ1217tDtGE4RINyrQcSktTEuVsRVfOVjuP5R5YywEhAxZlrhMNYMmJrFWDdQtWPZ2SrZ3/HtME7Jehy+1udXx2dIpb3S9i0kEhxUVc5pTi88QPfXuMAB4rweu+TBHzUxuIscl5Ow4cQRjhaMTPFOJxzLVVlnYQ2E1JfCSkJBCkjIY7YKcLAa+kHG8mYr7H6n6OKeeWrhwe++tmdjtwihKffOcB9H15aroDyCrJDTZkN+NJ4Fs7QBJOP5cq8fCtjrZlN/pv1z9UFPGSbewipxtOLL7+sQ3yyUlQVjiahZLxVk0xolXN2C1ny6+0pr6c1Bq6iEkOtbdqU9alfCO4+1rFTrdN9eAR0qx4jAMB8ktsnVBtybITTNKiCjAVYwYY8VYnHMszbFJrF3rlcbdADeISoLwZEQozl4yEDOHIOM5MxX273vRnc7k6V6UUI9dwZtdtpEHfrXQKTAc7hJwE4cPqzhzIzCxhDqXklesXDzlGEkl82y/GrTaVidiUBt1bAeMguPM40Gxj7iF0kZeNBOdtEsLRiC+Dk01xTjRu9J2TXETIewsPa7tMSRNf2eRskX5tGSxBe1HUee+j0jGUvY6U531tsqwlV2xT99k30u0lJUyGW2Q0YrMKMxo14vzRK80uzpGU0GjrZymVbAMaDSVh0NJjh0yVANhPog5DxjJYXne97369xS5j+cUVGVI9d6DfvMpqUoTz1zDis504fRzypT1ryDktKUyEaBcflrUowmSZLni9DSzlniAA+iWh3JORAyAkYoz5Gu1zhjoYZDSkT26x2aivdfKslCrUh3aKOk3H57dprcfW66eKvY4ezbNNmuXNelUZdBovD9RnWQkPrWpP034OJoqKZ49t9ffrnWEtpDaUBCkvIepma/T5mhmHIRAuqmW4Rl1iQ1jaVheRktCQp8oxtISBw5EyOJQcH37306tbjjhwqUXXoLGd9bhdaHA3220WmTh99JOE+j7OT4kuFHcGOIkh5LgcyLicVk5cU+M0wJoNwQlIkl9x7JbsR2KlOKyc80nWq+YqraZSUu48ISloqC/6eTCIxtzYdW+DbyounKvJaLBNixdSpC8tqpOs00T33O+oyevqJBJ9W1Zs+n6zdT9lmGyanNEcazpUgsK8ZyP+pneRZexv2Wr6tBKxkjAGsbKyoREAS1OYgRm0xlR3EKEYxckpfzve973O9OLeJkuEnCRjTPQfXdskRhRRU4Cc+ODFF6cu4/uC5/qi0FibFy48nLgT0WJs5VjItG3lPMWCbE2F5Lhp8dz13VbtlpaF1cu1vxZqnpUhEF/5lyc/VwssV1Ybxan1gyks5FEgYsOBB9JedZRGtq2a7XVVzUyAudr8GfqDLYwJ/GpP0TjAcMhQ9DO9Jtc2lGvR1alKYuMVJU8glIxvI8fxx4pa8KXWvTqnWqx4OleJDSQEBClq5GQrJJViBXNsx32JKTjJh5IRLQffT9XXcdUsjFlRkFtGDyx/wDq/wD+sWvlKh2rZN20TZ29wY2Jt75YS+d/MI1NGzSJpxUfyvISHtfboP5KaRNF/DTVyq6LERro1s0L0D8Ov6j/AMH/AMLaU7s96OaxdaqKIzUJFeqCWU5Ddh3UeVGxK3FKwZbIrlyy6TismJjq9DI+JyfWv6wigmt7ZDCtOZzqQw2USELw4PTQQHy+U/a0zZhpgU3ZpvAsDI5SrkdNPG8NoA3Q2p8aNSsnghCawcHo40GUul88aFWllMhucghGVpUmybzud9kuLPqQvDizLfix+EHW16uvUNo1Og1DZKuu0V/Qjpeo0wzpKs3yDUIqcbIIPdkOxw6mxsamM4Vvy2ZM+0rXWJP5nHrae0vUM/bMnblrtGrU2K5KrJ9bK4+Kalu/lpmkKs6rXLUK+XqU3Su2yYzpOSBXqHoGOWsJJKruHK16u0WtidGMhpKzJUs+uxgMeKynO/S0zZBpBi5dZc4vOtEHrIqj4Z9b+LLPFmSjdAhCabGmvwrayOECSXSC1lQGg8mwbUn405Sm2ZVnMJ7iis8GS3D6UXV1UIYcWM+GxWeo10+31SjdgfOmh4MHvbcrDVFBBHq9OwChTsM3Y4VdFjwSm+yixtlUS5cQCmkrk1v8/fYsXGMBtHhkZEfHIy5gVBioS+zHn2sqmlDB7hGSIBPp4RiD3rZadUtbjj0l3jYTgzjKm3HnHVfSOFF9RwfQYcs82bNKNarYhcl7AWik8imnPiVJzyDlifGGfG7VxoVaGI5ZkoUIiRksrxIRlJjYWJ4cHKhTWWLckdwYMWST6cUtWLLq61pRJwFpxbl1PdLKIMayVWJjjCQrvdtNcagtkHpVsrlgdaG35a1dS42pQ2o0wZLzsl1tD4YQMJ8hGrLOOOKWotpbTLnyVxhSQ5GLNw7U6203g9Azm2D30vF42r0MQ4p5anSpCEITncCg6p0n2lLIdLp+KWy3zOnLPNmGlmBmyouS76axGExjUr8SKzyKzYDRH6tyUvkZMJsNLRMC8ipOSlYkIFGWisTkvJyAqMX02TR9DFqJwYMkOHFKdWhHpHoY2rfLbR6XfLjQqg5a5UBkYT720wjU4zifXNkTZHVhuWVw3aDCeB2vKoNm+smE9+KsSRnkY0pYNssCE2kybRJeRrUJ4urmTKOmBzowAiW3VKuExnMednT4dx/XZsUnpV0nnASeg50ke+sJSH8CGmAyplxlSfW47Pa3WqX9Zs2zzbhxw9ZxOdiNVDPiR6RM3W/n3dFc0Ox69a9iphJcS7k3OMJcMlWJxIplsYozBIGMqqnCLplXpbh9H1KeT6W4+7CinBiiArHXPzTX6GC0gm1NUGs79NsMNNQ2yEjnNlbum9YzcjHVulZTPoOzmryxntY0lsQEKKc75JNSvH3eftPvhLSXBrcG2lJTHrEJA9IDbX4AwwmxgwXZMx56xyqWrOsSo+wxJuD2cGGDJlLsTsiHgSn4fGOnFGO0hJCg6HQck5aXb8kH+xZT1uLUSlYeK462n4L7uxSlTElVDP0WlRkQQw4HRNS2lCZJeIxCU5UGOckiaDnaR3ts28krP0dWojHVWEuorxhJVnVZvs7UKzebTUKkYctMrMa+nc2w14qm0pSOfHYWtiOsncMhoukb1WxHb9yqMqS0lCW066Ogd8kmMq9UkqWlv4gMppYDhlKaXFAwYfUdCEfBtD0WzebffeWqSzBa/XWwtDgacqr3qjgzX66XEXWSqnZKHUHEJKSOMJdxKWEgYccx/CVr3i4fhyY8tDCvyrmRnZEuM9ayqmVLyCIlbawDCYqWZvjAt5GEQccM3G0gSyvE4n1WGIev5YBeHKh1ozU2P1Jfcxap8ugYOdHs4ciyredqwGDDlplXic73vrcl6y3AQnBnOXw2jNbO3ZETsjt8KR63W++lKQypgaGBnRnkvGzsKgPw/BKgGc1CM8Z2MYwE+jiRHbSEIZatxMlSmmIxjOxkw2YcmLJYdZXiso7sYchMNodbUhxmfD2uIyVYopDaVlkN4SoqLin1kjPJtZOM6bKso0lwuR0Bdc0i6apl2qqeZDk20S9lssDX9Nma5axBESnHMmY0nJqjgweoCoRGOixScOQ3IDspyzR7AlOjDkhypiZ3O+ucq4G5u69XwlA9s8rCjB773yC5pLEYDAQcuRt+a7m0CId7RPnbPXyyyYyCPxwUeLyPQzyWSuUkp5whIr2GRJyxyKlvEn1HDYSGWQm5VBZsosFlcQwpUCC3KZmtvofZUheapYZrihi08KZCLdh5JPY6RhLGICsJWZDz7zKinyFrjli7MKoaHUPQ6+EKRcGbVVkaeaiRCvdntbF5+11agjM2etxExg1j6pJbDhlLwYPUIwFDFixS5nUKgPKyzQoen3CQXVfjSn7oTfStWDkgKQctDWYj6rO8PatGZSPQw5ORvA1w3aoRuUwLjb3FGG20PiuL+bTLce/JJXhV74kaxHSXjPXDLeIzoxjG8rmSOyEvNutVqVI+JaitSky2pEZ1hyPIjoFFNZWxPjpWFBSJTbqz6jg44plxlSy4t56S4MYSnN5YbCoP8tmKUOv1DirFCrJyvjSoFTTU9bPdltOq1KFT1M8xm2MYySXS3kgvFOJzuRDXKHqxTJBKlVTrSpjchOddcOOKtZkKLh+7adgYqKNypxJGWprSg9B9Wbzz1RHQB6HpweS0a6bIQzYpoqSXrUd1oPIbUnLbGc8cXuA+SFslpAWrEjkOK6zj4lmEUFB7ja4ZwImZeGZA5FaWh/BJjPPIdafjSIio0HWb7W9ef/Yj2VdY/NZCtls+pCWW0Ol5QXGeU68t1aw00j15WbcgyayQzDkOLfnRplRdNubHZVr89NTBqtbnU70HUdEptLaQ80MaDRnY5iMmKcUnEe45rCCcnicFrBgriLkJntnJTmKN1ZUtSST0Z32w3mh1/slDluazG8PrubrP1KJFbA9d7nlLNdEsRgtFSL5ytLGN5EcSLlyGrWbH1sEgIkwZ1MLKsmjNDqXSS8ZohY3iSMJJ11CmnxKy1bsHGSkpx1pLK2+ONraeZMehOwRreLBeAhGPsLuwT7lDYbYaZQUyQiE+6uY889YtbHBlD3Y5ttHU67D8d3PjGZDVnUKB+LbdbC8U+N2vEdXEuoGoWjqslvxijAq0krsW7KQ+cTifbOVRThyeLP3HVXuqyzTJXhy8s9fp/XfY9NICcq4f1tF1hb98J32RrkZkJ+ne+VnNdL2RygwRuTiVxnW8WgTJq4LZGj7BsF5WRWIIiSYFpQua483BZazjwnIh4kJxIUF5rzK2UxpGKadixAuLCVwpWlCVJcQ4hLcaTYzZ0GqiBj8P4PgpIxOJUypOMQbxYgM08qtnwX4/5KG5Gdmt7SNVTUDdk24dxWILR+TBqo3hGCc8kJG16LauuqtpLUKOS+5ZYtD6bN+t2SM8PbZqSgqM02I9JysdTlnkpRyxl0UcnDiffcAbHq0upd3Iu2l4TamsLf0sHnRWNowEHve55XzXTjBmzmtn3+8cyseZcSZy7U1iFiE/bPcCUpdQ8xeSdUL6oWKyQbKPBxOJxOHFCswICHmkNOszYoZj+uLS3hSoOpWO/jTFYZWlKChSXsCvkFwUV8V4mO1EEd+NNhToEuA6zVTu5uGsuxanyhM8lWiHo60JxIJZerLfSPMFt/8AQ+y+TK+N431BRZOvRXFBS25bS48xi2jyGaqyju9xGVCkFxT4skn3XuOXVz5JsPJEXyLLvIe4RsJ9d6AMYRhOXUqeyiPFR1Rs8qy3673bJOrMxUoOD6d8sr13GcYO2KbnX7bqojrL65cdMw0zMhtzKZ6M9FwZxwWKtcuZ9lEnrlyZFi9XYEpabY/UMGtKfRBxxFiiOZgAIWM4oLS4kIbCcYR+AsuJWlwIbSyiNDSlJSU/j+LjcliVEerxqtZE97UzbtVOs7NptipbzTiVEsx/DWhxfEu4an/J8PoVgzXYaMfQlCm5DRZlNWEKVBkV+sTR7q3G19dFkHB6mvaiNxpZ812fE2WyleLvIysP1aR9jhzq8sDXKjKHveZWvMxwMBB76GeWs11UIsljLJPlB1YQY666Cpqc3UIkNzVIzXLSItOcWHXtIFyYgXj+WKoGEJxsqBFOpKlL+WdlNV5lIYJBCgkKCsUlKPgrI+KC3JDj77sqM+mTHeqBwh5KAEKD4ebcbjTdiWD73/QHaX/obUuISlKVsR5+n7da+SoFfq3itIURlDDQgpSFBxBQ+iTHfha9VbrrtQ5hVXuRsAcFgl70cuFau75CdDdzNrjdq8brzhHpKQPZMGX7JWZxrsbLS8lOSVwGmgM6PXcGeWM17KvGMbM/PJrrqwqjp1pKrdUFE9xTiSjNT2NtTqryws5+j5dLYxeP5aswSSktnrmUz6FLSEoRw4+2vK9z5HF42VYoKDaUAtKSXHHnX1vSJjMoSYr1WgenUt4A5jmOJdQ8m2qv1Px86DMiyvHdxT2sJcKNrLmv6Lr1teseOaCjJUSa5phkp4jFhwFLyHG32a9zaJNUVLKoBiKGLyciYAVrtHKk7EvZZuVo2BPjZRzvcAQgYPTzuy3qSPXcWZRrS16QvaJetpipbKTgwHvy+Xlc0Bp1MFtUs+UnXHKOpqlvntuWht05pScaKTU39vcRZTitDyeWcWJRtlVxITjfpZgPRlA9HrklCkLV1UhTkBRCwQMQ5191cpcgurckugpcgmsd704ASsqCgtL4VJctxdi6/rm0/oqmqflVL2gnR06VEppbAhfzDTKpDRUVU2DhHFFXpYWlxLqbExM6DFVXqBVksWSXnrC1nz6uZsibQ5VjZWfEWqgnD6ZbGDBkl/Zb+HCmMVEoqJxRfVXONEEHe5+uR2MRi5ZltuoWpSoyYvlFFDlOtJdFY75WXEYiBFSYhM8vy5cpCkhtbSo67x9UeOnRCst4vJOT1wcOJxv0c7XWDMqHISoK+TwYydGS06w8zDScUFBZQpBlrfUV/ndktPlxlccszokn5d6pK1kqJblpfPoHO96CyhDEC1bcsZs6ThPfyJf1qY253FBQxeLxWOJcRPS20k40atwE5aSrjYb7c0bQ7ZS7G4vF4luLIbkadYJVgLCR65Z2t/dU7bMS6f2fFT4i8cx41imSC8u5cqG2kuGep6SZSJVLMzvlo05Q5QSLSTAtPK8mmZXii8VY5m3TQYKDFcjRyF0zU9paNBMbEFeScsFwicGIPVleTNkrpoMZSUfHGg4lsLD7YSMUCXcSXXlqWl5DmTHIQ7FS3il1Fqy6ABx4OJOFx1d45hGd9oEZPHiZClDOqOKwZXPVsnEHpScXhCwoOCWmxwHAadT0u23Ha98fm0Xj1tiQ29438iQbKrUWlpia5qKdcTZDyGx5kjeXovlCdu9taV7VNRwWLKLZwbKmq5Rx0vGCY+DLt+qRCxouGzEqK9JrZtIFOW13u79PknNLVtltXK8omlTKPymmYtgl5SqBISpmEhwUsaUSNCVBCMXknLRuGVYMb9Lw5bVNBOjLbCcI4sYjDjmSksKccU8HSl53OPJfE4sJTkLFKKpjWubNEkencez9px62spUdR9dBOJLWR3FuPvKUnBnScWU43lBPbUnASSFk4sLD2OC1WM6p5WxX+6mdpfhCxMlUt2e9S7x5ZdnOqEKJqus69WY2hxl+ktdMlau1WR9dh18WMwh0deTJRGkSyoV7UcDNym0TTAQXAYF3Xpp6+A20gOVflFuqKGNfbZrGoHl93XpUpK6l2NLTY5ET3W0pTyvRLcgXzls9O0AQwnHDJNjYBxeDEnHCS7ZXtzqm+wr1ieJCXZrkZ6zlhTq5suPconKeMq4vhsX/AEh2Z3ZHbxVom2TcM37myf8AQHYLiVq3kuu2IWrlm9aSJVrtGubbvFs15Va8qJ8i/wDdtbe3sibxu1asBOckB0Oh78vz+bjn5f2p8zV9gbkfsqmqnOT12i7VVq9bXOyjYWroWGx7TabbqWhxd4s98kXs22pnv+kVsHkqVvsZuprazxCmynf2/wC8b+Ts0+0ckQ8TYMTWbj+8rHRj7asekt5W43jx2F6tbbCcSpKkkZwZzPLuVA1/GMZPfK7muk44ZKZRU444k6+GkqXJfku1hSWlaKGEjF49nHwvBifS8fNk7Ldt6bQ9nhWUeTTvuZRu3Sap5w2ACkRvxfO7jrzvDiixgwgk4Vd6MdrYG4Hcpm5TrrIop3brWHdZk6bJ0tWmv6U5pTmmHT3dZ/jmO3JF0NqG8t+RUeTkeVWvLbPllflug89w/KiN/b3AXgllZVPfnIkx7nZbLZ6DQozHFuKx1yCnr1y7d1k6FrHlKZKgQY67HWJG9161zZbLMZjAAUnqjxSVZIYnrDtS5Hy6fiJhpTgy2mO2sW6bv4U9Cvn8/LppFNWMV5Bspm/v65jZfVJy8faSpj9aCtEx+VYvxWWmn8iP+PsaxJXkrDkoLCQgYsShdPNFpqy1nX9io9ipZIVIdlzqidJsZs91Ud2TNnSS4DzFCWY+FXyJJ+Sj2jbfkk9ViFjK9sZAk7RRLqpNT/Ncq/5RrP55gmvMOPR2FawTFMBVaqrVVqqTTVGqRJRpv+If0qVqy2p28nen91O0a/rVZFSVEuErVGaIVlvOoK/xidr8obbvq5TM/QvI9lf16pVjFhMtE9SsLSv5xLSZZTbZQ7dNrNLkc7ZKpWmEjBlsxJh/poqoUeuU6wI3lYVJtItIhDE2Hs7mrj9N+N24eS5+wh9qS7X8Zh06MUiRH8chopxQkpXjiFpCR6Vls5aOsKiKaNlWy6fUNprry+djGQuZIsrexvqyyM6U+w/YAq+XymLb9nOKwiPHvVDO/JQTkYQm300kNp+fEkHgbDQa/F+H8VLXvRXoUnWjDMURP1BCMKPW3OX0yDIY2tzbpO0TLd1sMOMQhClQ5rEtL5WpSW20qK83ZnX6zxnnkQTUQ6uBS1qZb0YRoKEqACQ2ylPwCbti6MdVelxFkbButfrp+xP1rbWDOz78bSjYUXKMrmknvl7IS1WNSm5tndnt3dNbrDJE18OhPxGUVaROcjBw4gWLnjlDSUpUJIUUBYAAOPrt352N5EcZPzcXVOJCJcLbNp2hd6w0GoCyTihAkT43MUUDOcUn8fwhBafxqQoDBkXISoUN5Tq02MlpnBn5Ae+qSUr1KxR9H0RFbvXlwv0hB/TEFNemB+gYK69VexGYS24HC6zgWFuG8TGZ0BzdIwirlMKr7ExIYU4p96y/6obqxtsec28kz0x8U02/libpVQp0B6IhOJx9W4zP2RLanarNrLIEZ5ZyPm6P6lKuZNZOdzTTU48b+V+JJBp4UjJT8IJD7LM92yCvGeNBIcyVk+thhWBPFJsH3kz9XGpM6tH1g6q/q0GgW81MnyLpdSqDHUlJSsH0kjHzCA9K9HO10W2lfL5KJGKKHocqkLz0mRIdiuFkOFZc/L+X8v5Km5asrW3DgcCgSaxixnbY8Uhvnx5zgCU/AxwwGgl0thC0LCosGPHn28JybqVxC7ArqzT5Va/Sux3G5cFesuagzrMeCyyjIjrwbWFsTn3r/KU2ymGa6bgNq7eOc42NcFKppeeVy0d2On4tuzRlIBTS0R0upyFG4BcSIbaA0LyMMZPi3G866qVlxlWn4/EpsH31kn0MYebkOqkF5x17ZcUxQsIQvJMmI71RCmXrRieuIkHoShn8Baktkc4SVF5ZS7rbQkuvOYrAGHnWCn4n0D0ZT4D311oWRdOxWiJSH0uYlOcSVJQOcKXlNshKEx4L06bs8iQLZuxm7s8lt7SNrudp1d38qYqortavXntV/wCXFGKwQY7ynYT6SrGzZCuj2DsVpTMKwBnMzdJXo7mlI1CDBqoqpIn+UFZs1ZrLaJ2yWCxCYzZZUtdYw3FroQekO1i2C0TkxhSWT4ylozrqnjb5UISr5vSJkkqJJBOdQ7+ZZdQ61vEaC6lwLWbNmjc5xSSKp+7ZZQlKBHjIjBmprrHHUrAJUoqU7jyNZg9+RKkFHAVp+XQfXKEkJwYEgMLGXUtodGNqaKPRCQlIwlRccYZxvFy7G7h1bUV1N5DqTatSJQkU1fcRImqKZG2MeUmPL0TylD2tqUgzJVRR/igX7iYU9a2DKMFQLKVBSWH4z3vgCQpsx/JqHDDLaBF3dFOmJkt9Lq5Gt2qFSHg3f2bFeyWcbS2L+A03ENXJ4vHMthT+lLtJClEkj11R6SVkqzaW6dVwmC8ckiAO4cOKMXEGxyBlcW5URNw06JBKlKUVDlBc2+qjCkgpII4UpwFTfx+Px+NSZiM+JNVGlvDN0lIjphojIZQj48TicA4rJUtgIaeju7JDpYzBS686aqis4mypuKl1nXp0xjVEjF443IqXtQk6BK0Bel+OIcncpC5Sm01uyrUxKeXCLRjOFt1taQqtsvYIPe+TlLVALCgryY9TlA2WT8fg0YF45eWE/wAYUtVcx8ZLJ4tBipOiWyVOY4bVVQsmdJed+XSQTgw+jhOHLDDk5NKtRdCFJJzpMpyvdtoz5gstOdpIcvFmSVEElxYdgOTtzieWmPKg8mNeQm94a2hq4E4S23mH34v4/wAYQxl83zsSNaqKXG7elGumlNYYqmsCBheMkvSV00B8zNhZqI8UuKeUfg4mTNqJN/a2YL3iuTOlLrThw51yY/sH/aMbC3KSZzEivMF6OyiJt8V+G+1jWNvJLjIS9HYnx5IIzoOeTsUYeMlOeWJVNiHiQ0mG9DQ18gH2KHPyxnW3ELW4uRExpykl5Jy1yoLzkt4jCfR9cOHOEYwLxDCmPSy5kc4cOT1Rm6mdcsVcR01sezluPOvy5QcSolw5DbtXH9de1derr1VWp/8AInU/+ZVRfzcN69sH/bM+Q2vJtp5PHk0eTWfJrfkxnyOzv7W7Daxs399NwbB+SuKK0V/6M8uMf9CmrixS8VKAQlsBxNXR3OXCfIEJiF4stt/sdftxisUVJlVz+hnxxF0KPAZYr5Kc+MyPKgrqpOvtWUDb6zbmneokuN/JSUtx7VLwWCD5NMhUItrEnyQ3UQrBbLK8cS4twd1iJNYqsbKTIcgOLLIqEvI0i3Knja5VZOlKcKlK+Xe9wkngJPaMXDdQ5aJiPOF5UBwkkmWtkBMeG/JvqKI9rmzSJEqU4/HKQQsZDU9HME1q6j+MaNVKuhXrx1466Ne/5tqon6h/yytOtaxFXXae5QK1letqoVa6NZf1o6ynX22Gpyb8bgNxO0O2USqhR/iUfD4BtKSAHTsOy6nT7HMZ2CfN/wDnx/zDe6feZz4jAAlKQgJyksBiTZ4wsqceaVJrZOm/wGr6NszG1/8AVDYv+hXcx9ga2T+2LraVuZGktyEyt5ehH4kErKSoOI0mjQm6ShSA2hsQ2FijMpIdq7R2RZGO+t0KJKgr5/L5fMqJUrpJOqGWmEu1TUvJbNe3VtHHlfMK0Sks9dYon6LYdTsdDRZSHmcjEOfIqAsZMmQqW3PM4zk2Ytxb/wBoXn95N+Ng/wCiqtqhypTi3bKRY+RmdkGwJvploJf7P7LLv7H5y/8AnLzbT7sVUaRHlIfSsYkJBSQtK82x/wAbbrve5T7b9jwLsflPbNUMEJTwDgSkJBAEh3X7HH0xXJCmVhUWa0+pL0J2qadQwI/6piCOuCjGhe46WYzMNcbbQnIyHsaCcbQc8dQEHNnLICiujh9UaFTqJiNHlk2z0aT8grruDCe9JJJJJCu6s7ZtWCSqA7qyZgrY1pD/AJ0+vYrDWQosptKMnNuzoVWaRuoFaYCoim1CSzIZW0hpTJYMVUZUYxFRlxjHUz+voVI5UKqXKSZr1fpLFOIP6IgJhJr0wRD/AFf1BC/R/TRFXXmAlCFMuofbebdQoE4ovC6qtPG/tSmC34dh+QWdWiBSSohQPUlKgoKtW0uR3VC6V+ZJZanVLeIktWqLZUlTcS4bnCWp8P8A51m9eUiBZM3KLjd5LCePqZQ2l1MweOqlIzcS2VLpk9J7XHsltK4j2wSIJ+AaSwpktFn8JaDZbKcOFXa+TtGXCK0yGaqxLsVm/ldtXITolwJS8dSckmxReBE5Np/aRfjY/wDozsbl49ZrnCWJRe78TFMJyuNU5Tt0ade1KKGfwqYcjyY1rG4EoQhr4/H4/FKSDjKVJ+BQ4yWFpOJcafQ+mQJH5lmc/WStnNm6k+EhuDcMkglXyKvn+QPJdQ5Lr0L164/aW0iL3XIclqfFeYW0Wy2tsoLaHe8AJmKGKCgk2SmmSiUtARhRrFL6J3pYWtzWE9ee+VWa157J6INg7ZNSjcpumrhE9c5dqu6FuLo3Tl3/AHDe/wB5F33ebmy3WJeruVWmtWTm6yLj+hZXEOyNnpW0sbKvYl7JOvnb3aZ5uzeG9Owf31bAdgVsDl6btV2m+XfG/N8b5V8u/N4LsXTV1o23t7mNyO4HcJe3X2yi/Yt0Wwtv639b+sLM2n9SXcf9F/0I2EXq75zYV339w3gvhsR2hnZTsju4TNkh7DcWkl9b3jrdNg3djcDuKtuG3ncf+w/6/wD63/rYGwuX81mdW2VXVT27gy6KIoXWwonGSXVPF4OF0urIUhzuSUsBuF/NNZ+MjkmMGglSfH0JJ+as8h4rAKZlSJUdJpcS9FVaOqeZYsz+4mW3MbsDPcsFWX7wnmyXOMoSoqRbz7banZTAVDuqSGCpSlE2rVc3NluP1di1WrppECfJYfl1BZ/EGwkhWLPyJxsHFYoBBBDLQwDkJEGT1RGcXHYgpQM6T3icGWElSwptCW35Lj2dOAqWVx4zr0mWog84tZLUcI+3YcJFe7ZKUval7Q5dWLMGTX05gTLqO23HRGarhAFcmrFT/GNKKU0L9CGZSKt5iU0ppLA5xSTiUU0JhAV3vkFbBWnUscy1L71CXK2MxtRq2nnrMfFKWWihaJHoo+IxTS2K+qsXlNrZfafhGPPYo76unrJMaJsVdLltyWpwsoV+NvmXQmKnMXDti/NRZOz1Pfm+aT1chU8WSJanC7820hz5tJ/K9IYegTU4gvvghRWD8k4CXAqXLW6C22XnZnzC/mFFTkpKWm5M5yZ8g4FfPFBJ+YX8/wAn5PyfOBVLiP3i5T09c1dKqmdiN4+monQbaxX/ACWILyGJzYCg+1JQ2In6/wCD8MiGvX5bLbkNKZVsn0rOfi0WOMB6V2sREZaK2a3cSnrl6jcQ87JuIdhJhouHvgG2z14KzhQUDFIoK4RJED+W5VuVzsCTDkwjTabPSHocuwcTOqpFQY34yCAhAC1I4kvwi2oAoZUleFpba2SlmW0WmOHERsDCGuNIhQ71jnfXOklePynXWm0h6S4sYMGAqWVMxS9KlOLTnUoEYJUSPpyJBb19tUu3fmOTluoxYMa+nsswq2VQyoUKWy1Fa/D+F2K/RiK3JdnNIDCJSbIWX9JEu/rViNZN2Ucz0BZdffiJhJMNKAUr+O2a4+2WZNaVx48iXClx7nZZ6nKWCqtNZ/IFQKh6oVUfx/5KalVS5U69p51yVRfw3KZ+nnw0Q7GLQ1u8V1ZaLxWSnJtmp4udUQVK6k8KCht10DIzMtacQkNrjOx1srZhvxSxDQlxeHG0x4DTeXqiffSrAl+SrG2nXnXuYo4ordbYCZEl58H8DUZDOLcUoHB6jRGqCPXv20uycmPSfbMZmp2WbBjQa0RW3nmGxVGGr4lnod/EUrQ/VmqSn9tub+VTP6VhSy2Pk3YuT+tnhNTaJ2P/AKZGxO7AdmO0SL59LjQbJU8qX+3Yq17XnEqT8Cj4KbKCkoW0WimrjJYWzJiLjORlsbY9HYfRm2nXXV4rL2V8CymN+kuD+l+kYoiqimL+uGG0RoqYMmCzCbhiImEuI9CdhSqiiXJkdxIZhNNZ0icjnx+H4y1+EMuqTGcx57mE4nFuhthl196QtMZn4J9DHHVekpRXxqCPEftZNw9ZLlFQPxZr4mtQdPjUTTNrPqIbKQHmJIhRmGa2RGxKUhcMxS4GDGLAaXGEB2tXB/HMsJqlJ4VJLbyUKCW2o62Vt/ENBAbbQ6FBaS2Y/wClOj0FkhzhSpJQUFBSUqQpBRqwaQtpaJMZbM5otXKdfgTot9EqmSlSbNqG2qMYf6pjfh/F+H8ZaLP4fgUw4i2JjQCEKZYxEVUWRHoWN5qoToDEJpo+u8weuA5wY6tS3JAIUDwsKjmubqDXPVy6kVJgmJ+D8RS6WmGKJqnbeemyrKRN/AKtFA1rDGqMUDKTZ/2Hbly0iMa5AjNtp4s7DK1+KmI1kR+NJKVpQr8SmPwlxBLeAnNitkZFZDP4LkhSMShDEeAmGKwVX8k0ho5sNbn7EeR+sQ0ygz1lFRP6CRjmDDhwnCIb1NLw4sPNbI7rLW0Kq40tu3ZcRxSbhiG2UqQUcXhKlcKSDijVMhpTckKbLSjXxy2tDiI7mxLooLLeE99AZCIOAYBKfW90kHgCnAWo/C6p75fNLwdQ40ENgfl/aVONiLE2C7h3YlX5sFJATnyLv5llJbbn3v8A/8QAUxAAAQQBAQUFAwgGBwYEBQMFAQACAxEEEgUhMUFREBMiYXEGIDIUI0JSgZGhsSQwYnKSwRUzQ1OC0eEWJUBzovAHNFCTJlRgsvFEY4OzFyd1o//aAAgBAQADPwD9fu/+jN49y+zkja3kLxEu7CSeSFG/cpWPcoota3zRjkhf9F+4DzUYjaW23W4WetWnaXStkL2HlW9XyvmnfRs115BW9wrWwjezguAIuuvFaWMJs47+fVOEJjvW0b+lFfNTbySQvG/1X6XCqYEWxbNLt/gNBNaS9NEDS2y5rPEtIfrdWlouuZHBb3DQWirO67TnSaQQ4ngOC1Nb6eP/ACWkEPpt70QQG72LU8Bz9O9VoPEk2D06IiIxcA6neSeD8LXmW61eQUboyCNTrFP+qEP9ptnU4ajkR/g9V8pr4O/k0+mtyIaVW9P1WCpC8Bm8k1QUXsfsxmVtUMm9oZ/FiYvFsA+u8dVPtLKbl5+Q/JneNLpXcb/yQdYGonrf4JoA+oB/2FTWtad7kzL9stmYs4DmOc77ww1+KlwfZH2iEAMe0Rl/JJHHjoLzakbsySGKRpoCV2l16ncKU88zIeDia1HgtjeymXtV+2828ssETGx3oLeYpF3tZtfJMJgw3maWC+bS86KQMbnFlaePluQcDVll2P8A6JjjNPe0HooPrqN3wvaftXH39x/U+ILwntoFbiqBN2uJW49SqKOlxXg81voG+0+7R7CaCrSOh3LU7S0Wws3haJS5rrkNDQOA+1aCb+7qgCa4c2rd4SR5LWzQ4Dh8a06tBOk8iqB4hVDJ6Lxv9V+lQoaG2qbs/TubpQExDuN15IteWh2q0SXOOrcNw80C83bgSrDtIqhzQJIk8B3ED63VBziXW3jXNPGihu/JEBukbgK+1aLoWevRaxRNDifJBhNjU3gDa0s41XJA+0uyw/dqyGfmgBk0/UDPJRH75WgcVbjZWlrqFpnsrsiL2n2rA2eWd3dYGK/dbuPfHyFLI2llT5ma52TkT8Xkqw2vF1RldM7ewfUT3su/COAVABtncnbLmiysWYw5UTtTJOirvQC5xldrk/bd1TiHaWUDyLk8cm31U/ea92vqppO71MDiwUN/JNY4ieMvv9pY2UywWxBtAC+X/wBEMw43N3mUjcBy8ynNmLnOc49SsbLoM3P+qUXl2ixwN9bWXAbjld6FTRbsiPX5hYhdpe2SPzcFBOLima77f1viQrtAW4oaSrBXDzXFB3ohRVIWF/8An3typwW4qnlpGov3Bd02fqzwp2rjTvrLSK+I/WQPAUi3pXULddqgnEO4lfMyei+df6r9MiXgb/3yKobO6ca6p3w6QOL/ALCi/Vq57vROMhPHduW6wKcd6aDUrbbXC+K8ZA6b/JVVkcePKr3JrmEOrUXXqpXDoFA3ZtHRoa46iqAY6/q+SpnN3RMBttv3b76800+0+Bo1kCZn/wBwtNGNK0UKmkoeWs9hdzUW0zk7R2k4M2LgDXkE8X89DVN7R7Vfl13WFGBHjwfUj/K9ye/xhwazo1AG2ivRBgPHffBFzhQN8K6qTFGg0wmjXNOkNkn3AFSI5pwvf/64f1bMLHL3b3cGt80ZHue824nirLqoLunamupyg0NjzSR0esfLi7zHlbIzqEwkIMAe1OjdrYS0jmsnFfulLh0dvWI41kt0ebeC2flV3OUzV0IooObbTY6j9VTvcsHp1QcVuO9A0eisnSuis0PcHVDsrs3jsJaV4m+SID9TfHxJHO14nBx+wclqI0t4LfRVf5Ku35uT0Q70q8yKuq3BFseCerCnHdwPUqnVp0uG40jG17Wnx8vIH/u1vFOsEcStI1Wb5povQ/fpB3jitzeTeBXfBxcGh27efyXhGtzbH0QOHmrFuZbDTQfNEgBu4cSjQ4favAaIIui8rudp4WhtPbK3V6WrxHmybke7f6oucU5zgG8SaA6lS7D2Tgezmsa//PZ7WcDI/c1h9AAmF9t/hVAsaRuNhWTpfYriFLkSNix2d7KeAb/3uWHsNkkMRE+0+DzyYVJlTvmmeXyO4ntvsv8A9Kv/AI8Rsc9xpoFko5Mpfwa0U1q3HejbqKsomysvZr7ge7STdcisfabBFPUUw+y13kQr1VscqPmE6MkHgpInbrWZg8JDp6HesacAZjNB6hYec0HHnY4nlav37c6+I3Ld2WtxVAqgSrvojdICySqaQOK3e5XZ0RFdv3LcC30Tu7IadLK32tTQSaHVBp8K58bVC/sKCsLirjk9FcjlWZF6qgEA3Z+7iz+a3GuAXj8G41Z9U2xYuxxROkH4BvKL66dEC1wPHqrjZp3NJ0ged8V4DT6s/irc8uN3yHBHeAaQoUfUokOYCbCLWihuCDtpY8jHAPZI019qecNwv+1f+apRZHtC/aOaB8g2TEcp983V4Qptq7Wy9pTu+enlLyDyB5fduWpuk7t6t9XuTsjKhxot8krg1vqVB7JYxwcQiTaUrfnJfqovc57yXOdxJ98f8dX66/1lK/17ZpBFEfAzifrKgVd+S1HsLnC+aDm3SZNwbRHRbQ2C/vYvnIuGg8FiZ7u7d8zMfou4fYrBKBBFItJB7PDuUkTrY+itpbPcBFKSwfRO8LHm0NzotDubmrEzmB2LOx98r3+5TUDdHn72kErwAriUdBJFdm6keXuDqgVYVDs3jorf6mh6phZcTQzVxpbtyLVpNA2Oqvh17BpK8BXzT+tL51y/So/VXGF83g39BhpW3TWlt6r81QIP7yJduaSeKDqDeJ3ppbRveeKOnTwbzKAAIHHn180Q5wBo+nEKwdO54W+pHV9isEGq5BNPxj7Ag8kWW+Sva2LQod6z81eLJ5Sv/MrxjzQ2d/4c4GLFWva2U+Wbrojto/EIajSF+i1xudwpQezHspnbbyxWbNCW4oO6txpPnlfLKS57jbnHn+or/wChzDC8MGo6TYbxQfGC0g8l5qwaPYC5t8FqDQ0V5rSKHBNa2qTJGO1Ma7ycFjTMJbCGv+s0UtqbNdcUz5ohyebWJl+GU9xP0dwTmGyPAea0+nuzwOuKaRh/ZdS2tglmud0zBuqQ6lhZlR5w7l558ljZjNWNOyUdWlUx3oh3LD1HbuRN9gI3oBpAW++icQKKpXwKq1fEqrV9g7DpPkt18OypQ6+fBW0jgWXYTADvJbQoLdbe3cqC4rwPXzjl8+z1XzbUHRYeq2ju6H3otG6n0UHbwd9AUg6y00wgBObpDNwHNVusBobYKJBPVAycd1b0NbnstzeWpEg1u5koaDb780Kur81ba/7tcOreKDdp43QSM/NA4j65yOP4leAEdE6HaWDhb2sw8SJgB6vbrcfvchqK32m5u2MeGQDRep3oN6/pPaxghd+i4w0MaOF+7NlTCLHY6SQ/Raodng/LpNWTyiCis6YWgJkl+AD7EJN0Zpx5J8Ejo5AQ4cv/AF8+93LSGEa055Jcd6EpdPhO7nI5gcHrIhc5mU1zH9COzqEG8Bv5pxYAVQ376QPxcF9ya4FNeDuWLk2XR+LkRuW0NnEtx3l8P1HgFQSEx5bTBLyPJOhFins+u3ePeo7lnYDicXJfGVtWORkeY5mQx1M3tHNVEwdB27nLcrtW0rmrK8XZu7KVquzd2c+XZwVWPovoH0RdI7W7wmyCN1gcFGCKVntBVBbnK43+it7ivnovVeAWd3RERYL/AC3ei3ONb+OpFhshw18zzTtNcb3BUQHHUbpAC68tJXBVZpHf0I3KtTBYurHVDz3oDcCiQ5UCTxQObj8HeML9DP7x/NGSeGK/jeBS732t2i5w4PDPsY0N/kgqR2dsLae0h/WtaI4z0JNIlzi7eTxPuZW29qQYOC3VLIePIDqtmex2GNm7Hp+2HisnJPiIb0HROmkc+Rxe87yT2ALS628QsHb+G7GyWgZreEvNTbNz5cXIZUjPxHX/ANA3f+hiFllGSRx6q7Rd8Kj2k3u5gfJw4hZuJjuyMU/KWM3loFOH2c1E5z2TOMThXHkixhrnxXgAHTitAHRUVYKAJC0tPNcwgXF5o81j5NuduWTs9xOJJrj5sPBQzPAniMDucjN4+5O0l+O5s8fVv+So0ePTtrsrIh8pWfmvmgt3ZuV7lTVTAOqslBEA120Ua8lxoKjXPtJQrs+7qgGi/vRZC5wIdGGgN8qQ1W4WrcT2V2U0qrteB/ohrevnovVfNhEQYFH4mnd9qqw4oyO0fEgb1cQE+7HADh180TRvdyTN9dd6ayhzJF+iJ38rpA/5LSPRVVGyjasofL8UjlIPzX6OR+278ygdqYRPKVpP3oT+0O0Xg7jO4/ie2thnZ7WbnnU5y3dtNQ9kvZGTaoYw7S2g8shvkwKTInkmne58kh1Oc7mnT+OUmKD65UjIHTRnvIRv1BPmjMsrhDDyc7mjFI4cW8j1T8XIZNEacw8lN7ZbNxdrbOZU0f6M+L7zd+5X/E17lWr/APQTNGC3i3krJRpbzyorja1bwKaeS2ZtsOeYu4yf72Pr5he0ewbcWM2hiDiITb69CsGdxie92PM3cY5BW9amAje3qqdRW8rj5BNIVIEFatw4IjVSjkB1J8LtcDy0hRTeHNh1ftsrUhNZxJmP6MfbXJ8LyyVuh/Q9tSx+Th+a+ZYDxpX20VR8kHFDeArOjmqtHqFfZYKATVvKFqr7CAuCsH+aimid/eNZVIV5n3BZQK4q2P8ARXI8ea+ej9VpY0cVoxdnlw4tVucH1bt4XDUbrgAqp3XgCqLi6zfRAk1y/NEijxVWOCLHE8uSA3DcrJKDgd61b/wVaupCPyqOrJBtfov+I/mizPxnjiJAr29nkn+0J/mhRW5W8j3NcjI/rGkJ8jDhi/qcfHawDsg9qfZ6PZ2ysYRbTxY9Vk0H9Qp8MPia8kHc9ruCycosDn8OEbVDHixYgYHZG4vd0PZFh7NzYJYzIRKHivMf6f8AGD/0E++Y3uc34Xm/9E0uokts3vVHxIA8OO4IAUN6oKxvWy9sF8hj7nKPGWPcV7ReypkEMZz8AHVqHEDpXH+S2Vmu0Pn7ibo8bvvVs1xEPYeBC3OTWOso8laDQa5rdx5oAOVK3FUbbYPkpO77udjZmftDesOcA48ohl/u5L/NZEMYe+PwH6TTq/JeMeRH5q42nqAewKyeiFOPNWCSvCVQ81oYaNuVmyavl2aESCfwVjogrvp1QrfxW7ttqqT7EdN8gmTMaWU3kQOJV+7uXFeB/ovnXeqqaH1QEYvcicPZ4oEFu4dFdk8l0KMjy+TkiN1jS0rjXJOcTqTfFRvy81bach4OgHFUDp5qgQt5FoWa4ojKjDeJNIjEp3GzaLWtI42DuQ/pvKLd7XBjr8i0KkNI3b1ch7d605LCeTkJJr6tCpS7JxJ9qxF4lAqID6VovlfI6reSTSbHkxvcd4FClKyZ0kraY/e13Udk2KZjC8tDqv8A4yv11/qQ0FNviFY/XtkY5rxYKLJHNk5JsZLJzuPByY5gLS14PMb1Rv3BpNrA29c0FYuV9dg3O9V7R+x5LzcuFq0h7Dqb9yxMxwgyfmpj13KwXNcHM8lTfFQVEoPJJ4KpLPwqyt3uzY192810O8LCzP8AzDBBL9dnNYs8DBBO1zg3haJCoIBppBH6J40jwCAFc0CuK3Hqjdk9gBF/gmknsJ4FAGlVoD7Ub4q1pDm8WuTXwjRH+lHnyWlz22HftLce0Wezc5Wx/ovnnKp4fVAsarw9mFu8lh3/AGqi7rao9dyoOLd56IHxclVnhaLb9FVqzxoDkgQwjhap1cWLeSNzTyW40UKNqsyM3xcrxPtVtQ048126VlfwmlvuuSuM9VT/ALVXbuRmwGTDi3wHsx9vezvyaARwzxinNPIXvJWxNnTw4mySJ3t3zSrZ2dgP2kMiJksJ3xvNWsTImZi4QBEO5zvPs7jFZfF5v7P+Asf8VXuWrRHZTSnTTFnJAMPIq4+P/Ad6LHxBceqfjSiSNxD1HPpbNTHlA8OyghI8gHeqFJrhvWy9swPD8dkc1eGVgograXs3tPuIpTJY1MLfpBEl8eZHbxuGnqmZEZeHINaadatq6onzRa6j2FE9rmPDmEtI6LaWC9vzzpY+bXLAyqZOTC/qeCZIxro5GuDhYIKpvHei03zQbzB6oG0BvukCb/BWLJVc0FQJ49ArRe+iaTg3e7f0RJ6lWOynAqgiN/JUCHuOg04aSgXGhXkrvs3ns3LcVYdR5Il5TnZEbWCw0F59B/8AleBqDcHZnjolpBb5Wg54oC+CeXH80HWK3jmtwtWXaR9iss1CwwUunZoHHcr4Kq1CiRxQviqjceJCrIhI6hE4gsp7T4h9ydk7MyQyhJA4PHoeKJcVv4qieyuywu4lLXf1buIWh+tluidwcquiQOgRJRANE/YVSDIxlZG6AcP2kcqd0lU3gAP1t/r77R+p3e5fZbkAF4VRW4ru8sea1NKOpw6Hso9lntJHBaf1O4PaPJ3YQeKyYDYlLx0cbUMlCUFhKbI2wQQnRFzmMD/IcVFK4sNsk+o7cVYUeFhzTyncxpcsv2s9ssWASybpO9ne13wMB4BbFGA8zYEByXg6XsYGvB62p8Odwx5NbOWlSMJY692/eg5pC3dhvtr3szG/8vkzR+TXlZUQ05lzDqoZ2FzH/YrdTDSINbySroO31xUA+AqMkgPUY3tlc794oHmm8j9vZUnFNl1aeINH1X3hee9Eow5fcuO7qUAPiCFcW16pjC2nbvVRXvKiCiCiHRQDi4JlKbJBMWLkuH/JctubQZeNsvIc13Bz20F7RulbGdmSWfpWNIUvs77D+0WdtTuJc+WFrI9G/um3v3+a+baOdc1ezNnO6AtH80LND7kaNmkKJderogQUV4TZJoqgS4V5LcSN4XhJRqqparu6aLKv4jSNn04JwexvDxhH5LxVlovchBPHORqiPglYeDmnqjh58kQNMNOYRzCG8dEJQL4ndSdHK9h5I9tp8NNeS+P6p3pk4Pdv+wpzSQQnvvSFjYzdU/zj/qhSZDqJ0xDgwcAh+tr/AIMoj3T2bkK7a7AHLwrwlePsoNf5rVGF3eX5OW73Ny8a3KwiHkfqLXdHU34FfZSnxzUUjgOiB8GT9j2rFzmWdMg6hZUO/DnNfUfvWdox2Ssewb6YOb0dkbNdl5Lf0vIFkniB0TNqufK157sfCDuVPceZG9RvlLnAFMcbYNKLW+d/rXtNscQVL9I6wOqs+CV0b1lAG5CWnmFLv8ZUg4OJUm/xKX6xUw4OKya3PKnJFuulkwl2rxlxsk8ysmhTAFmLLPB1LLmJEp1kit7VmMjqN5c3l5LPaKaTQG/gtoWKk3egW0XO3zV9gW0b3ZTh9gW0+Hyx/wBw/wAlmySVLkvIWFN7PbOllw4jK+BpcXMF2sUNpuPDX7gVGx+SJ7APYPbZd/c/zCPdt51uROxtl6t/gcjXH7Vx1J1Ld8NclZscVRLb+1V8VEkWmllULKoUOB7KaS2/NXdjgiHbuARMofzaV+i8Vu80HRaTvtHM2fI9m/Iw92nmYkQfCezVUgHL3i3eNQU3KQqfSR3pTjdlX/xHHsu+2/c3LcV4vdpUrR7R2eFbivF2aoT5K20qp7eSD4mkdFfZXZRHb84f1Ic0tdvBRgIN208+2lRU2M/VBIW+Q4KTS3vscv6uYf5LA2npcO6l07wHjeFEdnvjjOh9bh0TZn3HqjPKhxWTiFwmZZs+JNk3jj2WgTx0lPZyLx5fq67G2LRu43UOi3eKK/MIO+F9eRTm+4Vu3rd2Un6m6TRHAp0ZFvbpcBYKbTxrr7E0uPOkG11TWrvDuCEUzXXwI4rGEDQZ5WUAKEhUGshmdMPMvRztg4uQ51veN5BtUd/Yf9gNt1/dD/7gtMScdkbK1EElnL1KdZoomhRscle5F7hvsea3cEQSgeVIV086W/0/FUQvCRfh5hUR1TnuJKLpo2XVPCqBeFVdjd1UoyY54Q2hufrNBwTMdgzMM3jTPLNFb439FTT1TXRHGk3h+4HoU6F7h07b7LH60/8ABUrPaFSsKmleL3T+o8C3LxdlxuCMWS5pVxOVx1zHuWrXgC8K8f6oPYQ6inQup3Dr2MxapjnnyTH3cUrfsQyD4HX5ItG8bkx9lxpw4Fu4grJik8cjZWee4puS1jXN0Ob1UM8To8iNsrCKtGWUv2fIzQP7N5pylx5DFOxzHdHdlvCoBzt6ZLZDaT2k8wERx3dlfqLd2wZEYa5um/pBTkXBMx7eTSp8ckSMc3zHBTgEsNj8VK07yQpm8HrJ6t+0LKA4t+5ZV8WfwrLJGoirF6WrJfIPnngbxuCjfFc+VkX5UsZrK15J8zKoCdwl43veUDI4xk6T59njCt3aNj+x4ZhSxHPZQjjkPAEC3H06LaD9uwYm0c5mVFlzaX3erfzColf/AABtz/k/zCHd0Qmf0HstjQe9LSXEoHU/0CJc53VE2R6o6vCiBq4FEg1zVt+tZpEGiuXPs5G96G8qxurdutA5kdkA6hxWiKkGtFcaukSq3KEslbNEZYZQA8fzCkw6lBbLjv4PaDurkeiId+ITZ2d27dMBucpIJXNcPev3L/UDsv3q/WD3N366mBbl4j2WEWTtfyQLFoyHs8/e3BbivGf1YewtdvtOx2nUPQoB7lJlTBrGOPUUsEQM7yECWt7mosYe4k1jo5SwguMT2f4dyLHEFwsdCg674qhV7k1zzuvon5UV344t4J4+iseLkg5tg2mt4H7FpPkqfd3e9C76qiS06U5t6h+o5q1SdpRa8cVHLHpkAcPNYeW1xYe6f1Cyo2kxfPs6Ab1NETqimi/eYVMziwu9FpNOFevbRHmi8+ScRYcUW8VRK3leMLee3utnQZIkD2uqwOXkpdn7c2dmwQvnlgnY4RM4yUfhVgOILdQB0nkv/wDH+3P+SPzCJYLIV7K2PQoiIg/ed6DnOrcB+a4tKIb/ADX2sXi4WL4FOGrg0dUAD6IkCyvFSI80GvA48CgdyolF2fCxvxOe2qVxDyFK9440Aqj8ygL1Ko+qBEgkGqNwqSP63ou5brxyZohb93FvqnOrwnfwIUc0YE9uClgncGMe9nJwanNPBEeXuCk48Gk/YsiYX3b/ALB/w92qVf8ADeFGl4j23GStUbV3eS1/VWwH3dzezxn9Y0vmNXDHTW1xKzcnKf3zGMiPw6d5QgwTO/e957WNgf3taa32oH5cxgeWAE1adC+pRY+sg/4SiLopsjSH7/NWTLinURvLVoa5rmlrue5A6a6KgtJ8J3+aJNq3G9yokfRPNMcL4HyUg3RnVzNqiQ+2qvc3KlVoMagx2pAAeaARDt+8KGUFjmWTzUMtuiJYnxucHM1DqntcdA+xPjcdQXjCG+22g5tEbuoVl2/TS0vcvEtUnuSHYETnPiDbHgHxqHG9sthzZY+YblsJ++h+NI24cwVXsBtzr3A/MK2jpxT3bJ2TZH9W5xHq5OLQeAK8QFIEuBNHkqscaCseHiUCK1kv6Fbjusq7CaA21q8kaRJ6eiIHUngVr29hB16TKLpAM3ef5lAD1T2R3EwyOHBgW8Bbq5IWnCRj46a/UBaxsiQ8MaQ/SHwuUmO4xSsIaOL+X2Imm2KdzWNPCdAGslS4uC3IY9sje8Ebj0J+H79+9ZUG+SA8hYU7DUkL235KbInEUbCXnkiHgTO0lQQyFtNKLnFsIcCRZAHvV7tKwf8Ag7vt3q7/AFtree243Lc4dFqjWqEe7uCtpXjH6sww92w/OP8AwCe+F5bKWuZ4IgzqUcydgcwuDG056EbA1vAdogwpIY3jWRSsnqTae3g42mPdYtr+R5ItGnINdD1QIsHd1V3RIVs0v8TehUcguCTR+yU6KJkD4iwM4O6ppBVbkapUPVWOpTuiFhhG5MkLjEe7f06rIjdRZrFX4VZPEHoq9wlq+bbqRFDkOao3xRNlp3p1CynauoTdBVuLgi1pEgEjOhWFPdPML1lYTw9mieMb6BWFLI4TB+M4uunDco5WPdFKxw8igXuINq3K5HfuleI9skuNjhjC8tOrTV/D/op/aHbmzdoZcVYOytToW1uLuX/Vv7K9g9uX/cfzCptE0h/R2z+AGg0L81uI59Vw6I25W4Gq4ErxGuS3W0cTZb0RB9eCbY3IF7Q40Dz6IfRJceKo2CV4juP2b1XwutF3tNs3k3v2ffe5aJdP0ev2lDopdUpkLdG4R1x81u3oCyOa8DlTaKtxHJTwuAhcQOnJYksmrIx3RyEjUWcDXko5T8xMxzb+lbSFnbIy++xmNe5zTE9ppzXsdxBHNYk7nSQY2ViPPie2H4PsCbOzXI/LlbdaKpPij+T42J3eOBwb1Uz9JkkjjA5arWFA2pi+d53Hk1Niha2BrY2/VbuH/H7u3xH9fvPbuK7rL8nK2FaXPZ0Pu7h2eL3h2buzuoJJPqiwFPJjz1/Xv5WpcnKa6RgJug0cGKPB2fExrA1xaC717W7PwjITXJPypZZHO57grrerKpOA3m29CntdcJoj6KEjtD7a/ovFxXmg6xIA8dCsaYHQO7PVvBZEG8VKz6zUWg6vCR1R9QtTtSD7Lb3Kt5QcHG6KDaACxpLEmLE8nia3rUx78F9G9zHrLwXEZWO+MVesCx96LfhdYRa7xJhe0HkmPbuo2rZu4jmvAnNIP4I/Z0W7igAVbk0N6IW6lI1xqR33p5bUlPH7QtM+gzQfJPJ4lw7NBPPsdk5McLCA6RwY2+pNLbW0RL8mlw3vYa0GSiVk7F/8RNj7Pzo7kBqbhTS5jraooIu7hYxjBwawUEFPtP2R2th4LO8yZYqYz7QVk4utubizwvD9Ja9hFJ0uNEynkMZQ6+acOt+iscQPtTWNouH3plGntvlvQJFlrj1CLbPC99g9LUuS+4o3vAFAtFqUws1RSgmrJYVMHhrceQgtFOLCpRhjVC5kv7h+5TmE6MWd7XCwe6O7qFnmLU3CyftYf8lkOwTG7EmD2u133R3g8ltEbUxnnByA+OVjg7QQG+IL2jxXvjy9jukpx0SxSNPhvmFnx8dj7S+yNpWeCR/Q+1f/AGAsxzw07J2sw9XY6ycjGjllnEJeL0PZ4m+RUlf+ei/gUnPOZ/Ajzz2/wJvPOH8Cg55h/gCxueX/ANChBsZx/gUH/wA/J9ygF/p0qxeebP8AgsRnDLn/AAWMGFpypyscX+mZP/FV7lFbu3xK/c3n9Ru7Kd2WFRVU8LVGCu6zCOTlY9w0Fa8X6oEOiaRoHNGR3VU0ZE7SDxCrsETC48AvlI7pjvC02tQJQcTXuUg4ePj9ZSwkF1Pi680yVgc07lapEWocgDvGCxwITN/dPPo5TQ8GkjyXiAat3Ure2hx4phB5EFWRW8813rBe4fAKTMkOE9OjA07xu32FsHMA1xzxPA4wvorPiHe7DyxlM46JhT1tPYkpj2rgz4zhzI8P3qbGaDEdTb9UWOeMhgF8NKgn+k3emF3EIIhUbPFBjvNE8RQW93bxUbofNAOpUqRZI17bsGwohtGHHnnyYZnu8MjX7tXLdS+R/wDjBh5INMysiDJF/tt4fffbTlXsLteQAa2sbRrq9oWQyIxxveARXHenw5DZJWSy6XA6S81Vp+RPJkOkvW5x8O4DeUdFl7ielrhped3FO1X3n3LQ7xP1iiNDuCj/ANgxbPHrddx8Re43zUV/1TL/AHVGT/Vx/wAIUZNOYz+EJgZvaPsCaGmhSFGgt3Z0JXmUep/47f8Ar6HZuXi/W+Hs3+5riIVsA6blTmv6K2DtpWB2eL9T8ngIbXeO3enmhklsA12Bvc01SfmzxsZYYOJdxpNghDG8h2/I8MxR/G/ctbnWbvqhRRV9tdlE8weSfG4yY5I6xngmTDo7m3t3HsI4FRn6FHqEy/C/7CtIdu80DGTW9HTr4eS0vDauwEw+Fr9Xktzib3rxeHgFj5kJjyoYpWHi17AV7PbVeZcUSYE3WDh9y2nisvZOdFmdWvZ3R/MrbGwZnjPwp8ZzeLiPD96zYHiz3jOhTarJgcPMG1i5LRpe3emOtzXClTdXHdxVq7A4doCrcrJV9kGV4ZAKoKPA9oMCPFsFzgfSihh+1Pspm8nxR/8ARN/kVbirVqHMxZcbKYJIZBpex3ML2blNnDLfR5WyPZ3ZkOXhYZklfI5lPfd00ncizF+UmUPcauMY/BZ5LycJzifrM5o7Sgln2lM3BhhIZ42ai41fDcsDP2/jY2a1s2LJE88O7dqa2xzXsxJsjAyp9niSd0bZHE9SFi7PxRj4ULIYWcGMFAdtkKmqmLj+sr/h9/bXv37nHtgiJ72aNn7zgFhc8uD+NYbj4cqE/wCNMf8AA9rvQrru/VbuzxH3LC05D2ea1xFXG5p4j3Nw7N/6hsTC5/AJ8r3SNBB4NDk+aUMZbpHneepX9H4o10ZDxPazDx3SPPBfLZi76IuuqsEnfaJce2yrRcnuvyFrJzXsZjRl7jyC2iafkvhaw/Qs2jBAcvZz2RStFuaeCcxxinaWSs3FVfZXZavgpYj4Xbuihbq71j9/1VBl6WtkrSfhduTxLTzergUwjc0WTQIT2vG9pA6q2cFXbj5kDosqGOWM8WvaCFsDaTJX4kRwcg8HQ8L9Ft+I3h5WBOzze9jvypbW2FPo2jhz47husjd96ngHxk/vJz2eIfYFFMw1ba6801wpvqvD2bz7g1rRINXkmZvthg8xGNRCMHs57PZrGb4D3ZPqwO/MIZuycPJG8SwMf97eywrPYYfZ3AlZuezOaR/A5YGVjl0bs7Em+mwNEkQ9N9rKw8X2bysXaUtbUe4Rkx0YCJTFdc1P7P8AtDtvD2lnvyZdlxjKeIxTZWEWN/I1x6LBydv+y2TgUBk40r3s6OMDHV9mooP9mtmuHAwM/JeB3uhsZWpx/wDQd3/AUrU3+0rcB+QMXDYzWX6q71x5E8lhCIOEDHjjqPiv7Vj/ANxF/AFjP+KCI/4AsM3phDHdWblkQeLEzJAekviaV+lNxM1ghnfvjp1tk9D1/U+Hs8R93u8oPHBaoyu7nkafc3Ds3/qJHgNiY5wHGhayTMdcEwHXQV3szZnt3NcqHYGNsoazjwSbxxpPcXb+a3V090kXyUmaXOYwkABOmmNxkNpY2zIQWxND1pCb8jmaTuoo58UrxTJbsOPAqXEndBkAseOvNA9gKpDsu0QbaSD5LN2bNqa8yDo9bOcY2Z7TjPvjxatmZwAws/GmceTZBq+5AN9/GzIjHlQxysPJ7bC2BtbXJhMdgTnnB8P3L2m2TK9+BGNpQdYdz/4VtPZRDdqbPy8M8u/hcy/vV3e5Anc60VSvtt49UWeNMZ7Q5MzuMbN1r5d7AbRYwFxxgycAcaYRaM/sDsZ5PCJzD6te5vYAgXdgPspCeNZcf5PQZs7LHMyMH5qvZr2AFGmOlffX9Nev/jn/AMRP/wDTRfiwKPE2r7KBjAyJmCDfS8RtqvZHZYIc2oAKdxQ0uW/spANJV0r/AF4P/ojMj2ukZJw0NT426sPJlx/IeJn3LaTKAkx5vNzS1bQHxYsJ9JFn8sWL/wB1bVe0gNx4b5i3OU7/AGljdlSd8Q3vC6Qfh0H6nw9niPZu7bjvotUAWjJYfvVt92it/vNYLc4D1KwNAYciPWmSimODh5FOb85iTaXjfp5FT44IzYDX1496inbcLw4JuFiPbfiO5GSWRzn2Seau96BJV9niVh5cNydPKyJo1GR25DDwGBzfGd5TYjZA3dlMK/RXtsW7gmQQtaN1DgmbSieHGnN4O6KXFmdBLZc38aUhslhAHVQxC5JmAeW9YLOM/wBwWHNuiyoj5Fy3WT7lKSGUSxSOjkHBzDS21sqmZZZnQDlJ8S2FtcMZNMcLJdxZNuF+vBRTMD4nte08C02PfoLGzWGPLgimjP0ZGgrY2VHJLiwjCm6wrPwy52NNFkgerSsvEc4TwTRkdQgfP0TJDV0VIBbd6e3iD9y+ebfVNbC9Om9odDT4XyAOrmEMrZO0YOJlgkZXq0pj/YeKBv8AYTPZXrTv5lDtF8VfsmzyyWfk5D5HnjpM3+aJ9lPYD1m+/wCVvQ/239vx12JEiM32SALC47ObV8L+TAJ+PsDFjmoPY3TX2rc4ArVzVcUDS8J/9Lofqu89sMryDV4Qq7aau+2/lP5NZQ/U7uzf7ocwhaS9nmrjscVrhHP3dx94C7NJrnnTdFGaXwteXHgOq+RQOmmHzkg4HkFE7lTuoU0XwkSN6HioMoP8OmbqNxUsz3a5HO5DfyUkD7ddc1vPFX224KgDvcfqha4n5cjfpUwFBo4UgB2CGIlHInlmfdcuiM059U6bG3nRHdl3VQNwizFbU3FjipjqbM/huIK18ATfkuO5ydXEtWZgSAxSvbpPXcos1wgzyIpyaD/olbr97N2e/Vg5c2O7qx1LaOFUW2IhmxcNYpr1sLbTxCyc407uDJ9ya9ttcCOo9wBqJWpko5mqQJeCbAFFU3fVc1hz+GXFjIPOt6h7xxxZTF0tbQxnnudEw420qWF7mZeLMY/MWtkSw+Jzonp4sYj3uHEVaky5nbRzoZYIoXs+Nta/MeS0yjkQhge3Ptbsvk+UZTB0vf8Ak8dh7cbb2z/kmWXhoeHscw7wVg4uycyXZsmbkzE94Yy8DhalGzdiYPcRhuy+8MTw7e/XKZN45UTSm9pIfaP2nzg2KTMx27OOJB4yQBxWDt/2V2U+fLflDGibCyWEGL4AAPO93FMwsVuPBbY29d5PmrNIg8Ueq8IVsK4/8Nf6+/11rX7T57+jwF4B7lRPPQK8zKceOkdte94ffYSae015ru809CtUZWmR8fu+E+8X4kjRxpPf4nStYeibiTb9VA/FpXfQgxziXdvaTaY+tYLCUCDRXdTmOA1IOLmqCRwizhocODx/NQZcJfHoex3Mb1G/fEO6d1A3FT4T6mbu5OHZyVaT1KOfnNafg4uUeJiRxRCgFpFdga0lFxMTHUOaomJpopjIWZ2awO1i443dOqpzr3MAs8gFNlMZFgkxw2QJK3v9F8rJdWrzfvJQh8Gmi1VdD8EQ401ODnW1GFxrcpMCcY+fI9+K+hbjZj9EHNDmkEGiCOfvG04G7W1sCvke086HTwDJ3AfddLbWFTNoxxZ0fWtDl7PbRpk8xwpuk3D71BmQtlxZo5Y3cHMdYVg9VTiLIron6HBzi/rfNXqNG+YQDV4gDQobqCNealyGulsRw83OWJiUG/Pu6u4ITShow8er+lECp9n5TPkEcOOau4WBl+q9odnCjP3rCKIdawNo4O087beXHs8QuY1sRlLmc/hB6qLa/wD4oQ7Wg1xxZ84xO656S1rAT9zVDnwyvgcT3UroJARRY9pNj3XO2PkiOKCY6fhmfobwO+0Ys1zHCIEX/ViuZUf/APbva5Eru/Ew0xxHTIbA3k/UUTPZbEZBLlSxtsa8hmhx60Oi8KtxVFWF4QvCf1R9w/8AGErCwSBPOzUToFb9/JNkja+M2x3A/qOKMm085/WUrwD3Kwpj+yVbsx/Iv90N4uTPrBX2eH3d67jDc0Op8m4KPFjqVpcH0SehURcHte9vSt4U0PxMD2dWKMZltJojnuTHJtptlNpNLU1Aodu4oPiAxpfAd5LVMzIpkznWSd6MsJz8kOikPhj07t3VA/Cd/VZkMRfiyuGni0minZznyd5867rwU+O4tmBHmOCztlSP+Sy207yx4tqxdqXFnNZjTn+AqHJjPha9pQg1mC21ycntdpcC13mtb2hjfiG4JuLgxvLT3r6e9zuqDGdoxsSRwPirct73uIs9Uds50j8gH5PEfERzPJDwRs5CgExscnfl/dAim/XP+Sk2pmmxTedckzFxmyRs8N0wH6XHetbnkiyUzSbG9RniE23htq3kEFPhbqY0lTSa9mzu3NaXRauN/V92lQR7CrW0tluDtn52RBXJjyB9y9pcSEMnGJmjrM0h33grFzabtfDdjF3OPeFs7adHByWSPPBt71bXPcRZ6dUdRWsgN3nh9qZBG1+a1zp+Og8GprPjdTOGlg4rIzXF2kRM5NPxL54HvZeB/JfpLzZ3ABVGLFJ7LAcatZmwMzEkZUjMfIZOAeILSCn4O08PaM8rJtle1s0klD+wkL3b67ePZHJsXIZK7EDHbry77v8AA8VGNpPDDCeNmMUm5X/h9trGZ4svvdbGVo3UPjk5MUr9hNfMM3xVRyyNZAaOAAFN6Klbj2UF4QtxVX/6Q2GYwY0T8nI5sbuDfV3JGVoOXMWRHeIIb8Z9eaizMAwPgELPohvxCuCLe92bMKmxt1/XH1v1HFavlEn1pXLwjsvs04Mo5kL9Dnd1kPbDiljXkF7/AIW81JKfE/S3k1qi5tv1UfNoTAfDbPQo4zC6XxMHNCSNrmb2uog+8dobUe7+xhNDz7HNcTG/Q08RVhT4rj3vjj5OaodpR25mh34p2KzxkPiHF/MfYmOaHN3jqELQQ0lEdUR1TmDcUdQa5v2qxfJY2KCyEiaS6IHAImMMig8DaApyi2htGGHIcIQTxdz8kyOFrYqDAABXZCdnTjJIEWg6j0CfjSEMl1M+qVj5wMU4aL5HgUJnOdiSNaa+A/5qSB+mdhYVlbLBhlb8pxq+Bz6IPkVg7dgIgdUnOJ/xBNfr0u+ylCdqMbPK3UDuaRxQjia3oqHYIoy4mqRyXPddRj8UZ5Cxvwjl1TdlbMjgHx1qc7qVZMr9wRnzGwQ7xQsIQY0kmQ8MYB3krvqjopTmPc3HBxRTWR3waFiZLwJ4nwEmh9IKDJF48jJPREE21BzjQQmku6WNtWCUZRDa6C1L7GbUgzMaVz4i/jSGXhxZDW0JBw6HmFx/V3ae2QFr3Ajos2BtCYvZ9V+9Ofxx69HLGjazaOS/TkPFshe34PNTw44McZnfKQG6SiciSXJfqmJoeGtLfqj/ADTCwnmfJASA+XRNfJM8jd0pZe3sZs5kZjQOvS97LsdaU/s5ijKinOXh8Hv0U5ie+CSeE6xHRcsvKz9lmQyv2bi6ZJA7hG8OPw+ungufI9ldkTNi5L8p8LImjeZ4e9bdH6K1Z76cH+YZpXfew22sWQSOg+IsIqPgN7n/AMlNH7OxmeOZuuntdNMJHPBG49GjoOzxHt8AW5afer/iq97HwY9WTJpv4W8XOPQDmsrJj1PkGDikC/737eTVox2swo+7iHB0l7/Ouf2rS4ve5z5DxeVaZgZ0G0+DY/m5QPpNP+tIPYHtNtO8H3T2Uxx8iv0O+Tnkrwree0Nxyzq38NbQq2XfV19rP9p8sy8WhjWE/R3D3WDGeZK0VzTjs1gcbAJDfTt3djcXFfK48OS7jGaPpHeSqCLMY6TRT2QB0lvZdFRy/Ox6onng5qmaHAuY8D4tW4qQ5M7f7Djv5FeJblTSghpKABWuRZTp+4YZYoWC+FB58jzTAJiwPJa830I6BOH6TK8iBhujxLzy+xPnyoou7LQ7xFx5NHNZmyZdPfd5A0HwS/5rCe1gy4J4i/eC0W0hY+bg/JMB5LJPjcEGuFVTgqcVJijS/wAcfRYW2IjC8URw1DeFPjMMmO7voug+IKTGmjkjJbJE4EHoV/SY7jNhuUf2jf5oSR97CaeN9s5L5G2PE20xzHCmjJb8J83dE2SNr2ODmuFghUEGxiCMjU7j6JuPA5gPiI4L5ftnHD/6vUHH7EZXkC6Qw4NDd7yKFJ2VOcmUF2+mg81LgYUWE0OvI8UzgLFDg1Q2RKJWdHMbdFapLx5GzDyB/FY8soi1TwZA+i5hH4hPewtkt489ylkvQ+OvO1lxE3GX1zZvQ2fqa8EF1fEEzM2UG8mPBCEuAYAwtcw3v81SLUQPJV+otW9EtTtpbRjxBuad7z0aOK6ttXFbS4eiZO4d8xrz1PFRAVENCeHeHeOtJ+dNc7mdyXAvbvsjmEGRCJjWtYBQAHBRzxyRStD43inNdvBWzXnLGBEIe+ZpLOQ3cQp8P2RzorufGz5WOHXwsR+SmN96oqHuSY2wsyWF5Y9rNxbF3n4Iuzbe5xvqzSpJfYzbEdZMkB8QYabDqriTd2oIvZyN0DImF9F+iYyEnzv4fReFU49hjbcm7y5pugVf2oJrjXP/ANF/ojY8+Zp1uaKYOrjwXyqs2W8jOm4Ofu0Dy6eia5/ezHW/lfBvp7jcrGkhfWl4pSN73Z+VulgNNv6Q5HtpV21jzHo0qtlxei8Ks9vzT3/UjB/6lo2NB5jtZJt/NDxYOn8lkQgagZ2eW4phG9sjPJzFGPrfY0ojdFjyvJ8qUncd7kvt44Mb8LVWzIfT3fleeyBm+OLxvIVdmpoY1Vhx/tOVNHJd3j7vjfVD7Su4x2tPxHeUb7PAey0eKOBsySdujW3gH8E+QRNlyXvc9mok8j08kXOfFGaI+FvN6dAwR1HJTPG0i2/98FB8nL6OJLkCvF8NN/LinnLYHva+Pi+Rj9QpBo0RjXQ4t36Qn5Qd3YNN4lW7eqcUUWO1NJBHMJ8kohzHbq+NY2c10kFd5+zwKwWMJcW/KubXcQmPaHsIa76zUyYP3aHHjfwnzWX7MSfJcmCWbAc++ZdF6eW7gsGTDdPjZMMzR9R4NHp6qzJNI7in5uQTzKYNsFjOLIr+9Nx4C9xq1JtPaZazez6w5DqmtDd3gYKCim8M0bXjo4WtnTWfkkAd1Max4HOcwMGqtzYwFEyvCHOHMjf7kUzCJY2u9QoIMOIQRaOp9QVK2CWQw2wuItqYdxjl+60y9zHjy0JgsHUPUJjTQTLO9N+sEwmiQmb6o/tIJvVDqhaMsjQxrnH9kWp3x74Zd37BUv6VlOGnhGwn8U5hNWfsT44ixrB9pUjMkNkAa1MENyMBtAbgAOw9gbJZ4KLZDNraH62ZmUckD6ttaK/6UBtCXdQdyVO7IMOB0+XKyGBvF7uC2fNsTMhwc6NmQ9lai8D/ALtTnNJkD3M3U5zCN3LisjA2JtSHaGNPFK5u8TQzaYbbdvFfbvUWzNgY+JTXzgnXJoLDLw8W9CaR0T2mJ4brqQ6TRsCgeNouO4WSjFH3srSXngDyTpide5vRBrGil4VLGRJFeoITs8W6QcR/xnHsaxpLzQ81FJ8D2u9D23fYM/ZuTiur52Mts8jyKnwJ/k8+pr8SYageiDx4fXtvsfizQbShFmA1IBzYeP3K2g9enZavt07Oyjy7srRs6Efsqvc04GSf2Gj8StGysYfs9oO3M71Z+RW73Lw3DzVbLg9PcGNhSS9AjHC57/6yQ6j2/pExdwaA1apMYcm2VYA5EouzS5vwR/nwVsteLs8B7RHjyP8Aqi1kZsE75HFmOygY/U7kYmuDvnJevX0TsSB0sgGvgBX3rCzcdzpAYGMcHP3W1xU9ukce8jO/XHvAQw9nhzyRPL+ACIkdFZaXjixfJ4pcaIiPVVly33xe/cGp8Er2uBcB9JcaVpwO78FJDO0Pe5v7X+aa8NIdpeDYIWLnxNimLYMjho5H0Qe0hwDgmNHzgd3dbpBxYVPiyfLNnAax/XRjhIm5uOxrWmN7fjYeIKGPjySn46Rk27PM/wCHugPxWt/yeE3fGkWY8Y01JIAXFCGINHJWqXl7pFrXsyA+bL+5yg2dsqN2U0mDgWg8S5bDyJXE4su7qbXs6ZcoO+UgscaorYRdQzMht9QthuxHSs2jID0cFhiQhmbE4dapRC9OVAVfwTwn/EpyLaYT/jWSBuax3o5Zg4Y9+jlnHhiOKzdFnCl3eSysnamJFLjvY1z6J0nctmMYAI31Vb3rHwcUxY0YYwWQE98spcVu+xXmE1e5Xjs/dH5e5zXNdzA5xTzmhwF8lbj2A+y2TfIg/gUHCa3EUyPh5NahlZmzoX1odtHGZrebHSishr/aNsTi/VOzdV+HuI0cWXCmlcA3cA8dNMe7+SgnzcTKiNudjNZK7VZGm6HkjPnxNHAO1E+isIAlbluTXSCxuUUM8c0Phvc7/jn5E0OysY/OSG5K5N5qPDg1475GPpPftOXZmWblYLDuo93u3wbYgaaZ4JgOYQn2fDR+AaPu/wCwt3uCRhBojons7/ZuU65sc+D9pnL3jg+zmZNV7g2vU0sGWBkQNPFCnbljkbpGqA8HgrHYafKxp83UsAfFkxfxLAkxHxtyGEvITX7Px3srQ6MEdt7az/3m/ktw9z9H+1f7rx/3ezd2DIz4cTi0HW7toErvMfWf7R9ofKXfsMqvVd3C9/0gNIRh2aL+I04rXjtK8fZ4O1+MH4uOA53B5P5ISCj8Fbh1pPnkfwETBZk6XyWHn5AihmdFlvFBrt7Sn4cLIILdABvlbwc/mSvnZptT6ZuBHC06T+tdqHJ4UMOp+U4mUNPdKLJ1mVoDwLJClhYJor0H8E6ZxZK4OBRne/uxbhvvyToX+MJmftHRVkDVpK2ZnwgSwb+o4rIw2Ok2Lla+fcy/yKnwpTDtBj4nDdTv5oY+jE2s+otzY5/5OQOOBjyB3eN3EcCEzFlayeXQx+4E8ihkx/KccAZLSKrmn5UzIXDRINz2dEzY88WghrzbfwXy1zc6ay00WoRRBxFOdvXFV728q2lB2zogfrt/JybFszBiFXK7WQf2V43rRtHPZ0kK8Q9V/upx6uIXzrlZvs3UFQVFPYdzyshrSY5n73XxWZL7R4QM0rml4NX963BfNuRjmyAZC9xfxQDQtWQRypVA390fl7u8ouibpNcVU7dYptiyFgEmpnhYdeHJI9QsWRrmPyGPYdxa4bivZ3Je5xiZZ+o8heyeYdc8M7vLvyvZ2C+4Oe2xRAy3gUtlbOnE2HijvRzfKXfmspgprB/EpIMmR07NNtoFAdm7su054DfNUT+v3n9a3CwZsh/CNhcpMyWTaeaLlm3tvkOQUeDiSO1VpCE0M21MjfLknceg4e7HlY8sE7NcUg0uaU7ZW3J8B5dojlMX4nSVqYPdfjOj2hij52EjXQ+NnMfzTciCOVnwPaHD3b9mTFdd5Mxp/FTxO+Eur6TSsyIFonmH2rNH/wCplH2qaT45S797epCdzj9iklvUHaepQbgYrW8omD8O29rZx/bH5LcPc/Rl/uvH/cHZuTNnYT55N9bgOpWLrllnLu+ebJWFJemaj5qJ3wyNK+YOkoa4G8KQYxx+nIeaE+0IoXfBGNZ80HQOHkq1sJ4Fb1uXhK8XZiuy8qWOVz9R1AjgCiWhgeNFp2XCIoHMj5uN7331U+yIJX6A+d7iNbfoNWScxscU8jRdvo8udoeOKgyDl3YpUNL5h3Hx2fyUWXKyMcOR5ol7hDbgweO/yT3uaPocwozII2NAd5KfHcbJFoOgjLTbue5TYcomxJnxvr6DqKbOItnbaeBOaZFN9e+AcuYWJtbAeZA1k7R4Jf8APqFPs2ESSML4CN5H9n/on7NeIpXmTCeP4PRN2mQ+CQyRHgosR8WLlzksfut3Bp5Jjojk4waJ4xrDxzWRm7T0OBa6+B+ijNAA5lY7NzB16lA8P1FlUwonFh4/1rfycjlZJk1a2NAYwXyRdO5ads5vRzrW8+q/3Y4ftFfOuW73KpDUbKL/AAIxe1GBd0Hb+vArcvAfRB2RORzcVTWeqHygan0FcDfQKu2+zvIixOhZb3XvACBQrs8SpgRAO9OD9z3fepAbEj/vT482Mvc5zCaIJVjsonssFBjHvO+h/wAHTg0H9U7NzodjwG9bgZiPqJuHiBjKAaFLt/2hbsuHdG0/OuHRMw8SLHi+CNob7ldhhLNs4wdqbTZwOnIo5mz4pXEWeNeqvtiZ8cjG+pWymxFs+ZDR3FoKwJ8w7Iil1uZfcOrcWdPdrZmDF9ecn7gvnR6lQyVqjafsWIbJhasQf2LVDEwmOJoQdHGOGo8kGQsZ9VoH4dt7TzSP7wfgAt3ufoxVbKxT+wO1s8zMAHcwh7z5qVhJhNqVl6mpzT9MehTmitctKVoovNKXdp3kdU90fypwoyP4+S1M9UYNoDo7s3Kwt6vFmaXVraQoZIA10rga3hvBSZLwzClt7uRT3MlO0pJYZWGozG4cOq2pAHHFkiyWt4B+5xC+R5Jbl4xxZ3ttzRxIUkUuh1SCTcHKIYzYXHx39yMUo08eSjgjLY4vHwc5yayFsh4PArepYd449V3sL3yvt/PcjkEmqCLWmyRW9SfKg/VVGgtp7MEUG0wzLxgavhIFjZ+Ow4E7JIXssuby8vVPl1Qg+HgbRxJLZ8Dt9I7NeTHpljdWpjlHtGTvxviHEHkmSZ7NlZXwy22F3O/qpmz9t4848EOQ7TdcAf5obMxmsja2mtG7yTJ4mlpFHsr37aU7D2NForvZJWtF8hRWmFi+fNKttT0KsD8l4iPNf7vf6r508Pc3dlIgXwNoH2lwjvFv3lbl4D6KPLyciK/nGPNj7UAxl8LQOXyA4WrxWfuhbiq4BX22gZWxtPwDf6qyt3ZwVDst/ZXqu6lEGXQv4JDzQdz7RpTTqiZv6n/gNx7O7YStTiXH9S3ZuzJ8t/CMfipMjIk2plf1s51UfohN2dhOJPL713eNJtOffPl1J6N4ge7u7I8rElx5hccjdJCg9kNoZez855cyJ40EfSsXwWMLMUDK5XIf8lO/+ocyEeTLWdOCDmzEHk1tKaY04zu8i9ZeW4iKPSFLs7NinjlInZT211CZtbZOPmsboEoO4ngQaP4j3PHsqLye/wDIISBrhVLcqVBeAoz7Zig4t75rPxVWO0Oz84fSEm8fYt3uViuVbKxP+U3sZhYcmRL8LBw6nojkZMs0ht8jrK0tQduIUJG9qiPAqMcHIZGVFBGfE8oR4bWx7mxgALVCqAeOIQe0EKwOzxFBjBG3jadkPTcHEE0lGV47cOXEbC/w5bRrYa4jonEkOdwRaQ4G6IKBzO9l8RG8N6qHILvoO4nyT2Bl72I5LXF+mmckx3hi4Eb06H0WjVDQdfx+Xkjr104+QRjyNLX3vp3msnZTyYJLYeLHcE3OxzM03e8jmCm5IIc6qCMMjgDYHNSYMjy0FzHtoj8lPkbYx8xvxwSNewHm4HcFFtWDGkyY2N0kS6RvojiL6dk+x3960d7iOPiaN3dqLaGK2WI2CrHZfZXZuTIItTvsb1UmRBC8/XaGjoN6LYWL9KPotO2jRsOjBVEr9Bf6r5w9lLwrd2HSiI9V7hyX/wASYHib8fBbgvAVk7H2vmbQwi57GyEyxgV9qg25srGlZu1Xuu6TflLeh3KsZo6AD8FfYEECEMZjWje9/Dy81ZJJs9m7s4KghZCtxPZQTJoyyRoIU2O0MmqVo+lwKhmbxo9CowK1J7mEM8I6/wDBl0hF7h+qbtba0GxYASA7XKeVDkmYeGBw0i1L7UbeZs/GdUTDqkN7qTcbDigZQZG0NA9P1E00zNtYtFlNimHTo5OnaC+ZgTBxlaVjAguffoFhQmxFqKDNzRQ8lo8dfC6/sTYy7Zc5Pzh1wdAa3j7fcvbeDHybB+bkIcyWB31qat3bu+1d97RwVvucfmFZKPZolyid7nSnUUAOKaOLm/em9QgeBX6K70KrZeJf923s1dxiNcP7x4/JWt98huX+vbQVumyHDo1h/NGSJzV3c7oz6rXE4eSuPTzCto7DGyRwRkeNR81FHmRme3MDr3BRS47BE4cOHZHh47pJDQC/pTOdO+64NB6IOcTwPknMHkgaPAojV581G6JseggDqoozTCQ9yfE6/wAV3XzkjGu1fCKRk1SR7yeIXdgSzvIIFMZ1Uc07pMfUwHg1y7mTSDe/mn4czjB8LgLaopsXVBqHULIzsXJnYPgAeS7du/zWRF7P5O0H7nwzd2WdW9fxCGRtYQTguA+cj9UGMawcB2amlrgCDxBU+ysiR+Cbx3eIwnkfJRZTS0h0cg4tcg7mgU0AoIGze5QwHSLe79lSZMhdIfQdFqxIfLSVqiYv0t/or2lCesX8+z9Ed6r5x3ZfZw7S0Hz3IH2mwGPq2yn1+ArcF4Sj/SGUDxsg7vMraewtqyZuxyDhvNuxQSCDzoc1gZ02mbvo5mcWPH+qbNigt4aR+Srt4qHGe6MW+QDgOA9U+eUvlNn8vcshUFTSrf71FeH/AIPu219I/qotlbMlyZCBQoeqlfLNtLJbUsxL7PRNxNlz76cWmk/BwDl5TayMjxkHiB+ph2hgZGJkt1QzMLHD+an2TtXI2fl2JITV/XHIjyK1M7N3ZrY8cyFJjSwyxO0yRkOaR1UW19mQ5UTgS4U9v1Xcx26/aaNo+jjM/mte1oH879yh9q1+0OF+/f5nt3LN+UzVrrWfg3LIcKc+cqQ/EZ/vT/rzqdu9kuQst0ZYdbh5oSbIw38LiamQRPllcGxtFuJ6J+bnz5Dv7R1gdByC8HmeC3+QVDs3IzTNYwEuO4Um42LHE36Io+vZ3ec13Iq2lGLNc3gCrYPRblYcFM8am6R6qaEtc5o3EJzY2lrqUjG1INfmsrN0Mx4pHR89G9ODiOBHIq1YKslFnogUWyanC0yTizwjiSmzlroA4tG7RzCJFXoDeJTc5ri6hKNw9AjHGS6w0cupUWXM6fGYYtXFpQa8Akam9UMedryNcW665LAxcTGZlSt151FjR/a+QQ2hivxZYx3T/j9FhbOkbJjwtY8Ai2+5SY47xvHArIZGWskJ9U8AB6DRxVXpBKmmJtxAV3fZeEz0H81TGDmj8qd6ItnxyebXKrV4r/VeN/r7m7ss1yTCakGpl8Ar9rNl6RTTIfu0lbl4Sv0zIHRx++1ub6qGfIEjnOjkG/Uw0pcLZ7u/f3rGtYAeG7QFjug73vWNjO7U40FjyRy91PE8tYXeFwNUsGE015k/dCyMnU2ICFh6cVfZu7bcFTVUZVvKsq/c3q2/q959+rta5CfuW6+Saw0PfATdp7axtmstzYSJngdeSbg4FcCG8VN7Q+18GM1wONDIHu6EA3SDWgBV7249rmDA2lGzcz5iZ/r8KsHtsrxFXYA4KODaGVgyGjO0FhPDU2/ztX2a/bDK/YYxv/Sr2iOPhBVDtqB6/wDiPA8y/wD/AKb+yl4H+iGqQ7jvJTNRBaCo/qBR/VCjA+EIC6AVbHwv+Sz8kO4jwYjvfT5a6ch2bzXDgqAHZS0i1ryDO7kaHr21Fr6LXC1GPIZIOquBh8luXiKBZXMKmuQ7sDmsJxdGZQD1T42h72loO8HyWNtK3St0S1Qe1ZGy6LvnITdSN/n07dVhTymscFx6LTceQ0gt3bwnmD5ogxk2QEWaw3c81SZKDEa78b3EcPRFstEHghNHpa2nM5+ScyB2o8eCAYyUEOBFlEy2wWOYRyYpXZbBL8j0sxXkfCDd1+otwVdlmvcvCZ5t/mVTm9UG5TvRXFiu83BeIK8R3qvnXevbuKFLeFaLCSOIRPtVsvSSAyQ39xW5eErTtHKF20O5+pW5vqqsEcfwV7EkoVbW/fpCEWw8Ng4veXfgVWXK368Tgt5/UhoKt/veJeH3d363doQY0krWabYH6huy9kTz/Sqm11TnyyZU4uWXxvvz5L5NsmdrD4zQAHFf0dskTTC8ifxv/UX2xZ+JNi5LQ+GZpY4Hoptj7aytnZBPeQOq+Tm8j9yseXYFokZfwu8N9FTinY+S2WIlrgQ5pHKkza+yIMxtB7hUjR9F44q1r9qdrO6SkfgAiZp5PRq3K+yoBX1qX/xFhnoHn/oIRLqHFNgbe5z06SOU9GO/Io6ZPB+CyMGVzozqHMHeo8xpoFr28Wns8K3FAbGwS40O4ZZ+xDP2nPkNFNe7d6DcPwCFV1VOJ5BU0dtuIajjMhhPFosn13/zW7s1YzwtOph5LXEQtWHH6dniKpAsKMUmNT70s/quVnmhtXKOflwsEWM7wUytT/50gGkUsFu3JYIwGsaNLnjgTzTZI7YQ5p5gqDPD5cSosn8HLJwMgw5UTmOVOFoMhE0jLkd+AWzdvYejIiDJq3SsHiW1/ZovyGATYYO+RnIeYUedG5zGtZksG8J+PkkPB6C1UbmXbyOPRPa+uCM7AfpgcPJMa9rQTuFG09s4iikDIX7zqCL9hZbSOE3x8nWP1Hi7KKJd7lwRfu/zKLZQeSrL9RarCx3ctZH4dn6I/wBV8+717fCVu7S4kKvarA3aqety8JRl2hkurTbjuPqVQb6qjY4qtiygHUNDKI/dCo4kXJsV/eq2jB5uAWmZ7eh/VWezj7g1Lwqwt5H6/SwlUCTxRefEq9+rT9qe00WKHF2LA0amDg96bs7ZpoAOrine0HttHC+34kBLpBxadxpBrAxu5o/WRjDxNqxM+fjkEUhHNhB4+hpa2Kx2d7G5nVd5AC74xuctTK5jenY22JMKWWochh0g85OX4Wt4A6rvdrbSk+vO/wDMr9Fc7mXrd2+GMft/yKvb8flC8/kqiEjuJ4eiBeSQgMWbd9A/kUx0fAJhumqXFjGZAPC0+IDog9jXDgVQK4r5N7M7PxYnVLkQMuuTNI/NXS6egQuunZQQa8sBFoZWe+aUXHBvo/W5L9PK3dlhdxneq1NWl74yeB4dniK3KoisXJia6eCN7q4uCZgwtiZCxkI4NYKQj2PM7Dd8/J4GeRPNSxZUuoiZjd3znkTvU2O7XhSyA843PUWd83LUU45HmoZ8d7Z2Me0g1qCgj2gzvH/Mk8+SbFGwBtKgEyWNzJGhzSKIKgwtszugcIYsi3Q6PD3Z5hSQzyQZLLex25ycyXqtesD4uNotvvHcqFngquWMNdus3vTdubUhwc6bQ2QOIfHvII5KDYWyWYED3SBry8vdzJ9+lxK8J7L7f/wicSJ4aSAKJ5cUNYX6X+K7zZQ/YkH80KVYrwvn3dvhcvD2XIAUGvvkgz2r2ZqcQS8/kVuXhK/T8otdqYXOon1KpsfLem34jW601+zhFdOe2MaSd/whB+05a4NpqrPxzf8AaN/NaNpZAH1uyx7tAKmlW5wXiQord2buz5xbuzxH9VXuVa1ksj4Ds3KgnOujQ6+8NkbJmmFGU7mNPMp8jH5eVvmkfrcjh7P7uE/OSP0hN2Zs0Ty78qcB7yffr3odo4E+JlN1QTNLHhS7F27lbOmu4HeB5+k3kfuVt9e3uJn6d7CfEgPRPxsmLIgdpewh4Pmm7Z2TDm+ES/DKwfRcEXOmeat0jj+JRbs9nnZW7t1ZbGjg0Wte3ZerIK+9wQa2luQGFP5MKHdhCloxJY+LSEWwtHRbiex+TO0yG9EbY2jyaKCplDiVuc77FQJ7BGxxdwCJlkN70zD2READrkaHvvqQrz3Ld204SdEJIgfJGDOB5OQcLVOPZ805B0ICcxvUJr7G53ULZ+1iZWPlxp+Fs+E+oWdsKcNyWkxO+CVnAp7SC8nU36TfiU7dLJyJIebuYUeQzVEQ4LJ2cI4Mod9jDmfjCiyoGTQuD43gFpQgiJNJk+PIclocHbtJ5KsfWyyGEUTx58VfhfuPIp/fabqt9oO8cRLj0Tnx/J5WNjjcNGpYvs/c4lM+W9ukvPBv7qr37cqYqavEeyu0Y+yntbRkfVAi+aZJNYhjY8H6G4LK2Y7XB3B3cJWH+RWVmYpxsnDxwCbBieb/ABUErSHwytPUb1A+MtaXC+oQkkJD0+0/kE+k+lI74QprHBSxusqPYm28XKyoZpYYjb2sG/gtmV81s3OenEVjbGf/AI5QsmbJmnLYQZCSWkmhdo5DWiYi27xoCmycxkWJjmeQkeHRrrzTsZ+JE54e9lOlI5V+SMmXK88XOPBVIw9HKtol44PaHLcfz7PD2b1bwqaqYVbyretyoe5T1uW5eI/q67A0FHuiOHuW4VwUePTSfel297TnGZvxcVwr9skBM2ZszSTvA4o+0vteTKD8nwx3nkSgxgA/U37rJdnM2xHumw6a+h8bC6vwJWplKx2C7N6XDQSiGmJ+/TzVtc1P2btCfDdXcZLHnea0uDTSph1eq04UY6Bbu0S7QkI4XQVZu0pvqtjb+JKEjbHDsrZ+R/y3fkvCrWqNCMhg48V4SqsrfasiuJFfYtwaq7BJI6FvAHeV8t2k4O3RMpzz+SqMrXlPI6rd2UtUDlqhA6K4tY+ihLjN7fmn+itldFQIO8LaIndtTYmVNrNa4B06j/JFjI4tp0ZH/DIDX2HzWJtbFkjkDJWEU5ruVqDCeZNmTEn+4eP5qSOcxStLDzBUgnYGg6DzbwUOLO6Jsod67lkbFm+YOuE/FG87v9FDt/FLmN7mVnxxOO9CaUMbellhAMPAl3JMgaJI5N7j8FfChLXVaJHMLXl/NZW0ZYdpT5EMWM+Xv2sqzpu1z5ch+ot6pq3FeLs49ru5hIv4Dw9VeS5jibviotqZfdGcxAdWagfxC2JFhyzy5Q0N40x7P5lS4+TK2BzXRA+Eh6ljvWfttMafFO0eSjHGZqh3DvWqHdUjFEPpsULf7Vn3qHlKz70zk9p9Ec7Nhhix35T3mhFG8NLt3BZpjFeyEQv++z/5aFnT45ZFsXZuKTxf8pc+vuYpe8kYSGlnkU6EN33fRZuzZTJiykE1YHOrT5cCeeSNkWmJrqaKFloVk9muDCl+tFS3LgvCvCvEVqfaoINYV4it/veNeFeFU4/rAzctxJWt9reeq+9V6lDHjMhNbvuWounyQ1jnABocNWkenux7H2U+TjK4aWNHMpxwW5uQbe+3fiu6Y3Dg3zSUAAjsjZI76jPIdbyFvP66LOwp8XJaHwzMLHjyKn2FtmfZ+TxiI0P5PYeBCtnYHgg809jg7TZZx/aBVgOG8HgV3c8bgaJdwCosA3ktXzLR5LcvCUI4HvdwaLRM/wBq/Rtpv5GZrPuCENRy8DwKtVsvJ/cP5doZES400b130zn8jVLwlHvCGiwmvFDiqbqXE9ewQwPJ4mgEXPP3lHBwCZR8/MdbvLoEGQnzV2/qqaqCpqtjl3WW+M+q1wlVG+PmCqcezwLRkuHXsLDuWJtomaI/J5z8VDc7z9Vtb2YbqyGPysZvwTQC3NH7QKg9rNlvki1Meym96G7g6uBU/s5tKLI2vhxZmKD8bd4WGzAycxkjX8Q1g4t8imsnfpe5zDvA6IyMAcTqWTiZQlx5HMePxUWeHCSo5g2yOqHikfuATsmU6t98lPsnKAnoNeNTSFn7ZmhyNmQd3C+FrjJIdAJRwNk4eI8tLoYmMcRwJA3+5fZuPbzVBXatxPuwbTxjFkWOjhxCfsxkubjyvmxm73NI8TfNYWDmPfO94FcNC2Tl7Gy4I8qnvYaBaeKEkZMcjD/iCeID4DxPBObKTocETe5UqC3cVfNFopeBY2H7WbOnnnhgbG+y57t3wlbDZFrdtTD09RKF7K41iTbEH2WVsxufkvjmeWSOOnSOShzdHcd7Q32W/wCql2zc725EWODTXaK1H7eSnh2PlslcDTY2ADlQr+XaZNi4rv7txae3cuS8S5rct1K3Fb1q4IlqLbRHZ4wrYvAqkP6q7W+grJJW7QrQG9cSUCXOd8IXy+Zsrq+TMPhaPpkc/RCz7gFm0/bm3nxsN40Lu7b5uTNm7IiiJaCxq/p/2rfnOGrFxvC13IuQAocveA4qCJ3je0epWI3jPF/EsTh38X8SxjwlZ96gPB4UH1goPrqC/iWCyzLl48f78gC2bn4UOdhZ+HJmYzqLGTNLnsPle+isdoqSeNvq4BYVf+cx/wD3AsDnm4/8YWA4CszGPWpAseFpiilik+rTxQTJJRLLPFqF/T8kzv2OBBquHqsMMo5MP8SxK/8AMw/xLEPDJh/iUcmG5kDxI4kA6DaIyG6hQWFhbGmZmZcEEzp3O0SvANbqK2S9padpYZB//eC2a0aMraOGK+n3wpYWRsqX5PlQyiRh06Hg36JgJpwNcaUOPETLIyMHm80op3GOFuqNp+O6spnNhChex1Gt171LG8OkqRt70xx1xOF8QmSxta4gSDiE2viCZ9Zv3rvpzXwt3BSZuTFjxg08jvCPosR6Kxo6KoQhSoLkrXdZ7X1V7lcI8wu6zHs671v7NxWjIaeG9WO2xUgDlLHs3IxtmGGISWfC2iCeJUs2yjjbRZbXNLDe/dSzPZ/OM+I55x+UjeFdHJ2RkyPA476HJZGZOwta7uNZY545V+SLo7jaQ9goCuIUkTy14LHjkeKfkxMhduLT96fNkNk0GmEUa4lM2wcRudK6LGgY46GfG9x47+XBMhhjijGiOMBrGjgB2Wj0VH3bPZTVuPvg7LzLA/qnJsT7iaGkmk/aOX8nsteWEi1miCWXiyNpfwUTQ0FzhYtMgqrdfUJnRNdyV3pTtJPZvNBOmeGsKl9qsZ+Y/P7mBh0Vou3LFYwB21Jt3SMKHC27tLZ73zPZA9zGPqlhY72aI74neVHtH2mwMaQlsDpBqDegBKAhxq3fNN4Itwz+0/8AL/8AKNqytWxJ282SA9lKlaslbggGuXiK3regWq2hUCqvsAeFbArjVOPuke7e5vZoYTzVnssoudQsp2XIMXFNNH9bK3g3y9VHDE2KIaWtAFK1s7njTLZnOCZbK5xSrBk2dMzDjl75woLDxnxHIjcdL9ZPO1jZ8Biwy4Ajitj7N2IyGacMlLi59rYz705ka2ZM7THlRE+qZKy2EEe54VPCAWzFgJ3KbKyWxGVxvqUXBtuKaBvKYBxTfrJnUrLw242NiEiKUlz3tO8nkPRZrGOORDlPcPqEFZDz4cDNI523+aisjQCegfZCjI3QpnOFQ8XABYbOnpSjZiulghdurx6DQXez928hpV8yE+qbIsqPhpe1Sw75YnpkrP0cuD/qkqDaeyMbLD5CXtp2/g4cVHyLkOTnrO9ncZs2LO8Y1gFp5dFmnExJWzFpma7WQOjyFLlOL5sh8p/aKeeD1K3i2wq+IEJp5oE80foFyeAd7inN5OQPMLKgc52PMInVRN0tpsO+UPaOOopuU/kyXmxxWlgW5WrJ7Dp1dEJMWNd1msdyWpjXdm49lsHp7njWphvmhkQSwFgfDINLgtqYkzS7Flfv+jvtNwtmRRYzacPG9o5uPFGNxD0JIflEQ8bL1VzCc1+phpw6KLM2fjZMbQIg3h58/d3Lcevu+JUFy/Uf7szP+U5XLH6prdsxEcdLkHbMyBW90LvyKoN9EC1vZSrV6LwdlmkNYB32LCYz2Nhrm91rcVXtvty+UyBfH6fzQl9t8D1ef+h6+bgr+7C07Ow+rtZ/JX2a8bMj6x393u29U1eArxHt8K8IW5VasqnhXEFbSqc7y9yvd1cOHZQWp/Hspnmg2+qdjRBsTC/Jl8MbAjiYzY2hne8XEfW+k771S1fYtm//ACkX3LZjuOLEtlvG/EYtkYcD3QOEU4FtasKfZcUuVE0vc0ElYeJtEY2AzXMa8BUD8CN+ZQyCLcFitbbZFG6Xu4ZPnFLsnCEUshefcsIZGzia3tN2izacY6FeAe6/uLZxvnvTseRs8bCIni7G4A9Ai4aItlNyIeplIP3KcZJm2fszMZG/e+N4sg+RUBjtzQ31WKG2W7uq2cweJrCog8yYDJWyfWjsLaDsKSHIyJXwyVbXm7o2i7Ic+VpLG7gGrGcywAsevgP8KxSD4W7vJRttmOxtji6rQnJM51brWFh+zuE18dSSNMr66krZ/Jh/hWARuaR/hKwzsvv4w8TRuaGuohT/ANEYrxPemRzT4PtUjvie4+jAjzc7+FMJu3X5hGM/Nsik/fYjlTmaQNY48mCgmMNW5qY5gqWh1Ty3wTfgn43xT/ZS7+TxDeealEYyIaoGg154rKZvy4B3fkEyRkk+DR0fEzovlDPkuQayWcL+kP8AT3dcDghoMfML5rX0WvGb27nKwe2lb14VQXGiqQy2nTQesySYtEkQiPEk8ls+L+ue6RQYGGzGxIxHCzgAr7LCpqpWPfpWT7/+7sr/AJbvyXzrPVO/pyHeKIctWPMP2Cqf9i3du8rcPTsLXeakPwEh12j/ALEY2viHv7NPtrte+bzvXjZ6ID20wnfv/wD9Mrww8vAFRxo+TIhu7ayi364LVfYW9niVNVMQJK3ns8C8CtpR8XbcSsL5olbyt3u0N61O39tAtHHsoEr4jxQiifO6yGb6H0jyARgEmRl0/Lm/rHcdIv4R6Iklb6ajwYtsng9q2xf9YFtPZOzJZ3zDXVNHmsnaUwzdqPfM5xsazdJmztnT6TuDnBrQpNqn+mMmZwe9x0+VGlJHG50mXOa/bUskugTSaefiKZFCJC239e2u3/d0q/3u31Q7tvutGLZ6psns5kvIsslAvonMxGTXu1cBzWVg7Minw5Qw961jr37in4O0+939xlDvB+99IfijlAOynufZoC1ixC248Id10oBpDfCPJGOFodxs7xzCOgHqd6idvdEx3mWhRHhrb+44hNx5BHFLLrI328ncrWmAv4G1h/0RgiXCxnP7lhc50QsmuKwBwwcX/wBoLB/+SxvsiCxoNgtMGPDG4ytFsYAg/Ysgr4ZgfvC0gK+Sqommr4rS0lWCXIF28JjmOMXzb+TmblNA0sJqVp4p00pc8lx6kp+TJ3UQpxBdfQBZkbhHogF0A9rBQWVA0DHyTOzh3bzRPoU1kRdH8bN0sfMeXkVjTTNkw6bLbXNewUR1H4J+Ts2GWU3JwJ617vc7QeOpQkgIW57Onba0ZB8/cp3ZYKpblZpEns3dtGkKW40VfvU3s3+7fZ/u3L/5TvyXiaeVqttRjTWkOsq/Dzc0qp3joT+ZW4efbvK8KCe7c3xHqj3gBo3uIQZ7IQUbsk9h/wBtdrWB8auRnomf7a4Gu9Hi+/Q5d6/FHVgWraMtcG03tIymHzCABoKhwVX27lxVuPZSsdm5bivGeynUrCDoHICQ+7pBVnt0NVvcevYOH3pgsufoY3eXFOzpxnTAjF44sLv/AOo7z6dFf+SoLSzoVXHii7VdIMYS7kpfaX2lixI//JQvANc9/NR7J2SdNXSm9odsRYjLbADchCZh4kcEIpkbaCAxXoOncVpgYB73+7ZVW1Iz+0vm2q2jtpEYm76y1eymff8Afs/kg/AjB4WVXs62/wC9YhtfYZh4TsaHwv5h1fkjFKYnCi0kEdDa1BWqbAPUqom+i8CEMT5H7mNFo5eVJK6ml1cEGsJKvErq8fkV3cMLPqxtb+HbWxIR1nC1YWZHz0h/3KmtQjjc93AIyzmR/Nd44MbzXhVAAcUILYwXInOc6QneUPG5x3NT8PF1yj56ZoJ/ZHIIumcxtCjYW9p6LHjma9pdHmV8UZ3+rl8ohE+Y8xB+8Rt415psUTI4wGsaKDR7uiRso5ITY3qhDlm/pe5plJWpgI9yu20S4qz71WrV+5ZVNVC1qVooj3f925f/ACnfkVZCJ2tCOjHD8kdALbB3AKsuYdHu/M9lns4+i8I7KKqVnBxPXd9iv2Qg6NJC4pw9sdqPPBz933BeJmrduU2L7WYRjri7j+45QyZuBEXt7zuQ/Re8hd7lTPPNx7Lcqc3dzCDXuoLwns8XZuVk+7bV4VuK8Z7KlVxq4yFTzXuUVe/3Nbz5dmkHrSoVzKO08ubFMYfhQ18oefpO46B+F/cgBQ4dg4uG7orJJ4DghxctDrQwNjvihd8/keBlH8V8kgM81GR3isheP5JFyG+im4Gy25D9+ROA8npY4dh7hy+cXzY94/0bKj/SjPJ68DV4PcrF/wASI9lswaeMzd/Tgv0CP94of7PD/nMX6NGf2Qn7M9pTkMAEGWdTa4A8/wAd6Ekd9lz47f2T+apq8IXeyOxovgaaeepQbv5qyUHOw4uck7B+P+qp7h59v+6sQdZv5FXkOj5PjcEdK0xsiHEm1QWol/BBrS51BgV6mQCuWpE2TZXzRKbl7RDH7gwCVwPOq3fijTl+m1e7dZTcXCa/433pA4LW5mdn+N7qcGEK/eMkLvJXAWniNyLHMkH0TvWuMFbkxjbL1FEC7ionQjwH71Dza9Ys3wyUejtyDvhIPounvV+r1PVBWEXHt3dldseyjJgCHXNJFWsmgNQP5cUydlZDBHK13Bm8OHULDgz4nzsmYWg6vBa2QBEyfIdA7jUrC1Yzs/J7meJ7NbvED5lBxNEFcezj6LcqTpAdG/7FROrlXhPP/wDCjg9l4oJpoRLfwggKCCFz5JGtaBdkrY+T7TbSyoc1ksLnbiyzdLDkmAjZK8tB4tpfJtpQZTYQAwuOuZ+lpFV/O1PtPaWTnzztd8kxO7D4RTY2i+axtq4FwSXLBUczHfEx9c/Xj272qnrcey3qmKmFWT2X2UXBeFbivCVTz2ESBaoj5KwvCXdu80iST7lbm8ezi7kFfiduCfk5Jw8WZsOQ9heZKsxM6+qhwsSPGxxUTOA/n69mu6PhCs1wQI40OxsMT3vNNaCU/wBpfamN7b+TwkgAqLZuy5nn6DCfwU3tDtzvnV3Eb7e7+SEbQ1u4NAA7PmHKpivm2+9eBIv97t/fR7sLw+5+if4lXsnmeczf5L/dsJ8yr2A3r3zFo2aH9GBHamyI2Cte4sJ5FEOkiltr27qKsLXtKBg5MH5lWEzAx+sztzQrJceJ39loP9otjQcS6dh/ELxn17f0LAHWUrRnQldy5+vgwlGfIc/lyVkBR47dDbcfJSzXqJ0dFS8KqFyOLgmSUfOzUfRougu7HdsvW4cRyHVXluH7KbNkslnp0bWimefmqHuWUaPZbSEYMl8fXenzwH6KiijLNVub1K4gIuJ3oua7ejpLCUaR6qeB1xyORbuyWF3m3ioMttwvB/ZPH3PPssgczuT42a5i1o6DeUW2IIftKy2O3xMI+1YzZGxZDTC8/SPwpzhbSpTzUv1lJ9ZPr404NRDVa59u7sonsmGLO7EY1+SGExNeaaX8rUrp8lm1HPZkQlwl18S7oAmvjD8iVjbrSw73WUyCMyue2MkCmlxDj6LN+Sx97PkOa0GtUo6nqn7QeHlsjxEKO4UEOAa5AEhzXg9KUY4a/uTb4O3oVwcr3+JSOkqHWSd1D71K17amfr4USsrGImjmmZJ1ZKVmZGM+N+1J3xVWgzuJATIe6bbA6QbmDohjwPfI5kb6AGnfaih7mSaV80bm34Dek27+VL5TszNj2fCLy424srGbmvFmyd3SvuKOxdkyNfkw5U08veOki4VVBvXd2VS3hXpPkt3ZbyqaqYVbj2V2VKVbFuKtpVPPaKI7NcTlpe61090MYStRJPZyHALRNDjwN73ImOmOMfmeg80cCB5ne2bLmOuaVvPoB5Dl21QC3EdVu7HQbMZjQG5pn6aHGkMDF1vbTzxJXfNZgY++WY6ab5mgm7K2RHHXzpFvPb8yVU6Hdt979Aer222vrEqo2+6TiH1Cr2Tyv+a3+SvZkNDmVexoQ40DMxXjNYeBYAtGLAOjgE3Zm2oM+A/N5gJcwD4XNq/ztB8YPVXt0eTP5FBsYJNDqU7MzHSu3B3AdPcMvt1ssAX3br+5p7N3Z+jYA6vctMkbuhC7maRg4ucq+1F24cF9vYStwRzdoxxkXCz5yQ+Q4D7UNR6Ksl6raT/T3rK3dlmqTYcsSuRMG5EbQkY48UDYbvPknn4GbupTiDe5OZluFpxCLRwVeXY+GQPjcWuHNRT1Fl0yT6xIooEAggg8/ctoypmmz8DfLqn5Ex1/AOXVNDKpBwNtTjdNsEcQFl4GRJs7aIlEbqdjueK9R2eE9u4dllbu3cfcEbHPJNMBcdIs15ALG9pMuWeeBjHjwwkfG0ctadJKXxW+viPFZk7zKIpZI+LSGLIIHzcuj6wBoruYngPLSRRbfFfOtdXNMfM98tPNfegzvC4XqFKD+i+6gY0Hdq6kqNpb3wtqGRKHxBrWlgAa3khjucHCnEUH9AU4zNfFbgCVPMwtbC8DSd7hW9bQieY3MY0SGjqeFNLkRvD44msZVvfSnycQF7nPjBrWBw8kDCW5eVFCzcRqPE2Rx+xYGzPZJmIMpoiy8vvWEbnM0gcK6O/AhZR2LO/aFDJlnLqJ8RbQAcW8rrsst9VvCuJpXhPZbz2bird2buypivCrXhKont0TEWtQVxO9FUpH4+7QK7x3ktxVDzUWLEXSvDfzPkpXMfnZkJiyJqDGv+JkQ4DyPHs3ea3LxX2Uexm2faZ0s7wI2bmD0Kg2fhP1uApt1fFR7T9pWZGW/fG4OA6nkh2/NFfpCAaPeDNnPtd9tgvVBvuUv0I+qr2Un85R/JEbLg5cUf6KxPOdiqJnoEyDB72Y6WMt5Pknbf8AZXMgOz54s/GLJomVbt/A+lB1qxoO7oCte3J/2f8AJacBkLCNUu9x6BEAPI5rm1NO47ndF413ntwXfUjkP4V2buzds0ebytwWvPa+/m3RtITpX8KAQHNEKyR2AMJPAJ0eDNlP3HJNhvRreCpVlHzAV7SKpvuW5UFuTnu0t4oRCm8VcZKaMbU9wA81NNmtlIdFASa+sU3uxoFdlsVZANL5oFEA7kRaq1RKs2jERi5R+bG5rz9FAgEUQew5OZBD9Zws+QQa0AbgFTzXZYN0Qg5vD7FizbEhkYwCfHILSOS3WvAVa8Spo7aHbu7b7NkybXz3bFkMU5N5LPoPf1aVM0RRX4AB8KmtsbLYxg07lM2FkLDo3Gz13qsJ4eGuLiHWRvuygJ2VRFqB+TJvbFHdlo5JrnPs0BwUbdmPyRJreCAOiY+Vo1hoJ4rHgkhGGbY5l31NlQd5rmYHuaWhrT+dLucmoiQ0XvKexhZEZJriL3Ack9xcHvc7UfVZObnQTMieYGsDC9jNxdvJClzcJkUUAZvbTAPgAWRNhsxpydLLeJK+EX/mVHiMYxrRPmBgkjc53gLSARXQ8VtHNwJcvUe9hmMbH/SeKHHqhtFmiUaMlo3t69twLwns8SoFcfd+eVs7LaV8XZdrRIVcQtamkNVavdAGkceznyQjjc9+4IbT2idqTuD4IyRjRnhfAv8AvsD9TFjwHGhIflv8T3XvaE9+fFE14dQDFBg4+U013jo7s8fsR7hurjXb80v0r7F4fe07OIB3k0tMxc4cfevEKr2Tm/5g/MK9l4/2rXi7Nbx/SQvAE5/s7OGNLnAtdQ8jahz8t8TZnNwJH4kM08ZoUe9cW39rB9qxtmbZGVsp734Ez3Ns76kYacL5jeFr2pnSH03J8xL64ngmvaHfE0hHHJNXCef1UyVttog8whE0lavajJPXFefvc33LfsweT0IoCebhpCEuBsyX/wDbLPuKpWFS8Rrs+WZ0ON9D45D0aEBEABQAoAdn6U30V7ScqaPQe541uXIcUIYh1PFWSgyB12TyaOJKe2WZ+VTpS7c0cGDoFcYeODTa7yBvaaDmi6QOM20NKAvcuPYQt5QAdhynzY5x/DsDdqw3zvsvttqLseVvVCCTuvqtH5dtuK3Lf2bu2gtNo2aKLk18Mkcg1Me0sc3qDay/ZnPrHeZ9nStccfrGOjm+XXmmNIcYdcj979W4C+iggj0StbJIGigB+Z6rAGJeVG90pO5zOKx54ZjKXNc0W1reaax1NUgkAAJcQpcieQMFiKtYWW/AkzSx4xWbtZ4X0QlFabHkp9lR478keDIZrYOOmnEUfzQyZjZDWN3uf0C+TZT4nU4hxFlBsb3sjaA4a9PI6f8A8rIys0RsEUIc+gdPAI7OhwcPZ5AxmsvvGCnP6Uo8XFkdgTF4JYNTh8e86vsQn2PE2JpjexmhrYt3B5cPzX9KCDO2493yXEaLjG7UC6xflvWHnQD5GGNbEAzQz4W7r3eXBQ4OLBtLFce8ioOb1BNLh2Exv+/st3ZTCrefdqZeDstpW5yp3ZpcidwO5eAoGM0FRPboZas9ln0UntFtWTH3jZmM755396Qfg/zTWtDWgNaKoDl+ou1g48HfMZU8g0agUzL233+TCZQwat/ALAdJCZIxrcRp9eyx2Duyv0v7F4R7tNJRnkihB4vQjjGoKh7urHctHs6WdZP5hD+joAmk7MY4kEzGvuVNHopDhOMW+UHwA8L5KTaMAxdl7Px3d94W96KjJa25b9CWhDansxBHiYTIxBGcl7bDe6IcWFrRz+ktT8x31pK/FFgbfRd1l92PhkFt9Qt1cUQS+B2h/JvIonZkxrS+tBB6obG29FkyD5l47mXyaf8AUBDiHWDRBR7Pn9mDnof+auXjqYymV1J4q9k4vLQ94/Lt3dlWgNnR5FVJkkk9Q0GgPwXgW8pozox1Craki8PbSp3Zxkdw5dgaDa1uc+QUTw8gjHnHo5NMRsbitxb07dQWhhaeq3LUqHDtPROY6xuI5o5eF4zczNzz1To5WPj+Np3LXjRPrxuG9vNSlxfOePBo5dthMbbnnwttx9F30r5D9I2PTtoKha5rxqx2eaocVZIRcVQ7NtbM23KNtSTZIfZGST4Xs6M+zksOWIT5DxHjm9DNzn/csd+N3+TkNh9d9o5GEMpkzdAJHiO9TOhlMAD9DfEQeATmut3FZDJrdrY/hR3J7BOWmnO4lZL8I4ZeXwDxUeSkYRoeRSfm48Iy3aNANOI4gk70XPDcfJDrIFVxKEk7hk5LIpAd4crgeYc7Hkqxoc7f9i2MM/GLstz2inyaLOlbKgig/pGAzvkY4wA7gOI3/esbDhe/Kha5jWRkRsf9bqeqxMWCCbGYyV3cVI+qMR1/F61Sz/aLasRxHSYeI2HRJM/fbLO/zJWJsvZsWLgg9w3xWTZPmnOwnxGyzoq0+g/JeFb3DqFRK8S8KqMq3n3fnFuC3dnxKpCqVlbwFqYtxVSu7KBKMjj05dmkblPm5jdl7MNTP/rJOUbebiosLDixscVEwUOrvM+ZVfqNLV8r2hDg4O933qTZcDe4a1z3sDX2E+bJxJXSUcYh47NJ7PCF+lo6R7vdYrrKdn7afzEZrcu6iAVN922kFadj0Prq9m4615exv3nuVMHonP2dL3ZAl4tJ3geayMCISbNyWPkiLixmQLFyV3l15tBCZ3GuacPlghLmuO75wvMjzXRGSRnR7y4qwiYQ5vxxEPatcbXjg4A9gjDwOMlEqxKeVj+aO0dnPwpz+kYrQGdXR/6dujPwHc2Qu0g9dSpoHEn8bKczZ0urg2QHf5hMJrW2+l9vFP2jtHH2fHYMx8bh9BvMqPHyYoIBUcLAwD7O1/8ASGom/G5XtFxXhHoEb7dLkJZGs6otc2NnIIjmiHxD6GsWntDRFxcaUsVTF+ryXeYTXLQ5v7XYI2lyefhBpEvIerCFK7W49gzIWvt29PwyS20MXaAjmOmGU6HnmEzGe44jbdw1SfyWRs7KdltLpo3FvfMdvpo4lvmsfPx2S40jXscLFK1SCY4uwoHg3ukI5Dp2WrpUAqHZTluW5FEuRJKodu0c2I4owjLsuNglE7OLX0QbUZprXcDQN8VPNvAe6hQA4ABZUeM2BzHNYN5tS4OvSd/CvJaihM5ne+NwaGl54lOxsp8rGMcC0jQeFLFiwsljYomyzRFjnPFu+xBpaXs1C74qLODGYkRiiaK0dE/HfubZ69FLl5Gpgc8n71mu8PyU64warj/3SzsTKbkvkjZGHWQeOlY20GYk0+0IYtDKoO1EqHMh+TwyzTbxZ0V96k29M6GBstNAM7nu0ir5buKjwNlnBfmTBh3E4/gv1cbJTYomRMFMYA0BNLQOpVyurgNypqqQKpHrxKgiGlWT7tPQtvbucqkKsHsLZhRVtVsWl58+yzpbw5qgqBRhrHxqdlTuEcY/acaCj2XDKA90s0xuWR30q6eX6mhqPY/JzJ9qZA3UQ0efX3eRXwr9LXhHujFxSi6UyO4u8Sqvf/3Z9oR/o7H82K9rbPZ9WN5+8qgFqxyB0Vd43ohFsfPk+pjSn/pK0NhDmXekajyQoqwg4yRGw+E1Xly7NUhrkmiCUO3aniihsfb+NmPBMYJZIP2SDf8AmgQC0hwIsELeVNt72iyI2M0w4Vw6j5E277So8FgjiYXzn6ZH/dLJn+MnfVhSNsix6blnbLd43GeG/gdu/FQbQxhLA795h4tPTsEUMm05v62e2x/ssvj9qD9pTeRH5KgtxQbtQhr7DiXehX6e70Cpg9FSsdplldLyZuQe+7op0TNTX8OSLoo3cLcCtbI3Dk5NEFcSUPkb29DaBxWkH4SCtbQUHgtdwQYKQElgKwFYRW5AlMEAAUc8B1dEIct2gr5Rixy8yKKsp+DM6TEeY9XFn0UOE0Jb5g2oq3RucVk5EZZDULTxo2URMezxbyvEvJVafIwvedDOShxzUbTI76xU7ro6Vk6TUhWbCSWyn0KeCRkQBx6g0sfNj1wPs8S08R7lYGVX9078itnujM8UAhme42Y91r5blxw/LZYtXG2X/NTZMg0bYnLK4GO03BD35O13gAXuww/8nhSwlwdGDRIsKuMa4+BU627qRc3e8+iPQpx+EUnueO9mdGBvOnivZjb+wBmZk2Zmz2WOuQsDV7Iwy6xs90nRj5SWrZ2wPaHaOxsmHD+UGcmKUi6DhYahBmvmbkuAyDehjKG4dVPg+0UGBi6O7nkuUkbyN6sMLlYJ5DiU2Fo+s7grK6WVpNnlvUYe82ow4221D9I6VFM0mKTV5Lefdp6sjtphJVyduiUFBwVtKu6C7sEcz2x4ePIXH4RwCeycbS2m39KLfm4eUIPXqe2/e1uKodjMHBhgjHwNA963N6r9MK8HuULO5fKs6LGb9PihHFw4oAe/UETOtFf7txf3Ve34B0xvzetwVsK0TyjrvXd+ym2H9MSRaImM+lQcPsTXAHk4Wtyeydk8fi3aJG9R/ooCzU1+oLVj9676bifyXeYj+GjXacNLeLOTlHPso4mRMyObGADe8NWz1T9jbOfky/JnvPhhaxxvWQdJRxdmsjf/AF03zkxPEvPFU4l3xHiewOadyEw8DbtbS9nMlmcIycCShIQRu+xS5U0WFhjVkTnQ3ehh4OPjNNthjbGHeTRSvImIr4luIW5MbtJ2g24ve4/cv94vXhHp2bu3udnsvi8ly7wg2QhducXJjYzr+FRyQeHe1MkJDHfYgzIkje5UHaX7ui1Rem7tse54UE6EANTnxcb3J885eEYo3Mrz7LVdgpDvSggOSFq+CDAXygOd0Qa4AcxwAU08p1AsH4lADeN6LQQGJwvwqibCmwp2ywPcx45hM2kzQ+mZLbtnUde0yYc8bN73xuAH2FOZGYJholYd7eYRO0Yh0FFAaaC/3a89GKg4eZXiPZQNKhS8Q5I18SfI7wbiT9y+RezUrCRZkpwHAELcVgH2j2vCWCXJmpriLHdCgf4rWRG2CHatyPZdTM+kPMclh5vtfjzCdhYOIO4jceqiMTSXgUFj45Ia7vr4tbwpCUsyYHGSE8/qqSwXDS3zQaKat3FF1o6juVMU0LyYnOBHCiniTRngOZzeBRCjyYRLA8PjPAj3PGt47AAi70XiPbRXAK01jXOdwC1TuPYMeJwBGvj6BS7Wz4c94J2ZES9heP8AzL+tdAd6vj217toNbQFdow5CBA97GC3uHAJrHsGOzvt2p5H0QqlYMSMzM0h0jm79IQkja5vA7+355iBzCvAPcEOO4mvtXy3bz5OIaA1aY29lDtKPZ4IPQL9AxvT+avbvm3Gb+LitwUWzdny5U96GV4W/E9x4NA6lQte4nCzPlwcYnYAZ89YF36VvtYcvsVkjGe6X5djEsLBwbqAJd037vVfOx1yta4R5GkC3sEkncxAd5JxPQINx2MG7oi3ZrX8nvIXxMdzXybJjkkYJGNID2O4PbzUG0fa+KPEk73D7xgZyAAG4IvcziTdFWbHBbkSB6qjuXf7EnxnihVIv9q8J54uf+FFBsTigWuPmUAFvKDcnXH8TiUDnP9FQA7N3ZZC+aYPJBBNkFFBjNKDXmuCYMhr+Go0m0u6yZI+u/sNqgfctpVI9UXtW5aXu9F5LyVdlMKPflHknWi5gJX9o8cOC0xPdV0LoLW8vcLd+Q6IcgqCtp3IEHdwVXTVrcaapsKdk0WppbvvoU3Ow2y8H8Hs+qe3H9osE8Ic9g+Zn/keoXtV7PTan4eYzSavuS9p+1bXw31PBA97OooqPaeE6LJ2eWahVsemTWY3nf9YItPFFpPY4Dh2MDgJLHmsbFcC187jVGhu9Fs32a2QMafAzJpJDYEaggg+Y2O8zH6Ekq2ltza2TmjDxYJZuTLK9pfaGTViY2bkhvF0MJIH20jsbEZnbTZ/vF/Im9CLz4iXequ1LGx8spIY/gw8/NBrSSjJencFQ4K7sLejoO5O8RTgbqip9mzAtt0Z+Nh5qOeISxPa9h5g+54wqbZRf6K2KrW/tDXtWDBES/IZTeJvctjS5T4IXF+glt1QPnaw453huM80V3+vRiGhwPK1HlujZlh7YS8Om08S36i2a/RCwGPdTGtG4DonZERliY90Y+kG7v1FeJ3uCba3ySWNzcRo1Oc0fEeikgzJ3RQudHPCGDyU2BLJH3bniePQCOVow4sbObRS49nzoVZpXgHuCHGeLC1iSRwPifapqo+8VUcQ8h/Nf7txf3Fe3Mo9I4x+a3BadixzEExQZkEsvkxsniP8ANYw/8SJdqGZnyAufjjI+gXNibe9Mb7A7PzC/RJKZAIjxdDJNr4eRDUHAuaKF2hHK5h3NfvB6IBaQniNuXdOe4/wjl9pCJZTjdInYw1fA8mkS0O+mEHMvohDtPHldwa9AWUXQhUty3J0TAYA0zHc0EWpD7X4+OYcdzdZpwbR4IR4znOxoT5UoHRWcGMLEd8eIPsK2dzxH7+jlsszMBiyGm/5LZpzZaM/2tWJX9dJ9rFjHhkV6tUFbslqafhnjTm04TREDfQK+b922q4XdRvWqFpWiSOQdaK3dtSV27j27kEC4oeSCAtDUUNJQdO5AoWvhYqaAOQW5Cza6K1YXFA8kSSQsXP2XZYA8qTZO2Z8OXg8fiPcml2cJImuf3TtTmt4kKPLz8mQU+3nT5rCy3xmSPS0/RAWHhbOM0Fgss0Tx4Ixu4Inkjq3t3K2u3cOwyvoArE9pPaZsO1RIcSNhke1ex+K8SDZgc5vDW8lbF2Z7R7VgxMUENeDoczcwEWKKifPkaDBDUwbT9wDTzH4puLsBz6cBIwsHQ28nt+V5RdJXdRb3DqeQ7DNMQbDGn7z23fZbCFYduVngjXAo4eUYJSe5eK38j7ml4Rf4iezwFXap57TDgZbmmiInEfcsravtQ6DaOY/HwiC9kZP9YtlYuy/lmJh4wIcN5I3jyUHyuSJ2FAS2rLVi42I6TuI4AN4UBIjgiivq8b02D2cfmRZ8UecHD5hrADRUzcJmws3GMxyZKZNfC/eok8lqffIe713+vZx8+yyVSub7F+mLwC+HuGXMbC02CVoxQENPZXvbmeTFezsYdI96va+0D5sH3BeALcU2ohoZpD/h07k+TYjdwHzrQ132ORJcBuC0v38Cj3dOcT0COUe+lsQD73LumRMiZbGh/E8N6czibJaCa6qtjYvmy/xW71XdamNd8Rv0VJs8XcyEd7EA0+Y6ptAA8e3wlRxsnzJ/gZ8A6oj2rwRqJ4/kVWKB1K+ZCoLwq9pPF8CPyVZU3p2mlao3wVw9gaN5WoWOCrnfYXglvBUZYncWlaoSg6JpQ7PEPcu+ygqKs8LKeODSi3i1HkCiHbwV4US9xKo8UHc1ryhzodtEntpqu0KI4oByEOO5o6Iv2xDNfiv3Tt7KO0NkviiznipWS8JOhXtN7NSXNDlwM+i+J2pv3ra0kJjfnyysP0JPEhKxzntbfkKTeTVTluocSnxgufTdPJTQm4nDctu7AZJNjZIjfkMpgLOQ5le1uYHsl2zmBt1pYdK9ofaWeX5I3NzCf6x5cfxKzWTxSbcfE2Di+NjtTytIoUBQAA7e42e29zpPEUGhX7rdJVgprrsKKV7hM1rvUJmGO/xRQ5oybOiJ4gaewBHvwrYrXhKsOQDz2huysvzicPwKrbbTd6YXUjlbOxtZBcUGgbqaOAKGZPbCe6Z4W3+avOi9UTgcVq9qdlgf3zVd9ldlBa31wXIbh7gA3kNHU8EzMxWyt3ci08j7lKwryfsX6aUdAV7jx7O6gc5HP9oZrshiDIgqH6jl+y1VgwfuhXm5p6yD8luHZ83fmq9nYH9cgV/C9U4q02aPvsq9HDQhHFpaKA3blcX/AH1Kpzq6LTs/FZ0iCbBjSSyfCwWnzPMshsuJ7HuOqGUwzgUyQdUJo48TaZEWdHu1n4XjyQIu1UaiwsSpH059ANHxFTZctE6YW/BH0V+1uH6H8lb42Koh2U1NGT344u4/cVeXN27lu7CyZsUh3lo+1WmvFOCBFcAg0eHt7nOa9vB+4rwlaWvjdv0pp7bbfu+BC/RaQC3cn8nlSt4PKnrdIfuCyNW94/hCnYziw+rAn1vjhP8AgCv48eF3+FRF4HyWNMGp0cQZ22F4uzct6sHsIdQ4lZUmSx4x5dzlkMHigk/hUovVG4fYnDi0/d2w50BhygXsP7RH5LZwyjPgSvHhoxzHUPvQ2Zs+VmV7NiRnATwv1UeqkcQGGmt4AilMOYWXBEXP0964DffDyUpJ717R1C2Jie0WHlbUxX5cEbrLDwvka5rZW3sDP2Zsb2Pf372OgdM5jGCLkDa+WSwS7TljgZHv7qHeTurisDYOM+HZkT2CT4y6QuLvvRHaJs2GI8HOAKAA6DsoHs39tgrcgeSEBsbihk4j2Fd2x8XIG1SJKrJarat3ZYcqkPZpaSeATpMTIPLQd32FdztQOreIjuCdLE3X1sp1nHiJawbnEH4vJXGAqzI/Vadmj1X/AMXbJr++HZXbqNBaRTftKrtZjwSTTvayJgsucVlbdzSMQOjw4vgaXUPX1X9GZhkNmGUgPHTo5A+7eS9D5avCOy7XyfCK76R87uLn2qjHZu90dQm9QrkP7rV+hQfuhapsh/IvVNCHVB0J8kP9msNvA/KvyY5AkoGJs+QDrO8MTfkMdOFut33krwOXzYVyEfYtMMbeFMH5IMibhN+OSnHyAKZVONeaoqimuILm369VmwQmNsgcBuGvesqGHHMcga2WHWSjPmnMypHuDPAzVvKBeSDYIBX/AMW43kxy17QI6L5sdm4qmA8T/oV+lT+nvN7yPUPgKBbx7KV32gtB+qbVtsIRZhP3qxbUWE0LQnhdpsEI63R3fP3KKoK0GivtQCBQrsDn6UAgvnQUN/uUSqRN9m49m++YWUJabM+lmNe8NlsA1wWbzc0+rVlHi2E+rFMf7HHP+BPPxY2Kf8H+qH0sPH+wFRE78ONQEUcQfY9bDzG1kbKiffSv8l7IT/HseT7HrYR3nZMpvo7/AFXs6w27Yzr9Cf5rYmIB3OzGMI4fMkrBc4Bswh5loZSxXcM1v3KM8M2Apx+DKgKyT8MkB+1Z3IRu/wASyYdpMfkR00A0b5qmjstFpV+5u7Ci5hRbJIr7KmarjHbucqlTIQdR3o6u6jAVYUofTdTCK+xMO07cQ3wEKYbOdkupkQk0M8W89XeiBeadZvehoHkrzY/UI/0W1/AWPtWZnbRG1dQhgwXtdUnGQ9AgufLt08fiPuR40TpJnhrB1U+38t+PjWMCN1Nri71UWLFprU47zf8APzQmhLE/HezCntwNiJ54ivoFV2V2fpEpQ+WrwD07KVtMTeJNIQ4rBS8AW5QxkhzqUQZqu7QczVyQPBwWoljVIXHen3xWiN5PQKsGH90IRskvnIaRcwBqkihLr3p+R3rXcmoDAwYSLuR7lrlJdehoN/cUIoIwfosG9QCFl62O0i9Lq3ruCXNnlcG/RK8LFqzWDq/+aigx5J5dzIxZTszNmypjWs3R+iOivgntFFnZqYjGaItfKNi7O7ve6nRmvVHBmxmAB9Rudv3W7n+CuRpBIpgAaeiv2sxq/unrXnynoV4B2uO05WOO4P3DyVZE/ovEfd0eIcAppmaWUzTuJR+S94/iBvC76PUX2enRE8KrsBVsNLUxBw1BDQ3cmuvcnR/CaREpd9hHuV229xTrKf1R0qmnUEJZSey5FSMDmlCeJrhuvkr7btFvHghVq0HcHLSUIYZZq+Ee7XbateadjaYpwXx/XHJMlYHMcHA8woMOJzpCC7kwcSnZmSZXit1BvTs3JwJpxTxwe4fapRwkf96lOfpkkc5ukrwjttV7t9lNK7uCSQ8z26X2tTAr7IMWJz53taEJ5S3Fj8I+m4rD2Xqa4nKyXWNDHLae0pAcLDMYPOy9bZLS6eJzGVXiCZgxajH3krj4Wg0Vk5wDHtliYKDWl90BwHBF7rcSuO9RwRgNjuUfC7oodoY2MZ9osZOx1uc9lrHkxGxDMimlFWWjR+CB4EH0KIVr6ZG/p7kGz4tUht31AVl+0MskceqHF1kAA75R/ILGxZzBYL2jiPyWtpe7c3g0FTwzYYi3QvlDX9VKNoRlmtsFBz5GjgeSm2lOPne6fjw94QPp0jLjRyHi4A9nhXimX6UPVfNN9OzQxxXy7bJZ9FjitOO3yVClUbq6LJOTub4OtpoxowHm1L3Whh/FZEExbJY3XxTsnIBJ3HsAuyqgP2KtnwfuBOjxsR17jK8k/anZE0zT9EBRYmOO9Gp8jxGxjfie43uUWPjy5PyXKeAHCVjGb4i3qmFuy5Ij4JIzI3qQaWrHYeOo6iVpw5T0Yfy7PA8lfAPJv5LVnxfvpgwW4weQ+V4cWjm3/wDKLj4hpA4BGWdreqrVp4FbiQUW+iBQyMIOJsY85/ECh+CZNC7WLR74lpoUq9po/KF6vJkPIkrcuHZr2jIRe55C+fn38lvPubiraQhsnO7h9h3A+nVY82ExzHa2Eca4pkkrTiE3W+gtDSyT4vLoraq7NMrx1WphXhrssLRIrHabW9COLzO5WFZVBVaphCLd55q1cm5U1WUMXIEMziA7habI2wVfbdqmo31RaShIfNAGOFrt/Fw/L9SAFQXhKkjvRI5o6AouJJJJ7D7vcZMcv3oTwiu3d+otCLEjZzefcGgb1BisL8iVsbVBCHswh3jub3bgtnwzSHPzdc/KJlle03thcewsOWHAvS57TX4lQbPIk2u4y5Dh4YmKDDh0QRtY47tw+EIbRkGBjjXLJxNfA3m8rAdkNnhnlEw67wodj5jI8iGJxLaBYOJWVhO1yABjxqBDgVTTzrkr3OoftdFHJA+WKS9FXVrb20YBk7MY8RE0H69IJXt1gm4RKa6TNK9vMEfPYsz/AFpe0GCay9jukI47iFosZ2yZGLYUhqeLJhXsvNu+WSg9DA//ACWyRjPOLOXy0athGlO2tKbkc3HvhzemgFlOaXM3BnE8d3kiJe+nPAcBw80AC4s8h6L5S3H4/NyB6nyZXCN9RPbRCfDI1+ObDeXXyUORhtMJrQAHsPxNPmOymO9FulKrKZXNy+ZZ6dghxHGwjNnTSOF6nFaIwrpaY3IyFzGmiU6PGje53whSwQvIIc+t3RZ21do2YHtiDAFJi5oY9hrqQgInPUsWT3UTHPJU2TsSB8zSHu4/eV+i4o/YCcdkYmjq5xT3TZLpBRkY0i/VSnaeJoYTHiZOt55CxVlR7WdK3ae0ZMHClfPIHB/dh/wAb+fFxTWP2HBFrLI8IadbadV8wtMEY8ggNnyatwNC/tTS0kEFVpHqvHKx+oNY5gtv7tprcqJznAAW4ko5+fJlPBLLpgVyP9VeU89GdllB8MgdyefzKbGUcbYsgeCJZJGyOafo2KAQ7ore5X7SPI4NgerAPX3Gs8TRRL7JQGVN9q8Z9zceyHMqYx3LHzHMKKGFuOTTRwKYd7S1AkH3KeD2aXP9Vu7KBVxhW/RyTRdBB25aCei72Q1wG4du49lvpaWK1TlTezv4SGu0vG8FMEpw814iyY/CWvNX5ps8WppBHuVG8+Sa0eJMINORwMYvhidkTncyJgslOlhE8rHRTO3lrlTiFSHaOvZTkAt3EK7RJ49p93whCKQskeBfAlWy+w0t3Z4it3ZRVK3las14u2spo7Wx/E4D7UcWIjHAPmVgY7C/N2nFM8f2bH277l7Z+2b+62HsnMjwnmu9ZE6vtfwWJiRw5vtNOZ8vi6LkFi7NibjbPgY1rRTIo932np6ohzi9+uV3xkcPQJ5qLHb3uS80yMcXH/TipPY7ZIlZhTZ+ZPTpnxsJ39PQWtobRyhE/ZBw2c5MgOACgz9sxa86E03jEFkHTFMZnBo8GoUmt56uqErXvcJO6YN7qWVt4yQ4Dx8mbXeOKGyNlQ4bXXoHZZs/D06qGUkyxxu9WrZWUD3+DA7z0r2XLC/JxIo1sHFlM2JC6Jg4SPNozyHu2uDOVjirq3OPoFFjU1jdb64lF9M4NFavNaWdLW7sEjHR8ipsPK+UY5qVvFvKQdEzKgjmj+F4ur4eRVRO9Fqx3onMA81ULB5dmiEs6r5lpPReBFpRkiNJznh2m1kTQmOOwFOcYMfvRxIhpBtPdPrda1QV5KN0/e1bqpNg2c5jNzQWr9Gwv3QpJtiQCIeIR/mjFQdxbEGqLvJXuaHGTjaha+zGxzRwaRuRPtaxh4txWfzQlb3Z+NvJCaGCFwtskzQ4dQLKgAJY+VnkHI96B3zzY5nzKeZZtJq+N9NNLe2JvFwr7F3cZrgwGvXqrda+clPkrteIBXFq6F1/xuWjJcbG4g/5Jzo8sTsBqPXY8iP81A9hWvU1gFFVtabzgeqjC3dsU2Q/Hb8TX1aLMiV3qvG73NxVArGheWPkAI81ibLPfiQGK/4VszaETGidmsbisSZg0TM3+agfemVh+1RH6YTXcCCnR473sFkISxNeOafDNGBQDuatgKocLT2jwoRh7ZW0myG2kUVxoLTZ3LQ7uWtto40i36Cd9Rfsqx8CLuARkyXmuaq0QeCcy6YjpNMV/RXko9oNa9nzOSzeyQfzU+xJhh+0EWiHh3oWLm47JsZ4kjeLBamdEzom2WaLBTmXUe5QYDjHoEs/QHcPVQz5Bh2hGBrvRJyF8is3CNwHXoFsDlixTOjz8J4e3iQtiScQ9q2BLv8AlGhbBdwzGrYkjbGdCFsh/DOhP+NbOf8ABmwn/EsR3wZUZ9HKEcJ2HytMPB7fvQddPH3r9pOKPUIom+z9oKQfC61O3hRWcIu9x2h0kfi09Qv6Vxg6MN1AC2p++2WnVujTx/YuUg/sHKUHfjlOH9iftT+UadRJjTid8dIbOxHyabmduY3z6qQ9Cp5HU1lp5b5/ktn7IYZMyfXLyjZvK217RyvxNmQmDHf4DQ3m9yw4MqPJ2+Xzc+6YsbGhEWLgiKJvwsYNICdJHohhp5UrmEUC53xvPErQ0vf9gCOLIc2ZgOW5tNH90P8ANO5wt+1XxgYjn+02NbNI3bgpXZsIgge8d02tDSeSznwHThZJ3n+zK2gNkZbDhTayNw0qbZuBkxZUEsc00gDQ9tWFk7PyO5nj8RAcPRPca0KQG9AUo+ipmeFgFlOIdPm24X4Wc3Hop86VsmRTYmfBE3g1UBuoIsGmJtBOZ9HenxtA0WAnc2Ib+0SMo/YSpdnZbsjHGphozRcnhR5GA2aE3G8Gj/Jfo7l+nL5pqqNyOTn93d0bQbE2hyVDspDqgehQPTsHQdv6K/1av0XD9Gr/AHfjjqwKhwVgqlr9usvpHDGz8ERtaLzBH4InPxRya17j91LwFVk+X+qsS+TUJsl7xw+EIRwPbzIoFblULnHgTSoLTnRt5OjcfupfJsfSaMjiTp8ySVqfV31Kt87OboXD8QqKpwQ/pOQD+6K0sC3dluHqv99ZH/Ncq74+q+ccfc3FVC/0X6bNrPNDKD2SeKMiiDzWVsTNOXiEnFc62ub9DyK76AQ5L6ehpaQ77ihILFJzM5jQdz+IVxlOLXxOO9hV4t1dIzYTTzG7s3EphyNBI8e5Phk0H70SoDliHI/qODiOV807EypInG64HqOvYe2rVyPPn237pLtAaHOPIi1B7Ny4x2U98GVKzXksa7wfs7uXNFjR8sY4nqFhkbmSrj8nxyXdXlZ2fvlmLR0ZuHZqcVjvgdg7RaXYx+B/OI9VhxyVPiRPY/4ZANzgtjh/dHCZa2M4H5khbJaTp1hbPPwSuCxeWSVHXgyQiGgMyGrIYLZPZ9VtKO6nP8a2zG3wzSj0kXtDF8E+T/GvaOJu7KyQV7UQmxlZC9p4+ORJ9rV7TRm++v1YvaEcTF/AtuDjDCVtKLdLixlT/TwU2z3uC5M2bnxbR2bivEjT85EeDgvZraOMx84ngfzYvZifhlH7WL2clNDaMS2BIDp2njfa9bMm+DNx3ejwsaT4J43faEwnwuaU3TvY0/YsTEx3SzMaGj8fJQZcz5shlvd+HkoRpbAzxc6WzNiRH5RkN11ujbxK257USiDZkT4IBu8HEqOKUTbTeZL36FHix6IGiNv7Kci00KvzVEi7QY0ueQAOaM0hyHM8J3RAjkeJ7MDY7u+2jE+SMEHS0cVH7W7Yk/2YhZiYETG946fc7zK2ZHOWtx2PyWuqy2y7zXtNLtoZ2moNWrR8Ph6Upu5gx3vMbg0u0P3WppHbpYvM6wjBK25oW7+OtYbtlugGU1s+mw5pJsIwwRSZ2VLmYksgi16fCw3zWDsfPi+QTtkhlZqIBuipZSQ00EMS2Rs15J4N5epT3vM05MkzvuA6It8T/uVe7xV8VS3FB9uHHmpsIXCbgcfHH/NNk2eJIn2Cv00WUTEEIcGQg0aRyc18vFAMFDl2vxj4TyU8TmHXdi1KH3LwUTiW+SE1O3UUCm2bITeoVxPHVzF+i4/ky0/BmwYuEfdjUmyQMkaRThe5Ac0cYRlrtzjS7/2z2vJf9tpHoGgIHbOOP3v/ALSr2k/xfDC0Aep/0VN4LxN9V3cDox8ctNW6kHAauSe1xHBvVMjibG1RxsGtwCYXxv3vkYbZXK0RK4vNyJ+RJTeHFzuiZiva9jdbxuJ6qbHJe5hexMe1srDqYVe03f8AKP5heAdpAKrbU/nK5b5/tXzr/c8KrHkPkqzJx5q3pksTo5AHscKLTwKOM9uTsRugCtUWrn5FT4shhyi70emd82N0mqNwthQkz4HhwolbkMDapdwa4CwFA/HO8mwmQ64yb32KTatarARGWH8rBUD8Vr53tocXFBznCC2s6lVe9HauA9t3m4w8HV8Q5fYbVj3CyMqo0e0ry7KUONjT7Uymh7YHBsLT9J6lyciSad2uSR2pzvP3dRQIVBPkjOLOx0+OBq0ji09QvaSOcS4Z14z/AIJAAvawv3vd+C9o99l5XtCPrL2hLeD17RV8Mi9o+TJV7RVva9e0Wk+GT7gvaKt0b/4QvaLlFL/CF7Sux2zTxzNLt7GaBbh14L2jgaHjDmK2vlPljZHKJGfExzN625RHcP8A/bC2uXW/Gef8AW1eeI4/4FtEuN4j/wCFbRofob937CzX2TjS7v2FmOk34sv8K2lkZ4OzMWVjwbdu8I9ei9m9mzx4W0sB+PlAAvOt1WvZudgfE+ieYetgSAaJX7+HjNLG/sc97PIOpZWOdeLteUN6CQr2nwNckO1pwzl47XtbgAti21K+QDhoYf5L2z2i8vytq8OsTK+6l7UxA3mxP/8A4WL2m2iSx+dpvk2Ng/ksTJb3+13nIldvouWHhDRgxNjahfFbuKJNcO1uY8ySeKBpoN+u7/JblRKxcDEklzoWzMo0xw4lZO3M+d/s2HsZ8csO6g3pvR/2nyg55BjY57L36SOC29sR7IomYcwfzfGtte0M97RlhfpFCowKCkeAX1p8tyfjPY5zWuefhZ0XybY7cbL9msMvjZpE4Fa/VZE21p8rFiixGyinQwt+bP2J0+KZJLcQ8jfyCkkm7nAoMFasgb/uV6nDUS425xPFMjojj2guLVpVjsikjBmc1rnUAFjYRYMiQNL+AWJiuhE8guX4VYtu8FXuQ0k8Qn4sTzFRidvc0/mu9yGubvGpfMtWnHewc9yDG8Fu7TNddFNI8UNwACnoscNxT2+PfakGMzkpN4c/fac4khSdVogp3HW1adnsPSL+RUkr8bQ2x3QtSf0eGX8IA/BTHi5OfAwXZ1Iu2/tFx4nIf+avbER+qCVHl5mRJIXtdGRGCx1cAnMDQ3Jn+0j/ACXz7WF+vTzKEufJvtjKaEGtRTwU/W0Abz0T+8Yx8lkpmGyTSLIpjCeqZlYbpC53eOvSjHDIXWHF1UfLsa4ixaix5CYmaGniB1V7SmPSI/mF4AvD2WVe2p+H9a/+at+QfIlfOv8Ac3LRiy+iL82b95EuW4LzWNtAAzsIeOD2bisiGKsKcvreGvNOHoVtnZu2caLacOvGsfOgXXqsfLYND+Ka6NsorUFDNhxmuQUUG0NA4ct6jYwbuKw8ckyytB4aQbNp05IxoiwfWeppY2d89zqqhyCKLrUmNksyISWyMNhQyQQ5mP4RLYkj/u3jiO0kFFz9KqMdt+5JlZEcEQuR5oBRwmPAxn3Bj/EfrScz2AILd201GNloYuKHyX3rxZJ/Jd218Ug1wSbnMP8ALzTIoe+gJkxzz5t9UzemEppTeib0Teib0Teijy9oMZK242jWa8lC4gljbAoblFI0hzbWzi85DYgzIb8Lx58bUTSbYNxpQniwKEfQaofqNUB/swoP7pv3KKaZscUTS924CljbIwZcLADeF5MnMnoPJPz8+aRwtriVPhuuCaVvkTuWVG0MLC49Qpz/AGT/AL1nPj+aiH2raWa0sklpnNjBQRIfRcXCqpZBO40VPR6qWJ51DjzT2HjXkiBxoouaLIWpW7oEApMuR7S7Rjt3OcOJPQJjGhsYDWgAADs3L5Ts8M31alwppH42bPH4eEZq0B7UbR6mJ61TwGwrnOkeFZMwadIZ5uWJizd6XOkl6uRLeFBCLMD3vpjT96ys3FfEHGHEc+w1vxOH7X+SZCAANw4DktO4CgtyCcbofaU1pe4us1vKvhvCrsOJnYMoee778DSo5drTnLFtEFReqAdMdoC3GAiC+vJOGBAJPiDRao2FbgEIoNXIo4+YJo2tf1YTQKizMHvIjRHxMPFpXfZGnlaprbC8HZVrEwpNEtWtnE8QtnPHFqwXGg9qZk4dw/gjG919ey1+EgQbsz0gP5LFxciODI+MMB++1Qlc34XEOHpSbsuGDTjy5eTkP0RQRfE8gWVAMDZ+0YcPJyMScOkkLBvx2tcGu1faaXfbUy5Afime773FF+VO7o0C1cUz+PeTOd/L+SJeEcYTSjiDQWtzixoJ+t0RJJJvsIJWlzcrI5b2NVB0jx867l08kZcgxM5Gvt5lCEUN7ExhoD4jfZvTTTPpE2h/SOT5whU1WxUB2XtycD+9f/NAjL/cK8bvcEbC5B+PN5hfpco6FAKtyFWtxVoDaWPzBeFGzxRDQfJSZUsePIfA6xq6LJgEkBijJiOg7zyWeZGvi0R+gWdnQNEmS/7NyL3WbJ81pba0y12E9kMXew5TbgmoF44xkcHV9pTsPJfA/wCjz6+fZQWudbvcs8VYPiR4a1/Q+AM51nLyGFsDT9Ac3ol5LnkuPEqvNEo6ulKwvEiFuXyqRmqtDKJQqhwCFFOxZSR42O+ON3BwTXQPyMN5ljaaewinx+vUea1ei8J69Efq8fdZiZ4dJ8DxoPa1sL3PNNAu1qJPXf7x2bijNeanf4IW15fEqwMs2T4a39XWgHUEAENNodEOiYCT1TRwApM6KLoLUZ+EV9iDS4tTw+g6l3ZoHUfrItHHsfM90cZ08jJ0QhjbGywwIIWB1Qojmu8jAbR8lNG5x7t48PGkGe1Ga48NDwmZxjp9aeLuqxMN96TJL1PJGgGDgjI8Anj0T2k42PEMiY87prPUoszGvyH97MXcSKr0CAxjX10WqQcvxTIYnPlNNHMnctnf3hWzYxRkefPStmzkgTbud7lHwad1bvRB/A9nyqJuunaDqHqsbKc0ZTbkYseV7HFjbZVWmltcOy8stWnBf5BEsaT9dHFYMnH3SDiOTx5oZmaS3cbBLTxVNHbpiefJOftF9OJop/VykHB7lP8ARlcCnN2LjPkcS90YRmy3NcbordY7N7/+YF/uh3lAfyT27dOg1UMf5L5Rs5gJ+GKIf9IUOF7Q7BzctwixIu+YZHcGuLRV/cVj4PsplnLeImZ0U5xWHi8GV3Af42L519G96DIciU3uff3BD+jseiCSyz9ptXIUZct0EA1VuDfPfaEMAHG+arsOVk63NJhZvefvpGZgx4zpaNzyPyQjifI7gOAWuSWZ3M01UykMnEc3g9m9pWlpGRuIUYYe58T/ADWt2t5txVzznpEB/wBSGhbluW5d3my5IO5zyfS0JHzsPMV7oO4cFrafNR5GQZWnRaaP7RAO/rF4d0qcWGpk8MNTI4uSyaSSww3SAFIRZuO4nc16MW39pMDuGQ//AO4qeUgt3tU7tTI99dVk940v+FfNrRMFqHuPzsHudJflYotjhxMfMeo3dlRuVknjfuV2VafnZTYIa6uc7g0dUMnLIY/VDEO6i/dbuHbattXvVjf0pAWi1BlG13WCHS2Hv3j05IUtyLiVJjzCSF1OH3EdE2fVPiBoFapIG8Y6411HNNI3Gwmpo4G15e4IGGLKJLb3P40sZ8M0jJLEQDnbjwTMmLuYAdDvic7mgm9U3fXZSZNIZMpwZixUZD+QTs2d0laWDwsZ9UKoIIbpzyXuroOC32rRojkhXYBu4rorXNXvVoNFAIIhHUWs3n8kIgWD1W/r5dhkPzYJtTTSgSDRH1WBjygy6NLN/iFlMmMox4Q+xp3tAACx8Pacr3yd2HEg6QsvbGz2ZexHxZTT9HWGk/eszZubJBnQOimHEO5IvoR2snIlbGI36TupnxP/AMltaGC/kQxoePje0V58VPJtCsdvfMYfiZwJU+LFEIrm1sD3lorQ7opmmnxvH2IuG80osmEsmp7Rvq1hPY4NZTjwWG7e6ImuABWFEGkY7L8xwQZwtFrRSNLUKu13MwkHBB7A4c0W8EGipAa6psu0HFptfoUnovAz95CLCNEEOTnP1s3OG8FMla1s9QyjkdwPoqVLRhSei73PkPme3xoD2fxieIiH5JhzH7uaqgezfJ/zAq2K/wD5KB25MRyjZ+SAwjy8LB/0hRZEZjnYyRhq2vFhQNwJ5JIYniCKR7NTbDKaeC8IPM706HYchHF+r8qChaAIJJoqA4OWThRSTv2hbG8jzVd5O/433V9EZNkxzG7DuXY/LyBDEN/XoOqZg4kcUVB3K+a7uA07jz5onu8eLxkbq6uWlpZzbQ+4dlP9V3WR3o+B/wCB7LK8eZ5Rj814FSFUtyqB/wD3zX6VL7gij083LU49t9harHFWzijTkbRD76EIxe1GU6iA+QvH270ZoOCLcuRtVvQatxTYTv4oSwtLVV9r8eRssB0ysNsTJWDOw/6iWtTOcTuhVQu9EWsb2X2OKOlPHFrvuX9E7GdBwz8ui/qxgvd9q0lX2AWUAgTu7Gs3OKGZnaquGGnv3bvILzVqwVvpUnwSB8bi1zeBCbmNORitaJj/AFsDfiJ+s0fy92rV9l/K4+boHfh7tJ8sjWRNL3uNBrVFDFDiQv16Bcrxwe7/AER0HTxJAQyts5L2G4mkRs6U2wmHifvTAEHFNPNWOt9gquaNj0V3Ro9nXspEeBnxu4JscdN48STz7HEkMB9AnGzORG3o5YGzWW1zL9d6yZgYcIGzzW1nEvdI9bSFsGS0E7qJCzcOVspxmzb9/estpWbkwd1jbPhw3/XxiWWsjKkM2dM/Wfpym9yZB/VRv0j6ZG8+S2Vs1957AwgeHdz9VDtbPk+Q5hjx3gDQ9/32sXZuYde0i5juLdW60x0QfG8PBFgtN2nyPJKiF64mH1CwZrBxmj91YcrDRkjPXimGzDmfxBZI4TQuWa3+xDh5FZjRTsV6yeAgk9A0rGz2d5jv0Sc09rDDlt03wkHBGF/dPNg8Fa8JR+VOK7/Gcy0WPEY31vWprGIhg6FNe0h4sIwNbDmk6BQZLXDyd/n2HIx3MCL53uYSAVLycskcCssPCfBsqGLm1ganx5DnOsb0IwAQU1vJCRj3jg6QKti+rGD8VLlbRmlYPoj7aCdi4cvfXy/AUo2jgU3/AGd2pXLGf+S3t08xwWnZ0MPQMH3uCtHIy2YcfwR+KQj8lcgY3gxfKcPuaAZoP5mlPJMYWxOMgNUAmbMxC55+efRe/wCqOi77aR734XNBaOi0gufwbvrzTpsl2b9Bh0svn1KqR/TUV4lfqhl4T28HDePVFpIcCCORVPUUGU6N/HJ8DD5jevCrQHNWwq8eT7PzV5j/AFQQ+qhGHOcKARkeXde2wqW9UqQI3FB1rci4ncns2jjy6fC/Gjdfo1OfBuapoM0OcCLUxAI32p0dIeripE8O0oxTvikd8xkjuZb5Xwd9inxtoSYco8bTW5P0bgnC9XNFwJ+Hoi4i1XJDeEMvL1zEdxCO8efRSZOVPkTHxPddlBpO+04aiCnUPFSkIpTHid6kBbvpSv8ApqRjvE9SYGygyb45j3tdAQAB+HbaBVdhaQWkhwoghHacPexMb8siA7wDcZhycB1W/d7g7L2pGOTw5v4LTfr2FO7PkOznPr9IybDT0j6/aez5Dg5E/wDdxk/adw/EprmNJO8AC0wHeU2rb1RaPLonEeqIbQRbu6oVSv7lXqhX80DZ/BXXoiNzaLzwCMUe86pD8Tuxjb711eQRgiJZpgiH03cU+aXRha339OlPPIJctxCZAymtA814CaWQ7LJxmeF/E9Fn5+zGYcrseNoaNTnjeVHsl7mamOI4lhsJ8jjJZDhy6KUM0ONt6FZm1Mh8OPhvyXtYXnQOAUuNlNiOLLjF3AE/isqfFGRBkDSDRDTwW2cBrWQPyN3CnWvajZzwxspkazq3Va2rAKzsJjwsIUczZsgH7C9mcmhI6aD99q9ncsAw7Uh9HGisKX+qzIHjyeFG1o0yNI8iFECB37d/IFPzccvmnOGL8DNxcR1Vu1QExPB4qTHeItottnASFRzhuRjSNv8AZ4K2hsze7dwDuLT/AJI6FbytyHyp3oteYRyWkKhfJWpsF5LAZICd8fT0UWTCJYXFzT949feHRBx3piAGjlrVbJYPOMfig7imllKNMx/Y3bDxx7jT95Ca+UF1EsNhW+JvMu/IE/yTcXFlnk+BjbKbjwmSTe8n7XEp75HOdutMETcWbdya/qgwUeB/Fap3uq4ovpdXotkgld8RsL5Y9uHianAHeRxceinhjDGY82ho+oV8ZH13K2o01Br75FWRks5bnoNdv3ox4cBZbXNl1A87TsvZuNkF1ukY0muvNea3LwIdy71C/SXeo7KVyFo4BWf1J7e/wNmPIvVi6PuK0B7Hb6evgk+qbpCaAdmphBCDJCPcpAMcUdtQDCc79MxgXQn67ebUK3KRxj00Wt3uCZkzE14GM4ealEbWRnjZs9FKQxziNLnBlJ0uXI1viNhgCbh4jdmxPp7afK9vUk7vsQLONreVRIVHsBpMjuR4Ja3eWjmFBl5Ldk7ewGQTvjbLAZG7p2HmCtmwZvymOZ7ImvsxcdW/ktY1cFfv0QRxCG12tika0Z7R82/gJfI+a0uLZGFrhuIKCCb0Q6LRtPFPV4C7vMnb0e78z2DsY978nJ/8rB4nftHk1Oych8snF35dOxw2OI4m635U+n/Czf8AnSe4nfXknHdzHNUadRCaz4VuJFUq8/Jad4+Hs1CuS3EquKodFHABZ1Odua1vMoRuc9w7yd33AdFPI7hpUGLCZc2bu2AXvPFZE+pmysbTfGR2+lLlnvs551O49VHjNDIWhvmqu0wMIHid0UjxTvB5BZu0p+4w4NchFo4c7oJX/PMJBa1lrJw3MgcyXX5jivluDiT7MYwVGGyC/pLuXFr95HElRYubRZJLYILWXwryU020HPZDJHGeAdyClwdmZZkbE3vwIw0cR5oK+O9RTNqSJjq6hYeTEWSwtLPqjgtmSmxFoWMRKYslzHLK44+S2lt5hoSW3yesz2WzZMt7BNI6q1rOM2vCvF5OI3l6LZNBbvHNV4PjBG+1LjXNgzOiP1eSkx5BHmx1fGhuKhycBsuz8igd9fEP9EI3aJqY7ryP2oFq/SXeirKcUHbnKx4StJtw1MH4Kt7TbTwUkTy+CQxvPHoU3Ik7icCObl0f6e8ewmer+mrwYPN8fYC1blo9iM/9t0bP+pH5SGjqhPlY0Tr0eJzqNeX818+MBsrzEKfJZ4HfQT5j3jhv5N6JsgOkbwiwqaHHdC95LB8Pkg2ERR4rqHK9yzs4d3uhh6DisZm059sbRr5Fs0B4LuBl5etcVi7V2dPkYhHdta9r2uaA5pDSgI1u7LQnhfDLwcKv8lK3KdC7dRpfo7RxZr3/AHJ0WUdnSuuObfFfJ3+qu1u7DocL5hEZHHmtyMbS1poovk/Ubj2ce0Tez+C/6j3s+9fJ9pEDg7ehJjKnOZ07LK0TLwj3A2FyfDltnicWStNhwUDseLaOC2sWU6ZGD+yf0UPei5Cw8wCsMkOEmk1W5YwrQ76NLHDGDWPCbCbBjZW03mmRjVHfN/JNM8k8znOe82STxKIACIcSEdR63xW/ed6pOF10u05rmOYaIIcDXArEytljZ88bJcOKzBjTPd8wCeEcvx/YStr7NnyWT4TciGAlnePO+h5rG4T7Ol/wOWxZDT4Mpi9nTYdLO0+bF7OO451erF7PS8NoxrYkhqLamP8Aa5bOf8GdjP8AR4WGd4yYP4wsd3CeE+jwmA22Rtit4Kh2i4w5xb8odujnG7fyDk/HmfFK0hzfJXyW5ceqLJ4n/Ve0/imx7Yyg3gSD2BPypmxxb3uNIRVgwyXjw9PpO5lHyTyxwaQCVmZmUwxlhhjZoYCaIv4lmxtNRt+xyzxxhtZbTRx5FOx++GUV1anC6Y4f4Vyp33KuPAIdVG0HxWidzWEqY2b0p4Zc0rq5Ac1rk7xxDpOZP9n5LD2fEZcgiNtbr4rLyZiNmAxwctbbcVk5rjLtOZzxyYTaig3RRtb6IAkIknTw6oyWHG00NP5rwr2hwcsz7Kz5YraGEMoGlsAYzDt/Ay8zNAtzzM9oJ58CFs+Ocu2ZsX5ISfA85T5D+JW0cd4dlsfCZfGOVoSE6AXDg4g2psbJMODDAJ5ARb4w8cL5qbP9rMSPbD2PhbMwH5tsbQC7yV7PdmYm+BhpzfqjkeygUAPNVahjYXOkGlvEncAtmQMEsuWwM4WFsK9+aP4CtmTaTFmQ+LmXUoZK0vu68Q3hOk4Bo/eWuZ9MfroaS3gnscKa5xcN6mhhADTpTXAtePsWTgvJwZnxHpxCkhf3O1sNpi4F7Fh5cBdsvJFfUk5IxZRbkgxvI48kDKSOB4Fbk5o6psjehRYHFm8c2oPstQeNL/w5LIw9InJmgHEn4wEydgfE4PZ1ageB7K7f0r/GqxMYH67F4AqW5aNhR4gFmWRryeTQDu+/f/CV+lNPqhiyZGTV9zAKHmSpMmd/eXcht7k8Sg1TCaKPfu+8JjSXFMZ8IVLWab8R4JuL/wCHmx8TGtrcrK1PPUpmFt72sx4qbA2Ev0chuKcxjNDQ4kb1YQbvJpWmsYSjPNYG5htGTHkHmnQTMkjfT2EOB8wjnbLhyXUHvB1AdQezw2vCV+kINY517gjI4m+P6k9ruvZ33sxOOcGQD94RZO2TohLjBdxtD1VhDggHK4x7lNI6qmr5J30E4MmHkDTKz+Y8wji7WyYTelrzocfpMs0fuU8jfmYnuB+5HG3ZJZH0tyOdmRwsN6uNdFGIGYGNfyTG583uHNSPiJaG8UDEXc09xIoKRxT+iNBeEjonEbhwNqw58nwM5Di8qDPdJBkwQBh3vDdxJ8ytivJtmi/qPWxY6qWceko/yWxy6hPlWd/9Y3/JbJq25eR/Gz/JYHLMmH3LGt1ZqNHus9pWSLvNa41uDXVvW04huyL9JStsRixO+vKZbficO7ny93NspXtK9kZytpbQeRuFP3gL2twzTszObusX0XtTBTTtCQmtXC17TxwmX5VEaNeONe0pYa+QvrrEf817Tz5TJpsLZg1xMN908Dh++ttc8HA+5/8AmtpHjs3Fr1cs3Z2K9sWxgc2RpLjr3MYpRevZTx6PtY7ydezsqNbMkOgw5Mf7zVsaUG5ns9WrZLuGSFs925s7D9qxz8DmfxhSPPzUUbh6rNo0yFoWXkNIcImM+s1m9F7SH/6qGt4JUPJqhaN+pQwAus0FjYsLMrbUxgcaLIWnxAf5rIfLHBsvFbDAeD3NtxT8nL+UZk0rzy1mysfFrumNB+sePYSt9q+wXv4rwOWVtefTigXW9zjSi2XkPhkcXPa8xu3j4mkgrVLA+JzZI+JczeG+qyM6LZpxYnzMEHFgsIQ6pMguHKliwe1WMJQ+UU5miIXZ0lZ7vaSTMj2RPDiPfR7xh0vrlazcP2T2lHNBjPizNLYyxriI21wu0Q0nsA3C/RPNbk3Nx5MecfMy7nt+2/5BbJksE5AHRki2L9fM/jH+S2LARUc0lcnvtRtgbCwaYmig0cAAmhpA3ITxlkjQ2SI16+a1cfi6oHc77lE2Q02ggG62OPovlEQJp4PIqSGQvxJZISFtbZljIx2Z8HAtcOShhn8cE2Izkx51t/JbNnkEckzIZDw1ncftTHi2va4eR7KFP+9CUl8bqPRAuIO4oEGt6dBN3uO/Q7mOTvVNL9E7DA7rdtK3dfNAjtvK/wAarHxefjavAmhqATsl5N02XuC3/AJrH/WEyKQuLia5FBveQht94QT6NQAukC4t5IhzXN3uZyQdPI36LqLT9iLTRCtOyMjMyiLhw8d8lV8TiNIH439ikf8A+HexsmFhd8llD3t8k/Ng9rdqsbphnZTD1Asn8FVkHirdq+F3Va6bd0pGOPisdE+aowqLgOQWqCb1WiTVp3Dku5nGz5OEm+I9HAcPtVK2rwlVN9oQkdQ+Bv4qyf1t2hNsra8V79DXgeiMkBPNXG5ruS7uRsvmhJCDyQo7+wllEdldneS0vCnOe1kbS97jQaOJPRQEY7NrwskyseImIk7nDm37E7acW4nHiqmsrf8AcjKDRdu50sj2O9lJ9pQzNn2hnSCGJpP9S3mfNRbTZ3EzBBlAbmF96+pCAaSwuAceCHdjSi+Q+vVExqx/JArc5EE+ivH0niopHue+JrnHmsUk6oWLEPHGYsIivk7QsHfWM1YJ/wD034lYBcfmavoVgEmo3D0csLpJ/GsE/wB7/GsQihJkfxrFHCWfp8axxwnnH+JYr4G4+XLO9g+F9+Jn+aixnisyV8LhbH6dxUbzpZNI53TQLUETNeRl6Oje7BKwXnFZBNM7uoxGXCPj+KwJDoOa9jj9eGv5qBuM/Lnyz3DaIb3f9YenFPdlyZHy54kfxOgb/wAUDvOY4nzj/wBUXCnZjv4FFAInvyHl5JHDdQWMarKeP8H+qGkBu0CB5xf6qNwHdZjWn90/5qRoJOcD5cFmNbbc54HLS9bUxoy2LKnJHV12trwHSM5xHUhbZgaHvfFJ/hW0BWvGhcsvh/R8Zd0Dz/kppmG8JjOvjv8Akp553upkVN+bNF51en8ynZjvlG0Z9UxHAnUVFit0wCvMook8UUUSF1NBWLVXZ3fkqatr+zTMZ+F3QieyhKOh5LYPtNjmfaWZksz97pI4owTv8yd62J7P5uRBsdm03SFhhcZwwRn7FtHDwSwF8ULiaHJZOQS9+s6uagxPaIT/ACWWaXQQ3RFrrctvbR2pHjbSwMyHYUTrawRaA4+q2XibAztlZrGOlOOO5IlD76cBuKI3ON9l0e02ewt819/VUSFpnMeY3u8yMaZmdW/WV/Cb9ECKNh6plkckJYAvk87m/QKBBTHPOoWPNYWbqD4mrDdZj1N9Ctq4AvZ20pL5MLiF7RYRayebfwqSt/2rbej5zFhd52P81mg78L8f9UZmAS4pY7k4Ij4scppFdxSa/jFYWTi02OPvYeTXHeEyY+EU4cWu3FSjgKUpRyZWuedW9fosPqhwLkyvjTBzQfHhVyL0AZC40AE+fIc881StzlTI38uBViQg8Bd+hQe3xO38k4GgCTwoIbG9n4cfIjvKl+dyA8D4j9H7AmNjMbY2tiqtFblFB7N7TjjY1kYxX01orkVuH3Jx4LjqKJLY4QXPPAIQwnV/WHigC4jmvmpvJyslOhnD43U9hsHzTNoYEU7fjIp46OTBpBPE0Ff3oQkBvxlwQceKBXFdUCgOzd7o7bzMqHnLjuC1te0eaMWS9hWqCxyVsMZ4hSTyNihGqV5oNCgxWHQwSS8HPcssmSSKV16lkMc6LMj0SjeCODh/n2aGErVMty14r9oyinyAsg8m83KWbJDzRAFBOYzkpXs+BpT52D5oCjyK2h8mdtXZkVvxKloEW6t5RnwY3xAaJBx6dVTArsuKYGUShvooLjuTrcXNv7VIxoY22k79yzNbtE8wF/XW0B/bz/xLaTeE8w+1bV5ZMi2sLqd62w26yXLbP98StstJqVbZ5yMW2AfiZ9y2uPpMW1usS2rzEJW1L4QraUjRhSY8M8Uhpra3g9QtoYEbw+GHvX7mP336Lask+t8cYY7i2/8AVZbDYx4jSyBGXfJowQtpd7iwyYELMOFugxs5nqnSxB4hYWu3ghydzg/FN/uD96OSYzvYGXQ/79E8tsmvJPYB4yd3BSvb4bslOaKe46uiceLvsT+qd1TrRdwAKGou4dfNEt0M8LUGkhg3nda0W0lUN7laB7LW89EEAaulYXg6eayhtF7JbfG0+Bl7lgbG9nYoJvZPv568eQKOsrD2w91bEw8OTqwHWsiaNsDnfNN36FbdLiXfyUuzPalkEDWQxTsLH6mlyztq+1EGzM7LvY8MzHuYxmlp9a3lZ7Dn/wBHQCV3Aa+FWaCn+Sx/KxU1W4Dl5LeqC3BUgqtcUD2TOYyfGj73Jg3Oj+lJEfibX3FQ5WPUcgeB/VuB5dPUIO38HfmhNC6N/GrBXcTvjkNb+aY9hstTXWHHgmDUbFUg2ZwJ3WmOG5zUx93SEjXNewSsPFpU2J4sK9HOJ/8AJUQMhpge7g2Qab9Fq+E36FO4UudKRu8g11Tite8tOrqFNC/RMHPaeDwEZHERkOI5Diqc0cCv0eL1Ukh8KmAPFTAp8Yw9fPXX4Ihj3N50Foi8yqjcidR6LVG5hQjGQzl3XH71TG+ij2j7RtdONUeK3v6PAuBpo/Htr2b2semM5aiVQRJoWU6GMzS22R4oN+qFveL4Erwn1VsmZe8utW1USmxS5OK9/wAYBZfUckDx5b0xkZdfBB04e7eS5N5FN6oIEqufu+fujehHt3Gs/FbPwXd5+RFwpxXc5jXDcg/G67kI8uimSZ0x5sitqbocrhJ6p0mzzHGyOw4PsnSQss8GNd+68LNbCaxnlZ5dvwp/sZazgD+hZX/tFMxcWKCIUyNoaFbQRyR9OwOjIpOwsXJg02yRjvyWXLiyjExZ5I2SuALGGuq2nz2flf8AtlbRaKOBlf8AsFZo44WSP/4j/kszni5H/tlZDeMMo9WFTNJtj682p4B3FF29zDuVE038EFTuF/YiU4hWq5I6TQpEBOvsO/ingbt6l46XKZ4lzntI+gw1+KcWBxadxuqTt4JcQnHctUbhR3qHNy3xZe6NwU2zM3M2dLZ+Tv8AAfIpwRoo1VuRB5pzjvG5aRTBv6o0UaV8AuoXEHgmDjwCdKCSCxvJpCcbHJPjPUJzSiPt5o3xRr4lY4rdxsJpvegbs9ttKGTkmxYQggMT9NNAG9NO0JTE1os8uCEULbY63C9RHFBryFr2ux+g2BxUP+0MTHsvWfoKPDZKI4zoPNyY5x1buyx59FTf5oce27Q7IMXNGVgTNfjS8HMPwlf0ftBm1MVwbiymstnJrzwePXgU18bZG0WuWvePi/NDvg5nx804nj2PyJBGxTwO1AEqRp5hSt4FSM3UmvFPasSaMsmayRh5PXyfx4ErpGDjC48PQqNztL7DhxaeKgdVkJkVljgerVjS0Wua2/NMHFyjd9IKHUHMdoeODmqSWe5S1x+sOa14J076ooQtAfvCx6NmljHmEzMfgCH6PefjpXe5H7DOCppXgIVRb+ZVucj8oDB/aU0feqNBDZ/s7HPI2sjL+dd1Dfoj+arsr2W2t0+TkfkqYAvNCXaMd7wD2eOTyeQgQfVGOMyt4sktB0Qc3eHAFb3eadjZMcsZp8ZBChysOPKaRT2h1XwTD8B3dFbovORSHgVL1T+bk7qj9ZP6p3VV8RQ6roUQiinI9EYdo4r/AKsrd/qUY9uZXEWbTnsa8b0ZISL4ItyAQCvkGXHMTu+Fw6hDJe0R04O4ELu4QKTcTCdzlk8DG/zVDciGEA19qlAsPePRyyWghs8o/wASbl4cM7D4XsBCsItd5Hs8B9EHxyE1w5p2FDCyF5jc8vedJWUOE8v2PWaw7sub+JbRaDWZKtpjhlPW0xxySfULaA4yMPqwLM6Y/wD7QU7ruDFP/wDGiXO1YWK6/JRn4tm433lYwNnZsP2PK2e5nj2cR6PWyuBwsj7HrY5O7Hy2/aFscnhmMHXctjHhkzj1atkGtOfK09SxbONlu0m3+4tnviBbtOLX0IULXgDaOM69ye6w3Jxif3llWKmxiPJ6bibFx8Zxa6dr3OoHq7/JWwnmtLiCFVWEHXuTonl8e4hF21553XfdjUft9wD3w0EuNAcynZMgkcKjBto+t2Ur4hNPJdFpHmnNdqLrKKc1G0Qjq8lattrTKR0RBdppa8lxchLBH+yrfZQmz2+hP4FM/wBqIg4/S3WhF34rc5vYKTQgShZpCiLW80e0EcUwjcDE7qpMTW2aETxOGlwHMJuyNpDZz5Hvwck/or3/AECfoFEir39FKZ3geIE81oydUvhATHF5b9gK0kSFnAFMcw6gFASaATA7cqO4I8wq7A9mlwseafHvjJI6KybcQeiJ4lHqj1d96cAaJ+9aYMcn6qrCL78dUrHZ1KoM0fEbr0TY4mgUDW/so1zVNCqUoFwdzCbtb2kgZMLxYvnpfMDkrK6Hs0+yG1j/APtfzCIC3LVkPf8A3bfz7AMuaPqbXg+1Xiy86ctWOWc43aECaVC13GPLA+RzY7DgFE99WSOiYMdjw+qkbxVcXro9WPjQc2y9MHGRNHB6A4vUbybemDc16ZzeohxeoeUgTBwemDi4JkhplvPRu9SaRJJNFC0b7e9bNg2pHJPmxNMkDXAcVsaMGMZFk9AViOt2POx4PQqB77M+9QPP9dvX9G0+LJbo+o7eECymCBprjdqLIldJPkh73c3FYg/tmrGOZIO/ZQ81iaRUzFic5mqDB2SGZ+RFFEzdGXu4j0WzJYg85cLL5OdRWyhxzYf4lskE1mxfetnOhOjLi+9bHk1syctga9ulsmr4D1UUW0DJJPE+AtAje1+6lgDjOz+JYH/zLPvWz/8A5mL71s8ccmL71s0//q41s0ccqNbN55TVs08MkLALj8+CsDnO1bPHGdi2do35LPsK2b/8y1bO5ThbPP8AbLZwu5h962b/AH7VgcpVgXvlCw5HUJDQWDorWFhG7kpbLgwHwTvAewmjW+lsYDfkAHo5bGPHJC2IR/5ti2ITuymErY1EjKatknBmDMhplkeB9lrA5SrEc29axDwesT66xfrrF+ssO67zesU8HrFHB6xjwesRs4ZJNTAbLeqwD/aLZ44yhbPN1MFgHhItngb5QtnnhM1bOP8AahYB/tFgj+1CwBvMqwR/aLAb/aLCfwcsFjCXPWz2t3PWFPISHrDiNl9LFy3ktn4pjzQIoJjAVg7BzGTZRIIsFbO2ntIZEUh8LhRWGwEPetnc3lbOP9qVs4f2i2dykWB/eLA/vVg8pFhfXUGWSIbIHE8lgw7pJ2tcsd4NNtMkjPct0v6KOaKSGeMA/Rf9U76K2jjyvwcnIcMqI8+D29QsiL+s3HrpUmS/vDJqB5Uhm5ILgNLepUeBhl0dNri1EvcyBSyWS+/JFHqnngUaNlX2OC1fEnN3NP2Jp9eirs17MY/6jyCu+wD1FFBwsi1E6/Amh2+DWOlozbSdK6hCw+BvSiaXi8uwOfqQbaPe+nYYdlPzH8co+AdGN4H7TaI7LC0exm0j10D73hblqe2+Fo4tuaQ9kpA3cuKcApRO6SqFkrwr9Dl/eXcZMgBNORki1OUcMJdIaTpJSR8NFEytdpLQtGMA3qpj/aOU/J5KyGu+JyyA3c932rIN08lTi7LlOf7RyyD9K1O3iD96k3+JwUpPxqQ9HKUkAsd9hRDtWXra3onY0bhivZGP3Raysp7g6QyWp8uLBlkFu7gC08u3ghZMDrhe9vop2zsGY9xjJFkcQFiZGKzJx5RNGfpIt4OICIF6keq9E5mbIaHiN8VJKPC1rGD4nuO4LGhDRiwCaTnI8mllZcgdKXPrq5TQvEO0g7TwbMHbq80J4g6MhzTzEtr9k/bInwNc5payubpCnyl0UJbo4F/VTQtDHlskHONxUb4e/wAKVj4ubQTYTeoTRxf+CYQaefuQ373fcvJxR8/4kf8Aty82/eUObx9yvg6/RqpvP7keiPp9qB4n8b7D0A+1eaJNn4UKobh5LoOx8I750oiZ05lDJYZQ40HEUh2ALVY4qfMl8FtjHCyoYWU4a3poFOHuOvoxAWt3Y7D0sir5Q7f+4EXF2p+t54ko9UXO8kxg80I7A49AnyE69/kOz7eyuHFBu88U95OniVZ1P+8pkIAZRf5JzrBO/oi47z29EGAnmpJSj9MoN+EV+oyc1xGPGXdTyCwMCP8ATnmab6jDQClDO6xj3EA4NarJLjbl0hCL+MTQmzCnRpmd3cjbiyYt8Ug/I+SGXGWvAEzfC9o6818rGpjyw9FmYcVRtbIPrv4j7QsqKPuZzKy/OwmZJOiQOeeLbRYaksBMdvEqaQDqtQ9Fjn6KxzyWKeIKxfNY6wzxtYjmU4H1tFjbxZNfVj1Ex/dSsdFL0cNxVYkkfI0dy03G7e3gQmxN+ddQBq0yRtsLXDqCmkhBmVmxfUkI/E9tgoWUWucepT9p7WgwR4Wvt0jvqsbxTIYWRRAMijYGMaOAAQ32UCOKPVOPslnN4jVFu/xJsrUAnOypKI0NHDzVhaIHn0G71TRETwoLXhuI4Oeo5XapPvCLIaLy5nBqDGQjjZP8kynTyD5ojSFCQ7QTaDYY9f01CFCVDVqIN4qIHimb6tM4B/ZXUJh+n+CY8cQUwcBv8iosdjZMgTd9xDR9FRxtrvHuPRGShJIx4H0aNIitEbB+6nvaGuaaHAWhdkOTGNJcHJrgSxZ2wpycc3G744n3pcsfPwo8rHeHRSfh5JptAqXMkLMePURxPILFx4LjkZlZjK1sb8ACmf4CAxo+g3cnMFaQiwUA371uIc1tHzUuECICGt+qSskj+wHqD/mn5l/KJmkdL3KAc2rH6tH2JmLLrgeAeY07isHNGunRT82ho0lCN1Frr9EQfC0p7yfDX2p5Bv8ANA/EWpnUfcgfhB+5Bot2pAO4H71oO5l/4k26cxQSbm8fMIjiKQPNA8N6I3ybh0QHn2GR1Ri1DAdwD3+fJGU25Phl7yEnVwrkUZiW5A0O69U1w+MFQNf4uI5LWC0NDGH70AKbuHZu7LJA+9fgrQafNEoYDGjSHZJFgHg0J0zi55Jc7eT1QG4bz0Vb3n7E1t8h1TnOOjh1VnirB6IUei68FQs8EG2GjcnzEl3hTIWeJANplBq13XPspDsNFx3BNc+3bwmjhu7B7vQLKyhrLO6h+vJuC2bhNDnvfO8cjuaVMYu6iDIouQYKQsl7hfUpo+DenErLr4AsoCy0BOhJs2U+gDvTmTHJh3Sj4mfWRkhEkTyDzbacYqlZdfchkZZoeBRysBotPIt5LMhsMzC9nJsrLWVEwk4LZx1ik/kVighr534c31JgW/ip3tBimZK3qN6mF3Ff2oi9cTx+7vWO/hPp9Qg/4ZQ70T+qI4lO6pw4m0zIj0TAOHmnt1dxPbPqSf5qXDy3iSN0bweCbO3qeBHVCA/N23fdJtjU37lDDtB8zDYnAsdCO3caQINikN5J8I5pmNDPmaQ/JytwF1oY3dSnqzBu66lN/cj+NT8ox/Ep/wC5/wCpP2ns/KwpI3MEzNIdfwniCnY+Tk4kgrJxnuY5vWiVfwm0/Z+T3jOB3OHko8mLVFWoXqaeSdIAyQ+E1/MrTCGMO93RdxAxr3iqFt6FMe2mFRsGlpvyCdluilnuOFt8eL/RRCBkMLNLG0KRnna1qOTl0w+CIaB5+aendLUgsUU8hP0/Dals8Qn8088GlPHIhP6/gnkdU+fJdI9jiyPoealskve37E7vS50rXO6kInhoKcOEd+hUrbuNykHJ4RINuf8AwK7F/e1PyBTaPmn7Gz34mV/5aYi7PwnqtTg1o1PPIcVHiNYc9/z3OBnGvXki+IQ4sQxYObY3El/qVu4KHIt3wP62pWPoOa4ddS0Ehw/6k0cWX9qZ9UfemHkB9qjPMKNvNpTOQZ9yv4X/AHBG+J9U2VmmcSE8n6kYg1zrLHfCbTQTdfaVGObFZ/yannjq+6k8Ejxfeib5j1Q8kewt5pzNzwHjzRnZqj/ABBrbfxX1V1TyzU4EDpSOjSymD1sok73Jo5L7AnyOpoRjmY6V/hBFhRQ5zhEzSCLQHu+S0r7FaZhEN0h03IHg1OmlL5XFzzxJRdX0W+aZF8O89UAaG/yCc8nWd3RXwW9GzX3K0GjjZ6J8r6AtcXOt3qEyEHm5W42bPRF5PTp2fanOugubnUmRNRe6/wAEOt+9k5bqxonP863LQzVlZLYz9Rg1FYGzLMUIfMODpTaln1A2Amhxt5cjwjFJ7ydRQJ3qinEHUFFDG6CI3KeYUkz7dZtcNYRlsxaVkbNnc54Ii46m8Gn/AFQcByceS72c6SiK3X5KNx4aX/VKLdzeKZK2pGNPk4WFjl1sEuM48DA8sW1cUEY2VFlRjlkM3/eFlgH5Vsx46uhkDh9xWz+GQHxH9uE/nSw5zWNPGf3TSy4d8U8rR62FnxjjHJ+8FN9PF/hcogPnIpWH0v8AJYR4ylh82H/JY7z4Zo/vQzcdz42tL/I/ip8OQ6muTSPFZHXmifhbqCx87Hc2UBjvyT8ZpjlOneC14+kLWoXG+wi34kxoNGlDO+OLLnMeKa1uaLLx0WNlYjHYbWugADW/YpWn5h0rP8W5ZjR4m6x+9Sr44Xt/x2ozeku+0lPefiDvR4RyJzn4IY3K+mNXxp7J3RysMczfijK1PY3hZAtDCilDZLfps0jFJdupu8b1JkTtnyG/Nt+iTSgnNuDL6tFFY0TqlgfIzyfS2TE0iGBzb3EPbdfamSSRiOXWwN3A8vVGaTcU9lTSMpteHz81jm6jpQng1RHg1MHAKM3dJm+haB4BHpaPNiHRXyCpt6QvkuyYA9tSPAe+vNNad6i172MKgDt8DSsf6ii36WkKHEhuT8kMp5LXNA/dUcMnGJygLS7RFR37yo45BKxkbHNPI8Qidi4TcWFkcphYJZzve4gb6Vkk2SeZNlb+CZDGXyCgPNPe4iOMgeqfqNgn/ErJ8P4ro0faUfqhHm1qH7AV/Tb9yvhJ+CdyefuTjzJCd9Un7UYwQ+MOZ0JTTbotB8t9pxNbvsCcw2/Vq6UEGWSX/wASMlm/D9UlUPCGD7FraaJvyCdzaVV0E4g0E/on4kwNGuYKZlRB8PDmADxTpXaY2F5UeN4hofJy0gkBSSOLpXOcfNHp2PPwtLj0T3b5fA36qZCKjH2rcSTa7w403KSJqv3K7L7I8QG7dN9Fn+alyJHPdbnnmUG73UX+aaw+I/YE59gCmrdQVfEVzPhCqrNBBvEhoVnSzmnvdTwWjpzKbEDqOkdAqadO4dUXE6PvRKfyG5G/FuTW9gaEXEn3Z8p1QRPefILKJqd0cIHU3+S2bhjU/wCfkHN+5qjDdEBpg4NjFNRfYLwwcw3fabv0XfUp8nxFX2yymmMcVIQe8cxh6Vq/JN2bs9xc9vePOhreamzsnU/Vv5oQsriU4NWSdoyA6gwGkx+NJ3g1WN6ZBkvjbYju2k/R/ZVSuDuKHwneEHijv6OTt/io9U5gqRusfXCYW1djzXNlOXkmPZTgHDzWJNdsDHdQE+Ldjzvb6FZ0djXrA5PYpWipIA790qA/Gx7PIrGe3dIz0duWO/mw+ShO+M6SOhXfBzmvN+fBHGyHNcwt39OKDd7bb5qWI06Mn9pq77UH2b5IBvhkI+xCvHI4/YsYb9BJ81FZ5eSkxdIbP4BxY6YNCxd16QegyWqEONyHjYuVu5ROkpk0QHV+Q0KEF2ueA10lDlCB4RHfXvU48HwD1csTKaW5UGNK7k/mFgTDwSOi8rsIFwrMc8DgFAB4rd50oKpttrlSiBrQox9FDk3cnzZEeofYE+QjIzW6IeTPpFNDQA2mjgF5JvRDs6FBUrtCiiiF8r2rhwVeuZo+y96HxBzkCTb7+xMew0ASgCaYgFp5u+5fpMUTJm77sfchDgHUY76lHIzw0OiPi5I44DGtaAhLE8kK9nxMP0OwIGTuWs4b7taxuYgOMf4pruDQPtTj8LR96mHBrVPyAWQskf6BZBG8OUvNrypOcTlJ9Sk/qApI36mvo+i78CR4yNx3kM3JpvVHOfNxpDvXEQiuABNo8mtH2J5B/wAkA7xWfJROAIjCaGnS1o+xOeOi0u3sT5mF0bC7oWi0MLLMGZqZE470CwRY4LIh95RPZZprbT373HSEyNpDWj1RPK/NAcQgRwQdsTZ8vNoLD96HRA8VXZfF1I9U5OgYabreeATy4l9ucUY7sfYnusNaQEd/Hs3dF6no5AX16lAPIaNTuqfM+z9/RNjPHfzJTGMOg2ruySegUkhstJWgHXzTGm2Dei7tDW9SiTZVok0ASfJZclaMaUg8yygnkXlTxx+Q3lbOxhqa3vnjgXm/wQALWvaxo9AEyjT96LnXxPmpHk7zSJ7C4it6yp/6rHmf+60lbRnO+B0Y6vFLSAZZRaxYgA9xd5XQUEDdMcbApdubYJ/shuaPJNgjAA+1W5bk1uS7zK7uJ/oo8naE7ZGWwtIpPxMkwSGxVxSda5FVLv49EHtth+xV/kgOCgmstFHonxnwOIPRG9Eza/aCBFtl1BO6pzeJTgeIWtpD2gpp4BPo6WqRgvRfojG1xuq81M2wJD+6nzTF77JRvgiOSY7dI3f1RabDg8JrnVz6FMIOp4amXyKaSBQ9EwnwxH+FUzcz/wD5qIk6mN/gCxq4f9IWIOA/BY44fgAoesg9AoAf7c+gCjPASf4qUfQqOzuITLNtKY/6KjC/SGlhcCE+CUskcXAivEeKZMy2Gx0Q6IdE3ogmodOwb93ZSCaz2j2fY/tP5FMMQQXkgCTW7s0Ra2ymPTx3cUM3bzn980tYeaEOA8hzN3VanOlqMm1udTGlAxyAxcuq7qFgMdWhybaH1F+myHu0DEKiTCP6pMPCMBUn8jSl/vVJzmT+UiefpuTzwLin9E4dAqVnrfkhBisjMJdus+qdRHydo/eKFC9DdyDeMl+gQPJzvwWlxqIN9SgGHxtHo1GV3F1eiaCdMYITLOoV9ijEdOLns6UmRlk8QDTz6rvcdpO9zdxKJ4NKe8W/cEyL4WgHqvJbvcL/AGdFndHL2X7lmuaEY08XnhSA3uKcTTaaOqvjvW5DyTDxYCoTxYoOiZKficLUYO6X8EWt3SX0WQ5vikZSyCCPAR0tTs/svuKyRxhcsgf2L/uUwH9U8fYpQfgf9yeB8BT6Ia0qeQ6WRPe7oAsuSjJoib+2VhRX30j5SOnhCixgW4mOxg61ZT3E94/SE1oIijklPmKCzpm6WxFrOjWrMlP9VK4+hWfJwxZq8ws94sRLJ365IwmO3yZIAWyceu9kD3ebv8lsnGNxMZfk1QssRsdXmm8o1IDwYAsgkv7zQ3qs3N1PhO7m+U1a0AyEb3LSOylry3+RRDu5jfvRiwzI/wCJ5UeYJ4pQaLbB6FOx8ruJ/Rr+qMbxv+1Nl3PFO/NA31RaeqsU8ah1Qq2GwmniE8A6XJ7RTmcOaY/n9nZXYCN6D3ua2tDLDPPzT3AufxK1kl3BNA+EJvJqhxWC2B0h4NHH1U0x1C2jzCcBTqKo+E0OiYN+Qx0QPB5HhPHmobDnAuj6tWEeDCAsQ8LWMeZCg5FRfX/BQgeKWv8ACtn4pbqyHPdXwtaoGXoiJ9UBwhaFFI4Nd4UyrL/tQDqYbVnhfkhHQMDb9UyaThThxCo7kcbKjMp+aundl9pv3zjZuPO3jG9rk3JxQQrae2nGghBgPN1YRe6aQy3vHFP7oRN0+J3Aow4Q4WjRoArUSNAWiZjAz4WLyR6K5A7u0GgAMXRoRP0Wr0R38F0e1VwfX2Id3V/gh5ocmfeUQeAH2o/WAXV5+5CbaELT3j6N0Agd4h+8qgPDE1WCO/r90IPdxleg0eGEf4nKrt0TPRtrWwGWV72dGsQAprHfaVpH0QgQ7xv/AMIQgDvBfm4p2XHoP/Qge+18qTIv6sBq48z7+rZWezoGuA+3s49tpsTeIvyTiSW7ke0ILSPNPk3AeFEcXJrBRNoAU3giXbkVXZuXSz6KZwprD6lPA+ckATQbDy9ab5IHi/d0TG3ZXQp3VEc0yO9UoH2qIcC95WS8fNY/2uWfL8UzY/3U95+elkk/eKa3g0BblSaN/DzTnuqIOcg3dLNbvqxp7joiaWA8GtFuWJgAvzCZJuPdA7h6lTZDxo0hjeAql//EAC4RAAICAQQBAwMEAgMBAQAAAAABAhEDBBASITETIEEiMlEFFDAzI2FAQnFSgf/aAAgBAgEBPwD+Zf8AGSZW696EIQhC2skSF4K2xrraIvdl7gxdIbI3kl/oSpdFmVcmemjHiUZ8iMk/4F71/wAJb44WUqGKKY8Q4P3oQhbL2MmLZEetkLb49ku0WT7+lEEoKkcic6OR2WKdfwr2Ldf8OEbYqW1FbtJjxfgcWvYhC2XtZIRWy2QvcxmKNyc3tOVdDt7UV70LZC9y/wCEiC9li2aGtuKY8X4GuxCFshexkhbIWy972h0tn29krFE4Jk8VfzLZC2X88C6RLNRDUwl0y72i96K3muxCFsiva0JbVs2RLRa2tF7MXnZi2ghy4sjKyr/iX/Ar2L2RlRJ9GSRZi1E4EM0J/JBC3Ze0oiQkIQt1uxIQhjEL2WXstp7xJwsgq3r2L2r3L2LfkRLol53sT9iZkwRmT084b6PJNJtvowZvVV7P20JFC9tbULa0OSOSF734FtLeE6E0y0ZJ+1exbL23QnfsS2oSEfA95EPbF3tPBGZLTyh47ObcfTSoxJKNIaHEr3Iopi3W7dHLs4t/IxeSPveye047ptHJl+5e1LZLZoaEhe9EBLeaIe6Ls4NRux6unRhnCYl7HAca9iICVjxkoNHZbIS2ntY+xeRfx1ZLFXsjFsQv4Vst0hC/giLyPztIh7Ftij8mtzUvTW2j01x5SFFwIsXscUzgcRCELbjZLEKNbZPI/AhtKJB2xe1LeitkxStDgmh4GRwpEYpfxIXuQvehbS2ZD2wjbMuRYYWSk5ttmlwPLMSUVSGcROhPdbJE4pHqwi+2QmmuhPdktpx2UTKnaILuxTIys7Oz11dUfuEPV91Qs7a8CyM9RnM5s5s9VnqSPUkepL2L3IWyFukJe9CF2Pxs/BDyLdEEoq2arN6kqIx5OkabCsUdkhRHFVbHlgnUWKd7IUhSM7MzIZZQ+1mPXzj93Zi1+N+SOaMvByRIschedpu+xSOZCQp90arLJeGYnaJ9EXbI+N1utq2r+Fb0LbDFN9jXfkpkYWnfuQiO78EfZmyTxR5QVkf1SeS4SjRZodPf1vdGTKsSs1Oslk6RpFymOHdoXslHmqZm0cn3EljlDpreGSUPDMWrnLqQrkrQyhLZxYonEgqE6mv/ANM6ckmYsdImujFDsXvS2r+VC20/zvD7X70Irsmux+CO6I1VI1GJ822Q08srqJDV59FLjkXRptdjzrpkaOkrNXn5ye2gw0uTJTTdIa+RFezgpeTJooTJ6CcfBLFKH3IwLs0y6Gl8kokcbZkksTpjcWrFW9JCVuikkTXRj8/zL2LZEIK/qJQ4vZbYPEt11je3ESK/GyEUktmk0NEV2cUcOhRE+MWzJmlKTZop8kyeKGRVNWaj9LcHz05pf1KeGXp50arVJw+hjds0+JzkSfpxpGJcpdFub4wHyh5Qpjaqz49rin5P2+O7oiuKpDlsp8TPH1Oz0Zxl0LG4K/zuzGvq2yukYn3/ABrah7raGNzVnGtmuUbFvh+2R8iH1j2kukURj2TX1CIK2PyRXQiQhCfQo7T08JmLHHEqWyNXpMWaNyRwlidJ2jH9fSNJgUImof1k5rBjr5NPr1jjTRm16yKkj1pC1En0zFNcD1EKaFJHJFo5o9SI88b6JTtD1DYszI5mY8kslpiKJEemTyKJOVow02VX86wrjbJQcHW2kyU+D8MyR4yraDpko8XW+GDcHQ8cj05GS1jW09sfkn9zELpCPCIkxCEut17Hqcd8WzPo+uePsyabLjXr4vg/Tv1JamPGXTHFJub+DUZnkkIQiJgV40SxRPTiVH8CUPwcIfgWKDP1KPpzSiaXuyvoEITMNKNnqCyoyZFKRGunZnnchvoxt2Y/Hf8ANihzkQXOd/CMsuUm9kTrJjU1tT+CUJON1vo8SljtjwHoGshwaQie2PyT+4xQ5SoeBPyehRwJdE0IiOlA/cQurItNWt1tqdI2+cDQwmovkUka/QSxz/cYPgjnebBbJRp7IRE07/xolsyO2M/VvviaGN2V9DEIRik/GzqiKTYkjPhb7W0PJiXX8MfbBcIf7Zl/xQ4Ly9kJGllT4PwyGkXmhYKPQi/JmxvHNx20SrEt9c/rQiadlMxp2T8mkx1HltSZlqMSLtD7W2NWaybUeKEnJ0jDjcIU9l7ExjfVMpLpGXCprrySg4+ShIxYmzEqhSPnaRHaD7P1X74n6T5kZI/S6KpsRBN+DHDitpGNd75MKashjSYt69qEvZhhzkR+ubn8IyTc5Nv2Lo0eb1cSb31+HlHmvjbSxrEt9d/YRI4fpsWNDxKjhynRCKjGt9RL4IiGuyDon9SIwjjlYp2tlEWy2k6OW8kmLEmLGkIxeCXnaRHbH5P1X70fpXmRIyYVKRHSrlTI41HxvMxIe0vBHz/CkJexLhjr5Zmfpw9NexbaDP6eTi/D3kk00Z8XpTaMK440t/1GSjMhkow5o1TG0/A/Bp8VtzFtklwRkd9i2kqYi6RlU5zIR4RoRqM3pwMeqnBkJ848kWf7Jv2MW+LwT+4ZIhtj8n6p/Yj9K8yJIS/yF1k9k+2QXQ9n4F5F7kRQl7MGPnLvwLuTyPwic+cm37Vto8/rY7312DnHkiKqCEI/UneVkfJF9GGlsopKlsjUzt8SbLF2iZEauJQnKJF2jJBZFxY9JKM/9GOKjCtm6RfskQW+ncVHsyyjFjQ8cSGGP5Fgh+SOnh+TXYdMpJ5TQLSJPgZcmKMXw8mNuU22S+9Me/li6Q9n4Yn2L3KJFe3h6eNRXlmeXCPpr2KEn8HpSFBnFmiySxTp+GWjkjlE5ITLNVBzyMWKUZpUJOjDHq2ckN7NqKbPulbMj7Iog/jZEfGyYpvwY1VssTJDlZYt35FsiMqY1e00J0c2jG2zWSx5Z/W/BpsCwrlF3ZPKY0ZPhj2ZHztPJxIT5bN0yHj2pEUIW3LB+DH6Ll4E8c5/+EoYZybbM2HHBXF7I0rUsZmyPkeozBk+ouo2jEozR6cSWP8AAoJHFHFE80+Tox5JuSsgv9HEULHBHEmqQ+JOFMRF9lfUV2RGMmQyOJjk2+zwMY32Q2YvPsj5F4IfJlIHkwLs1P8AdL/0xf1RMv3GLwZftFLaZBbah9mBiMrqRilcfYkIQkN/G3IS4Rr5Zll6MeK8kH1ZJtvfRf1syrtlGJfUQf0Mw5PTdl2PeX2sk3bMDuaI+xMlPkxKzI14WyJfkYh7SiKJFD34C2fgii915F4I+WZCPnbCan+6Ri/riZ+uzGqiZZfSKZAk+yG2o8mF9kTUI00vjdIQhD+nrfFjt8n4RjfKTyS+DJPnJsh9ns0X9bMvnbE/qI/YyX2GknyhQ9kjM+MGM0y/yIrvdozS4xMZOddIse1poj2iMLFgVH7dEsD+Bxa3cknRGNjxtK2LaRdI5WRkIQsgpUSlYumcjFloy6RTm535ItRjxKUhqjMRIeD5I7ahdkPJDwaiNowupC3iJHhexxcYqBqXwSgto/b7NJ1iZkdssxvsj/WzI/oRgyvG0x7I1fWJ7aX+xH/YrZmafKZH7R7TfRZGdyo08PyKSiyOZULN2QlZPEpk8Tg6G+KbFmblZDUNC1lpReye02IiR2Z4EyNluivpF8HC7YoUZMXXJGYgR8EO3vqELyYn0TVxKqRjfWyERVK2N290Q8ObM0nJ29o/b7IPhhJbQ8mP+oyL6SriaObnBJ/BW2rTeNpbaX+xHyittRPgtor6RiJk5WzH9xzoeTsWUUnZjmQyE4rIqM0OnEqhMxSoQxE0JEIlUtm2MRi407HBNCi+PQoydEY9MyrhBtjzSbqLMrILsqkY0PbULrbB4KsyqmYX1tFEESlfsZmy8foRKXIoj9o9sUeckjUulW6MX9Jl8CdRo/TW23e1E12arHwn/wCmlj9didixKS6JRcbsz5fUnX4ID+0e2bpFkHTFJtDFI5EJkctIhrZrJTM0Of1mbTxn2j0JL4MOnd3IY5CaOHIhp7HhcCxI4Dx/gacWQyOJzbRCDkqJavHjlxflGLMma7PkU3H4F5JmJPkcGRVLfOvp204jPEwMiRjZOVdL2PbhKXY41tVR30i7cjLK37MP9CMoo3dH6Yqi2xDH5NTh9SJjx8EOZj1EoE9ROeNuXkiyJ/131P2liZCdovoTLExCgrseX6aFMUiJxMkuJin3bHqDDqDFmjJdmbEl9URMTF91mRXsjDNLyanBPJlckiE+EEjPi9V8icFi7RfLswtJkMibIwjNUzNhePbMvpKNPtkVow45ciESX0ql7W9llpE58hC7iPaK9PES9mJf4EZiDSND9gnQ2L7hmWFofkTJRuDsWKKRGCFCoHEaZnT47IxsT7GIRFjY30JkREjO+yLLISMeZ0aac22n4PAnQmT7GJCinBqPkw4545NzdlbZp3JnIhIhMxaihayM36TJKnRONokqMDEI4O7RKaxqxZm+zH4tbvZE4142QlURkI3JIz+K9lGH+hGURovs2QvLGxGXT33Ehp/lmZJY2NdEfJ/1HtkVxoa3UhoS2QxEYEYigicFRkVSFtAiyEpL7TlP8HKf4FOX4FN/gb/0fucSVUPLCcro9VHqxJ5Y8XRfe0RMjIxQTnZJdjXRNdmLyQ7RDGxJQjbM8+UiCuJj6VbPZK/BhwKKuRGHJUSxcBCXQ/JpY3KzM7bIQUj0R4mlZZh7xIzQrsjFtGkX0LfwmyLtnBraKNR/WyRDyNfSNb58HHslHdSISJCEiESLIqxokjNg5K0NVtESMSEqXskx6fl2jFhUCkUicE4slGm9kIRiZF8ts0e+jBppPtkEl0iEaRnbl/4PoxToTveMHLwYsSgZMnEjNob5oS7I+GPyYI8IE0Y3QpxMmRMhJR8mNp40ZWuJ60eNI0n2rZn3SoxJciiXRDqzUdxZLyQFfEeyFB5VxM+mnB1Q4tCIxbdCRwtCjRGDkxYhYmRiNDiKJqNHyXKA8U18EMciOFshBqVHEUSijgKFHEoRRqtO19aGhRYoMjBkMcmQxuKOKFH8IrNN0ujFhcUTfwTRKDTIQEjgzHgcvJGCx9IlJk7YhMS5lNJiVyMnUaGLFyHhkNNbYv6kZoPyJdmm6SW0hR6MUaYzLK30IyfYxkD/AKj2h5IKvBcZqpGXS12jUx4zOP1KRLG0zFDqjshFp3uvHscqOCa7FiiJUTXIg66lvRTOJRTKkVIfNqkQ0sJfefscT8M/YR+GS0bh8mJKAsnLwKH5FEhEnKukS8EZdHOSdyRHJGzHzldow43GNPs5KKHKyTEz0E/BOHAxvsX1RZhh9ZlltBTS8Fz/AAN3bZZi/qRlbqhWnZi8rbJIU2Qk2NtEsfV7ZPtYyHkf2F7Y/IlspM1uOM3fyRwtxpC07atixqJKKsSI9dCH7PLFsyTK5eTFa6e1stk2+IpMxSb2snJpUiMOKoV/BcxxbPRFDiRIolKkeSStEI/gyYWzFiimUkjn+Cx5o/kU78COJKLZGJiX0MhFVZMiuyPS2nFdlGL+tGdfSRatIwrvZq2JdkY0XcqHG0TXFmV/Q9oMu4DZEj0LJIeaR68y3MxITpF2ya2aID2schKtr2lGyMRJVQ7jvRPEvJGPFbwjb5PZC3ojEf0o8iVnA9SK8H1T8kOMDk5eWJockxwiRSQmSx/glD5IxI9RH0irHBxdi1Mj90x5LFRj+xGWdqjHXJGKJllXRj7fYopGTIsaNPLk9s0L7JR5JocaZFC/rGrZjhvRxF0Rnxki+xjdrb4IqnYuySKrsg+TsW6mn7LOXAT2l4Ynt9zrdIRQkJCjQ1+TkvgVijZUIN2TyOXgh/sjG2PG34HCSKmjlP8ABJTaqImikx4a8Ci0iaF0J2SxfKONed8X9aJmGNzRDqJXJ2UPI/gzNvyaNVJiYxwpmpxU7Ii+wUexbV7JHxZJERlCXRC1djjZli/tRGNISFssS+Bxkj6y5HJ/gc3+CDaZ6iOaZB0qY310QpIQhKxQbFBCikXGPY8nJ9FWKKPA5MmlbHGkQri3IU+vpExsk3XRF5b7KZk6I+RSZdjjFj09n7aSFikPDfkenkegzFGoUSxmGHGQn8HEkiUaMma2aJ3bHtXZnx8kcaYvtFES3WyJ+DH3Eq0J0PZ9IWaNtEM8YMWTG07Ykh7IWRL4PWX4PWj+BZY/g9WH4PUx/g54/wAHLG3VHpR/A4w/BGWJ2kKOMlVloSQnRbI2lbOXJ9iLORyLMs230c2l2W5JohGlTFst5RtHhiV9lDSYk0KTLZykcmW2R6RKzG3fZij87NGqlwjtofDGUfI1ZlhTIx+kr2LaiUbTMPgSJRd2KblIhdk0zu+xGP8ADIyY3IVnYtnvRxZhVStks48o4xbtFHCxY6FAWMUEiX1HE8HIvdqKZJWzEuxIW6EQyWOFsUaRlb8Ixwa8i3VFIrayH1MSpD21eTlMo0K+lldjPnbJH52cULFY8VHFFCoilIyQUTJmeHpIhrl/2Rk1CaojNLwY8vZyb8jxY5S7FpMX5J48UF0xZPwevR656565+4Z+4Z+4FqGeu2LMzFnd9ilGRSJyUfBGbFkPVFlPWpWS1LkLMx6hn7hnrs9ZnrND1LHnY8pHM0LUSFqZH7mR+5kRzSZ+44iihI7YqvsbQ2Nscmcmc2Ry/kjJSJRNOqlvqJ8Y9DTbOJopJdD25fUWjJL8EplkJInMvaEXN0PFxjSHiMmnszYGvBU4P6ixT4nqctuTQxOi7HaL2lNnOQs35FKxCLZjnKJGUmrLvfkciU22XQ5nI5CZy4jm2WxXtyOQm2Rg/k5RgSzM5tmHtcmSy/gjNoZJikcxSOmcUcCK4uxSsSI5D1TMuRwOBCDi+hZfySyWR6JtNeRySVksrbs9VnrM9Y9U9UxZ3F9H7uTFnZilzZOCszuMsfEZCNsUa3e6IYh4nY8I9OS0xCMoOmcUjiRxCx0QVpor2SbY2P2OYlyFDZsSbI4ZM4Qj5HmS8IlNsSlLwY9Lln4RHQdfUzLKlxRZj7Y5k42PoUhSLFNimzHJyYlRZGzixqi0WXuoWeiSgmqZlxcGUcTicSh9CkRmadVjchuoWzjZkj2YumS3W1EPuEkkNdiRwseIyQThRjg67IxrfHvdEp2Xe/FM4xOET0Yi09n7X/Z+0XyxabGjhFKkyeNf/QsOP8kYY/lCeNeIiz10kevN9I/3Nn//xAAvEQACAgEEAQMDBAIDAQEBAAAAAQIDEQQSITEQEyBBBSIyFDAzUSNhQlJxNECB/9oACAEDAQE/APel5X/6tyE15XsQhjJDMmTPlESvxnxayPsy/C8Q7PkSGlBeEVPaKTJ2OUdo4tfsR7//AAv9nHjU37FhC1DT5IWRmuGO2cCGs/7Eb4S6Ymn7mSGMfnIiJWzJkyWPkT9i8oiIgsLJKW4SK68iil4wbPYvZHv2v3tecfuXWqtFs3J5JcsrjJPg9V9SJPcuDLiVaqcOmVa//sVaiFnTOPERkiQxowYNokRIdZMsyZJsTGxM3CZkyJiIknhY8QjkS8ZF+yu/ezHtf7sntWS+Tk8kmRjlldR6KwWUf0SrNuBEcoq1E4FeuT4aK5ZQxkh+F4SERIIa8MmhIa8Lwn5T5ESfIiBuHMcmKTRCzK/YXf7L9j/dvbyKDkR+n+qT+m20844KoiRJEsMawJCibRLDKW9pkbH5wIQhEJDZnxjJsHE2iiKJgwYIrnzXyxeGyMdyHHB1+wv2X7n5yhD91kNyKcJ4Zp612hRWMGp+n1WLK4ZZp7qe1lE3kbJEURRg2lUlgyN+5CQiI/MRdD8YMCRtFEijA0VLkQkNEZYJPI/dh+Evfgx7WhI2npjQlnJU8x8YZtY1j2WQzyjT6qVTKdbXYdn2tYPqtFTcYwX3M1Wmenltbz4ihCQkIjJmTJn3qWBvxhiixRY/CMC8oSGiHDEhIlDPIxJsqh7MC8YF2Pyjb4wKJKOPKGxMTM8D7OplbSeBkSBavbOGORMq1c632V62uxYlwz0F6jucsmplKc25CIyIsQhexSE14QhN+UmxR4FJJdEUmsk19pIwL2oQzBVP484TFFC/Yj2PymbvCYmTeR+xCESLVzkcsSTEIqLfdKO0jYpz2JEPp2Y5NRXZSicsscRIRGTIyF7JIQmQkvkSibUSQitcCRgj2S/HxgS9q84OiFuRPy5JfsR78vyheH4ftRIsWUPmJDrxWWezHjU3fCPpOl3P1ZePqeuansgOcbBxwY8oUmiNgmmYJeEITFNm7Piroj4gssmsR/YXhPxjI44FNoVyJWt9G5v3IaI9jH5flDMD9iEMkiPbiVP48VFnXtsltTKKJamzCKalVBRRr9SqYNLsnJyk2yKIyNuTBtNol4TIZP085LolW49owxeEQMFciJJmnLMNYHDA4pGImEKhtZFp2fo3js/T4PRFShVIUEemj00ejE9KJ6UP2F34Yx+EvGUOaNyH7EIaGS4kR+2Yisn0Y9lk3N7UfTdL6EMvtk5qEW2a/VO6zzuwQk28RIaeyUcyRKtxEdm02mmjk08CdELPyRZ9Mg/xLPp9sOkSrlHswQQllEY4H4pXwOI4jXJsNNVFk4pdFcRrCG8v35fnHvQ/ZjwjWycIraQlhcxN0f6J3OMko+MeUS8WrgfSYuUV9kvZTVC14k8Ff0muMvUUsmD6rq8L00MQ5Gloeolg0f02ur7ma1qFfAp/8WTjhkYSfSPTku0JFU3Dko+ox6kV3QmuH5sohZ+SLtBGPMRx2PDE0RkNmGQlyORkfZjMWafEWTnlkHyWSyjIv/wL3MRrv+K/2RXHi7+WK9q6GMkdrBU8ogS68vhE927k0V0PTSRdqIUrdIt0un1q3QfJqfp9lD6GjY5Swj6dpFVDx9Rvy8IkyqUVwyu9RZVdCawy/QqS31DTXDERnKPTKvqFkOGV/UoS4ZC6E/xZc8I1DIin/YpcZK6pTWUbZJ4floSFwvFZPr2L2IX7THNItulj7CizfHPs1fNkULoZPm9eHNdITZuwQ6Jdkjmctx0QbRCXJKXBuPVXRKSissebZ4NNpY11pH1OG2SWSE5VvMGab6mprZejU/TIXL1KDQaFqzM10RjhGrvVcC+1zeS21VrL7KXsipT+SMlLohKUCH1B1csvlC3/ACQ+TBjzGUo9MWqs6bJyciUlBFM93LN2eCi5xWCN0LFhkmstLzEl0Iq7LFx4X7a91+qVcvT+SKcnliiRfpWY+H7NRzdEj14jzqPFMsN/+ikiyeI8FDzBEi2WFghBJFje8fCKB9DNvJY22YwVa62rpl98r5bpEUNZNHfbVPEHwQSmsk57Flmsvc5E+uejSUz12px8Gp+iTk8xZpvos4SzJn6GvBd9OiyNSgth6cmOt/0bGKLNrFBipm10anTWt9FFE+ivQ4R+mUeh0Gzbh+GQO0QjkhF5LXhCF7F7F7WS1knY4xXCKL43RzHx9W08mldH4NLb6kExF0FOJTZvjnzfZGNyyLUV47HfD+ymSlc2h9FCznxYvsKPwQxvfPPjGZE2V9ZGuDBZL7seGiSEROSGktS3JGm13/CwWoqs/wAUjXaCVUty6NapTaqh8n0nQrTVL+zBgkTRqpS9dxRVvTxkTnjsjv8A7Pv/ALN1hK21H0mcrYNzPreYbdppZy9QS48NE87jYbGRjKKOUUL7RIksoaw/K8rwvazU2quBc3RVsj+TNJV6VSj4nFSi4s0ilRc6WZJTiu2V3QjZhPvzr7XC3gWth8oWrg+kfTpb22Poo+fFn4lP4Ivs2RI3NdH6iT+BTK1nsofwfAzDlM/S2bc4JRa7HEfhGj1yitlhrpwlLMDdI0WsVsPQuJ6VV3/+Fck1wZYiRIur/wA7kQR8EOh+LD6L+Ej64sqJpf5Rfj4ZZFZz4idIyVWbVhiJdEv2Zyxx7ZYvtcn1E06/UXOb6Xs11OcWLtFmuS4ciWsgVanf0aW71a0/GvW6yXipfcfTo4ix/iVTSTyKcf7LWnB4ZT+CNbbl4Q2RmzT7psawyPFh8FksGgqTs3MlJRjk1FnqzckYHHHhEf8AYyJHKZlvllVsqn/ohapGSUiy1IueZsh14guCSEWn0fiEj6ss7SGm2y3RF0vEpKJOW4RAm+BGCFjXBObx+y2S5fheNXbshx2Wv0a1VHtmnqVMFFeyUd0WmfUtI67HjxTPB9O1DjPD+fGqf3zYihfcaBfYyx4iyy/DYtSUXbuBT2VZLZZZIhHJpYYJolxiQnmJKOWV/ZInOVscIcMN+HIcReIkY5YoJeY5+BTaQ5t+LvyZD8REOiXQkWn0fiDPqq/EoI2OKwO94HJy78wLGLwux9fs2SHYIXht3XOT6iaaP6i12vpe76ppVbXkshtZW+SmWGaW71Ksmped0hGmX3H02O6JfX9rLu2QNN2X2/Yoom/FFeWUrA1lYIrKaKvxGNZeChQqgTluk2NGm0/qWcl2hhOPHZOp1tpi/oXBTHLz5RHskLxd2VfiRK1wS8XH0j8GfVO4lHZJ/af8RC8R6Ji8I+PK9tk9qHLIxeNXa4QxHtlv+OtVLtmnqVMFBeF7JLcsM+p6X0pvxXL5NDqHBmqf2sRpYn0pYrL/AOORNfcxdmnJMm+SqDkzTQxyVLlmDGJlbw8DE/uHLCGoyXBJYK7HW8ohrYyh/sulvnkwRi+iMVFeyJLzqoTdmV0VRnggxSaRK2S+B3S/osum/g0d+oScajWT1Ta9Qpqvm+Rx2wwLoj4XZ0MXhGPt8L2ylhE5OTGd+G8ckbfVvc30jS1+va7pf/wXhDuhHtiug+mepH+xzifUq4XV5XZOiSl0VQmvgoql2aqEsLCFVNfBp4NQ5NLaq60XamEqZcjTk2ejL+jS1tdlkWOEmUwwsCW2OCmKwSLP7McpjGuRG0lXn/0lzwbceIxbK4YMexD8zgmhPaRRBnfZhFkYmiVlccwXDNRd67xL4IVbVlEmRF4iS68QrySjtF2YzEa8Y8uROQxkI4Nmp/7F71MY8ssVtVX/AKUW6qqCSXBpdTfZPE48edfGUdTj4Zp6YqIq0aqrMHgWd+1svc62RtsKZtv7mai6ceiGpsISk1mRXTBxTZqKIKDaMqJG+SIWPGWesxWt/BlvAlJFVmUZJrKM5gJ5RIXiGGidClyW0pcojEgsCQlwS8Ifsl0PskuisYi80qxSiX8kivmJPvBBcm3xEmIpXBavFfKJrD9jlkbwSeRsivnw4LGcm71ZuTf2o08Hq7N0vxRZHElFFcUkLx9V4uiad5iJl8/sJJO5F0HZJo1LcZYNG27EaltSNHByeWSlmWCEVtRqklWyw08cvLJdFSk5YR6ajHJ6eEmY2rKKE+34xkh8ogMh4jLBKQ2RXhG/whD9kuh9kukVdjXi40n8MSX8kitj5ZBCgSWGIkIp6LFwMp6L4+OhvJknLLHwRW5mPGruxH012zUJwgqIds01KprUET/kI9C8fVFm6Jp19okahfaNYuRD+Vmvo5yaNYsLYuc8Iriq47UQ5mkJYRq/4mTWSqO1YFW5lcFBEU5NIufwV1uXMjHhRNu2WRvbMlbg/USUz9SyGpT7FJSQhGB2bSN0ZdGRMQlliiNY8SPTNrkQjtJdGGWVbirVOuvbgccvcTyiHRV2NE+z4H2IoJ9Euyl8li4GZz4nLHA2L7mY8wsVknc+kaBetN3S8SX3i68/Ufu1EYlMcRMFy+0n/OULNsjU1qaaNPXttZXDDcmSNOs2+NX/ABM25kIgzJTDEck/yIdeIrkUSyGI5NRN5TNrZOrDyOnjJKJC1wKrVYhLLwOjESemTJaLZLemLoXiC8SGSIrxgkl8jwpHchfJKaWEbk3hsqty9rKhkuyXhFBLos4ZF4Y3mJLvw3hDeSXPBGO1eyaXFSNLHYtqEyX5kevNkN+q3f0QETWUWfzmm/kky3mwlCMZ5Q5kbMmlX3bvGr/jZ0jJDoohvZjCJPMyPiCIotWYtGzhoqgpRJ0ZRtxHBOscCEnB5KZdSMqSJIthlHQhkGNk5iJEcIXXixzzwKbyiTW7kckkxT6Iyy8IrpSjmSKkPrxMXikfRauTJVLKLFz4nLLJzxwQhtXPsjHJo6PU/wAjIQUOhMf5i8Xz2QbNFHdmb+RLzd/9BpvyZKpORqoKHQ28jymU8QKJ7lhmrkthKWRIimaerbHLJdC/kIrgRV2Ljsnl5HFRlhFKwsE4SZGLXZKtDq5J6OEq8ooyvtKbnAdyZbd8ISyRRJHq7SeoI2xmIkKfyRsQmpE61IUMclk4xe4hp52Qco9MacZ4ZpKK2sjIdE5JRN6JNMXirs+C/wAVMsRZLBKWCuOfuY/KWSKwRshBYIzUuvCf3C8a+WYqv+zTwUIpey3/AOlmnJTjF8mpalPgthhkVu4PxrK7WuUau1y4HIU8Gje+XI0SXBjFhHxR2emmShlltO15Qo7JZ8YGjab3jBCnnJsNpITIRyWw4wiOm/su05KpxZRbu+1+HHA/xKWZGXwbXBpr4V1KLJUKcm2Uv0lgjL1OBcFuWiURylF8FNu/xV2bsIu58QeC22KiSmQW95Yl7Irw6M9srq2eP+Yn4n/kv/8ACAn5t/8AoZpyyvdySW2eCytSMxi8I1U9tSNPLeamDGuT5NFHDHN7iU+ByzbkTEymS3C4RlFscxPyhki+Brw0KJE4JEnyLkpjwSQok4onSmy6EIpNCY1kawQ7ItM4JNqSb6LZRsS2rAvFUMI2jiTryWU5P08oLeiL3RISwxcli48N8EpYRXB3MdSXBPjjzCPjOCqe7hi8f8iJZPbFs0nOZC9l3/0M03Q+ifMzU6l/jAqy+Waz+OJoa9sNxJZLqPlFWn3fczSrDFzIkSwrELxDh5E8rnw0bMZKZYzEc1grlvWSSI+HMbM8kWVY2jOiRKJZFPsUYm1DijYhJ9I9C3JGqa/Jka8GxkIPIl4ZIlEnLEcEJcEXyQ6JjLbfglJzeEUQ2RwT4ZY03x4jHIkNqPLL9RueETnse5FN3qdeG/vI9Gtn9u000dsCdmw/UELlLg2ov/nZprcvaSmoyxkvs2psc3nKK3ktpdrjEcVCJ6qbMZ4JT2S2FONyIE+juwiIZTfluJTNy4fj5NiUycCpY4GZwSlkaY3gi8kSu7a8MjLPh8DZP2xQrtpOzcZMsrk8kJZXiQxlhjAitraWahdItk+yTbZRBQRF5JxMYFlkSdqguS29zK4bidSfYo+i8rozmI/zRHo1D32qJV0WR3E6p5+0oplHt8lsZSX2lixa0UQasyfppOW5s1UXsYoplUUiCUVkveKyM+SttsnRPfnBTW4rLIEuibW/gh15bjCW9FOprxyyN1b+SUo4yiy2MI7zflZHqYqeB2ZPUN6HNFkiMsCmOZp9W4PExaut/JZqoD1CHYsZN6N6ZuFIVg5ifjJuwUahZ2sViJXRQ9TAergS1MJMdhuHL+2b64LLLr9zKorGWKXJGXBORkUkizVJcIlNz7IxKkkhxySibnVlEZZaG8RKFum5CPXUCOohIjKL8XfzM0tkZcG5JZLua5Ek8ooi5NeNS8xwiMHk01WFkwiSIk+mWfmQ68S6JMtmrY4fZJSXyfSpynVJMVsXTKufaNPrYOpJs1Fy3qUSK+1P2Pl+F5cUOCMDlg5ZHImZMm4U0KRuRuiRcMpsv1M4v/E8i19y/JH6+T7iV6jfxtJRUvg2Jdjl/RKWCye4qhnliRtwbVjERweCc4QXHZbY5sSFErgYFq5LhlNrtLofaKWyaRfNenwaeGF4sdTfLIxq/srX9GC7+ZmlhFTymSccNZL3ig3vdg0df/I2ovcYIqzNlU8Pb4muhE+icc2EehIt4idomL+maObg3tHhXttdkaWpSQtOvkr4XsXs79m3LFFRRNr4EYMEUtw4RJwWTajahRON2Rxi+z04f0KSj0bzdknJIskVw3CWEV8Mk12V3JdE7pyMYeTGeRRIUyfwKtx78KXOWVWKPJO1SiXr/MicmmkUtNcE3iLElLLMYKZtKImX8XSNO8SHDtmp4qwV1qc+GQarSiTkoxyWWux5KobYZE8PJXiayTXQkTJL/KiHQx8noRZ+lgz9JAhUq+iz8kLGfEH5kR8N+EPrxgisPJKWRL2xsZKWRCJzwsEFnxnxkdhOeCEXNiSiOaQ7f6NkpdkYxgSbZsGiEcEJNDbZhinkhPHA2T+6SYlki3DlEbFYsM/RQP0MRUYwcouf+WRRU19xLLRrJvCifT6ctyZqYSjDMSepldwU0OySwSfwN4NNdte0sljBGeUSkTf+VEHhEptiZk3G4zksjlHcdwuUKOJZ8MtltM4Q7D1M8ITwJ+EhxwhexRyY8RXI/L/oQ/DJTGzdnsVmOEZb78ZIylNYIQSNo5bVwRnjsg4vsWwjCHeRbUznIm0KWRt5KpHEhxaKr8cSFJPrzd/JIof2kpcGoW6ZRiqOBWJ8MdFbecEpqC+0ctyJRbNryOzK5Kp/A+iX8pu4/YXzErfhSMsbyycsDmUzWRSyyPjI7l0RsgzMD7P7PtfyJR+GNLAopiikPnkys8jZwOaPUJXJErmxyYk5MVeOxyS6HI7IwIP4E+SWXxEVTx9woCikQUfkkqscDkkRWCa4P9oVpCaYrEj14/I7okb9r4I6tH6uJfZmbkU6k9XcPO7LISciBFjg5M2Y4EkWOKeSx/Zkpnk35Q/5Be9FixPIniWCbwit5XhGp3Z4FCbIqSZXF5y/ZdpJ2SypYP0Nq/5n6K7/ALn6O/8A7i02oX/M/T6n4mejq/8AuSr1kOVIWo1DeNxTO18bidGtq+6T4Z6mqNMpOGZ9mByGsmENJ8CSj0STEiMMigKJVXGMcsxv6FFRJYl0Y8Mb8VP/AIsaymOe3MRSyKTh2K6LE4MW0UV/Zhf2bV/ZJZKYQ+SMIp9lk/gqeERZHLEifY3ti5EbPUllk1mBRLDwZwOWZkZGTLMiGzJuLOj/AGXWYWEVR2wJvCK+h4FLBKeSGTk5OSQkY/0Jf6Nq/oUYmIGqxsxEVKRCO0osk8xb4NiNyj0O1s3YPUNzkRjjxjJGCRtMHRFORWsImfA2N+MeJwcDd6sMrtEopcmlqT++RbbFkseMsi37FFkE4vJuIzWDJp87eTJP8jUyxWaZrI3wShte4Ut8MDis8Cc18nqyRG6TFKQpSPvY3KPZB2TKNPGyOJMf035iyOkSfJ6ZbUsCSSwidVjWYmLWV1WSfJGvCwxUnonoC04tMhadC05+nQ6IjoiXaVTjjI9Ft7FpUU6eK7ZPC6NhsNgqt3BHTKI6kLT5Fp0KlCoHUukQ0vyxUpCrHTHHI6Efp0fp0fp4jrhE9DezL+SElB7kWLncuiViiuBQ3CpQq0hVxFTAVUf6HQmTqaIzxwWNY48QZV9z5FLCN5KRbF2V4RTRKL5JxxUOU3wJ4jhFcPljX+xwf9lcP9iRj/Y5bIuTZG9TlmTFqF0V6lIo1SHOFq47MYJQ3rAq0uBJI2LsWEdiWBYYkcEIL5FCI6l8EltGMwkWRjJckoqMtoomBCRtyQgooayQrwJCQkkKLmyNSiYOBGDA8LsdsfgUJzZDTJcsjXFGpxF7EQ0zayyMcppI28lcFg2m0cWYaFJoU2Se5YNnJgURRSIySFNCtHdkVhXLH5DfqMdAqecIqo2rDFRE/TxFp0fp0fp0arTpraR0cULS4LYenHgrbSWSmMoWbyPKyTe1G7PYsCF5RO1dCtilwLUi1KIapFk42RzHs3tm4d6RKxyJvEkzIn4RHCEJLwl/Zn4RCv8AsUkuEb2dmMCaQ74roVlk/wAULTSnzIjRGJxEs1dUO2T+pf8AVFFTm98jGEWyUE2Qq3RyVS2vDFho2mw2mwdRZiCPVyzcxLPY4+MMWfEYtmySIzwO9oV8s5RRqPUQpimKZvZvL5HqHqF9u6agQk5WCsKZPaWvjJH3SeEyTbIm49TCIzyVWSjYWzSkSm5CEWeEYyRqEseOT1GjfJitlE9eR+qwfrP9C13H4j1dkhTk3lortx1AWon/AES1MyVlsu5Dq39s/TwXZGtviCP/2Q=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173" y="1624155"/>
            <a:ext cx="1910182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654" y="182880"/>
            <a:ext cx="8683142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a sense of purpose and resilience in older individuals facing disease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170888"/>
            <a:ext cx="9144000" cy="2972612"/>
          </a:xfrm>
          <a:custGeom>
            <a:avLst/>
            <a:gdLst/>
            <a:ahLst/>
            <a:cxnLst/>
            <a:rect l="l" t="t" r="r" b="b"/>
            <a:pathLst>
              <a:path w="9144000" h="2972612">
                <a:moveTo>
                  <a:pt x="0" y="371577"/>
                </a:moveTo>
                <a:quadBezTo>
                  <a:pt x="0" y="0"/>
                  <a:pt x="371577" y="0"/>
                </a:quadBezTo>
                <a:lnTo>
                  <a:pt x="8772423" y="0"/>
                </a:lnTo>
                <a:quadBezTo>
                  <a:pt x="9144000" y="0"/>
                  <a:pt x="9144000" y="371577"/>
                </a:quadBezTo>
                <a:lnTo>
                  <a:pt x="9144000" y="2972612"/>
                </a:lnTo>
                <a:lnTo>
                  <a:pt x="0" y="2972612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Text 2"/>
          <p:cNvSpPr/>
          <p:nvPr/>
        </p:nvSpPr>
        <p:spPr>
          <a:xfrm>
            <a:off x="206654" y="768096"/>
            <a:ext cx="2011680" cy="36758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Fostering resilience and positive outlook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480614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6" name="Image 0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QIAAwQFBgf/xAAZAQEBAQEBAQAAAAAAAAAAAAAAAQIDBAX/2gAMAwEAAhADEAAAAPGenxuGmRkamRxh0enR6cZllNy6qeb59u9Z7Bmrn3v1nJneXj1oa7eLfLaPRGE1ny3s8DsS2EAASEWqaqitRKoAAWEIQkQDUQShYAhEBIBKCQUAtiqkosNyAAiUqmAGIRQ0AIEVVFVUWgoFSAIoWJTm2ULASVIrW65FLEWuU04AABUj1PLr2M7rK9PPd/EwyGmGGuWHHGscdHHpka5ZWOJjpsmvX3Ojn2yWWZtPLvyGu9m64uHGHCcD0eXH38xSAUEVIrzalrqvNVVVUKqQkQhIloIqklgCASRAEILYEUCClFEUBQVAElkSpEaCgiBEUC0qqgUARQEIploV0FkJFcItlgUoFrlNMgAoIeo5de5jddVlVcD0eItMywyEZGGp7Hp0dHV0NPYw0lLXMxv11nf59vL2ell4PPpq59ead5dMWjjBK958z6vBLiWxQLAitaipUlRVgWiBEIQJAAWQFgpCQLYCSEACxUAoKWhIKAs0qFIsAQM1EChQgFFUIotKoAgIAAZqiWywWQEqQhZqSAAraKMsBRzr1fPfZxtSoq0oriejxmRhgoRkYanp7HRh0YemRhhjkZ327n2HPv4uX30eGa9P5fTxd5tXrxeWDjBOd148P0+SWSBEFquWorlSVKSULAEgkARYBBAWKAEJAoKJCAFioBQUtgACpCiqIMSoGaAAKEgBFCIClQKFgqQAZqnJtyAlDKzaFmsyAAqUqxDRm+x5dOhN1lZSUaZrOX38ZhgjIaNMMjU8j01OyyvTowzLKkuWX2c6YOfXWzzret5+9s1w63p05bS0YYY4vfy8vv54iqALXFZUqZqC0JQSUJFhCLAIIAGoACgiSASgBABFsCrQQABQASFlAVKxJIqxFaCKqqqCxVAAKAIFaKc1twVEWLs7zzR3zgIJUstaOxz6evxqzO67Kioz1k1MGpX08hGDTISUwyPTZjU6vqFGHsdGCrmSOvL6nn6PCM+6a8di+w4+nOnFs6EvSLxxwjRxPR5uV284QUFWKiqVIS1YWoCUEllSIQCiUAAzFCgCxAkAgUAuQKoQUAAAANCALNCQqUBGlZArSqqCxVApFAAI0U502oLIq2dDn0oz0ydOEoQStb8a9fjp28dFKipM9Z6x6zmNNc/r5WRlKm5IUNGVrGkZH0camRqZGVmXCVZvqp0x8+2bWL5qzl07XLtns49a5Oqtw6ujDHK7cOH28y2AQrEiqVbVhQUFBJYQhICiIqoEBANACRIAABdFJILQCQUCAoRCEAqyrKUhEUUCoClAqoCAagYzxZqACizqcurzpxN8TrEVs3fnfteXTXNVLWZzPWTUx2W1rytjz/o8bKylChooSDWNDDI2jjUbHzGphholWy+u59/FWeoxfPW+m5d9vPdScnRTtReWFgwTLrn530eXPvCUmVctdqCghQLABIAkqrJAooSABGgQDMAAUGipIW2IIWwKQAAEARVELAaiQVAq0gACqEBGgMZ819YAGhb3ufW3G/Na4t0x6Dn09Ty6ZM6vq4zrnrJqYkZNa3wyw836PEVaRrSFYzKaQ0UI1MjWsjD2MrIwwyA3Z16bHXwcvrq83l63l32Z6VpiTmHUXo1bDjkJZxe3n4nXhXVZXIkq2ihAgVFiCWEAogKAAQSglBVkKACi5CqktVAkUIASioQAKMogUIgqpKElKBFUCgUIKkMufNbUhAL3Mdmx0smfV5uqVI4VXK0YtMepE1xolckps5O88vt5GVhlIyEiCwhDYww0NTI1GmGRhgoTfnfo+fXwiepa4Evq+fTo8uqFFcvUQ7BqiwcYJTccHtx4vTklygoqihAgBFWBgVFUGYFFoQQAVAQKgECqgoIoQAAoklsAAiwECpAFkVpEFsFFAACxFHizO6dyuwR0ca6ue3Mzv2mW/Cqs9vBsXSI8apb4e0xCjWfKbxxumO1eTjDyspGQ3IQBGDqNBGtKNBHo6jJAhh63Y16PPTxs13LnkS9vn39Fy2q12ZjmVZHVNBYOMpSjWeD04cPryquQoBQgQFgAgFUABAAChEAQUiAAAaCQAAQBAAIsIoJIoFAAAhBFFQAqADUGj0HHpzurs876DPTfnXNr55t7nF1RiTDXIs6hvltHiSixbPN9Mea6YVFOzebjFkM0wyElgZgaMjBU6MjRAh1Gh7GDDaFLs79JNcLOlLJqjG/Zc+1+KLKjJXPhq6RrLRhhkrrj658Prw53TAASBAthAAIKoBEFBUgAIgoAgAsACCkIABCKAEUQAAAKQUUUVVIBI1szr0HPfd4dejaFTSpOfZ8/29Nldmk0nOs6hqUSxEufP7z5nec1yLCE6dxYOMrwxYFSi3EINaQyElEaxhkYNEZDK1hIdzO78787HUuuZm97n09FjoRZa0z1hKjUdAvHGUjGXfPj6xx+nLnXIZloIAAAAUAkAKkAFAAFiCBYAEFAQBFgAEBAWAAAAqAVQitXzXUxe1jr2s3bnYl89HUqnTGZRtTw9z7Ga6Oa48nMrTZpmqdZ4GseY3jNqBGolcgNlmotRh5HV1KuC5VmBCEI2oQwRrGUoaI0EYNhNOb2505Uuc0W48a9Ly69zO4KIVRmrGQ0G5b2XVlYZKtZ5WscvfLmaziQakgABaATIBqyAAgAQNBEFQEAABAEWCkBAWAQKBQrtzrp4vUx0603smpKkLVZRHmDZYtt5eYLjxep9BxrZNEVOLTWcffPznXnnCGiIiylCJbtmdRbYyO00rjJEWyD2FTI1QIxBghuSEYIQjDJF3y9HOuRNhLFpxvvTfc59LACiJUucyCFy6jWlo6kYiJc8+5waxg3nDc49ShJZAILQCAQAEAqgIEACSiwRKCyABXXVm7Zd2d7s76Gd7oZVhJa9KjPJlM8tReVJt1XLBjj3HhNz6VjdJi1nj6zyLOXrA1IFGRFUgQQKozqyzYmyrUZlpth0LJqDUUMNUUoxBghSBpkMNQVqZDISLvmt03zc1IfRca6mN9fG+koUCiiRUZ6zEHLjSugYaGohIzVWXWcqZbnPpnYqsp1KitK4SlqSQYYdbJbZbZb86va05umXXLe1JQJC1XFdme3NFCViS2WXFsthYYjaSoUanlbjy+89HTLcYio0y59ZssNiSoC2EJJABzc6lNNa2dCWjjjJKIwQhU2MEgyEISDWEg0QaiGJYbJLqmt0tE1lyddCrnXWx06E10CSqkVaWVZEKazlIQli2FhoksDaxCQxLIQhCLEAYBLQAkKgtEKi21FRQUiCSIC1y0sLQw1GQqSHGh9zh3PE6cubcppRKQgFS4TWYACglsFICQHQkytZJVW6TXc6bLmbWnQ2MMMQZWQhINYQ0Yg1kCGCEIUlGUsxYMvQmpLQJmldKjN6GOnQb3xeSUQLVZVqCiokqVVJTKlRJRCEJArAkCSQAFtAJFlFiqIGgIOWMu04ZGDaxCEQklWsNnJYyV1eXT596fPn6cpLEZc1q5sG1HR5aLGoAUQtpFICQR2bKc3KuKaQcsS6zRVzNtWpYOjDDBGINRg2RTIaNFIGCENQNGDJAkJY83rlhXKJUS5b2ree90u2avmtZIixQkUAAQCCFIq0JBKNBAICJUSBIsg2QgSBtgZISosklsAKZLMSc7WeTrPK1jMlesaZv2vn9Hz/wBPnXXMRFYzj2QiiV4oo0AKALAABIDuJXLUtcZwS1KiwZLWbrLy+5tS0stcZCMSnDkbmWkJEYhA0wKMNJCBIsshCS3S6BGkSZItst62y6M70Z1rW+V10SuQixFUkARJEBaEJIFskCyoGRbYAkkJbCSKU6ZbnPGWzBrPO1nBZQzTVVwakosU7eddvh6PCenySoAMtC2WAAGmkoVqAGgKEUgJJHfCoFkoW4WxJaZaCmVLIrJYl9l9l9XJYWI4wyFTUCMgCEIQ2EkkCEhKkEgQAAOaLRm1klaUoq2y3XRltTTnVs1Zm2SvdGGHR1IaEhWKAMrSSJbUVJUUpRVNlFmWstxmpYjKUmopAooKDNdogAjv56dnh28J6vLCKoUoWxYKRTJQrUANCAi2gkkUHq81YSpJQt4pKiAUrKUolpWsENZYt1zpsvq5mwsGGohSDBCFCFYkCFIQJA1ARAAqQElsgrYjWyJKxIVSsWZ1Lk1M1RAWgrFRREVVsBIlgsVFIChEqAlCQFKIipLQBQCACpGzG/T8e3iPV5pLBSJSrrBQK0lCmgCaiJQgAFlC+0lIslaoXywCSwKECBZYsV1TGcoiq1UYsLrNFl7NxZVitD6yQhCEJCBIQYjIqSxIQACEJZAQNoBJAlgwRiQYFRVUEFIAAACgRaELUhQKqCgCUABSxAAFoqAQKBI1Y36Tj28b6vLJYoJJntsFWKoYpJQVYVQJCKkKr177KEUikzVCNZIFQgElKipKURKJaDMVFYbLJbrm6r40alqOjjUQhCQJAsxYRSyALEBCEsFkgasBMwEsIAloQAASUWQAICgkoBZGgyGogiKAJKAJRYIWhLBSEoKECiACNed97j18l6vNFkoAlCvasgaAsVKBBFWVJVsksQ22R9ClBGTNFSEpSgvUQ1MGJRRUWggACglclFZ5c5QlQFsubTQl+roZerZGphiBCQgUhEgKEQiCwasIgBlCEJQgUAEACUakAQESVViRVoSFQCApFsigWAgqKAAiEoShQigsmbpm9/LfC9HEAlAZM101iyqqSrGdQKoGla5ctLS2mT2vPooBpTTRAUqa5qiRhQNS5CyGuQKCxakQSxBLFSqMS0pRJVaBktq9NFXWXDo9MEgSESWSWICWSlJZJILLCEqVJAKCgQiBqEIAEoAC2IMgsBEUJFgtLIAVFAAw8t2dWK01BEz1muVs5vPertzAIRozORoNKIqq0gGGL0exx5SMSwr6/n0itI6srShKblrrVFKEIVcaVSuwCoAoZQLorK0oEoRkSqpc5lZzlAiNbalxoq4tubaYZCEBEhKCS5iyICxZdcvTmuhm650vlvltg3RQSVtZkpZy7zz9Z51zy9SuwEBEWUsSBUlFKggAoKEvzvuY6789LM6FICQSyzLrHk+vHDz1OuK1SVZbEy2sOjrYl0ouWAWBIEksDQj12OsR5bFNplrZSNdqIagQxbNEIAkFsrkUFAiRYCyoZEsURFpErM8mYzRnSuglttqX1fVqWD6hiIySyLC6Tu5693HXq40FwS5bjLS0szWtYGiMWIbLc62RtavucdcrWOHvlwN4SpKKECBaEgIVRYFid/l37HPtJTSolgBK0tdz4Tt5seOlXWCZZXLhWdFOkINnddjWCVwkFBKA0ZfWY3CxSsCLBjY1XZYEgYZYEgLTIKDIWBAIIRFGqIBRbFsSRBKVlCms2WYzJSKjVaXVdZalhpPRYvp8ejq53iOC54tZFVJRWa5zayqADVgykfLQaZu1VypNEvUl6k1bXI3z8t05cHeRYM1UgAAVQUp1MdfQc+tUg1KQKBEqlxaz57XKjG9fTNrLBRilbqJCDZ1XRpZSEisNEAsPS5tjTSkZSskaGLKaJRlNGIQICaSQACG2ESEAIIkhQBoIBaVERLEStEqtKJM0udKVSTqteum/ZY6XzXK3jiM1M4tOZrng1zFkUjK0GWKyqAFyIgTU1uzu05g6dzOu1jp0JoWeR68fJ75U2AAjSlRWIGa9Zje/Grm6EIhEz1xOvCiOfnW7pzJCBiqW+2KBZb8WnawMGooAABAHpc6tmjKRqIsWwiWUbSkllGQjLKJCEIEMsWMwlSUJAgAVoBRagUVFVLlLESoRmvWdON96b6+N9fOqTzWsc3eZc+b1yp1GluXXjTTQSulIsltlaGq2AmTecmspcyDL02tC8lIz6DHXt56ac3rW+F6cPE9OdK1qrKqyM1ZJ6vPTVjelaKMJRKrOH089c1zc3o9OZIshVrl0U0rNaM3bnXJ3g0IlBQAUBEB6bOjNEiRQNIYsGBoaaWBGiWxWQkIEbKEtKCU0KkhIQBCJFVEFFEqIKWRWUZ6a6JrDJ7qdsWZ5XeFTi9OfKuGN03fNLFGoEZWlYEAM1ACJJSiKmplYr1kVZl1m+dZkq7N9ZjWma9NOpk+a75+c7cb0tR7TJDs57asbuhFFBYzXXF6eeZ1yI6uowR7ded4GbbTKJdEunOuV0wQUCCgFhaAE9HNNBSJLYpzSWBCMRWCEl0ZHIQJJCG2BIEgWozCEAQgCAkAAFdUsOx087xnB3PpXPat+auK64GuOTpnXz3sm6gWWwwwFBJTDSlRUklGKrKaqRqrjMZ9YRLloMoD0E36DG+lNd9fN3n4zrwy7wVkStOenUx0aaiVWVlaV3OfWDjXFru7jRIldXn24Os2WSpLozp5ebvLoAUoBQCgAekmXSUsoWxZnTWSUkGCFSEYaSXRUpJkrBrYEgSBIQhCEIQgCAIZXDU1ozqteFc+nm9Zmjh3GTWadTdnbS1XLSvbLGyaasmnGWICUoACoiQJn1Dm7pVt5lxjZWyukFXVHsc9LZehm0Hke3Hkb5CwQFaVleVh2igRUXOuGnd6Q5oWHX59OHpdZIC3S81KdZ0UAUBRRQCwK9+5Eztcua0TTQup00yGdYQORC1FZCEKkMGoNBtgyxCQhCEiEIQhKhEx3jabefUVzLJJ7l08rM4F3Wc3WNbawgEYaW1bpXtMgFsWoEWlBAgAqQSmyuXoK8vMuMtiXKASur879ZnSQZrTb5rfLkdOK2MGCpUq0ClDIc74sd/VeaeHXdLxy5I0oK5dwqWUtLIotKLQgUD6M4FritZpvbLnk9frGizzxypuLA5ELUGZKyiGWEUhkNpCMsCEhAyQhCEIoZw641HYx1yqpWdOXfXNyq0zpYWW0yAKlL2rIVFqLBgywFkpoFoKplKkSjVcok1zQMFzVZXSMiyqTXNbZvdGjO8dzzt4wa516yxCEDNPNWLbLoxeBXdbArIVZOcuq2ItLbzGHLqUrZUUFKCBop9CcMrXHnTTNBO7c3sumtrl3WFK1zwqxTBkl0YLMaIViRYhCRSEISDRBlhIijWObvzpnfSmxncTPcs16fOscYl0Wc651S1VUEa2yWCsRbZqyW1bCQKIxINLUZpXHc1VEaRFK61xSVWIVM16iiWdPO+fM+snToZ38/wCvn04uXeXserJq3O3UxKk0MvO659+7FipWlmc8W602JSoiZGtS6M6SyulRRBbEALX0Jy4M2Jq6G1j0SdubtszRy7NtbMltoTIuVM01ltoyWjNFYkCQgWS1AqQEQqQxAhTBrzI7PJ3Z05q1pBpfZZ1gmqWeXrKFhTYoVYstQMy1tk1ZmlFpQxNGDDQ62FiqlGpmFSoVbopqpERSlBqIgOlnaZeizqvT5918um2/OujOglKgiClRZfOuXW65rEQXL5vMdL7IKKvLk36z0efczS2V2VyKJYlIgs9lJz2rFsZ9uztnRGOPZgXrHQKI5U3dc7DQWWQSWgzGUy1lmqaRJnRUkoxCBWJFZINGfXGhqyb35RYtQSyvV8+mErTg7yQpVZFa23IEq2RRJSNa0EIagwgAQ5erq6BEMCBpbFEFFZSpMjWtM1o51zsnl958528xzN2OmvWkYrsSxEFTGuCnX6ZUUFymNZm7qiBQtEmnfMZ1sx6FiqlVUrsCASz0URXPSM+hlY49zwzSvUrnRlN8UrligsXVWpNUbDVbYzQlQltebmsyrnloEWJGoQIctFzzblp0sjqriLDOOuqX0OdYxU5W85bmtXlaGVi0ulUBLQgAABKkGrQwoEAUvashyGGs1gFFFZUVVoy9bNvhim48l1587XG+b03I1ALCgo87xa6m8LqTOotksx16Csb864usc64t6c11lefTTjsrSKiLQRRE9CMaE9yWLXJ5uzlr6RGi/V2wxCAKooMpmMpnh60LqjUbI0FtRBbTZljPGczLmmtDPNQWvNNL1jLFNJYxszvqZqy11y9ZctzXLFJBZQGiEIRg0UEoZW1QilYiLQL1klq2mSzKKVMpaoBGSb5rXNSN1nh+nHHvklJm6tSq4AGrY1Y1yM79Dpbnbq0YYwLaq75rrmZpB9TBeVfTmOffVz7qVJXYLVZU9CWHpU7mU05ceXr0CduSNEKyokiBGiBiXOO3OaEzzWMzRmUVeapNCa7rVGiinNmvLM7rVKpRLvM8tS2Lcbc60nOlusohxpqWRQJZFIUJINrBHIkSEVggQEtElQlEYIsU6Z0UrRKUUiWHUzu2NJ5jpw5+84Lm6TnTXpJvVnVkq1ll8udywWC5rTNrOW4tpYadLlyJrVrnn9OKVZy7256VpWqMilPT5W17oZKV8xZlPYpbnUDpJIRTlAhIG2lnl2dokFSFAJVEULnjImS3OvTjKdWzSVy8ZVmtM02dWqsSmNccwvKCEIpSVJWLgWLLINEISDWFCrDEFAEYhBUhIw0ulCKKACLSnXzoxrXhdeHE3zoZrNEuCXuzojKXNdzw7np9MIi5LvNedUtWIEE0JqqasNTcucG+IlOPQM6WyAha9VHoa9BkE5VeYs9MvVg5pJZJTEWWQYhFNzwa70jLJYgtZIkWEhkYFuZOVNYkawWnOqJ0mNGUqCMtdWRtTnlSwJAkSKtyFvCmeBbLGhxhxlex5owRkAKIxAjQQCVSlJnqsWyJKpOlNNF0nN6cuB04V2VK2dUxstG/Kuss1y8b2by2dXW2y583PRsrsSaBVKJZW+XLc5t8pOgx2VQCBXrcveJbbVHl6ys+zlaUywKQilCQhA1yE326WpEDZAhzINEIGszNK8VrpXNS1TWLG0mwoiRRVkk0rqlM6U2U3NSVoltQkgVosNi42qEW5kG1SECOly6ZdMPdaY68bZuURoJLFARUSqymqESyuzXnWiJbk3x4O+FFhVZq2Oc135NW8PJx876lImWyjUxxmWygKgikDQox0WuVrkNZHPuudLaCH0WT1Vpl5UnmLn0S9mWZsIECQISEG0ojn29WdHsEsqSQNpzksmCkFs5hpby3GCy7Oq89qcWsrszW5rz52s12UCoZSMthbLdLYGaenlcdWsYCBZByFJosJItILKi02UGdOuvoZq+WBJYAEAoRQAKNZQuiyq9c/PdPOotuvOzNc5m7Nv7caHHl3epFoKBc2iLLpQWgqzBdKkTXncZxdeQztcdwsGj69cbs6U84cs9rVuLLZJFiBY0xCBRrOHZ2GnmoBSgUobTI2cy5MCuQnXuuRmjXPRblx1xS4rnDZmpbhQGmXRNXy3lstoZogEiFZXYtIC5quU1lERHYvs0NGWhKVRnVnerHZs9aiiOZqYE9AvTUywgCAEFsAgBkarGaemOJ08yNVoC2a1Y6c1G1g9PNzJvRqClzZSxTK9qgVUVFm0ChmuocrfMXJ5+k40lBftjJzcieTrr2egzotQkQhCKbAQMZbmi3pZs1YMsSSmwRBsyEsx3Jlvm+WzfrBuvNZ1lH0dNCa4vpgTQjJNYZcSU2JFqsOaUQlgKLK0rsyazjZz2NcW2MzZWzN2S7JvfN6sb1Ttnlz51TLis41l9nfleaAIFQUS5VpRECW1oSnfPh+jxtjpUwLQXZ2ud51bfnxWX6gpc2UslDTUACglSagEFa82Vj3zOek59ayV9umonGk4Z6mtudFqEiEIQNFIkjiHb1WmoRIQlSGkiRqEZ48vea40iazu3MsvKxSNZvohsUospM+dZ860xpFmnLBIqrLqYrPPXOWELkss0miNk10zoroLKSVCtK0osVa5csqTWnO6peZqc256k10hpQigVSsSkKZmrRbKbmejyOlcgRbbs7k3M6z655t8rdQRFVFiqiBRQhZVz0a2XKIkvXONrBsXHarNB90mljzBVXr5TNQVkK0stlHMNpImdMq9S6CzMIxIhBrmLEhzZnY3dN+fuOpcvvOWXJjWGtVbRmZUSla1pzb5qK5jQJYlk0gyZ6pL64szol6K0zVRgZtrfcnWRZLGURhXJHbHOdKrWzG1mq81Dm6nPBYpJp0vqI6vKIy2UalKHfPV38oSQEbO3nSZr2cnpw02KC1bkYsm7G5BAVDrQUWVotdLOs2sZ9YE60Y2D7xjeBPOR1q7GphucNysacdGgUtlud9GautNcbM69WLCAGlhCDEIBOVJ3GudLgs6d5mjdYYwFRUPF5eIrwRVJgs5YlgQxcu6NlYznRGbV56US42s0eorbZo3kXMDCrijDZ140tcyN9vNzrVTy5cbEqGYpQpRaoiVmaqNStFldLK1dvPZ088U5szXbOdaF89cdjpyEoaBRmVg0RK7RAinSKqhAXZ10LOTclacdUX7vlxo450enKnWFqzNea6XLrUubWWS3O7c63FtcxevoZYGpElgQBiDGBNKapriyvc7dZNpuoyJOUjGWXNSZqqZoFSrEuRYiUaMFGX1CPlKCmKVwR5jKqvQ6jVfcnWYTNVQOmNLzDNdPTJnWSTq2cfO82N6FqOeUWcjUz3NUA0VZm2rLFqpNus9np56bmuwhVsb2L5bLp9ecssl15qrfncmuJvnT05iJJTdAVQAkvbXk3C0memfOvrqUY1jsu68JrLZtmdXTpr59L83BvEGW3OmzpLnp236pUDRFmS6mZiqmktltXntdkmb546ms2UQqaWZwR02hcqlEtK54yrS1XJSoJZi1l0WzTL0ZaJaYqEleVyoY0bw9l2s0WMVggjxJeUlc0VSVbejrC5vmMde8plGXJ0W5xV0GePLz6WZwW2WOdKtB0Ovlt6c1Aplszrc35fDodOT6z7Xj6t+OnlNW7MznB3ijv5VGjPKtqpFADqTVSZdYmd5c9PrExjz1bWJ0880M1dnWvG9nPdc1TrKazLbsafNzadKavW+yEETIzj1lAq8rAlaOy2mNcK56G8OrgV0xrvuXlMRokTnM8wCzNztUme5y6jIVZb8aXGoANj3KrXqXpfTpquc9ii0sXx56W9GTFNahFR06zOKTzU302tEnPuZc3WcudLJcMvnC5nFXX1joazxMdfR1r3wv7cFSI00+ddCdPKZdDeX1z7PLv6/n28LvGCyvfOnfNUUYzzS0tSACL16svH3zZrNy6/VkxTT65zpxaV5u/ItdDHXTNCzFcZLl1aaqjSkpoYqqumsma9pDk61TWhOznpgy5dzf0wEJKkUrpow0t8rjVyEpppGlxZ6Y7nJcmqxSEU5ti22a4fUcrHAlp0S2qkzQK5Ezw5fS6yx5qO5vnpTJpquH1zTSxjD18GW8azJNcby/aq8/tWdPNRQaa2XPsLnws12bervlq7eUIFvz0Mbc78tLt06bOhrtc+vIZ42pX05Zd8wCHjO0lLQCCEj0ed8TfOVTz7fVcsMXb53bwJpVty0TWiXFcixS5Xmq5pLNUmaxUNpVpWDK9QfIzSxqt62d8bMy6xZ1ySEyQI9EkpHhDAPTySb5uenP1z26z0o5CyrQQtNKZBViggbKbm+TdrD6559Zo1xDnz+/z8vTx9Xn6Oz5/rNOtmels6yEseaVGxvier42XfClOfrlxOP0+d5/oTn6eBnaJdZsNNimc7up0O/i6OOvRx6KM652+XRueNLhXqFR0orWvO8XXjy+vnCAtzcd0LVAPKpWz3sdOfrFGszPT6dz3krZrmWa7YXrsxvKmbWbEaa0LSDHR9Zr1kZhtg80QjSmCNpMaY3S789eDnI3zfeZaVklJck0ORAFaTPFpflgaxLjs6VmekEi2rJaCtQlq6UroxV38Gft8+/Hba3RcNNV3NnTzcjr8mnr5ut5vp9fl76mL899XP3Z9YRNGdSqrjm9fFTeaRhueJj18zz/RXn6Ofnr2UosVTYyVS317HXL02O3MmskvmenL0m+eWa89HQs1TVk1TrGjn1812409fJFUtzMl0t0EUdqSUnXzsXOHWGm/o3LqlzZvlrmmWlmoZq6AlVjzV4M7U0VWlZKIZbICyxlI0LnT6nS571TXncD15XWWNKRKVtuYSmlFkTHKkaleXkTXHrDcbTXbZCGhdC0FKqkGSxWyx+r5XP7/AD+hz9G/Ppx646p0Vm7fLm9fl8rt4GRrmvO3x7N/L24riR05vVnq82txWiHPuOZn083h9DLy9VHPt6oruuXrFDLoVoj6Hd9DNxGevM64+nszW8nLPXWzq1c2sdfHXlHC7ebN086rbJmuktCBWWS0pul6S8jXJm/oPDs+4N8DVma8qVJArFkt0ty052lW3DNEIoJSRJacjo2dCG1nq46W46eenN+uHSyU2pk5KXWVpUWwS0TeqQyZW+dN8Niamg6ABK0lpSLNQUBZKIy+r5VPbx9Hn31c+3N7ea+dqHJtcOX2+di35yiTWedjz9GybxLpO/nfUx7bc7S4puAzVNZs9MmPVxOXp4eO/rprUvm98qWWqGaX2LXSzrWcwo6cejZiWjF4ms+jz0Jg1z0S9LPbydmD0eGvWbUzTS0BVMpWpLo9BNcHpzaX6Dw7vrM3zay/OitSSyQiPa0lk1J1jIuHltVVeUWyGUWHI6NjUDqdPG7efTgMt24GnzStatZJlNRbmDzV+d4prPJurFNoc5ltTcKZimtY4CuWCkTVnpnjl+r5Ozr59We9+evD34tM3gcelrG7n6vF+j5lKrndM7Lj0aLylz17x3p28e23HfHeeSs7l6nn9G6dqZPC46eX59vVTW9fM650awSGTN+gNehms551On05Xpy7TnXkrn1OdNbmuN1THTj51wuvGvt47DO2EtmtLVYCuxM30seb6c5X0Ph6JrBuBJJNLVdVpXVwwKK2c+xYrubLqwaV1EGrJbFSwExojVqxq/GuJmT0cmuXmiIS4FAIV2ZuPHXInQsrawSszyNOwjiGessaBLTAUkSxdPPdK+R9fyL98ujN6DHeXPYtj1efTSx5fp4+/j18y47OfT5q547F+uHQ6eb1fL3FbsejscvZWnA1wa1864dz5DHarn6PUzXSXzGsZrzNkXFL7Zr1c1Tm+Y3jta59A5FU415Cz1TV0UXHTtxy1534bWX7+O65oaWzsc+vXx00UIpqmxdZ83rgLfcebpXcatL9PP8Am55s66/fOLn0r556PVJrb1adaM2kiyJW05/G3l2q+ro1Wp6UmNNTw0tuLyM5ftlrl2jC2S5FpINLsmudi3amleXjeq55Zs1nbapjM8Z5o2ArVSwYtizHTIeb9Xye40jn1p0tuudOfnk7PTnjcLLr1HP2ec35upnfE1jl3JvPbrn1sd7rev5/f0s+lY4e+G2XPrnwcvD49K57+pzrqr5jXPJeZqLhzfWV6ybaa8rrl3dY6i8es+NeQ1PUzeuMuufWXFLbnXzbUbr5dtxTu1p0OfXsZ3slutg0c/WfL784rufOdXtvmTGzeebnHl/L6bGRzeq9XNZqvOrMXq9LK5fBgzOx3uHM21u06fTWrWr9m1SMsadkqMaTDNcP1xY1CKqS5lqjl+bXNWMqWZ6cma6Gs8E9Fc6tMEWnJlrlgllAqkJfD46YTnen5ntefp5HTzhinUyXHFy9LWTXMTfYzs1GuXrz87XHPcXqrPTnbsc/WJq+b5F513nnOLnrxOPrGfR7HN3zXldYx75lIuOX0R6O3pZ6eTvLubx1TiSrnXkGfTum4x759iXFKZfnepX04dHXOjUUux06eddGb1hhjNrPk2Bvn6LwayZnS73gYmfjvEwWnJF2XQ6vY+m6d6zc8cfk8j5rTG+Tu9Xf9N6m+g1CWWkdoSuyWhm1clGsDpiy16ZWlW5SoGteWOb1XKxXnrgjpbz5yX1VzfZjW842NZ6cpspK1YJfKcb5yc/v4fZN5rx0Jz9c/La405nfbp2ry3OqXJuct4jXHMhrq59GnO+a5cvfP1fL6WFxx641teW5exOfp6uevppu3GvKaxj3zJDJHca9hpoxvyWufc3jqpx86rzfI16Vvori1x7MYptZr59rnRvn1dc6EXO0zrfb1l2UYdUTyCHePccs4eM8155o668ty16Lvz8/y9Gfli5n1/ee09Wksx83O4uFicrGuTnXVzn0nWep7b39t6NQULYjTUhrlpoYtPG1dML1wy6VCyjcxQCteXPzp7zZUz2zJ0dTzcvsLmyshbLyTEtpIqrKhahfDY1yrOR38Xqt8bZvRDZvP3z4U45rKjPQtdizWNt49KqjnV08+j0nP3ce8PN78zYuKhNY89asepsdu/nt6ObXG/Kb54dc2SW0YvVt91Vc15S8+7vn0l4edWZ15K59G30lw749qbwZGa+cazZrnvuM1kWvOkzdisa9S+N1vkOV52Xvc+bodOnIw8XxjHJnoWtWM9bXPv8AfnwuO3467/p558Xz3Pd8ctrss6068npPVvtd9NaBbJLCy5SVOdr5aq6YPbkbXmrZp7lEl0BbLcsedc7nz29LdO2U6ScA9pqHUy5t+dcWshcIVmSiGLpppeQzwe3j9Fvzley1rxvib83B3y5okpVkvvOzWNVnUNme/Sx7BL0Ofprs4O/Eq4Zabnny4s9KM9rsen1Od6c68rvnh3gkkqmuhNe5sqa8teff1jXXAjfjp5BPTNdIwdOXam+XFk18y3z6VxbC2VYtHO4s2c91y0Ls6T1nfn888/RLr716OGOY81jHlfPta8+713WznnfMX3FEuWa73TGHjqq7rmdEbJPWdcHlv0nruv0XRa8AkENQzcyc7XvKd8NZMtE2ljCAg6jy0y8znlrNuu1EvWPPV7XWXrnxvzfPVmNUsrOmNqBL4ON8m48p28m7fmtr2EuiXPrns56+d+j5lc2WrC251W9Ga3tX47+m5fUCUxj6eeu8KtZwuXKs5uN8vHSvPpr5+v1WOnWb8reWLXM0CiXbOnumaV8zrHa1jdbw8tmdeRPUL07rna5dteHm1N+A6ce+yZKLc3KyTm8OnNxui1a7XTPqO+PF+bS7v0vfkts4scrnvh46c29WH5y2RdFXpc+b24i9rdjO6TJHc1Pofs6ZeLd7C2OMryiwjLn5JhVrNHbk9pLc6FkKZORyleZZ1dbXTn5Zuc6ffdWNdM4dvsdZvrFD5vDqtdMJVCZlKxL5XxrlHje3jv6cbE9bcdHG8vTz3x5rt81JpBx2rmujOllua8smeld1FZz275CdMWdaOffkzfJx0E7UcfZ6jHbvW+W1yxa5khRLqm/cpjOBrPQ1jrW8TM1Z15Jr1i9JebvluOfnpwtZ87vl6CSuap1nFwtfO8/O+M2Fsl63XHqd48T5drp7fHk0drwsdPL66tmszLpcyxVjZiWM5mnS1Hk6GnXZ9d3eg7dLsV9UalaFQqs1ahhudsxqhjH35WWlbc1NRYzzPC8+fM87v3PYencb8/meh3c+dWS0L19TrWTLj6ZiTVyUmdVCpjQWcunL1PE9fHp6+fbcd1m+45d51MdvHXh755pL19DnvdWXXGjeUjHdCVJUjOVzSzazazaZ0J0wcvV6bHbv2+X3zx65FYlGbfN9a4vXFZuuOtbw41Z15he7XROfrOGO014LXO/eOjM58dH1K+U5vHpzMayXWPVY7nSeh1z8Z5+mjL6p6vP5PgyJ5p3txOxyxyN6z9N1WtlfMytcnp5zs89fFw6uDee3rHrt77fq2/Q1NEUoRLCWY3ZhjZz9eb0bWzZYJKsOFxx4zDp7aej0W+k3rbWCSua0ZtFnXqsFUhl1LjKWVUqY0rfy68+zxO+HTvPcyLc8JKqLdAso5OemnVTg6xniyayyiqi+s2aBJabNJevDmvXNdVfL65ZdYkhKmtGdem3nJZz02sdW685L0MrZryW86bnS10JeHZzN8dPTnfnVXPrecLhvLz1Tm4d2hbLO9vPa1nwnLrK++ejzfN/G4nPWTp09Vz47eDzvTXG9HXbnHS8+qrnmdjV3XPR5zZ6Upg6Y9DvHf566/S6PoRBpZZc1bNCypOlz6ac3kTGLtysq6b2TSsqZo5PLHnuIbdLUtqnW62d/TWW3Rjdy4tTqVfC0Y6S8yWq5VplaTUujl1qPmExjt9EipyhKQRNKyqoZeithWOsOXIFBpszkgUTeXmKX6TbTXA1zyM2ER2q8qO/C/Noa7idFfO5rS9ua+cb5odm2RydcruvNkipx77MzgcNcubi5LqweZ7faa2fIY6OfdPT5/C+THPtpmfQXnx/N2lef6eii3bzZtxyHbx5+70Z865uEX6D3xq6NHn2/qZ+uJYZp1MbJpo151pxeRc8ztx0gW6a0ZtJSnFzirGceNdDcxtZ8zi85Xd9npqXtxpzly+71NYmr6CXuunMSix5p2jJpXTy6g5Z87uNMmlfUrsUolBJKQgtkphkNQIDzxwRkKmwjr2T2WbyNPPb545my0jF5xu3li3r3Zenz35ia2r6DN+adeROkvMZftxayRCzj3TjUz1SrY41uLlKNPR95XJxsM7f13p5fPcuXMbx51tmLLvNxvD6d6KK6IaZLO7LtZ5+p6zV6ZhZ6nk66fTkaTajpgtNDQbdGN3y65rdnfIc+X0422WtQfNeaouedM8jEwcaau0xZY6x89X56dTt1505dXtx0bLROy33J15lzTVk1ZNNJoNPLusi15Jnip71b7rjis9IRUR4e2yV1YrOemIxJwz36+NTlDDJath9Ea05ec3ng9edcjSkQ31x+nlXRC/N9Hz78eTqTfWPHdOUEl5u+T9eYIoT0nDt7PHoMLYFoj5bwnmd31fXHN53mYqHq8eTremeF5endrn9I9vj8p5PR5/z96WunefGnWV0eOX643b59zFz8HrfRm36OKKv56FktWxaaWyVoumqza33eHXks83pxGs3tWZtYy405zHl+G+fi23OmyFumDlcPPp3O3bn652a8/S3nXtLrpNd+d+elNzJbBmtEt3Laq00CpPSZoWAWQSDU1kskqFVFHmpJhPkus/RpfmFgSxdp2T2DTp5bWONvAUwBU3W8rp5V0BfjXoMd+XM9ebXWPK9OSqkUdOR1mKD03Lt2efXuTYWJDg518u445m77Lvz89w3QZY+tdfDls8Xy767Op04q3zufZ7zq49E5618XO63q+nlp1MXm36i4tl6/pXbP1SWJKBFJJIq2LL6Xn1oTmXFGsM0+UrLGqXoOwYWVGscmOZ4aUSVZdHpunGccy3R0dS+wzXT1rNbUlSORSrZnL1fFcev3Hn1rlXOoEWVrBRiylQLq6YS5MSqJbyuPlWs7Zdtnh2bLbz6HLxq59xgXnWVwVsi87W8r04VWSLZrrc+nHs9NNcLpy5PTFcUS2bwdZC7c6+jeb2cK8+5dsNJys78Vl5ZyB6XrPLcNrqJvP2Tv5cuHh/NvRvnxOXprlsBWdrZzm7nOZ0pNDPS452ya7mu3uemdr123QUSEAAFAEeg59Rm8rXPJrDDFUuLDtT0abqoERWlYwJ5DXnyS7y1OfYE6WpuqWa2kaz2UXMJBVlwZvnOHf6jx9ExskIkalkWCSZbVr0vbj0Wa6oBmg49fIrnHZ9YzfnFmdNC/S7r5kx0qwGMxZpLRDv7zv6+ZFhI6GOnLs9rN+N6edNRDHNCyAPec+3S59+BeHob0sRmvJY38/nHnF0vreuPI8djeKtPr/TzcnlfHctY8616Y8a0nS1MLeXLXc5GtznbzuvnKbOjZ6b0XR6D6VFmoViGVqMubWEHO9i9bPbk3HNvNVEj1z8q+XT1fT0VyIgabOrCVwtcPKPP1rN+98yRtZsrZJiuuzNRulmlCpGV45md8vl2+t56ef575edwksQwSC1XXY1j0XXFkAEVnMrwFz4u5dPZzeNOBc9ua9NdeDY6dZE40tcsNtuSPQdeT9fIBRZrrcu9CesXx/XhVZXFSqKbJfoPL15JeFeforbkxTfl83wk5VS3J6vq8Zx2m4te/5eXFbjMmOmfN25g26O80Z1ypt9QXK255ehnHoZz2az6P0arb22V2ncshrMyOXNKyy2S6c79BNcpjj6547HkqVJOXyexvtlZ0LVmdWK8lW8/M74+pq9zo5slvTkRozzXbnQy1FKENpjoY338dejnosqD5RVWVIgQIyRoWQEqpztPIXn88uUpo9jnWS3gM+tmq14Gs61zM8WVVkdOzFL6TtwTp5kAVZvo+fpi6tY8/05Z5BFILKD0Oe3pufokvIvP0d1annZrzEnlM8s2divX9b4vla9Wxn6m8u3tPKeWcidc13Xipbu1N+efJnTHvTWbMZ3YmznEOrvn6Dvby7ow9ZtrQotRm2VUIFumtDXoprJZyHLmXIKE0Jnznfz9e13FwJozRVpBXl+3h5adfWgbdZyaxfNYTqzRzqoqsMWtem5detnrM2LCLBokAgNIHJaJWVwxmry+s+F1z5KEi+4xvgazxD6NjrxbOFrF0vNTnqYFbAnuOvnt3xipKs16XHTnL57XPJvGTJrmmihpPP37GOvq975F5+hurE8pnXBPL55UZteteo6PHc9UWsfZuni4XJyszDjsdDmdPpizjrPm8/dp2outnONFR1cZ05mvN63WdPtM/bGnrdk0uYsSOM57N3VdAtX0c66peTefJuM5h1npJmznz3k6+46+saPLM6KlKVs68cnTzctMxqiu50Ts5pKRl0ZdGdO1npbjcllRCoDlABADQEgRKEZDiS17z5nXLy1xCLF93jp5HWedH1WdFlx3PIXk6xgRAl9mql6eenXOSqr5vu8ejjseX3xi0rUlaCbY5HDqZr6r01j1j0DQXxkYU8ZjLQ1ve6PLc6Cs+j9PK6cTy1dF1nNjtex0ed42rVrTpVdLHQxz6mL05no+lt7TFx30O+K+eb+29UnPxnlee6Oky6z1Ol6bVlrGpv0LeCzgXnQcq51XJxrHx16J6r926Vs1ggRdTRrFSCXVLbq3xalMZZbpWbiWDRAEtqyxSsXWEIA05IiVrgM6ce3BceR3ypskkWS/Qc9fC6zfm+/dTI1ecuefrnnuFtCQIvTijAUGvPT1eO3h3HzDVkgSGusHPa2587i+r6O3c67bk4ktVZjYGtI61pfh2+/kw8Z5PzWne+JjqK6lmLOnZqLrM8qrfHQzju8s+n9OtPrymN2srZ0Lo4mDE4PKcKTRvPo+l6+tW3TrdnfTz3VSluRsZpqMPRApiIKlklICBIoQEhqkRYgJAqEUIqyEoCQgArgTlpydTOii0tc245SHJ1C/Rc6+c6z6Gb9fno1krx2+GC5Fi2SlzBZVrm1yrQOrjp38b8T189Vncm6IwmY1rbb53l0wY12duvZ3mq14NypYONEt58UFp7zt5PP8Alue41dnnOfTgcO2hbD0nfl5nhsLdJRBt6kz3cc+zvfU9MDe8ps02HLNynnsY51Y8PU+md7XW5oTWPHbmzVNzJXHSxXlarotHHi2rVuHHLUaUUopXCCajlJYiy1iCrLFLJURaqK4roxsmk1PMXNOsrRQpFqk82WQ8rr71fmbPv50700xyt581vlnvNaVIBK7nn6iZoHt9Nm7s78x082a5686a7fOZjAO1pz+XanOuxqY19Tjeqa8dvOOOPMczOdOtdbq4mK9mmz6b182DNwzLp5Pj35fPrrmdWcuxl30pl7/mmex+jsdcbdzXhsbu7W62WKmuK8ObjmayY11ezVbdeiTfFz0x3IuSpUCgkKvNKkCrQ810c2S3F5ollmOxbK7EM5rFrOayorQq8XWyImccos453GtsuNOPcJolFCjFMvmktgy9o6TXiI+rzdpYvlunLmXFdygtksCZN4wXLtaLOnnXf575Vxn3z5iaWu/N+YZEaWvWN+c49LDo6nKt6EtVKVZYN44Nzqmnrz+GitGs/TOvnz5ef469P6JceJ8vSjDLzZbtNazV08Z6HNztX03XP0L2SjndNqyvQGiAALaKkShJysb8TNda51DqUS1ASWKiAilSj510Oe6JrWWRoJXO1mu5tBWSNRdWccrPHHZO0tcmM55yq58Y6xJ116iyTu3JtaSuoMtiIcXLIe/XxEupffTbip5DfNNRGabFuVsjM68zcyrDt8OtZrXk758qhHenTzF5masjpZ6fPuHbs2ej6889r1kuaFozbNZps1zWc5slltlz9N1xOrlxOjq+W4tnPODW+B5+t3VimcOd+n1no8oOLJ6Hv/VvXayNdNI40OMMElFFUJ86zeDVMcmatl1UsMWCo9dQ6CuMNKM7vxXXRG2sFvldc1RypeQhrRLyRjmHUSpbE1GtdtdFIaZNSwrsVc0mWsoogi3p1VtzehHOrwcv1eb6Y5yrmizOZbKLnPrFVyNYXpyYuVs3rZ3lZ9BOnkN8qdZeTqTpy7ivOtxVjp4/n179le86qJlsyNPJu1zSzRnpxt5Wq1qj625XrsawZlmWKXgnF5ultyue+fHqut9brnwee/Y9MWOtzSKEBErVBRLEhQHKs51zklQqM8UTWZaEzFLWSWlaIpRlJohF9NlvXmHKMNltazVZqi1NS6YurWagChFK5KrVAGOUZUWotkMmhWIpSs2y6ShfJR7A9u3dDGPWbY5S4rMmsYtYq1ga5jfNlMdHN1N4LztmvL6ylhOlLJbc66M3bm8trQnG6c7sbYy6mKXQaLihpjJ0ylzXNVL9/wA5QzHOk0N4LODFrVGLijk516bWOn0zZLra1zfYzpQWQCVauCRSEqBBZjk8MlISAgkVhyynLAygrlpKCqFFWxexJoJSwCtM9tRXDywvq6VpLFuWFEldVhFs51nJWRkjUu81DkjTKY4ursj6JN3W35mbTtXOCa5RjuefrOLXOnXPD05JcXrrl7k6Us8O4ujiXQsYMl01bHVa7nLryaW54/Tkmega5pamy5rqoSxbEiu6rX23PT1YWq6GV8rJXVhgtEc1RZm49LtZKPVpKSIKAGpBYyp5nWVlhMpbEkIYqtiu1IUVTILYihUmjNsTnKCBiyrC2LTZNXymUVxbMVmyXMS50VrlszXmtMoMzOSshzFVGLC3LSu633EulbSwquekvMjDWOzBrGDWKt8+XvhfrF8vdz2cw3l5RfS435LVr1lokFUp2d03ZnXXTh6zZN2RmVBiorq3WTZWiNUr9gxvLZJOXUlYaafOrCyHHVjJnWGSrT0Os3qzN9WJmXCKikqJCC2efuEmoRQGIAymgICAWSAChJKEsakuGxZAi212NDTSy75b1aqDAumNcXylqQJUXoRpzVroJwtZ5VlysWy3Rcm461tltsWGM6lzXLksx1jTnbxi1ga41dOVhvmtU3VccLXKiurjfmLDuCWKhVnUsJYuvGqJSvQq1mtcloszRWViUk1Wv03num5qKlJZJY1oXRmvTyscOXmJ0K7FjJcps1i1Rc1JKKEamsbJ18omdQAMBTJFyVoIQgCSxIKpUzJlE1zrmwMplg7VpbKDIeel766petjd1hhjDc5a8tefUzvqy17lNcVPW0IEulelL0YtUjFkU1dV6VxmMunPuedvGbXPbeXQoVgR03UipJUnD1nYVVTZTXLzXoUmSY6WtOt1lOYtuZRVEtYhWLFbX3LWKRVSKZXmqcooWSwxJwk1nrwtGwpbXKOvrMuYhCEgwQnnE4CKRoESSlcq6CICEUEJEIQMpzrx+Lsr0RoW5WhlitK01XTScRmzUWzPchBVdlaXirVnaSVy3VZZoNM1uzemvQmtkt4TJc9QYrlzmLWeXvOC4za57tY6Ni1WlNhh7Gasxri65dXVKnKL5yOzY1uQ48tZlmtVysqaLYpkipUAKq2/RuPSkqRaYk1ng1ct+V681nHZ6Beo1EctmdJ4uvZbxoSUQrEIQhKmfCGawSxQRSZVvAQMSBRABQQMPnfPxe4rqxFROfJlXoNbc2y6U4szZc0240qK0SxZSWJaFZLac+5WwSktLz0U36zO6V6rGi2q54lzxt4ypUGwXO/fKzebZHXPYiJUmtvLp5zeOhqGWS6JeCdPWaxzPLiMOem7WKortFKlC1igtWUHd56YsHpQx1pbltmr40y+a1jId6LrZZC2OQdizv6zVZoGSKylHIGInOrxbOcAANQUpW4hJYQgBFhCRbNXY1ploWDlCeWN5fLc11pbWjLQnNudcWJWtpphpctnOsx0suo5VxQy9WKRU6s19Cz2zR1E36YLjw++VWs02MSyHT3y1al2bUi6yM0VCzn189vnu1kWHO683lXW68yqrUVGHGtWsxaZUUVXIqpYorVZ2bmmXVVqLKcb3U8tlPBl5KWHp9LEthzEvEX6PcwJkudEWC0UszZRgKjPL1PLXOASVAKVzraEhALCQBVkFWlszYtGdVBIaIsqxq+IJKWrM0ymK7nnXN1mUJbNOKWLszTqUI1kFMyd1e7neWzpGpPFdePN1iUqV0gieg1z2pksrBQiDDc+vB3z6OsgbHTHc4rrp65RVWuKzn5vQ3JmqZ28wli0kILSnpdcRjey2RnWnG+yrxYXNRfKSdFfXBUGeTziev3nWpQmiyzMZRQq3KaAMteZRZZqebs80mFaZQ1ERbQoQqFaIGV1IM00M2iVYdVM5SmVWRQQB5epOnQm5lTc8recbNlWS2ytLrmujLtU2aI0F9X1oLUtHOPvn5PtxAiQKCKq71xq1hdRYVoIpXCcuvnOnPoalWOnLm6UtY6nTLWAWBWPN3ahlVEmsl0LlIWoLSno2bOfTW08UriO/DTRGXDZ5+Ts13qZYzxctlnY1m0tlMb6vyNIiK4CEVEqrfNWxzK+c3HAjPatglWnlZCrDjI80wRh5bZbpRKJQuc55yQo0OMNKSxq8vl0lq2w0txYtxpkutYceyytZdDjJz948j15VpFNysiVhLZfQb57dYUWgCQSg5HLri68ulrJm7punM4+Zp6FFEQWZs636kpsm59ud0xXcqAgtKehQS6iFEuea63TDSOrRx+fTNL6at9ORPMR7y5qsukdsxvNEklr0SnIQVUkrs1S8Ixy+Ta4md5a58c1Lq0WW3N4xLGRmrSxGHlsi6asldbZXLIxTeGLZbJbFeWwtLC1bSwuixLFctLbHIhGsYJYZ9Z4VxxOuYysSqrMiYotmtid/rx32KLSyKAC1cevG6c+lYKMqrxstvSQUTKiaxy7LljVntzdZrZq1lSAJSp3LivO9FSsudVrquCrStLix00npmWq2zJLik97ZkS9S0Gd0unNlKLpCEAiiRz1q1nt414PpjxmbY15vO8GdUS0rWqxZZeaLLrm+rktTRGirYdWppbCyN/Psud2S3FpctiXQ5YMrWMjDBGGsgUNmeslmK552s49SsDIKUroBKobNsTvdeO/UCIqJAUM3Pz6czfPo6qoWnk4mbu6FRYWaqSvNvo46Y9yVSzmuVAsBQPW89MXFpyo2Tp6NCvMTzAZezcazMYzUvSs9hZlL4iqzuW6WCi6AIECwVOCnk9Z7J51OPneNaFSVJVarSuWlaSmWorlQWWDUyMOWjxI9NN+nm+5lqlexxqeCMQNBKdZpiiyizPZRZnrMgsSSUsJSVWlhcgpCiKhlz75di8t240NKywIFo5dOb059Ggpmro4+bq3ERRpvOxnzvXXNz0S5eqbnngttZlikXVjTDIVWN025IJbL0Jr12s6dTlxkTInSufW1mLcpQrdLZBlVRuKkIgAKZrnwNcxmmlzpVVa5aCqaqK6rkroSiVBFRUgDJpjYvSa7GddeXnwidI0i0giV6lVVyU1VZTnRuTocxRqAqG0DEhRR5DURazL5/N4Mvp+nPo6xi3z6DPRNEMFSGWyaTnvkdOfQ1Qpkul4mLr6FsUuxvNcZMav1c8tJnEl5S0K8mjede8xH57vsth1znbxu+aKGXRNXyv055tckXUVR3dY9RdVs2KJbTQrwQA0UgMwaAgUXLzuseTt5lApBAWKJYqikJCikWDlimGGCMQIVUaLEdYKQBJDbLFiD1WsQ2CWCJUrS6IKLXOl4EvCaC9Zz3dMX2aDs3HRubFaUkAhVOW+NvHS3ArSWLxM3XsLFNHPeXWcuLp2sMlyqgziiCiUtekzKGqhBc6XOhLqZsWElos6Vx17fOHssuhvHaag6GW62yR4CwFKRmSlALKaWtOXlenP53qc5pM1bNMt6spRVBWJKAIVhIgVYKFSMFXhiypCWCCS2JAysECU1SlJUVRKZp83bGM5UvGXHNaLOjc7tZazablsjr6xtsYVZCgQJXz1xumehrMh1sa53Dc74UEaFprPmaNxIrEsQqVEQVVpT6HeDtPAKki5ZcCtNbpqIi46TNeKq95c9K14eV7LIaVrZEBIKgKaQC3UoSZ049x8gNFoqqXJNZyK8NKtjralhYtiMNTo0rlq2LZDSkYslaCtcUVSZmaFpWq5qK6RFssRqtLIkueXnNc2azy21uuN1zczbbrXZG1dCub7i3WJQAqQEBk564251NSSWzROfzujrBSwVFV4jbiIglVpXYkqogtBr6DeLhWtLCGUzTVkZc7uogs5OOmua9d05dWW2Lpq2x1aGkZoJEVYoDQiEBWa8+fZnT5w15DHTnY67dTXcX3LFVBZKsVKglDNUlQIw2aQkWJIamGR5p7lqaxkeiKKSHKpaDM1klxyiNBfZs1jRTJrN0u1dMWjzRoF+ubazBaWSKGVXPy6cvpjrUSwU4+M9HpoFYqhEzZrKolAqSuytQigUV79ygCILIZZaZqyVZqma7FvSzeLm8S32HTl1pb41S3ytDWFSBIsAsJUiAF1jxGuPC3jizfKbyZ1l59M01XnVa1K5dZallltliMpGGsg0NT3LEhqM1CRAKtiCRWtS1RUtUtUtBVLdZaWs2mqy1Gs0Vrl3rqzblaLadIAAbLt4suVFqIoCZ1h57xdMdSoMA5GZ0NVlqRKBXjS6ytytirUldiAFAoX17l07hFrJpWZ8WtWU5uedNG8bs6GdcaXv6x6GzUu6W7NYJFixIS2IIhABTnb5+E6csJxZrjXWPGhnda1yhXyqaWUQoFUVaxIg1EKEgQEUCwtCHqyLRx0I1Edm2xrIjrbLrNSa7dedaS2Wy1kYewEZUFLAsa5fWZaIUAsEz89c7pnpWKpoxzM3TVmpWVoCY3VrMsrsUpuUhQUtCaB9C35jLmKqK0lGamdGrYE6HWYNm8/HTq2ekvPoW9SauzWCsDaABIgiAIFONrHzzpz5xTbRWSayZubOq5UlRowRZVlW1QoYaJUUJA0YJEIw1ryOrJAjtWSXWWF5dD2ulk1tjUr2vK1jDIQWBAAiJQsWILR1zfUgIWhAxprMeNYt56OgzZRXHjS6zfrNIjIDNmq7KkVKKVFALUmgz9J3xQ5xSWS54omxKS1NDelcklKY8ddFeo1y6Z2V052w2dSyBtgJIAFsoySOPvn831jk1QC1oAGqoozaVpWtUlWWACFGUowyuOjxYrlpYtsWS2FhbLaWy2S2Kw4qAuq4YlQCACLQAzAWrAsWgiwuoENy9zKBGlBimzHz3l6Y32yBa0c/NCDUrRLGWwItlSVlOiQoFWgA+p68+c4stReZpaZoTRSw2xmW9LVXO+RNd/fPuXn35vZN2wyyWBQEWAIQgDDc/Mt8+WtDVYqKoQqQ1IaWKAEBKFkQZbIsluluW2LpbFsHlcYceDRGGK0oLassgBbAAWgBBIGiyNBCyDVVFFsVFoo9ybIBQCWYuKXN0xvU0JTLz5NVVXNdlUKqUoktaoV0qEALVha+t78uQ4E1VF1lEtGdhSGW+MFOl9mnOqc9PQJrud9m2O3baM0GpJEkoIQhAVjZ8Hc8ZrPbSVogoqxIEMstMQIRgzTw62RYt01YWw6uNTQQkg0CAESQ9QlgskoBqQUkQhBqgISZTVUVlKWxQ2NctZAQqwmNY4z6zv1REUnMk3FepUmewgFVEqUS1KpJSKJSn1vp5cZwJqmV7KZceOnJ5bWTTp2brjxsRzRaJruXn6I71uizBFhYrQxcuhIRYApZ52p55eMtEtZUViFdtaIigAsUkQxKYaGVh5bFYdpxsxlZWQ0YISQA2NbEhLYgJCyDSIAwCBLVcktaJpWiItV2JZJH1ChBCrEE1i57XeNegqSlOZJvtFzWZLIAUQRoJXaksAgUAX61ryYK4E1RNxKl5eOjI66Do42sbCNOceT0+smz2iarp2bWmyJErWoiNWaU1ms4lnFlyzSTQsCgAoqKIKKAAtQkQIwytmtTKyNK0G0o0MRYoRkNSoGJUgWAEgBQWIwgiEuW5qyJSRUzTuIIV3IQo1yaEoFJK3Lrazl7YCyCnMOkosqTLYBaURUiFaqq1IAAH1rXm59z5/O80otQSay53SGaaUliaTat56HfDuL0pqyW1qwsWDZgSrUrSS6FWuNc+UME2kqqoBQKIFBARVSAAsAkIMNKymHghaIwQkiuw2NQSEIFZIRaWoRFIEgpXYEsl0NXytEWpmncqEK7lWYjajAFQTUDnRxau2BLAy85npNCypM1gEAIqLBBFUABVB9W6ePnpwcdMzSyoqglisjq62s2y3tbY6euXaro51c1dLdD2IVBLhlDUKGPKaz55unJWgCIS2AIAhAJAAlhEgFgSKYgahCJJQEaohAAgSKZZUQWSILZBgLWylAYsl0zVuRtVKKpZTRES5iGmZigUENLXjWPQUCGGNirVaU2CEWKIVRQFgBJSxD6t6PDzZeLnplmlisRpZqDSWVaXJfFze9nfefarozV83aNFlNNXEUoRVVOdceKs5k2ksoCkIsASIQhKkAhCEARZIVASBAKEaoSIkWVCQQhUpEikWpYIAErpGYpCumW+aMCygq1msSxUCNckigAAyzNzSzQQVxx0rFqpmmgAJKVQKqItPZCiaEv0vr4uTnXFm88sWorm6ppkcsS0vL4umt+sb7nrZu6NN1rXSWSxTE1JLEk0us+fuPFrnmgBQAgCADAqEIQgCEWEISJUiLJEDTJLSCGgUQDBUyPNMpsCFSKKyKVEqtFIAlXy3501SSmqrK0WlRbGQkklBYRTKuK280zUzqmTfuJZRZQikWAAqqqKqlmsxM80F+mdPFxM64s6ZpuxFKZqibZHLC2S6tObrl2J0Nc+pqb5da6Zq9XIrBBEAV3PlLjyU3WoUAISpASLFhCEIkWAIAKghIiqkR6AxFhAwQhCNK8tq2ymlmWWC1VcpZVVaIldkDKlzbNaJp1VEKbK2VsVBRGAkqSgg0oliVtacdMrGnpmuqEqsQERqAAiqqrVlyEpaWX6V08XFzviZ65l2WAy51mzuWWRol0l8W2W2bNY6DHUa3mua1TVyurDAIQhmY8ZrPm5pGggCAAGpJFlQkEClAQikgCZS0SCmsCkgSK0FWGkaaI9PFst62ywKMsK7KbmizPZSldzVYFYrseW+adTm13NGsqiWqyKMNUklBZESSxqZV2vjq++T2VlFzULQliwAFUUWnuRJU2tv0bfi4udcfPWiXRYhmztMbtLt5sZsS2tEaa0zO/WeivRmtcumavV1ZGABYRnHc+HThNKoRVIALEixYkISIRYQhCLMoDQpCUZTBtiNNNFivDyurI5YXTVkMSyyVrYKzQmbUy3ObUpuM6RXK7DLdNMpAUMporKkCGokiWxFzYBRmy2vO9OuZquqSu5WA1KkACqLC6PcyKpoHuunj5Od4Z0zTUBmpVtmmy25ti1bS5LZbrNTPSt6GdbJdDV8rjQKhCEXBrn4dOHNAjSkJQkiwiQhCLFhCJFkEICEIpCHNYZXW2W1bMrC20DM2SsECMtsWKQWUGe5xaxk0z3OdkFi12AumjKQFVzXYoCEohiVEkCUWokxqXVGbo1myxKqEFRVIALBRaFjIJalEvo75cLrnSS23LWWm5nVT3LyuthZBiLcdC3pZ1rl0LcPKxFiBYirztY8SnFaQk0GZUFaksCkIQgArCI0RYFYBIpGlaGteLZq7NvW0tVkaZTQIajK2IO1ozq2HgVVWbWcVxiszXGe0DqqJVua5GjFNzXYAASWsQhAi5AWlzoy0qS/WVpCtFApUEUUsiqEZBVcol9JvzYba86dNuoyXmy402QWV5bJbafNUh0F6M1rlvLVeaZCAgBK5us+OmeM1VKqiyAAGULKgZIQClXiIqC1odoiwysry2Dy2mjOtEWq5AXJZXUW5UDNepUjrozu1qzNakMusYrjFZm0pRYeF0rLM6dYMVVUypAECjWwgBJWRATUzqWVLbcikFFUBUILRIqhFDUElB7Pp4+TN1xus6dzDLN2JagIt1a41F2bUVG5d81rluatHh1CQgBNTmXPl2eM3myRUoAJAalQgZCAeVlSlSWEfOrpppYMry2y2q5dF0twZJotyLmXKotylgRLKkK3TVi2zTypWa4ybxkTMVUsMqxXTSs08G2orZUBFCEaoQkIRVQKM6KVWuQSxVCKpUEABAAlsRZQe96eHlzda9C561ysvGnSuaeSKK3s9U1xatJnNJvl1LdNWytayRYAgic644Fzx1yrRLStYoFksCsIMlkV0pLIRTFs1szuyUjyutsrhhi2rIlylymsRlkW1dYRBYiVoVaVqsm3hbKLnPcZ9TOVyqsVBFLRzXhlqtqZUihYhCksimEaVkLCSyWqrBRLQIAYCAFSABYQBD6F18HMmkXcz1NEzeJOledWIVRelrn2ZdUOtZmHNpqmr5bJp7GWLGQsZraxXHH1jmVkyoty51mWlVURCTTFqKldRZYAqYi6s66WOl0oGGGACpIaegymsLrDMsREsWwItipABHV80VXc1XNZRZWqKsqKkqtGabOnWu5qFA0CBDcyGlFIqoFIJRKljhqoVVAhoQCEoQFgQEPonb5/OzqtdFnSSNc6asl1CGRdTPYl1tWKklQhqXSt8tkr2tlKlBJFdmW556YWc2pmXHnWJrOtEqEi6aFVJCWyCkIpQtbc763PdjQILYoqJYLIjILF1g3myPYRaVkXKioLIpghlILACqkpWsQRpJa21zp5p2lKRFCQhApEIStoAASBnSaOyba1SFqJCUssCAhCEBH0fv8/BNVRbZvHWuNTWgRcAp1ZdudWqKrkQtt0xcryujBgXQJMrq0M40ys0atTOJcLWKay5qSqVKArCLAswikdd+NdTG3arRLFqu5REQVLGUMy8zrFg9zEW5WgyFCRAEisFSrpCtKNK4rlQRaZ1TPSS2zQqlUQEAMEiRIVtBApUIuaqvZCsVQgJaCAiJFgCAAv/xAAmEAACAgICAgMBAQEBAQEAAAABAgMEAAUREgYQExQgFTBAFgdQ/9oACAEBAAECAMGDBgwYuDBgwYMGDB+JY4cpnVnyXPFH8zy7Bpp4imDB6GWoIv0cONhw4f8Am49EejjAjth9n/M+z/gMXLWD8SZD+Zsh/JwLo9UcbD6GD0MGLgxcGDFxcGDB7GbWCi+rffxeES+YprssrXdMXB6Hrb1uPXHBBDY2NhH+vHH+vGEFe344/wAT6P8AiuWsH4lyD8zZF+Quk0/BxsODABg/AxcGDBgwYMGD0Muwa59PNYXwyXyODxqS9W1U0TIRgwerdYr+DhxsbDhwj8cccccfngf6H8cFefyB+Th/zXLWD8TZB+Zsi/EUWm0uNhxizYPQ/AwYMGDBgxcGD2MuRayas2yOap5I9nR1dyIjF9DONxRHo5xhxsbDh/8AwzhX/M+j/iuWvZ9OIfzNkfulS1enOHGLF2kfAB+BgwYMGDBgwYMGDBgNmHWyaax5lrvD9n5dS1dqSK9U1t2NlIwH1tNf+WxgcOH/AE4/HGD9n/Hjjrg/wOH/ACTLf5rRlPxLkfrVaGpTcsWLM7yyTTDBg/IwYPQwYMHoYMGDBlqLVWTlaTYVtJbImht1NfeRlxfYzZa38HGwg4Rx64/ZH74/J/HH+BXAcOH2fwf3HlrB+NSm1i/EuUKeq8d4OMWZ3kkmsBIquDBgwYB6H4GDBgwEYMGA5CdPc8t1Hhu78v1fjezZZobVOhfR1IOD1sdUwIOHCDhB/wCo/k/5FcDZx/pFln8caVdxAp9Rx2dHp67YxZnkeSawzw1EhCYMGAegPQ9D0MGDBgwYPQJFGelP5Fq/HtvtaGn2RV4b1CrsIpVK4Pd2hap+jhDYfRH+hH/Bx/kU4DH/AEhyx7PrRLfDCKLXeLUNT5Q2tZ2d5JZ7DTR1I64i6hMGDAPwPyMGDBgwYMHsrr7rpdqUbc8Gr2RR47NMLSvo6sCPTpe0kinGxsOcZx+uOOPR/wAz/wAZUjthw/4RZYzj3omvtpvGqesJJ8qehJJNNZeaOpFWSIJwI9nu/Q9DAM4/YwYMGDB6BGHNbsbNazVq27NfT7dkKSQWtdBfr2lcMCDlmnd0bj3xnH+R/wC84ykc/gj3DkNGVDgFPRyau7NoMJd3l8nlq2+6U466xdOAtu5tN/0GDBg9gZx+QRgIwYCDz3wIFobA5sdZQ2uz1eo8j4KtFNVm18GzgtBw4YHLdK949PB/nxx7I/x49Ef8JBUrz7PuAePQfyKXhlLR5ucnzSPJNNbe5vF11RIFi6dQs0mz8kmmwkYMGAjBg/Q/XPbAq4PQ9VrVPY7nxrVb/Y6TVbyldKlXimqya+O/WvI6sDzzLDc8cuaf/Ij/ACP/ACH8nDhHHI91dRqfE44cZi7ybNp81ttilKOt5HBro+nHWR7/AJLau8FljLKV9DBg98cex6B5wAYMHseh6U63d7LSRzcT1dd5NG/Qo0ctebXK0O2isq4YN2y1r7Pi1rRkfvj8cf8AJx+D/hBQg8SpeG1dOAzX7Hyy2Zdi12wZxqaywCIJ5JHrxxPPf8nubDjkREs4WGRGBGDFIwYMbAM5B4A/YwehgOcVLkWw2PjdTdSa6CxR8kVupQxtBLUags8W3htLIHDcgz1p/Gp/Fp9SR/if8OPwR+jnH4OHEig0UHhtbw2tpVUksXaZrN52cVI6a19i0x1kYTqzeRTx7O/5TYu8crHyz9eMjaGVGBGDFIwFmzjgeh/iMBwEEe6W1kNrRxbk66C1U8lr2COChjaCSpJrhi7KHZpMsgcMDzJXn8fm8Tm8Vl0clU/k+uD+OP8ADj0fSV4tLD4pD4XD4fBoEhLFzI0rTyXZNo94pRqWavwCIRCPyGMikLG1l29re2tkCRyI8Z+PwCjwzRuGDBhgHofgex+gfQ9Aj2Mq7WTJ9Em4Su8dHeVd2B16lDGYmryUG14wX49rFdEwkEnyc9iXrS6R/GH8RfxBvEX8Ufxk6A6M6c6v+X/LGpGlGiHjg8XXxFPDR4YnhyeJR+Ox0AvJYsZDM1iS8+0bYGX6ya9Ka1lgjikPXgCxd3++Be7JsZbXSNUUREk/uSMhXjnjlUoQR6H6H4H+w9Vrx2E+g+UXTWhs1t7X3QPBHXqYzCYHqya80eq2RshtU2aWhMJfl+T5O/yd/k+Tv27c9u3bt2L9u/yGUzmy999ododgZzH9JKC1FrCERCMR9eOIcuby35la37tyjdAhkLwhGJ9H9vFJE6ZFNHYSUOj9gQQfY/AwYP8AgR4NuyPpPuLYCq9bcpva9zjgjr16FPiaE1zUai2u/n/W6/ILH3Pv/wBH+n/U/qf1P6n9T+p/T/pnZG+bn2DJwYfpjXrQWmtUVxCIhF8Xx9OOOC1nb2fLK3kwlv5z16pkRZhEsfAxP82V0ljkiGApKlmOys6yrIHDA4D7H+4/Ucke1ZzqRF9+GyMWzX3KbiLZg8ccccdevTp8fxfD8Bg+D6/1/r/W+r9b631vrfX+t9f4Pg+D4vi+L4unTp0468cFptnL5FP5RZ8invmV21lay8j9s6x5GAPwn4P7YMGiNZqjUjEcABWdLSWVnWVZFcMG9DB+Bg/4o7X9Hg64QNeS4ltGS9Du0267NNikgHXrxnHHXjjjjjjrxxxxxxxx6449F3tybmTyCTyKbyOfeSbBrb2OBD8fHbxZPKU49rkPo+zifg/voEKFGQp8ZrPRai0PHAKTpbSylhZllWQEEEYPS/oYP9uI512Bn+H6KwtYFqOyL33EuJeG0Xbjcjd/3Bu12/8AU/p/0f6P3/v/AND+kdsd0d8fJG8qby1/Lj5a/lb+TSb+Tbvc+wbZsnPgEJTC5kzgjPFG8q/IyH8HDif4851aIAoydOnQp0MZrvReg1crwGWdLaWlsJMJRIGBBwfgYP8ATj9h1tG99j5c+D6vx8/ObYum8bht/bNs2jOZTKX7mT5PlMxbOnwfX+D4+M7fL8vPrj8kah/Kz+BkP5Yx4fwfXJJYHjq8RUr06dCnTp8fx/GY2rvQfXNUMYwFJ1tx20spOJQ4IIPrnn/n4zkP84tfb+59z7X2DP8AP85n+f5zOZzMZTN83ymXvycP5P54I4/Gszy0/gZD7PpsT1ySSWLmQyFoW6denUw9M7BOnTp06dPjMRj+MwPQk1jUWh6grMlpLcdlbAlDhgRgP/5XP+XGH/TVZ5ifwMh9kkyOrFzIZTIWPoYI1rFOgAXrxxJCaqQAhgnxfH8XxmP4/j+PoYmgem+tfXNXKgrKluO3HaWwsyyB+wOAg/8A6R/zoP5RsPRwkGIlixdpHbucPoAQJVSqkAhEfHUKE6BPj6dSkS9DW+t8WDPiMfTp06GMxfEYzE9V9c+seoUxZEspcjtrZWYSBwwb/wDTAWFKA1Y1J1LaqSi6ccDOS3ZWEhlLnDhZYxWFYQLEIxH0C8dR6QBQqiQnIFu4AAMGKOpi+qYuOwXp1KdPiMRi+IxGJ6z0JNW9FosEiWEuJcSys4lEncHOef8ADtX10HiUXgyeDJ4knjw0X8j+R/GOhPjB8Im8Am8In8anh5/xP4PurWrada3X22BLuujM+GUzGXtC3IwQpVFUwRp06BOnXjjj2cHoHsxylG7AcAAKAOOOOCrQGDjOevxlBG0ZjMJiMRieF6cmsfWtXIDrOtuO4lpbCzfJ27e+a1Sn4bV8MrVLG2ffvuTZAKMhj6AKVnOwi3kXkUe7TYvqLfgl3w+aPn/E+9BnPGEk8nEFySF7ROAhRWiq1oVi6ccSCMdCvAHBbvx8Kwj0PZOBTkK9eOoXjjjj3x64aI1/h4wHr0KGNoviMZiMTQvVk10urei0XKyJYS2lpbC2KsOv8Ro+LCe5uJ9+0pgl2z+Qybw7E3vvC7/QGyGzXaR7ZNgqSVRZi3le/HsltX/C9n4o375J57aCzJP9sMwETRfELG72lON4VqCEJx1rL169esyouMRnxiARccccDIx1ChOvWFJ2A4wZzzz+ThGcccZx1MJg6YDnXoYzGYjEYzEY2henJrX17QFdXoNT4vRqyW7mzfcfSn29neGTtyuACMQCD4SvHrsJYdpHtzrbFapuK/kNeaDb39TtvBrMXbt27mRpmnM0M1N0HoB8AK7NIUICdenUrVXp157yRJAIQnXjrxxx6RfS++VMeduwPOAg/sDjOOOPXHHBQwfD17AkFChQxmMxGMpR1Ov08IhrTWt1v6msvb61dAAjrx60xm3/AEv6f9EX/wCqu3F9UfWzUie3ZZqu9NOzBXuUfKoGpeRW6O+8GtAzFy4ICwrVoKDySCxYqLZjVR16dcdqiCBa3wtE0aAjjjjOPfAwZ27BuVLOPY9jB+x+j6468cccZxwYvgMRHOFCixQ6y7bpz1YJptzutfrttueqQ19ZjWnhFQVBU+r9U1RAYvgNDk7T7MtNkIBjli2d2r8lW9S35zT77baDeeGiklJawi6dNWxAwhiokyQFQIiF+EVhBBr6yccEKJsjwjjjOPyWHvn0mcg8j2PwPY/24498cYVMEq06kWbG8sGk1rz7/Z06mzurBBr+suJAsAh650+MRfF8Px/GsRjNWTWLT+F9Y+veoYYpZqxiCaLyR9Xpt7Id543c1vXr160pA/PdpjbNmYiAxUwF4441QhHHHEQvSR/s/hUCBfXRQBx6BBBBB9c/8fHHHHHE9mlq7Fm7OIvFdf5Rf2t/VVL9iKtBVdhEEA6iIQrAKv1zB8fx9Onx/EYwOJIIZY1loWaBgET1zB8GtsQvXsS3LFW/pzH155B4EaxheDnDJSTOOONUsEPwfA0EMfkgo5x+T+Ep/TtxEwRSivC0U8P6HoHkEYDzg/43lqLcsQrLkMNRda1o3cSCKOQ8dQiokQgCYcLHOvQoQfXHHHWWFMgmkisVjC0XxmIpRsJPSvWxeqWqclQJ06hQBnOcYFpxCstUVRBVysPRxDvzRUqRwRxnHHXj1sLEajDmu1hg3g/Qwehg/PIPIPPP+bu8k89WGsLE6Lo63lM1uTVVZjHGyMOvCrHFyX+Tp9YVfqCr9T6wzn4Gi9gNGBFJPE8fVk4KsmutbqPRbiCHyiqM+MLxxxwI1gWqtWKGsM5Lc3BrJPRKHyHKSlSpQjjjjjD6v2OIVkfTUJtzFrW01jSNrH1rQegPQH+gPbnnnnn07O0j6WlsZbOBeuggvx349g8SKrsQAFUnCwCYqqBhAA99TB8MtKSvwBnVSDKCpR04ZOutsMtFozsqkixTCIQCusAi455JpDrhZpzYoSmcyl/k3FinJwQRhBBBwnHaeVQDVStpa1R5JrU1inWxopNbJoZPHX0cmvaLj/TjOfYK5LI2JDMKYOcBaSV0hiuNHhJzgYAM4AVFQSfOX57iUT/ZFgTrIC2SU2rPX46xZIpUqQU6uiizBorFW1vNeFnGvvZzznHJm+xVsNYMnYlpaT9i3YnbYoicjGBBBw4TzsZwFEUOt1uTz2bHelBxZutv4t/Fskmzgwvrn0j+PyaR9c0PHrjgYP3FHcl4RNZDtHkQL8dZFxBy54MmDBkZ5ACPJwE4Gc9/kDGIx9OEkWcYsoSWpJFFjeiOpTqU602krWCr76tMkyazYfYNo2Gk55LVT3LF+84qD0fV6LEKu2HDhwnCCGIwZ4vUB7bCS5aqMdtZ3EdZNFLoX1Brx2490nkcXkMO2SfmaE0HoPpZNC+mfXND168ccZGl5gqpxQSMWfSGmBI2TI4dwFT4xEsSVUrmD63wfB8Pw/EU69QFYp068KyMpx0mrMOvUjCCOFxC0Oqk3FeVBlmCpZ79y/fv2qYfaiatQ1SaUUK1DyCjaieLEIJBU4RxwRiinWSMZO2ws0Ej0o0sOrjT31epJqJNDL49JojTSwm4j8gi30W2SwM6/C9F9O+hfRvrHruxICgA5TDn1rhbTvccQLTWoIBGFOc8+h7HrjoYTW+r8DQmPoUGAxSc5PWKFGGcccBaDQGNZVnikWJ9hAr+4qi6XVadNGKIkO02V6laMyyNEZN6ckjORtw2EeieQOPGqec7Ge62mq4PQ/I/OxvUNe+rk0Uvj8mjbXrIm1j8hTySLexXw2bO8ixUJKhrqlo18Ea1I61UWGLSYo9c9i/OD8jOc4AzgZwRx1aJqvwSRxGPJwwOEMhHUgZEUGHNzDZpSR1nlWjAI1uvs57uqn78lzJclqP8nyJMJ9hkc0yHDkEpZmJ9dUFSCJMnfZ3NXVrxf6XbOuq/nhonoPpn0Emgk0n0tYbRgiD2K87R4+QgF3ZoHnxmeQSfL8nfv3D9lD4DzyCDz27hwwbDhIbnnngxMnDo6kcEAMiKTE0jBt+GlmxS41s753aWSTXqZi/JNjK347XCksE1qDsc7E89i3YnxeoMJ2k8+aWtnAH+LkBUzj9DB7nm3s6INU2t+QjOwdpYmMkZFic85znPPPyfZW99v+j/AEv6S7IbAXhbWcOGB5DH1zzyG7AnHHwy1ypwkOCRXM+RNvwwGEIdlX1VyVMGVvSxJrhp9jRqVGrtHx1uDjKs12L0fyiVocla/a1daJP8xm4s0a+cf5XrVCEQhTfmnJ9c8yt2Ja623beNvTu227bI22k4CjBmuZ6hi6qrA+hgZZkux7RdwvkMPktTaduQwYEnnnkhonrPXVWyrNMaeb7IjnUoixLUrroTqtdn333km5fZ3Jqzcn3d9HEd8ZMP458aq+tpNbzR1vXHH+F2zqK/vnnB+ppace0lrpaw0yrxlGMlx9mNk1tz16CIV46S6tNOmkGiGhGiGj/jLqf5h1X8caj+QdOdN/FOiOhOiOlfUtqG1jJr93XtA9u/bt27Fi/bu2NEEutQO5iETqALCQ3q2rtX3iaAkkk8zmuee3PNz1ycoy34vXHXqE1FXJMvT0Erxf6XHjTjjOM4wfm3JDHM1hoK87zW5tpJaYFfhg1yaldLHpk1a0lh68MVmMpnNs2/uG9JsjuTvT5Cm9TaLcN59xLvo99HtEkaJoZILWrjfXbcEN379+SSSxYt2ia3mvG5kM02ck15fmkS9PDkX5nyD828OEghgzpgHU5yBl6XYHSVh/psrGnrD1x/js7Onq7CSB4Yrctmb41qCnFqk1K0TWwvNfm37eRttvsfEtP6sDtAAxlsi42xl2kuz/qLsha4j1kXjkXjMPjEPjcWkWhNBIjJYp2aVDbw2OeexfuWLGQymVJ5J6drbkl/aHs2XotdLF+Z8g9n1bw5xwc18mxiwFpC3YFm3EqZqYB/lxxOUQ+h/iTAoGxmoxZskFSU1a0cXo45MU1RNPHrBB8AgFZqza6TSXNfZ2JuTTR008fj8WXw2Dwut4xBpo6JBmOwbaHbNsDNIY7dSyyvFb13NTdxzYT27MSSSXJlFua2rxt6bFw4+atI8P4myH2fVzAOnwuis+dVxsJ5Aky9Y11fB6LiTn0D7vz6eD0P8tvPrqtl2yNMvAm3DTso3GcPAWdRhwYdoNsu3/pjYBpdTH41HofIalYnav5HL5SPMqvkIuAkcBZFv3qW8TAIMsKhdOJIZ9NJp/jN4bqPendDcDYrYcyszM0cgb2jYcoJCx/E+V4Pr/B8PS4WtvcacnNZNfjxvRIF+SzmlieWbaS3Y3BWU2WmgaGUDi+8af5saKAbSSivABSek6PCY0vDZ/Z6CL4gksU95mIxWFmG8osmSGHWvXn1v8uxUnj0MEaxBwq4+XNdBoaljIMIRyTE8vzvYm2J3P8AW/qPL9KTUPqWqtOt9bIaBs5XHAw5Ryrho/U+Aiy8UzWDMX7XP1TkvxKRkg5kfYumV7LyjBiiCCSM4ojIetPPLqYf8wNtNr4GzZPQjHsY0dqF9fJWev8AX6/KZiCFxq5hxEYRRwxZ25x82FKWrcr1AMHo4MORnLlSlZgzpfh1EubHKtgjpZp1xapvG+JMmxXcLtzbat1pWerkYzRknX+gcgqp4/f0MHjNnQSR4ctYSfxzE8yjJlORWbctZR6GIUEEzK49R+rtihF+maS+Lwvi8lsYhdpmgA9D1JJrY8OGBqB1s9PqyNGyAzljE/NKy+4fbffeYIkPxNXCjFxQztN8Dq4DvfkvCzNsYUgIe5gkryvjC1DshlaXyWuKtiH7KOGoXJIakpPpSTrMfI/Wny4u/wBlHuLm0Z8OWsPo/jTS7GPGwioLh/CCq7whZQp4iIlRAY7I9EvPLsHmwEYMleplfLzx4JUnM/2Vn2UsKc4M5zayg8EPgPy/Lg9NID35CCGSnHQjq28jyJGiaVpVhGT3IJXvQXm8iO6nNGa+dkdarzi7NkSMUk20hbWzdNDr9zTWWGSn7OMsMWsWfIPWguyZ5HEXlwn1bBGH2coy7CIYuShcl9qpXAaxjjnyZCYklSNkttaW3997Hb0i8cASZGANo8OdvZMefIHEqTiwLNmRgMVLGTlceD6f18+4NidjTs/JAbJTFy/kZpCSOSPjNpc12vhos1DVLSNafUVNfNQ/irprMBqtBPHcSKe6pPNp9TPUnki1j1jh9RJWl1TzR18i048cW1vzYqWvxawnD6GNgLGRVywLSrio1aFSY5I1kl+d5wVQSzv1SZz7HoYDgzmFaitm1aIfiYxphGAgzEYMILObT1dXFSnEbiw1nk65KxSuZmTPkuWYZa1v+gbzXCJ480tZdUut+p9do4M57F7qNE8NuKyssSvZjWmmurxVMNdGiJylp31ZjuJ43B9ME7g7fR399FFZ28Pu3h9HDgwjNO1tcmFtosVnfBlUPWlgIjBETvigxlf2MGDGxM1yvl5o868enzjOSMGWWOQr8dt5GomTZm7L6hRoHiKLgkqySKmQPavaxpIVsC00rm2Q+luHff8AoqW7fYTbJb4k7SidTjZaF1ZAY54odcyCE4q2oazaHXqt7JFv3PC2rpfTW4YIINiLVWWL3aw+jhxcb146+xj9TtGO0MyCSHhZRZkzjpGpZCJ5W44AAVT6Hs4M1qtjsuJgwhlhznBnGcytHgXiR9rc+XKgkwGqWM2Ecei6YTYOmr2NbUQglxcZnT08mvmmnt2oLdcqoVkKGO8oyzGy5o4p9ZYHAw5rzorJu5eNur4XHVzbxaZxiPfeA7SG1EcOWsP4XDhzSPtkxMnw+lxT3J9cxL0EEsYzmF5gimLjn0PY9a8TnAVIPMzQgqc+Qy88nIrEl6e3zdrSQoEEmDKwfHGcelHzU2s1dPBeSmcaSa9bu/N8zTSWaM9iaR6cVOSMjJSc4loS6BvEvIdPWHiZ2OW8AHqodBWRUbbuavh+QZtItJnx8bNNdPPFMJV5s4fZxThyi22QYmPhwZxEhh9/ICHWwX9DFcEMfXGD2nqi10jBnKnJCJDMX9KEgtTJN0sPBFOaFNoDDYRchxnl9nFFuNYqEklnW7DY7GrI5MI8OqeL2SGOOK7PNBlUpVRkzbVaUa7SnsjZmu+e2qo8RzZrdA/HhhMTpuTrl0VestldewAGxSatTl8kgdssYfVerLQ+sapoGttABnD4uLKLUNi06SDIpi+DOwLSo4IwNznf4+uHBgET7ByykYCGb8DAKcVyz0owWnjSSVlp5IMsDpgLPzhFJZcnyaWkEnYzV5H1Fj+9P5Fq9SfE49SnjnlVECuK766jcr6c/HJS8o12u0kup39G7NTzxDNoL4Hu2fEJ0ndtq1DIBEkhOAxjYiMSruoTIpsY/rWtzDjVn1kmmvYcOCWS/TnJ2k2s8jGws7ulaexDejsR4Y2Kzs7v/UWZCk4xSH9LgJN1zip0UfpRbevDCj5capDtH8fr3IY8khkRUcdWzkNzUJbZuK9DRbKhW1lrX+ML5DFpdb5HX8RJsGvKm8pPrq9ZK0V8W65VzZ3VmxO9jyqaxlZvDztBf/GyzxR1kzZGqUyBnyfIMA2OKNjjibK7WMfDmveKSuwIIy2p9Pr6tDY1am7tXduTsaWGzZ2El2iYKUt21LFet7efZipWvRXor4TBgxc4AfJ26x5xhXgA4MU1U20kCV8mYmI3jqEYBb0UmLkivjehnauc3R8fLy+TZT2myu+Pa7aRGTaXPFkGOsa7dmLAR26sEUttdqtq7Zm2Em32u3s5AnjC7QX/AMbLPGHqXWy+azRPQLZaymc2BTL2Qna5UNrG9U2E1GbsCDaDnH3rb/VT7x5tytNNBo9dYFiPQa2trRHZlv6xqbvorNWCokWPXjUexgPL5MS6SrLyDhzgDKIttzXyZoMnywdcHy+qZMqZJnWRcA4h9b4+Izl55EG+zpJD2lr6K827fyEb+zeWG0A2vjeLZW+U2d/axGTYzSWc1dTTV9tmw/F4aN6qObhrmPKmMb2UDmwyPLhq5ucpZeGENDFPSPfsrzZaGCC/r7Wro2bL1tvdgfX1F0cnK15r67m9dtTtZ18umrw3IpgeuA8gg47OwxSMTCCQeCMpGd5J68sz12sY+U1ky5lHLmIz5Ct4e4vXkR8TkW9MI2mq7aKWyLTzsCIgFrYosVmzUy0Rt6rkwrcfay2kFkePPSzbZsPZy4uiYK73TUMktOycu5rvV/Ic2TQZtH058imQF3mSeGZdim3r7b7GxvPsakEeq2ck1xKiSay9sNroprjbBI95rTa29nZQCwNbQeLU7KkUwYQQM4ABsNy7Agq3cTE8liaz2cuTayaRkeBsrZJlrKQv4mOIxf8AxFgzyXPG7P8Ad/ua6Utu5ptdI3dWXAI0giEdWqNAfHaOut65vEZ/FX8Lk8Qm8aNWyurs6GfbZsfZy2fHy7yNsDQOwMMZNw671fyHNu8rytok8hGSvIZBBsEs2b2glFiywc5dp7jx5Ku1lsxx4sFGb+nYuRYd+Vkpa4XqWlmrzfQrJG8cpOMB6MdnEx8X0CSCMklScyRvZy6NUWflADWx8vl8uMuSZVzZfiHDnkua1gyusgOgbbs0fxBFC5WSGJMgsCT5W2F3fjdHa3t5Dvb24lnLwXPErm2zY+zlvPHcFWwNmdPJsjDZsNYNDBmwMWSy+Q2DmjTdhsiilSWWcuXzx55WV9jLXdJhtM2V1hDDCJJuOa8AvM9W3XmrVrNYZJWrRfF1Dq3PYS/JaLAhG5GHFBeXLd6LatsXe2aduUk1ZydXLKaa7OzIyGYxyXZfcPryQVmEyTaitDrNBHt5OhHWGsacKxYZJ7Js5FEayb1/JL248Xv+QzkHLC+EDbHYfi1mgY7K1c2mePPtHGXjJlXBm0Oyv6uLy22q6dts5xHmFuq+R5GfGlstMIgdnLFuMtJEZYa7tZS071JDaOVorVaGvopIDWrQvxjgRhDhTr1mjkWQKAADhPWU7rXSTa23XsTCzQlLMsgr6PYNHaus7NFkjOXwe4M48iECpWr0q1tduWmes9oNHr5//RrDcQyvO0/zGdpmlLEdGg+sa+wPgsm2N78W81OfaR7+eP5tDE+xIB2Eex3VuCWaexNSXVZtQufJsbHMyITJ4vl90m+bUafe3pr9mTXV3pPUMPxwoAM11vW07kFml/KdaOx1W5jtiz9oWDOHOduWEyMVbFRs6mN4tjmwp6qv8tW0IRSmWCaGSZ49v1csY8nRi5B9VQRvk10yXKyWLR3B3f8Ad/s/2JdnFsxsqOWRa2rbqvs38j/9BL5NPu//AEf9+XfnfULyX7k3g0G4Nw+hlzNeggsLZbUZuMox7J9FR+9Fu9udfFvNlGgFSXaygWIZ7FiQygIPG49wyszM3kwcoPE6W5sT2g0NrRQbTGFevUvyNuL+p2dGxW01KCvGU4V+yvFNLCBRyXLxTBkLccEyTGIrXzW5KTsJPIINlK8doTfNX2v2TPWa1j4+DB6pnmePc041ozX7hAheLpr4dhZS39yt5J/6cbYbybcfcM+T2gnxfAIKMoJp6uns69jXGslBtbT1zpDe+dzq47+VDfyBYcA2El2+IwMU7MSJbllWczCqlqt46m4f4mrOblfyiLTa2+KNS5GcZqd13dq8tW7s5d3q4aFXV61RHGZX7Egh1ZJemvZzfCsuBklEkmMbb0UgFcqNjMaUcR2AkO1nsxuszWtHJZZ2kyNAnSmMObvVHK6VdfV8cXXGr8QAbv8AJ8v2BaFwXBdFz6W80AkEvy/J8sh8PoRZup7Vkuk7TRXE9LILet3N6ei8ublRTSptwrghueY3uZFoB4ZZ8OveOtUml0K7WWaRzdddnRMNupNuLaFleCNRU+lHBcir2NbdXVXKNKc+pDzgYYGheGSmZMu5IIWdJFiKNaVktT27dLY2rl/BblEDqZK1evLW6gaTLJkxsjI9VM5JzzTWaLNHobXj8ng48BqeIw+FjwUeEDwgeFjw3/yD+H2PBX8An8GmzQbXyTV8gpioUpV4s3LTYAuFjkWH0wpis3jphXyyUEnZyRH3zqqEUXPIy4fJIudUNqYklyvW2+kmseNwQVt3Vnda9jROsgqbCpBcraGk1TVNJiqZAzSFuwKSJ6EtW1JltbGKwkQ92aezNPbL1RXsPNZ1DX8V4m2OV7EdzgDVvKZMfFYOGrTfObUU09fxXxjnO3cSiTsCPckwuicYRtKFW1frWLK7RdrTu+J1Rgzbs/s4cgJGEVUrnx3NUnm03Mj2mTO3JPi2hDc4MOXbuxsvkA2DxLKYamz3OyNLSQb+bd2ZttPBvNRRfXXa/jt3f5q9wKestWNhBN16dOvx9OO3c4pDW4rWKQUcrYk1WqGGYyusumn8ZkoNRbVQa65rBRijQRVoiskuTuJxP9gWBZ3EmgkjDTl+6uX5+QOJjbi2X2vv/wBD5RJ8cj//AEZvAdz5vqBiCBvHavkPk0G+vzz7X+wNxHtv6+qsGqYDBCkMmnl8dj8nnXJlsqtX6f09NplVSCMUbq35RsJX6EW2cGk+q2VOhPs9m+5a9FLZqnNTf0l2a89qpWq1fngqwrRqR6oar+V/J/lfyTqf5X8o6v8Ama0TrNVWktT4p5ZF0rsSS3YMDtdbP4ufE6Pjtjx4+Np4/BrkqLURGFmP4vjEQjEO4j8Rumb5/mEol+USCRpHmlNatrKHdy9ZYWa1Y3lyNtTd2tNMqRX50EAnsbT3WVj46SeMJrSacaRJC0LQ3YxrP5ba3xfXNNDIrK0s0km5nJEMp7yg5PZ2O6nlmjtB4Ki3aiUYIrlC5DDbhmecTamrW07zTFyi/GYUg+saktf6wqeLs0c6GrMkc6zmroNkWY9w4cN28nCbnV3JzPVWhHVjaKSI5P6HoYD5DniXhVuvfg+8b/8AR/ojZDYnYm8ZdVroxzhx2u2t/uEYN/8APZ/NEXPE4PLbOuWVtOtmTBkCjNQoAGMqpqE3UgUhxOpr/FqKM7u8DRsG3s9+WTChkvZ2+X5dy1DUbeG5PTxW2BqzCHHuU6tnIpNcK0FGCrZtJFNbmrgxOqhEcRMqRwUEbLcRF3Ausy5kuto2JTyCpBBtQy1NYedpXjzgZDkJyb0PQyhrKumDMqwiP4zF8P1xAYfhCceuWa7Y2+0tTCMR+AReaMG8Gi8/mr5s2pzMvqrjLCnXOZMSpoKfl87ZK7xTFsWt4uolEdOJY1j8kk3EhikxDtGDBo22ersTXp9Ku7WuFFGx/UlgB70qb0oo0ajt6t2RZsmngkMnEVdqglLfLXmWaM2UsR31Q6pxlw0LMmdeoGDCdzr65rtangrfC1GOGH1JnGVq9DQnB/pzjSG0HtT7Sz5BaCcceBJ5bIc8Og88ir1d/JamWX5TKs1SKtsV3Y3H9Vbutj8eG1nZriMJ8EH15l8RtBqZ5R99Jscaadqq7RmPKZPttjfqC9UXVJQ1tTT6Sd5sndnrNOlYVdfVotWqGM2q1HDn2Ums7JbUU6x8B9HNKllboYa5lszGKyXRucGEs9Z9hozBeFWckTJOWyKomireNVqn4444/HPPbvy2WYntXL+3u8cdeviMe8z46de9QTxzdeN3dGdN/JGqShXhlPuAGTdW1v8A9G1d+1LKtkWZthW2tG3R9TG1JbHcipHtGClcpa7a1/59gjZtcqZVu3Z1tV2mgijiqR1oqcEUderX+SaalXdLN43rFqNaU6Tiy76iwwtQbCEw1qx1SaN/EqOrTW/zhrhrf5R0o0qa6xpF8ai0x18VUZNSOiXWCj9JIAnTp0lR50s/IJRMbEdr5xYMsklu4NttLHz3LGD3pVunW1zZFoW9hdsXPsGwZ/kDMcHqlFDnll8gYcGHBkmcFfCdjDcO/feSym0K66FPGa2tl3/24dGqySBt3qxhNO3HaSCCnDA6RJlU6yerWWharwUb9XT5ZjWnv7k09eXWZFTNQ01pG/8A0Bshsvvrc+2LAsfN8oY5znPHGcYTz37du3Yt8nyfJ8vzfN83zmybTXBcNm+9vaPs2u/aabNtWwD4+oUHw6DBkkgc/hir/P8AIrB6mfLLhFatsq4a0ohio7XXtV8Whht0qM+luTx7MbldsNn/AFJkNWs/MVfTSbW75NrojSSGMZDM1itY6LFoqqwanZEu1UbBdXK88kk2on0GlirVklEs1iSzNe+4LgvLsBsxtBto9qNsNwm4G4TajZDYC8LQsmybRuG8+x/oPffYx7E322J2f9I7IbAXBemttbNs20s/LO80mHBgztbUGPGylD5DMD4jAuceQzzufY9TDp8omrtTj3MttQNHPu0JnxINXSs6N/GqGijo6WpLDv8AVV9buKyvTfZultZ+xOxtwven2OoSEUqWtdLk8Z11exVSHWadNFp7FzVQuEkhqUGqii9KHUVNBX1Eeur1LEc8zYPzyD3MvydxJHPDL9ieWvZSw88lr7RsSzCxHM8scxlZzIsnaBZ54FaZzPInkqYr7+6ww4MByzKhjxj4lV80twRwxYM3szAjjj1fPwRVY6Oq10Ve/Jt64hrnaRvk4i2dPb/+vq+U7DZV7jbT+y+7HkG02DJq12p5gxQRBrSK+ukS1a3wq2bt+Sv11UKIg8XfpNVMrOJzKJfk7mTtzzyTtre38ipbDlc4JJGDD75wZALbB6pBLTSK4LlsqS4whbZXD5roPITdsb0eSbHzKLyg+e3PK7MlOfWW7tFYRU/nNAE+BDOt6iM0VHyi/wCEUhgyxNwYzGyFcAMfxKiDXJsJ62s3OAdeZVmEeuvrx4rBey3IrjLprLJr/o6erZiGvWkIEbto6XG2v6DV+cv47q/MaU8scXi7wR3oItRrU+qKn0RrxrRqxql1I1P8oaz+e1ZF8lnr3tniQVti++m8rg8xXzVvMoPL62/jlGALl3d2XpSUpedztT5j/wC2/wDc3/M382j84veYv5I/kE95J/4S+GxeCxeBVvB28cXTxVktva+dpHuy7R9z/wCjPko30dswQPqdH5R5EuaLXAAbkvUkgeJ0cevmWTtDjGTIbF/ZLsv6VOxHev2Kl7yGRqPitSzJPih8utBjXjdhmWy1trLTpqU0kGj8th0Hj0+q86q36hrb/XaPN3Dqtf5NrxlKwdh/Q/offOxOxOxN43TaM3ybKm2tlBLxPrX0T+NP4u/ij+KP4q/jT6NqAnGyi3l/c+PeUb7c3/LX31y7F44niMXhf/i08Ki8JTxSPURQi19ky8l2ttbFv+v9+baFhrB40PFRoF1PB2w8qPk72KEW83D1fC9AmL600F+CWOVJRJhznkeqFeaR31t+znHGoty0ptbU8d2OmPia0Yo7B5nZRFhibDOVKlWH3pb52V+2d5Nut/YurpofJ6Wt8dv60R/U+tTqLEYfj7GxNaI44444zbPPqzqRS+P5RdGzG0XZi+LYlwhqz6x9J/APjn/lU8SqRiQnGx53vndP5INqtuNBRGoXVLRdDeO1fbjfPt7dl2mpnWw+NQeHDxNdZPPW8lPk+5i8e8eRUVBshCmxaQSrOsgy7cgtGzr1jxxtrdF5pA4cGCxb3Ee/uodhvXryWW7d1jFJ5Qxw4cONgsiwlkWFnE4mE4nWcTif50ljx9kNl8wkTBEUJ7GT5TP9g2dlIf1wY60BpHWnVfzBU+P5DZ+9/S/qVbskjWwn80aBPGRoI9d8URW7977l3yUeQxbqZV1MOjTQDRproqspl2c+3mvdBWECwrFUg1WprV0VQz6uEtPkuS5PkmKJI44Ya0NadtlYQU6VnBnPbvI62NXNWzfSRK8LwBpIg8kn2I8OEvjEq8UtX4vjEYRYwgRUC5LsbO1rRVoAAkQ+W1KWL9+4k+X5JsP+Ff8AXHrjr1ixT9/7hlOGFR9mKyjpCaM9DiGaO+LQT6f8tEhwWzZM9iV4vqLQTVppxq6+mjjUKoEoVpGlyXJcnMuCEUI6cFczR5ecRRz/AB/B8BrmvPEIBFGDKXrEVxNM6xNXeM4ScOEHbttGv/bFpbS2I5FAAAGy2LSUtOK6VxUWhBTeJ86fCK4rCr9QVBVtw/nnIffP+CEga7+StD4i6zpZFn47Wpt1P5tXxyGt1CJC9uxC0VXZ174tX97rttHsWuLbiavSr1OAqhRcsU6xx8fJBZMpYa9/ufammjrpWOl/gXNXr9KfGm8dbRPqNhV+qYOliOvr68FiFFsuJWttcNtrRsmwZnrmqahgNqSwU7fY+597ZbInV1kA9KIUuTFxH8fx9OnQL06+TVCc559c+uefwDnPKlskv6rVRa1aix8YMGASQSH+9Bv5twdoL4sElROZXn6SQo8e2Xfx7qC5BPFIiIrz6ySJskx8sSTySytNQmSy1gs9hZQAbrahhKLP3f6G6trtBsbloxm1BYd+4Ku8kmEFSDgx5zaawLI2Um2M64kCV0g2gzSj5+4SGGOLa7WmwHHHGAccAW61yr+rf+Bznnnlz/CjiC8ZK77effV7kM+SxHxeHR3Kb6g6OXRrpDphqxQRexwq2c8h0dLmg2sUm1mjcwSU9ps5NxJY5IGRENGrgxmA1PrX11rfMLX3mu7KwLz2kikimp143TgMA2MhjKfGVzuoWJa88SRJr0orTSBM3DrlXejyL+2L8a76XxPSzURIudevUKE6dQu41titx+JFqt+jhPuEwGTOAiG68U8NswxaiNg3a1Sn8Zq6f+ZJroaApCrapS0JdelWGG1HiQir8PHjSKs4GRnY255mU4GJysI4eDnXr142uav0cDvJsguEgsCsI4V3PzmwbBlMnyFybgiijrClbqJEKYoprBqP47JAoZEWqNdtIdHrAMIapDnBVAB16qs2Xdde1zA++Z1VvXOc5x16hFHaSw21O5hneFZBdjsgcErN27iWy0e6O4/ttuYdmbfzo1dbNZaA1B0DeLP4n49o1SgFyR95f9tKTzrAckwv832hcWxs5dSwwvT2lE7TF9HDhNf2VsQrGYPhaD6xrGrYSOv9L+deoRVBrF1qUBVlRM0yB+/a9avjWQicyxyoFTpwuAEEILK18ehs/HLVRnM32fspMLHziX5Pk7B+4cOWRnhmi+7HefYvtX2z3/6TbH+qdzHv6u5WWTI0mhxJEYRLWhqVoCkaJiIiR4gUKAPIthjOWEQU5NmnJOck4Q8GyzVRfGalrWwUbJSX5jP8veqfRMmIG9H0cJlVERQt5IMEfAYPubC54+nYYMvz+J0LY4mWkqKF6kBQCOEFjKq18fNlm62s1hjz3+QTfMJhKJhMJfkEgkDK4n+mNE2gk8YtaLqIvqDX/wAsaYaSPUJVSrFQSl/OTUpr1ox1o4wAVxUiqCNUAA2m1lkwA+nd9iDpsIP63Eel9KyO67NfrmEr35qeuUS0xwnCOCOLciTfJ8l6Woe4cOG2M+aiIEMXL66tsBIs4pBAAVK8AEdVyxlcLLZv7vVWf/lM/wD8wq//ADbca1N4u+XcpeVxnIkWZZlYMrBkn5UrIJY5NtTSqtdYFgEC11rCotMVFqJVWusAhSJYwvHUDgACzeveQE4PUs8lyaOrCuabD+9zmkHXgFs2IAw44ZKyHITJZGSEnt27dubpRvl+e9NXsf1RtRtTsxlKITrKG289KADZLYEgphMBzgrwfQx8Qb2bVVY08rv2JBvLdCTVNrmpmLEsptE3SbtNwu0Xapso7YmEgmE4njsHFqLUSmtJaa1BVFYQCAQCERCPoEA4C8Pel30vkk+04M4ZnN04K/xuBinTv8nJbv255276b2M67LBhBxgBJFgmKgTAtz2557HbjaDaLst/a8VkW+drsfJZZFSnrBrbJrpbi0EaLsVnWTK2R5x1KkD8HBnl6QbCDzC6s1d1cMOCrRNXak2ubXtSNcx8AiQTC0txbn26ex03ltTyiq6wfCIhEIhGECdGxrb7d98/kb+RPvX2TPhk7HHU2jElMIcbJZFO6jgs0raziQTfMG45240/tcOW4ThJyVRkWczQh1tT2DfF4Sk9uRgPIPMWccBUjp19bDNqJ/H22fjeeHYmXBLjCBY1w4cP444K7ClsaEsZX5jYMDUG1ra5qRqtAU6GIwmuaho/zl1UWmh1FXQ0dAKM/jqaGpKd+fIj5GfJD5G2/O6bZNZwABsEnGHOCinJGCD1zli1f8lluambyLbxmtkIXBnGDFfbDU+0w5ef1y+cJhjs1CGgkifWnWPr61YJ1WwkgHxQ5HSXVfzFpRwrkmzfyGCjsJ7uo8IQZMGHESJi+jjfjjjqFniveIbjTBjhg+Hpz3+c2/t8/Ca31PpCmIAuA84MGA9/nE6n4+nXjryT2JVjY98lzPNbgHpntbq75LNYhgq62PFhSOhGkYjCdevAzb5q/RyPHzY+znDPCes2FAJgVIIII4mqGg9D6SwNraurOj/kGITz2dZeCxHV3vG4xhAzhAv4PrgDjn1xGvlU12s6G8u7j2S2A3PY40P1Pqit8HwfB8AhEIh+D631RWEICTmYkfkARiJo3na+20bbHZif44IW2E+/s+TWdmzQUYNYMWOvXNeODXwrHxx7I2Roy9siEg2sfbOsOOtdG9EcPhDDCOOJsT0xMS07WufWxPtJ9ebYk12kuaOIS6KAEYMAUD8H/Ha2fJ1G3S+YpWeBqggU/fO6TejeDcrtRsBcFkShlCwLVWl9AUBrhrRrvosrXX3b+TP5a/mB8rO6aY1RVEAhVRnwSmzsnuM0NSLUw18SCKnDSiq/CkNVfwfROxGmbvzVWePZyqOMUyejhw+nw4c4IIImyPGfjlTM/KG7Hr2mObVa8kDRlcQKABnH+d+1rvJL8e2p7LXxXYt9FukttCaojLFiph+t9Q0xUFX6wrCAQCp9D+Z/KGoGm/jDS/x/5a0BXGdznwrBw119y+/k3c1uOBNVHqYahxIYqEOtiox1RCE45imM/wApbOpTrss0S+oTLl3Ewhs5OOeSSTj4STh9cy4sgBYsJJWJVrma99fJEvmdBxVlR0MOAAAf48Y+bm9di/uWZzk1gxGg+v8AiS+u2XcLtxtBfFoS4PQwEOJBKJhN83zfP9k3DsDtDuG3Tbw7xt022e2AlEaxNetaNCEhjqQ6yHXJRFNYlQIY/j+EJHnPsk4ubdtH7RmNwxk43o5MIyfXLk4fR91ZwGPYt2kbsrztSyTK+33e1RdC8YhMIAwfkfveztJZlvRzwMnys5iEPJlMnxmr9E0DSMBAYS/P9n7X2/t/b+19kzF8EK0l1Q04041YoiAYD2+qKUVCLVx6eLUR65KywCuKwh4J555JxCDyTzycGbXNL6JBBnWBizHt2kyPGzlsYk8/iOJskfuW7u/YNgLnmzr9dN49cWSs0OD0PQ9H/DynLksllpHilqy1XgMJAHyGUkoYvg+IL37duQc469QOoAAQRfVGvXVLqF1K6tNaNcurOti1kOpWqsAiEQjAznnnnntzzySCG5557cg7V9OexPPYiAksxYHCCSXLHnsTzzzxJkj9y3Z2DAxtA81L7bS3BWkSWnJCwwYD/kM8mXZ5IrH5BKW6vVek1E02qGt9f4BD8IgEIhEArisKq1BTWitBdcNautGtXWrrlorSFQVRWFaRBFFREYQL1znnnnnnnntyTz27A9ueec5B2zafOfQyZ2xpDY+ylgSlyzMzMxbv379+5E+Sv3Lh3YN3janjzi4kU+royU7dKWu8bAg/57ZNnE6PF8Zj6dR7A6/F8H1vq/V+r9UVBUFRaaUkopSWktMVBVFUVhXEAhEQQLLLzFD279+/ft2Lc5zhP5J55B55znnkHanVHnnkG0XBxyc6GNoypJcv2B9EktljJznYGQg8izDda6tyO1W2M7wxVqMdmp5JEw/zOX32eSq8TRGMp068cAfkexi4MQoyuJFkEolEvyiX5fm+X5TOZEXv37du3bt27dueec4IIPokknkEHsTzzzztG1XrnkGdi3EnoHDhwghh7OEY+WcsZ27c7Kydw9mg9GFIhgFLXWo6FbX+M0dvIh8eGsXPv/1o7/5sWrOwv2ZmKtG0RhMJhMJh+Lp069QAB7AGDBgIIIIPYNzzzhfsM7du3bt27du3ftz27qwYYQQQcOHG9AhueeeeedglGPnnkGb3JhwYSxJ5OMc559sLJsHkktevRRmrBWpxw0Fc7YeZ3t0fL4/GaNcYpGc+pIRr0pCA2HVkv2Z5zL375x1KGP4zH8Xx/F8fxfH06BAgQKABg9D0MBB78rnbt255Gclu3bt255LFldHR+cIcNhw5zyGDc89ueYBsoOeQQZsGHJMbBhw4fZ/bZbNogluWD0TrBrxrhq008WpgoU61Q1GjYFSp5znJbJkFRcc7KxcnZyThBQxfCYfiKcccce+OMGD0MHoYMHoYXLrgbt279u/fuW7du3PIPYszBkdHVueZMbCSecBDc85zzzZsc88gzYPT42DDhw+2w+ueeezvbe0ezN2Ld+4YMpUqVNFapqMjKUK4Mlm+f4YoSfVh9xYkfnsTzzzzzzzz+Of3zzzzzyX7qO3bt27duwPPPP55JYk8hkdHDAuWLEkkkEHnOeeeZT/Q/o/0v6Ul3+odo2ya8Lhtmz83yckFPj+H4DB9eU3GmYknlm7hwysrIUINc1TUMZQ/Ms/wRQYMB59bGXZTFu3JbnnnnnnnnnnnOeeec59c5zhbsADzzzzzz6AA9ccfgkknOQYmVuWZyScJ9A88/g4agqNXEDQ/XMDxFAvXqRnBw5woYH1PlxpTyfUmcjFxcUoUKZEa2V5I5EihiVh+3O4msydueeec555555555znnnnnOefRb5FXnnnnOcHsAADqAF6leMOHD65wGNlYNy5JJJJ5B5555wHOcnwGJcbJCf2cPpccn1ay4ZmVs6zDBi4mLi5EsUUWVxWyIxlMGD9zNvJZW5555555znn1zznPrnnOfRPyBc5/YAAVUWNY2jEYi+MxlCpw4cPo5zGUYNy+MScJ5zn1z6BY8ymNUh5YuTnPPPOcknAVxifVs2zPi4gOWTgxRFCkKMsseRZXNcw5GY8GA885zzlk72RjnOc888888888+ueefXPOFgPY9jAOAAgQIqJGiBOgjEZjaJ4nRwQ2MQcOIUPPLkkk5zyD+ueQZMBXOWLYf8hjE+rj2nnKYHZpCERFIxEVESJYxXyuYcjyMjBnPJPpjcbdOx5znOeec5znn8c5zzzz+Rg9AABVQIIxGsaRqgAwBQE6sjrIjhsbGIILYpQ9gSWOc5yDnOc8k889mZZA/LFiTnPIOH8Akn1bknaRDJ8pwIkMdda6QCFYFhRFWDK2Q5HkeLg/HOMbzbgseec59c/48/wCQwABUVFQRrEIyiqAM57BlIzhscSCQPj42AgvgKHkFixJ9jB65Ho5zzzyxibklicJ9c+jh9DGJOWNw9h4EjVSkEMdZK3wLCIliEfQLFlbIcjyPAQefwxvHbY3s+uefXPPPPvnAOwI/IAACqqJEkSRKgUAgeuWbujIQeTjZLkuSY5ODBjYCh5BON6Po4MHseicPpcsLC4ZiSST+OfwcPqaNyxijjrmvXjRUxsGDECqEZYxWyHI8UjAfXPOPl5toHBw5zz655/YQsWwYM44AChRGsaRxxJEsYHtvRPLnsjI4ZW5YymYyY5ODBjelPI9MSfwD+GIwkYDJiYCSSfxzh/AIJ9W4ZolirQQwTQLgkWVpBJGYljQRyxotfIcjxMGDOeeeeXN07FJEZSPXOc/nlY+zP6GJir16BFRY1RUREUeueeexPJPLElSrK6v3d5GmaTHw+hjegQQcb9D3zjkE+jhKnkknknnn2f3bSZESukEdpJM5VmdWqiCONAkq9YMhxMXBg/T5aFyOWJ42RlPvnnnnlUxpM555BjEafGI1RYwgGAoQSxfv2DckliSTgIYOJA7u7SY+OCOMOHARgONh/AIP4fAT6OD0uHG9j/Dn3aWUIIMrm2ZgEWJoQlMQKq8OrJEIcTEwYP05ny0k0TwvFJG6H8cqvVp/0MriFOgQIBnPbuJBIXL9wwYsWLlixPPYMGDsxLYQylSMIIwEEFsOc8/uQjG9gkqST6P+trJQohyBrBMUVcV5IWjqZXyPBjBlURYhBXAc55wlslydJYmikhlikR0IwBUaYnOefwuVRCpGc9i5cv8AIJPk+T5BIGVyxYsW7c89gwbt25wqwYMCDhBzkEY+H/DnmQrhIOE4uHDhPP55/JNnJABHkOPiRRQiKSKaODK5jwemHEeJgxTnPPolsfJVdDG8csU0MsbJ8RkJ/XAGLlYQ4SSSWLly/cP27dgykMWLck9ueeQeQeRgBDgggghg2HARj43+UmD8HDgwknn/AA557E5//8QAUxAAAQMCAwMHCAYIBQMCBQMFAQACAwQREiExBUFREBMiMmFxgSBCUnKRobHBFCMwM5LRBiRAQ1NiguEVRFBUkyU0g3PwY6KjwvEmstLiFlVgZP/aAAgBAQADPwD9iEsL4zo9tkYprHVjrFXqGOVpgsOzqz1Vi2RCvqabvcvpOy4+Dom/BF0Jhk+8i6J7RuKy8ptTSSwP0kba/DgUSzpizwbOHAjX/SAdQiNCuP7Z0l9c3yegVkfJ6C+rHlFxAaLkoQME0ou8/s/NVfON6snxWTDwVywoyUFS0auiKx7Kw+iVfZsT/RehPsaD1LezJGhrW1Lepo/uQLQ4HI+XzFcZh1J/c4fmP9KBVtFx/aukvr2+T0F0PJ6C+rHklzgGi5O4IRATzgF3A/tAqKVzB1hm1G5aVkAhJC1xF7iy+i7Sq6F+rXlc/sWYejZyx0UsJ1jd7ihJGQQjTyGjm74jxHDy2VVK+F+V+qeB3FOY5zJBaRhs4f6WFwRGo/aM19e3yegV0T5PQX1Y8h8zwxgu4ptO0TVAu/8Aavo1Zjb1HqxaUJqMjgLr/C/0uiqdI5rX+BTamicHZte2yNBt10MmQcSwq4IWMY2ZPGYPArn2GOTozMycPn5ZmaaiEfWNHTA84IHT/TeBVtf2bpBfrI8m7HLI+T0F0ByzVsuCFvioqKMEi7/2ttRAY3eB4FOY4xvyc0rQErn6AysHTgOMd29fS9mtikN3syRgrG1cYsH/ABTa6gZL59rP71iT4Zefg6MjU2pi4SNye3h5eAuqIG9A9dvDt/1AjVA/sfTC/WR5POOIRjlc3yeguhyS1dnzdCNQ0ceCFtu3ygASSi84Y/2Ytk59mo6wXVIKbVUJJzIFiOIT/wBHv0icwfcvOXa0qPauySGG+IXYUdnbRMEuUbzZ3YeTGE+Cbnqc2eE2oHoyN6zOHl83eamb0NXMG7tH+oAoj9i6YX60PJvKVzVXiGh8noKorCGQRl3aoaa0lRZ8iDWgNAA8oNuApJznk1BugH7OaWfK/NE5JoIDtCvpNKXwi8sXSYeI3hYSKKc+osBFfBo7roVEQpJj9awdE8RyB4KeyXnoDge1CUiOXoTcOPd5bZMU1MLP3s3FFri1wIIOYP8AqJCB+36YV6vybucsURdw8h8r8MTC48AqqHZzqmcBgG5RQ7NhwMAuweU1qkmNm5BDV2ZQCH7OHtsUYJMD/AplZTGN56YGSfs6vNVTgiNzrkDcVFtWgNNVWMlswptj7Qxxk4CbxuTNpU3Cdg6bfnyAoP6bciOCfTkRVfhJ+aBaCD5UNYLv6Em54U1I/DK3Lc7cf9RBRH23TC/W/JHMkoGN4Qa9wCkmdhiYXngFUT2fVdBipKJoEUYLl/0ScL/psHqDyGtBuVJLlGic35lWGgVuS5/aMQT4XgE2cFBtWhc1wBLhZwVTsHabS1xDL3jeqXb+zHQTWE1s27wdxCqdibSBBsW5tduIUO0qa7TaUdZnJcWKa9pBCqaA3hOOIaxn5KOoFmHC4atdqOQeQyRhY9oc06gq15KM/wBB+SfG8te0tI1B/wBRBRagfs+mF+t+T9S9WY5fTYxU1Elo3aNCpKNoEMQHKP8ACJUBs2HsYORrQblSS5Rg24pzs35oBAK3ILYnZBQUYLIrPk/an08os5Uu2aBzJGgkjxBVZsDaIOljeOQaEKj/AEhojTz9CpA/9kKs2JX3BLXNza4aOCg2mwMdZlQNWflyh18kCcbOi8aEKekdgq242em3UeCinYHxvDgfKgq24Z4w7gRqFNDd1Medbw3oteWuaQRx/wBRCI+yvIE+rrHYPNC5uVzDq025CTYZlV9Z1ISxvF6m2LS4nkvxarHDdW2PD3cgHJ/0p6DaGINzOEKaY8Arm7sygNw5LchKpaFmKZ4xKaqJZBdkaLuk7Mn9mAXAXTzvAQ33JQ3KWklBvkqTbVEYpgHX9xVXsSqDwSYQehMNypdsUwotp2EujZFU7MnD2E4NWSNTZQ2DaNmP3Tbj3q+mY5AU1wNwnxvMlO90b+xSQnBWMy9NoUczbxvDhxB8qmq22niDjx0KlZd9G/GPQdkVLA/DNG5h4Ef6kR9h9aE/nqhxGrQq+trZTBTuLS/U5BPOdZP4MVBRgc3EC7iUGiwCD6CUOG5fVLDsmHuVkwA3cnPyjaSpXUDnPO/RD6JFcDqjySVFTRF88jWgLWOjHipqmQuleXk8U1gRfkP2MLgidTbuQ8qWmfeN2Sp9oQmGpAOIWOLQqaleZ9nXki3s3tWBn0TaQMsOnEhNfH9K2c4SwncNQqnZp5qUGWD0Dq3uVNXxY6aQO4jeO8coKDgckY3l8DnRv4tVVTm1RHjb6TVDOOg/w3oHyYp2Fs0bXt4EKCQl1M8xHgcwq6luTDjZ6TM/9W3BbQqvuqV9uLhYKojqWTVT25eYFHBX4QNyA5ByXope5fVnvRbs+NrQSbKomy0W9xuUANFbZTu9A0UXqhAcsULC+d4aAo4wWUjb/wAyqKt5dK8uQGblcWAV83JrNFf7cInQInUofZFhu02KdHaOozHFUe1mGelIjm4jQraOwqrBKC3sObXrZu2xdpFLV+5yrNl1GMF0ThpI3QppAj2izAf4rdCmTRh8Lw9h0IPKCg7cmOOIZOG8Ktpj0Xc60bn/AJqPSdrojxOntTJACxwcDvCHk0lV99AwnjoUx1zSTlp4PW0KbWDGOMeaLTZwII1B/wBPq6o/UU0j/BbSmFzgiVKwA1cr5HqgpfuadgQaLNFhyEbciYPOHI0auUTdDdTSG0bDbtTv8NeX5khdDxQFDGbbkArcl9jyK1DF6oRUNM0une1oTGXZSD+oqoq3kyPL1fN5VsmhE6pjO9F+i4/bE8gH281I8GJ5VHtGHmKyNp4gqWImbZr8bfQOqmgvS18Ze3RzJNVDVMMuzJRxMTlVbMmOB76d+9js2OUDw1lczmH7njNhTXsDmODmnQtQQQKGaa+4IXNuxQudGeLSq6A5gSt9hUf74Oj79FHKLseHdxQ8mCobaeFj+8Kgl+6xwn+U3CqW/cTMl7+iVXwdeleRxb0kWmzgWnt/0aWU2jje/wBUXW1J+pSPA4uyVa+xnlZEqFmc8skq2bS5xUrLjeU1gs1oHd5GHVNL7XTj+kbLahqqXm2ie7N7nFNG4XQC5ulmY7hkrmytQw+qEOHI1jbuICY7ZsjAqSkoY+dkFw0dEJ5BZSgMHFT1Mhc97nEoE3cgBZoTjmU1iJyC48pYc+S/lBAo/s09Nk442LZm2GYZmDnNx0cPFV1A/naB5mYOGTgmzDmNow4+8WcEyVhfsydrgdY3Kq2bLk6Sldw6zD4JuEfToSB/Fi6TVBVRY6eVsg7D5F+Rrr9FDVnRPZkq2DqSYwNz1KwfXQO72m6gfljseDskHAEG/lQTC00LJB/MLrZs2kJjPFhIUJzgqnt7HC6rmfdvikW04taRx9U3VRFlJTyt72H9rnl+7hkf3MK2nKehRS+OS2pLqyOPvcpf39YB6gVAz72SWRbLg6lK0ni7NQxC0cTWgcByBDkA1Kjbq4BR3szE49gVRJkyPD3qqm68hA7FhqQ5xLk3/Hw8DWNZq27lDKJ54gq7wO1MZRx4iBZoVJAbB+N3AIuBPRhZxcc1HHfBeU8X6KatpZi4jCFI9ozTRqblEmzBYI701iJ8ot6L0WeUeS37RY3GR4hTwWa442rZW1WWnYGS+lofaqykPO0E3PNHA4XKZt6evgEgGokbZwVHUnnNnVPMy+g5T0kmOaKSF++enPxCq2CxeysYP6JFQzvwOlMEm9sowoEXGY8kHcmnco3atCwfcucw9hVbDpJjA3OCqIxaSD8JURsHh7D2tUMmTJQTwugd/KOVu9U0v3kEb+8LZkmtIwd2S2a/RsjO56pT1KmYL0K32sVX5lTEVtIaGFy2o3SJh7nrav8AtfY4Lag/yb1tIa0Uq2j/ALKf8BW0f9lP+AraP+xn/AVtI/5Gf8C2mf8AIyrap/yT/ctrn/K+14W1jrCwd71tI6uhaqzfVRBHz632MVJ59TMVstuolf3vWyo9KRp71RRfd0sTe4JjcmsDeQIIcgA1ULdZGqIGzbu7lK++CI+KrJODVM89OV6YDpdNHmocEFhcg7bVhuZ5FLSgmeZjPFU1XE6GmJcOKu8EKZ7Bz87i0br2QYCIvcpZTe5T35uKDaKUJ72jggNc0G6In7DUHRGMkHNqLTcaLgVccg/bp6bqvu3g5UVa0Mr4AoZxj2fU/wBD1tXZWUzCY/5+m32rZlX/ANxCaeT0mKWSM/R6mKth9GTMjxUlE4COaooT6JGONVItz8DKln8Smdn4tWz5zhE4if6EowFBwu03HkjkBTDqFG7cnMP1b3s9VyrY+rMSO0KtZqxj/aFI3rwHwIUfnh7e9qpz+9aO82Ub+rIChyBBDyxyjywhyNTBq5Qs1kaodzr92aHmMe5Tu6kB8Sqx+5oVVIelKfBE9dznd5TQb4UPRCA81BDyj/i07zoFs+juJZgSNwTdKSDxctp1Ws3NN4NReS6WRzyeJQAcGt3J4HRT3ZvKYNU0ZNCedAiKObErRttwRP2VwUU5hNh0d4Vs26coP+gPjN2OLTxCnjGGUCRi2XW9ePmJOLOipm/WUNQH8PNK2jRjm6yLGzT61tx7Vs6V2J8b6aT0mG4CdK20dTBWs9CW10+kzaaui7YnY2exVo0lpqxv/E/8lAP+7gnpu1zMTfaFS1QvBPHJ6p8ocEOCBXYmncmncmcAoydAsPVc5vcSpm6TvVYNJz4gKtHntPgqwbmFVTf3TfByqN8A8HKb+A7wIUm+B6O+F6H8KRN3xyexM9CRM9CT2Ju6ORD+FInboZFJugepzpAfaFVHSIeLlVnzGqtO9g8FWO/e27gqk6zvTz1pHn+pMOoLlH6ATR5qHoocEOCHBBDggh5DWi7iAOJVBTX5ypZ3A3VM3KlgklPsCmmqcM7Yo40DG54Guaa6umcQ25eT71uHuCcd3tQ85wQ6VhuVg7vTzoi7rIDk/VJV0R9sWklqv2FEJzeQcUCdeUIftkkRvE8tU7BhkDZG8CtmVH3tOYXelGoZc6SrYeAkyPt/stq0ehle3+Q4wmvdaqpYnu7LscqcfcT1FN39Ie5OkNz9Fqu0Wa/3WKlgv9bWU/eecb71UbpqWpH/ABu+ab+/pJo+0APHuVFKbNqYw7g44T7CmuAIIIKHlhBBDgEOAXYuwIIcg4BDgEEPJCHkBBDhyny2Nzc4NHEqih69TH4G6om9QSPTxfmoGt9dyrn/AOZDBwYE+a5lmll7C4p3mR4e0px60ng1CetZYONuKZS0ZLtAFG6R77Fxc4lOOgATjqUFbF6qBv3+T+qSro/aFEoIXIHFOHVKlZuXFtkBoU8ZhOGo5AhZAjX9vnj6shRkbhqYI5h/MFs2XzHwn+Qpj84Kpj+AePmFtKm6pkPqOxj2ap97VUEbvXbgcqbc2aDtY8kBB4yrY5BwnjB+KffFHFEe2CUsPxU0QzfWRjts8e8J+gqIX+uwtPuJR3wsf/6UwPxsVFbpw1DO+Mn4XVE42+kNaeDsvio3joPa/uP24Q+2aNSqaPrzxt73ALZ7NalrvVzVGOoyV6dY4KYD1nqq4wsVS++Ktf4ZIPObpJT23Tz1Y7dpUrtZQOwJzv4jvcE70GjtcUBrIB6qjHF3eUB1GgLnKx5cgNlPVvIyf3LI9/k/qki6A+zLBYi7UCLgZIcEF0zlvC7EOCY7VqaU8dUqZuoujvahxsnt0N09uvIEECgh+2zM6kjgpwLPs8cHBUsl+do2d7MlRSdV8kffmE0/dVEbu/JVsP3b3/0SKsb98C7tkiv7009aCF3quI+ajGkc0fqSof7qcdkjMSjOslMTxdGGp+rJGf0TEfNVI86fweD8QqkZY5O5zAfyU/FnjE4I72M9pHyUe+MfjVNvB8CFR8SPYqM+eVR/xfcVRb52+Kov9zH+JUX+6i/GFR/7qL8YVJ/uYfxhUf8AuofxhUO+sg/GFs4a1sH4wtljWug/GtkjWuhWyG/5xvgCtkDSZ7u6Jy2aNGVD+6Iql8yjqSneZQP8ZAq3zKKFve8lbUfugj7mE/NbTdrXNZ3Maqp/X2jMe5/5LH1pJpD2klHzIXd5U1smsb3uU51lHgE9+rpHInRp/qciNebamjWQ+CiHml3eUB1WNCeRqjxPkAVci/6W7yei/uWR7/J/VZF0ftCM2exB2RFjwPJ9Ye8eV2Jp1amFOGbFKNxKcNWocSE8aOupGKxzKB3oIcgV/wBte3quI7ip2HKQlPd12Mf6wuoHdelZ3tyVKdWSs7nX+Kpz1Z3D1m3Ub/3sL+9pH5q3VEf9LrKduhmA/llv81VDSSYd7AVWDSX2xKrGroz3tcFVcIj/AFFVG+Jh/rUp1pQf6guNH7wuFG/wX/8AyShA/wCWlTT/AJV6ZvpH+xR7qR/sCZupHe5DdSH3I7qUe5S7qdo8Qp90bAqg7mBTnzmjwKn3v9jVMf3j086l5/qsuz2vTN+AJo88eATBq5x7lHwJ7ym7ownDRrQn8U46k/ZOj2hHhOpX/SvJ6L+5ZHv8n9VeuiPsidOUPTmZHMcQgSSOI5AgghyDlCY7VqYUdWFTtT29Zl0O0J3muUjUbIWQ5Af9DcNHu9qlGkj1OP3hUw84FSHVrCjvijQOsLEz+C1R74Qov4Sj/hKP+Gfao/4aZ6Cb6CHoIegEPQC4NajwCd2J/FPPnFHe4/sf/UYu9W2a3yeg/uXRPf5P6q9dAeWOQosmY7gfJa5SAZG/enDrM9ijvbEAeBVxcWPKOUIeQ06tUbtyB6qmbopW9ZiA1BCI0epGojVDigd6HFDj/wD6T/1KLvVqKLv8noP7lke/ybU7kMAQ5SnFcSgidGp5Tj9g2QnE0FBp6Bc3uKnazE14PrJ5F3R+LUzeHN700jJwPIUUfLBGYUbtwTHaZJ7eqVM3Vt1brNIXBye1OacwUOKBQI1QJQQP/wDoYjrI3u0BUVSYYo3X8noP7lke/lHJipXd6KcVxKHAlOOgTzyAIIIIcl7+QbaKyu4BYKJ7ra5KzEDqAVGfNVupI4KUeg5EdaN3gmHfbvXCxXZ5HZyjkCjdq1MLynjNqmZuunt1YuDiE9uhunt1Cz1TSggUOKCCH+qyO6rSp3eapjuUiepApW7k5hs4K9x2IisPkBXa/uWEHv5HHkA3kq0JDQVI5OOpQDwE1u5W3fY9HyrvWFscI7z5RTHDNoTdWkt7ipGjovv2FPHWj9iZvxN7wmnRw+w+tPIEw6tUbty3sKnbpmpWasVuITgcnKQI3zTU070CdUEEED9oFXVP/bUc8g4hht7VtmbWBkXryD5XVT+/rY2eowv/ACVLrNWTO7gGrYUeUs73d8y/RsaQB/8A5XlbAbpQe55Wwv8A/Fj8BWwt+yx/xLYB12YPwOX6OO1oSPCQL9G+L2d8rh8Vsqb7iun8Hsd8kdYNo+D4ltZmcT4JfEgrbUGtBIfUIf8AAqemNqmCSE8JGlvxQ/YX1EmBgTWAGQqKPRoQGg8jJMdqFFNTvsLOsrS2QFYeQIlOKID7nchnldOPVYpHDRE6oBNFI420QwBBDnAgh5QGp5MvJueQYgT3rnKh7vswdQmHdZEdV5Uo1DXK3XYfBR8UDpyjnShw8pp1ao3asCjOmSkb1Cp26tunDrMIRGjk8bwU4IIFBA70EEPJqqt2Glp5Jj/K0raU/wD3L46cfjK2bTDHVvfN67sIWzKPOjoo/WZH8yqeAnnJoWEbr4imOJEJmk7gGhVLsmM/HMflZV0hNuYZ/wCPEfeStoOveqcz1GNapz95Xz/jsosXSqnu/wDKqbfM8/1hU38ST8ShGk8zfEo/u6+Ud5Kr2dSsxd6rQfrGRvT48nRub3FwTdOdt3hYgLYHeJb8QUyWMianlDDqQOcBH9Nz7l+jm0ycEEGPfzXQd4gKmP8A2dbIw7g8B62zSXLYWVLeMT/kVLTvwVET4n+i8WP2zeYeQOldHlCamoWWSENJK87mlXnKJqTmhvJQ81pUjtG2UjtSrNeTwTMFyE1ug8j9Rf3roDk+sHKEwBHc0lSHzQE49ZyaO3kufKuuapT6TslZneh9uw6hN3ZJ40dfvUg1agHXLSEw7wh9kx2rQonbrL0Sp2aZqVurERxBTho5PCO9A70E2yqKxxbSwvlO/CMh47lVz2NVKIgdWs6RWyqEY5oxKeMxUMIDYo8h4ewJkDbyzCPg1ou4qR77UcRLtznjG72bltCucTLO89jXX+GSgpTeeaOM/wA77nwAsqGPqXlPqn5oAWjgsfAKpfkMv6ip3Eklqn/iW7gFUbp3/iVRf79/4lVfx3+1VH8U+ICn3lru9jU7fFGfAhR+ex49V/yIKpX5Gdzex8f5KCb7sxSeo6xWAXIezvCnp+pK7LgVzwDatkNQBvfqoHANgrJ6U6hrzjZ7HX9xCrIspYmTs9OB2f4XH4FbP2kDDOIpeMUzOkP6SLrZlTd9G99K72tW1aHSL6QzjFr7EWktcCCNQfsw2rMRPXGSZHqc0TkxqmfqSApCT03Jx1cUR5xUmG4eVUwHrXCdLs8wtFpHGxUpmPci+tLXJgTBoAgOT6t/cvq/JtQO710AgEMQIF086MTyM3IbzdNG4eUbEnlCagsUoCxzBu4ZfszDuXouIUg7U4asKb3IHS32QIzCjd5oUZ0UjdCpmai6cNWELaW0hjgiMcP8aXotWzqYc7VPdWEb3XbED80xkWUPNRDQFobbuboEGstDhY3TGc79w3qKlYHzvLS7q4xie71QqirJ+ijm2E5yOzPt/K66BmqJMDTrLUGxPh8ifBbPpAWQMNSeL+iy/dvVZUZGXAz0YxhCJOpR5LoncU86Md7FKfMKlBzaVJ6LvYiPIKI0Kq4RZk7rcCbhQzWbWUzHdrMiqOuF6KqAf/Dk1VZQuIkD4xu9Eqrpc2PVHWhsW0IgCNH62+YU0TBJRVQqIxo2V1/Y8fNMecFVG6J581/yOhWy9rACojjLzo/R3t1VVTXloJufZuY9TUsxhqY3xScHBBBBBBBBOOgKlinbIw2IKErGvdv4oc5oNOXJdFdBXcgaorC7wV9onyfq39y+r5BxTWo+bGSnu2S+RzADiyWQuSmhAaD7HEbeQeQIRRk7yFq4/tQOoTD2Jw6rlIPNBVus0pp3q/Jl5dVtD7lgEe+R+TR4rZ1O+8UQr5m6yyZRN/P3oVcuFh+lSDXdG3w/O6jg+tlOORueI5Bo32G5OlOFvV3jcO/iezcmUzzBRETVA1cc2sPzPZoFPVvNRtJ75HnUP3et3cFTUI5rZrWzTD96eq31VU1kpkqJnPfxPyGg8OWV+jD3p5F3vACoYevMHHsN/gqNnUjcfD53TB1af2uTz1YGe8qb+Cz2FTYr80PYVI3J0ATPPhd4G6oZD02Ye0s/JUM+Ub2/0vPwKafupc+BCni1ZiHFufkOZoVOwYKkCeLg/X2qj2gwyUEoY8ZmJ6lp5THMwtcFVUr8dPM5h7ChYRbQhxs3kfkjPAZ9j1Q7Yn3c0941BTYp/otYDRT8JDeN3cVQbWhMdZC0OVTSY5qB2JinpJTHURPjd2hOKcuLk3cHFPObWKZ3YnE9IoGji7lZ4PLkiTYK0a3rHUvPasyr7TdyHkaN6HNvsDopHRXACcdXJu9NG5DAwgbkw/o/KCNCV0fs8DLbyrchRRKzReRw/wBAYdybuJCeNHX71INW37kN4ITToUOR8zxHExz3u0a1U9HY1wNRU6tpo8x4qKKFrtpyANb1KWLJv91X/pDXinh/V6Ngu/DuaoKCm5uOzImi5J+JT6p9s2x5AM3k7j38Bu1T5nmg2V6r5WH2hp+LlT7LpTWVrwCBkSPgFNXEwxXhpvQGru/ke89EXT35vyCpKbJg51/Fv5qof901sQ7MypJDeWQuPaSU3eSgdGI7mWTk7j70/d8VK3Rx9qkGrQ7vamO68IHq3CaRdhcO/NVsAtHJjbw1VSMnxMUNR9+3A7iBdHDjjcHs4hOCI15HRPD4yWuabggqOsh5ivA7JPz4d4T6d5w3Ldytqp6SYSU0ro3je0qh2rB9E2xG1jt0oyb/AP0H3Lan6OZxk1+yxqzzolS7QpscMt2DUaOZ6w3fBUO1ISHxRi/EdH+x7QqqjmJpbvZqIz1vA6ORxFryQQbEFMGqY3QIDQct6fAdWok2Vhybhy4IHHTJAlAAq+1XJ50annehvuU0bghPSzHe0LDDbgfIvTt7CsP6Py9/z+0u4nifIy5LLf8A6IExMibiL7Ket6X3MDdZH6IQ3p9mswEjpzP61uJ+QUWzWuhpRztU8dJx+aqq+rHOF0s8hsotmbOZAzN56UjuJTJw6a4NPH1d+Mg6232tkN+qfd2z6U2meDz7/QafNvxOrj4Kn2ZQ/SaoWB0bo557vgNyn2jPjmyYOpHuaESbAIvPSCgpgAwCSTgNApZ/vnZbmjQLgAimhNGgTk4oocpR4IbhYoHUeKY/UBN3KaB2KMpk2UjMD+zRO3C6O8WT2p41CeyPmZRji4b29yuMTDiBTk8ZjIqr2baCe8tLw3sHYqauezamwKoUlVqMGTXcQRuKnZMKPaURpqrh+7k9XgexQ1UGF7Q5p3HS/fqCop7y4TlkJG9cd/EKehdaQYozo8acoQXMy9hQOi4pnnFRDzgUwdVpKkdoLKWRti5ekSmtYVfa7/J/U6juXRPf5F6fxTY9ilhNsTl0Qfs7oo8tm3KbY4v9GwO5uEGSU6NCBk56uOOQC+C/RYOJRkkZTwD1GkWHrEJtDTiOE4pn5lx1vvcVdxccycy470P+6fqbtj+Z+SfEIdmUj7VFWQ1x9Bm8pmzNn42AXa0Mp2nQut8AE2OOSrrCTh6crnaucc7e+57SApq+cyS6DJjNzQi82ATWjGTZvHinEYIhhZx4qyCA0RPJwRK4kIIDQLsCPAcgQ5SNVdb2pzHYXgFvAqOUWZY8WuUMmQGEoxE8FxCsmnMIcEOCm2dNjgOR1ZuKpdr0oJAxeAIUtG/mp3F7SLYnbxwP5qWCAzRMdPCM3xt649XjbgqfaNF9KocM0LxfANHDs7exBpxUjv6D8kRkRmmhMGgujuapdxspTrIUd5JQQHkXYURtiTyT9EnTiHWG9P4JycAiInAonZzbbinGkjLtS0fZxNZY6qJRww4t+g5MQxFANTp5MDPE8FGyMMDb2TWtxaf6EALlSVLzFS9UDpSINmbTUFnyu60p3f2UdNAY43YmMPSP8R/9uC+iwOnnznk1/JGSQyPOZTppmRMF3PcAFFSUpeSI4o29Y7mgXJTto7Rq9qzg3flG3eG5Zewtb3vKdtXbh0fDBk0bnG9j4F3uYmMhETXXa3T+Y53d4lXKa1l9Gj3ovOeTdwHk3OSG9NC/lPwRHoBcZWjuBTd8w9hTTpM3xBR3SMPin7xfuThq0+UDyOZoU2UYJMnBB7CD0gg3RWPIOWSknEkZ7xxTK6mDmkkjQ6H/APK5mcwv1bq3iOI/JS7GnftegBl2dN0quBu7jKz5hRV9KK2gLZRI0Osw5P7QdzvjoU2pYXgFxGVwLO7iPksGdw5h0I8vsHkEtKc7bUoTir6pqaE1lLIvqu88uS6Lh2L9QQNDD6gQ+wKPLzsxa09BqxmyAYGhGafAwYiTYBRUlKGOaHPObncSoQLlrQFGJmCO2mg/0FrGlzjYBPrCQDzcA1PFXZzMDcEQ96/wzZ/Cqn6x9AcE2pndOcqaDJl954p0zjfwHAIE5myx1Zk9AWHecvhdWoIKAOt9LfaQ8I25vK/w3Yb3dSdzQ7ufJcgf0tJKFHQh5Ba9zcR7OHsHvK52XsCDza3RV9dAhfyAM3LLopo1d+FPPUAanv1JKJRRRRUo0KnZkW4u9Rn72EtPFqDgeakB7DkU9mo8i4zViiM+CxAHQ70SDdW5AiECrI00uZuwqR0Ta6m68WZI4ICIEkcxIbPG6N+/wR2JtQRRZbMrH9Bu6CU+b6rvcVNRz/4rRjIkCdnwKZXQGqoiC85SQv0d2HgeBTXhzorjDk9jusw9vkDkcU4opqYAchomt/SKYDSwQ5BySjZUz4XWc1GWkBPkdIr9Rb3q1FCN+AcgPYiOUch8jmosLT03cgYzEVgbkLuOiZRM+l1rgx5HRB3LG8x0URleq+rOKtm5ph8wKkMGEgntUTb4HkJ+kbgVVM1iJ7lKzrRuHLf9jHlNYwuccgjVOxSXbANB6Sc+wbk0bghJPz8vUiz8U+pqRFF1pMvVamxtZTR9RgzWZ5BHSNcdSS5fTttPxC7Bgg8BaSQ+OTUa/bVPT6xQ3nm7SdB7AFhhw73FXQa2wV/IDdAt7jnwRd2BNCBRGiPlg6hRnzVwJI4OTToLFPjPKFZYXIFmH2LMoIeTlzDz6vzCGx9sWOVDU+7/APHwQqKSWgqxjBbYH0m7s+IKM1MYp7PdbBJ/NxPiptgbYJguYH5svo4cChXxCsoHYKpnv/lKZVA4G4J2feRHdxITijyN4JoTQhyHCUf8fmRQ3qMbwmN7U07Nny3FFkBDQNU4p3pI7yi03BTHxRsdvKD48FgC3kuiOQchR5QyMvOgRlmLyrolPkqg9jMRaeiO1T1LhJXyED0FBSttBG1ibGLvNlGBqnTutHpxQjAc/Nx5I3izmAhUkmsQVK7TE1HWKZVbdLFVTNYiVIzrMcP2W/gLk8F9IfvELT+Iou3ZDQBG9hqU2j2eId/ndpOqs2esf1nHCxHkumxUzQNALIE86dXNc7xcb/CyDTPLbpyuOfdkFiqCNzRhWHTUouBDNBqgNOUoMF9+5XNzyF2iDM3PAULRqSmbg5AnJ7gpNz1KN6enDVqHopp1BCYU08jDk4KOQXZkU5mTm+ITmtxDNvHlvHbeEeQ8lir8jmuDhqFHtPZpjOTj1Tua4fJSSwCGUFlVSOwm/sF/gU18gNrHqPB1BCbtCifAeuzpMd2qfZ9Rjj8R+YQriKml+rrG8D1k2ovHI3BO3rN48SBx4hDkKPI0akKIb03C6w3I/wCOSlPdvRPKGbOnurweTnEnRODwhKzEOUeQeW45pvjyyVE7IIRd7zYKCggAaA+Te4q6ZTxl7yjI7nJT3MRqZiwHoN6xQOdrMbpyQU4OJya15+qJYqR/XuxUcnVmao39SRp8eWJ3WjBVK/WNUztLhehIVUs0s4KpZrGVK3Vjh4IjUEfaulfhbqg8mnh+6b13+mUAAG5Bbyg+pxO0ZmjJOI9dyaxrIh1Yx700rgr1UYt5wVqV3Y0oCJvqj3BBsLMXC5RLiTqSSUcIPFWjwN03nyAATqdyuSTyNZm/2JxyGQVyjyBNQ4JvoqM6ghA5sIKHIQntV+ut7HLc8eO4qxu3Te3imStLo+g7eE5hs4KziCul5AKCAQQEmA6OQbWidjbPw2NvPbwT4KuKqYRzU1mSetud8ljp2v3tQirOcteObNw+KdTzYmHLUFfTG89B0alnhiQqRgkFqkdZm93aO3sUY7VwapCnu1cjyEMd3L/q8iHkY6Z7SSBZYYLDyWuhYXceQwPu3qnUIPbiGn2ARcSTyWCwMfWPGb8mclkMfOyZjRjU64a3OR5sAo4Y2xl3e7iqaCMNZnhU81xH0QqmrdeznJ5bnMAeCmzthKqY/wB2VUwu1kaq6HSVyrY9bOT9JYVSuyeCCqJ+kyhf1ZWnxQPVIKme6wcxoTDm51yoL4cIUDl6JU7b2VSzWMlSM60bhynyHSPDGC5OgCFPB9Fgzkf969BosFnyBlKXWzcVztcXdpK6fJZXrI0xrMDjYkLDEG6kMI+SxwkXwjDqVBDkwF7uLk5+pXDyHbmp51yCawa3ciSTcI9icE9P9FP9Ep3Aojlsr5OQRRVkW6IP1QZk43b8FY3HgUyZlnBOjNxmOQq48jLkINwjJTtkHWbmo56SSIjoSC47CnOgwS9cZOHaMiudoJBa5j6QQfEWFPp5cTV9JtV0pPPtzIGrv7ptfFcWFQB0m+l296Hk3YV/1STyHONmgk9iqG0r3GCQN4lpAVTJTNd0Wg8ShrJUewLZ8brSvketlSC0UbH/ANRJTKKpjMIwxSjIcCFjpor3GIhSQnBIPEaHkMT7jqnUIPFxyHkHlOq6yOBnnHM8AmxRtjYLNaLDkHV0GpKDjJIcmN6o4BOqHmpeLukyjHAKLAMbnYzqqf03Kmj1bjPamsFmiwHkNOrQVTydaJpKpH+bZRnqSWUvmFjlUN/dewqpgORkYq6LSYkcCq6PUgqQZSxqld1xZypH6SBQyWwyNPigdHAriozqwKmf1owqV2gITSPq5SqkaEOVUzWAnuUrTZ0Twe4ptBAWixqHjM729gR39YnPyOaoWgeihdzuAWJxJ38t6pqc8twhMZYk5gaBOdCWtTjrYIHUqMKMbkz0QmjRoVvsm7wozuCjO5RnRNVt6d3p3DkIRBWNvasJwO0KLHX1BQI7Cgbln2ORjJ1WFzmLma0luTXm/icj8k11wRkQjHPNDvaTZA5o08129Up0T/p1NqM3gfFMrafn4uuPvG/PyKmb7qnkf2hpK2g5jrwYMtXuAU1RtecGaKPAqRmctYXcQxtlsiLVj5fWefkqCH7mjhHe2/xT2i0YDRwAspJdnzNdpZS/RWjHknkaphZhkB7wiM2Ov2hCofE2tLnsjNx/fimHmiy2G4tZCWLmpdfNcnRvLXaj38nNv7CgRcLd5BQ5LNXNwPqn6yGze7kABJREfNjryZnuRqqptGOoOlIgX8+R0W9T7ZtNGWCzpHbkHMM1S2+LRqpX+ZZQO6jiE7PA8KpZo0FVUWjHjuVbDpLK2y2hHrLi7wqpvXha9Q/vYHNVC/V5b3hUknUqI/E2QdoQ7uPI2mhc4HQ9HtKkqZeeOZN8P5otaHSNTNxsixdNWgsv1d7uKe42DbhSHUgJo1N1GyUAAFDmHcl4/AeSEPt7IHlHBMcNENyew3CxC9s1iaWORBLCdE5tnsQkBLetvHKOWyzWCcL6wO4q2auE1m0nOtbELqRjnEDIK12nTcrtwOz+Y4KTZdaJYb8y/MfktnVUAnIkz1aHiwWzYurStPruJUUR+ogij9VgCmN+kpjE+73EWTv8VmsU7iiuJTfSV6WQBEUzU5FOYegVG/7wW7QsEcYBuMYsgRZ/tXOtwnrjMFWcWnIjXkw9BybfVNugVwR5LBPq62OBnnmybFE2Ngs1oAA5AAcRs1oxFBrZah6kNg4fXTuxO7OzwQghbG3QfaspoDI7XQBPqZzV1OYvkDv8tjhZzGkdoVM/WIKldoCE3WORTXJbhcqloP1R8FWQEkOkYq50hdJUPELM3ElP2nWcIGZBQQBrnubiUMhye0+KjwF6u5HELi6DxYprGYU0IGzGnM6ngFuA0X1zV+rvPI0RWvc2GQ+xyWXklFFHlH2AKBW8bliaQU6N53FYxdoz3jyd6s5dO6xRNPELCy/aEMCAkjfxbZSb3ErFmi03Cjqad8cg6DtRw4EJ9BWuppdDl3q1iDdrhcHimjeEwaFYonjiFzNfMQnpx3nl/VZF+rt8ghXpo/XHxVtUD0XHI6Hh/ZF/SaOmPer+UUVZqtHJVPGvRZ8+QBpO4Zq0YiHWdm7u3L6TXthGccNnv79w+a607x2N+1DIy9xAAzJKftWuubiBiaxga0YWjQfa2kbBEAZX+xvaVzMbKGE2dJm8p76cspwQzQHee1EgGR/SXNjE2ROEYjxlwQLifIwtJcbAItBc7rO17BuHJo5RObZ5txCZzpwDo+WFGNXtHiFANZox3vCpsI+vj/GFTvBAmZ4OCo/9zF+MKi/3UX4wqL/dRfjCot1XF+MKj/3UP4wqQ/5qH8YVOdJ4j3PCiOkjT3OCBH2oCa/UIeabFO1aiNR5AceT6hi6DPWV3kX81Xgi7yFdl+HJmsB+PcscQlb12e8KOeDmKjqHR3oOTo5HMdqOTouX65LySPyjjc7uCrH6QPHrZfFVRF3mNne5fRqV15Q8kblekY7nPcsPnhAecEEEOYj9b5ocgmjwu67B7QixxlA9YD4/YOlmZG0Xc4gBNp6aOFmjG25AMndUZu7kBz1Q89EXKe8Nbb62Z2J3efyQiibGzINFh9q+R7aOHUkY02mpmsGRtc8h+zFPFkRzjtAuYgkqZ+u8E57gjVVz5pgbvNz3KOCMFzgwDiqbQPLvVBQkZYNIb2rh5OKVsfDpO5LC5UEfWnYOzEqVv70nuBVONGSOXo058XqoJ6MUYVYdHtb3NCrHa1DvAAKqdrUy/jKmd1ppD3uK7yhyC2iYybp6FHinA6FO4I30RufIIUjdJHDuKqW6TyfiKrB/mJPFyrWs+9v3gKrGoY5HSaD8JVLVZRvs/wBB2R8kIeQEw6hA9QqRvb3JwJuLcnQwncgMAKPOPvwX6mz110iOIKINsKxZjVGyLoSHDTJGCpLNxN29hX+KRtIkayRgzuNQmt69T7GKlijdikf4uAVAyuldMyM95JVDFcxRMBHoRpvmsee82UrurG0d5Kqn6PA7mhSy0rzI8u70fo7Rcq/kfUR+vymOQPbqE2WK4zaR7kYpXMO7Q8R5YlrTO4ZQ6d/LggwaOkPuQnrIqcdVpxv+Q9q61Q71W/ailpnP87RvesZfVS5udp9q2GJz36BOrqk1Mzbxt0HyVmCJupzKs3EU+tqebj6jd6jp4hved/KU1nWcG95UDPPxeqm+ZEe8lVBfI4BrS53Dhkql+szvDJOfm9xd3nkKJTuClecmFTnSIqpPmAKU3xFoyyT970N71H6ah3uUHpKAKHiVCoFAoVD2exU/BvsVPwChKiUaaERlcp+56qGaAOUkTrOBaQpoLMn+sj47woqmPHA8OH2gdqhuWFwy3hWDFjLidwT5aMYBfC65TmSAkWzVnlC6a9tpgCeKaSQ3Ryc04rZhGCsY/cekR8QpGVD4+de+M5sJde41COa/WpPJ/U5F9QPJ/V4vX8jMxHQ5j5q8eMdaP3hXzHIV28gX0TZ0bLdN3SdyXAaNXH3b0Jap775AWb3BGbHN507rju3IQwMib5o9+/7U120hCw9BpQjYGNGQFh9q+trhTQ9UFNggDG5NaEZ6on2dycQII9TqU2BgAWKQ8BkoIh0n3PBuaJBEUdu1yqJNZCO7JE5kkop7uqwkqYg4gBmde9PPE+CPD2lRjN2EKnaoG6MTG6NQ5GNF3Oa0dpUTjZksbj2OBTPSCjA1umbgUNzV/JfxTgbCIH+tOjPSg9j/AOyaP3Pv/smjWE/j/smD9yfx/wBk1w+5991I/Sjk+HxTcN3twHgSFAOs5UbPPVK1v1bXSFX68AHquKpJNcTD2hQy9R7D4ppRCY8EOarAuhPgp6OYOjJjcEypAjmsyX3HlPIPJPLd4CxhtkQJPBEQx4SdSnZ53HaunfiL8pBQc0tlaCCgyS7NL3CJdTB3Uc3C09o3LJytVSd/k/qki+ob3eT+rRev5Ba4OabEG4QlibINCM/mFzMro9wN293JmggD5HNU8j7/AMje86omIQtyMxweG8+xNdUXt0IQLD7X6PSnD13jC1YIjK/V2ndynlt5f0eAtH3j8guah51/3j1zcFhq/Lw3oNxkZu0Cw3c7rHUoQ05cVLLe5yKcdASpHjSybo4+A1T3aR2HF+Sjbq8doaFA0Wwk95UQzaMKc3IWXGypInWfPG3+pUMehfJ6o/NPf9xSjxeStrzDoQBndE4/mtryO6dQ5vu+AUz2/XVL/FxPzUNulI5x7wFTDzy1w/mUXNhpcOdA6QQL8XOydwflyNYLkgd5UG+Vv9Jv8FCRdoe7+gpg0hJ9YtHzXosp295ufcEf40LfVhJ+KN/vnn1WBqnd1TKe95Va/sVc/MPICrZ97pO67lWHWJ49YYPiqg72D+q/wunefN7GE/MKMHpyyHusPzUDPMee9yjYzC0WHfdc0+y7ORkzTcBPiddguOClgsyfpx+8KOeMPicHN8shHlAfe6xBu8KKOJ+M2N0JKZhbxvyYoGne025bP5MQRko3xnVpxs8Fz0RcdQLOX61L3+T+qyL6hvd5P6tF63KOTpOiJ1zb3ro426s945N6PIOQNaSs2Rb2i7u8rna5790Qwt7zr7rLmaIE6vOL7U121BGOo028EAABkB9oGgkmwAujtLaJe4XijQGQWOodwbl+aJJeeQPp2AoE5qGmjL3ENa3VOqYxLLeOJ2bW+cR8lHCLRNDfifIkN8IapTrInSCxfbx/MqlveRoceBPyCp2ZxwxeEWfvCwi2INtxP5JztcPf/wDlZAXRIQ3tjPewH5KneCXwxm/gqX92xzHHeyX+5X0Zv/dPHiCrPMYc55HAkhSl2Jsdu5g+JVW613vFyNCq2SnjZCJXsIFg0FV0msZHrkBTuuHyM8MTvgCsXXlf4M/v8lSjVkj+9/8AZU0esCpY9IGgqGM3YxjT/KLKJos+Qdxf/dUbM8TPAKmGQa8oC4bB7XKXzWsCqXG/OW7gApntu+R58SnYeje6nAe0gOsppXua5gcBvGS3hNk11WO7m5O4qpoZrtJYR7Co35VLTGfSGYTJW4onteOLT9kWb09huCpJH4nPQe24V2ubxHkXaOTFERvCwVE7dxF1+ty+T+qvX1Le7yf1aH1kSn+gVJ6Kw6kIska9urTcISUweMxbTsKMbjGfNyHKOUYgDoOkViMsz+13gi90URze83ce0nNAABuQGQ5WDVwTPSCHEclk06EeRzFI4+c7JqLIjM7V2n2uGIQM68nwX0amDd5zK5qne7gMu9F8naSgxgaOR1m+iFkuehe071HHA2N4sGiyD82OYQhygZtdgPuPgiMrtd3Jz5A5uRGmWSJs3otQY/N7XX01QAJa1hPeVgJaYWZH0nJu+KP2uQ3Mh8cX5pxblDCVM8hojiBOlwc/eq2dlwyEeH5lSzOJkLM9w091gqbdHH+A/mqNo6vsACpxtGip6axJuXkEneD8AVDTMbT1bsOF3QfezSPzC2VGLOqovAuPwutls0fIfVjPzVIKUTxML2k2wl7A72ZqR84ijgDela7n/wBlX1LGuIbG15IsBoql1wZXkA2OdlJIy7yT3m/kWjcRkVHQwGaUEsBA6Cp6x+GJkgGKxcbAK7G8l6+Qd/xT6Kbn4ReI9dvBNmja9puCsOum48jHtIc0OB3FQyEmJxi7OsFVRm7MDu42K2pFoJ/B2L5racV8QlHrQ/2VU3rCLxaR808kB8bD3OTQS2SEgjg5UztzwqV370DvBCiebMlY7ud5JaVv8sYpXfyq9ZP63k/qj050LTcDJcXtTN7lEPSUI8xMDIDYWD9FEBkweATtzU92rjy4oXRP834H+6McrXcDhPy5Ltv5GGnl4uIYPmsb2R+k657hmUeefLwHRTI23kcAmC4iF1NLq6yJdmSmhtwTdP0BUzSRiKmf1nlO3FYsnajldVV7IGaNsEGNa0aNFvtLNJJsBqjW7TfUO6jMgslZjYwf5iucqLndyhwLXC4KIziN+wotJDmlpHFB3YVLHm32g5qoj6xD/WTfPiPgUyRgMcjb8L5pzulZxvvOad3eCO/EVjfYMPaX5fNRNaemxp71zYDY2jF6W5FxJJuTyub1SVIW2dYqN4AqsTXjISsyPiqqaEPpKpj2g5c41bfD7DNnGIN//K2pO7DOZQOMjjZCKUyYwXacLIlpZI9r2Hc4oXJaQR2uTj5l+5Q01wOsBcqNkrCIx0jYlx0V6YSgkC1g0aA9y+odJ6Tyfevqws+W7SFHX05ikLgwkHomxTNnkyUnT4scEyobYDC9urOS205B2uQc0tcAQRYo7PqcDjeCTQ8Fz1SAOqxb2rA8jVN9Epo0Y4pkTMToX27woB+5k935qmeH3ims0YndEZC4HFbKk65Z/XCfyWx5dX0xPF1gtnS/dOYfUlv81F5ssoPaQfkpBk2Zru9qrIeo4f0vt+SrI+u1xHaLq+T2+IUb9D7eS7MPL0lgfb2cmS6MvcnHbM0bBcuJspR1ixnrPCYOvVwDucSqMa1t/ViKoG+fM89jQFTmmcImvHa5WjaAwaJ24NCfxTyesUVemh9byuaqmEmzTk7uRewh2pGE94V25671uKseQMjc4nQLNjPRFyO0rHVSP9AYR8SnwQlsepKe83e4nyBzN3K2YRKNlhKOK6DhZyENO+Thp3oyTyTv+0ujFT82D0n/AAX0ela06nM9/Jikdbdl/wC/G6wwF28+SyQWe0O7woxWsgguCetvAU7c24XJ4PThPeQmp40sQpGnK4PEKpbpNIP6iqh/Xle4cC4rFqi3tCHnC7ULFzDknhpcdByFzrBBrrBGWVrG6uNkIYWRt0aOQhXTRrZUbgRJzXjhVP8ARXGmqTFbWzlBjwy1cZBIN23OiZKxjWux4DiFoyEI9kR6DoICljHFYUCeXI9yzC6adf6RT5St96FTHwkHWar7Vf3uRXPQOZ5wzC1Y457uR0ck5brk9vdofgU2cHc4ahXFkCC1yDLlg6KaysZj6j7sf3EWU0NS9rcDg021sph+6d4Zqws9hHrBOZ93K9nqOIVazSqefXs74qqHXEb/AHJh68Lh6puqObUtB/nFlE4Xjd7DcKeH+ZvZmmvcBo8ahU2G5e89gCjt0G+J5MTO0ct45UW7Ue4GxDirjknqX4YInyHfhGi2i82MTGes8KqpKIySvi1As0lTmFpkqIxcbgSmQQPkNViwi9sH91Ztxy/q0Xf5f0igDzqBn3hc3UvG52f5+RJWVbQT0L6LEZJDvJPgiIQ46vOLyAESdCiw2dogQSMwVZx5cs0dyc+JsPihFRsG92flhgu4gBMB6AJT08bghvaozrkjV7UxHqMz9i3qzS7gLrHKg2Jo8kRROe7cEZHyVL9XacmIZqF46UbT2gKndoC3uKHmvUkIxOALeITSmklWWHuRbmNEeYawauNysysJJ32Vym002NzMe5NHVhd4kKZ18MTW99yqt3nEdzbKqk1L/FylcekQEcebyiCenqEwC/BQYD023LTbpBW2Yz1bK/Nt4BFxsryYWNLrHXQJzBYxOLjkBxUj/v5neqw2ARhJYyeQtsDYkG2fHuUsN3hxkaNQ61wO9Yi0tGIOGSp4us+54NzUbK8T0zHN4gnUp0NUZmAXz1VVNobHg1VpJeyKRxP8qa2qe2YZOBvxCnomAyF1RT/xPOYO3imSPhkGccjCz2i4+CdT1N2usb2uhNE143hWNwg5nEFYSW+wrG+KfdKzP1hryR/R2B+4WKxPpXUcYJku2zGhU8I/W6oNk9Bh0UbKb6TBMZIwc+IUZ8/2hNfo9p8VJHmxxaexc8THJ1x70HEPZ0XjQrnYATk8ZOHkWdyXbIrbRk9YrockUWyqVsdum0F3a46lWj50ddupHBXgENtXalM+jsbgcMLbFNlp5IrdYWVw4Hl/Vou/yxeSF2hF/kUWWd6DrHu5LsViQsEb3cG+85ImMs9Lo+3JZWGQ8kNNiE1wunMblmAuje2a3EIAppTAbL6RV2U0H8zEx2psUDmM+SyjZmXBbo2p8nWdfybMRjGLeV9UCdTmg2kkPgsUyITCoxvUfao3G17d6Ly2CM9Yi6bFCxg3C3lZCIHtPJfkwOseqUMZaCLAISzXAsDYBMLyA4X4X5cweBCc7qOb4qTO5abadJO4jwJUjt496nzt7mqpOkjgpD95K63rFQg6lyjDsmoRwtY1dP8ApTrYmi9k9jzgF0QLPa4OB4FOP3cbj2kWUrzd9hfXtKtHiV4AyKTBEL9Lj2LZQiaZHukeNdbLZ7G9CJQx1IktjDLnCiCGRUYC2jKCYIG5aHCSrVrTcAuCxwBhOcZsmUkwhtZj3CSLscD0h4g3RZVy4RfpKrjhc4Q44yA65NrEgKUC+GEEatM7bqqkLgymsCd7vaVVzOtha0AWB1unuopI5o4y9hBjvcA313pzSQGwjwJ+aJgIAYCcjZo4qQUDyx5BFtF0LoGd0Eh+rnGB3ZwKLXua4ZtNioa2d5l8wAgJlPDFKxlmjoktCMczXsKEsLXt3hZv4nyLRtk8CpJ3FsTcRGdkWxzA5EK1W8/zlXj93JgnjpZXdC92d/BY4Xg6ELDY20cjhFj3pzSCTqL+R+rRd/l81WRuOl7HuWNrgfPb7wri6uCOKs+/FWpx2lYp2DcLuPw5SSrIuY2w3ch5q0uh0KZq0qJrOmFFhxNcrp7zYIxglyLbEZFStHEK+rBdFuhKkAsCpXnpOKJ18vE8NCuQ0LCwDgLK0LG8TddJHyLIumMhTt5KdxKfxTg3iuLU1GWocVbkxoGUgbk1rHOtnoE3GCOCY/UAjgQCm+YSz1XFqqAehK53rAOVYLjmmvHYHNT2/eU34XAqEGzont72KK3QYT4AKWdxfk2IZAAalO4lF0oxG6zaB38v1sXcEMZ7leE96HWbkQhKy7bYgiMjyARTwQ5vFsRB0unbTpw6MmN2O2Yv0bKgooQxzIcXGRzb+8qGWIiHI8I4r+8BbQjrjJNBaGx672ju1KdiD2mFmRyBPyCa+NoMuEjUtYTf4KKeVrnyyWbwFkKVxdG6Z2LiR+SE7wZYXyYTcXJyURzNDG48XAH4o6Moacf0MUjJnMsG2OgACk3pwRY7NWeXN3arzXLHRyNHBdAhEISSNmH7wdL1hr+fipqOfn424mdVwKptpUj+jjjcLPYdQnNqnwjMteR7CsBMLu/81aXvHkc5SzN9EBwRgp5rDpOs1F8U99VeeT1ysnNG6xVdMwOZDYHe5wCrdTLCzveVX0dIBU83O1uTnMJvZMnpRLCbsebqSkAxi7H5tcvqoj/L5FqaHysuTn9nRy6nIn4FYJXt4OyVnBWJ71zYY0ejcq8zzwy+aJKLRe6AJJ3K5Rbko3PDlG1uG6c1xLCQnyDpHkbqFgOS50hEaqIRAYcwg59wLfZFXJKvUMHA35DzzGcGfHyrMKwsHIeQ8mGMrNEnk5uJzkc0XStYNylkGOSzG+9QQi7hjI3uX1psLA5ot6qeOBPFF3XijcO0KjffnKa3qlbNlbdj3M4hBkYET2FjRYWThqFhkuVikPJHGfrJGN7HOAUMk0fNyNfkOocW88E1wJAf+A/kmxxW5qQ+A+ZCJ6sP4ngfC6kxlzGRt8SfkFK+QYnNBPBualJymd7APkoGOc4ueSRYm+vssm4RgiY4fztvZS1WLBIyG25rAh+8nc5Uzd7yoGaNKjb5gUYNgxY8Y4PIC6WGysw3zICAx652+ATjWS20xFPITk/NHGW8VgzX1RafaUWVD2AaaKd+YYVUFhBLQE+BjmEix3KeMnmXFn8wTY7loLnnUp8VWx7xYEq0jT28k9SMb/q2e8qnpYsmgvO85oBhtwTWRjCLXKE0FUeFvmmmnqn26TXt+a5qdvAgtKqGxRta+1hwCrD+99wU89W9krsQ5snQcQmw84yEYY3AOwjS6GAQVrQ6IiwJCihjhELsTM7eR+qQ+VkeTndnSRb23AVpgeI5MbL8Wr6+TgDb2K7b8SmYALJ0gA3BWy5InPtIUy12OT0QU05OQYcjdRsaTa5KJJICu4J5Gisfs7BWb3q8pdyF9ZITxsEMOa4eRilDfIHKMghaw5GlqHUG5Wao3VpfKchcpg0GJS1D8IOFu9Z8geSCgGkhYeQjQ2T+KaSQ/U6Ih7gdb8gY+pOl5fb0WqZhNjaykqmSPe/NttyZFE575HEN4NIVMGk2cSVFh6Mbj4ITTsvERbR2is0rNYNCcJGYVLSSudI4gFtgqIZBrlANGe8/kmVLnNADbC6YDm9qiDc5VCdJUCLh9wUDvCLmmxRbK4E8EePICDmiDiRxdJy+oe45m9siiaplhqy6n+iMmLLMI1R6oQBu72LcOQSQO4gXCx07HJszRVTi7R1e0q+miDqojggIyniUxgCwXOUFWf5wg5lUz0kWNxDVrkx8Bxtac7i4uqdxzhZ7EyGTHCMDrWuFK9g5x19Amvi0sLKaJ0jJL9A+R+qw+TksjyWqZI+LbrCfVdbkvGewq4kdxJKs0dwTVGBYhQvJB3otcbZhWT2iwcU7QprhiKuiEMFysrBWN0Q0ISbvs+lyfVuPbyY5Hu4k+ThaSsy7ygrvJV3p+VmFSBhcWkALE8lGKRrIzuzTmQukGbisRadwC6BdvPL0nIYCgQ3yXPsXagWvyWfU/wDq/IJxJJddS1BeInhoaATckKeKkkmMrSGtvbMq7ATh4EHVFpwMI7dFapYCcRv5vcU253pgaeiDyXX8wQG+6tVOz1ah6YCGEDnL2PBOez77EbaWsnysxDepu1TcXe1SaklOTk6KJz058eJ6Bc4oBhKccJLjlcBS1mzntfJiDCABwXMHG8hWkPLdtkeZcz0HEKMbGp272tsfaVgZZiMj3OO9YKdyBj55+hdhWDZ9T2y/JWllVhL6t1duE8OQWQMLc96D2cQjTuEjc4nJrTjj6p5fqIfJyXR5MG04+24Vny+3k6w4hdC3EjyCnDeifIDn2JsuDgU/DqEWGx5I8HamA5i6BOJuia5icFb7H9W7ysMDzwafhyhBBWjQ5sclkAuCJ5YoogAwFwT8OQCkfA4OOuSNrcVPLXuu1Wcxg0aQSifEoNaGjluXKzVbycIxFEHIBCcz4wDeT5BODiGqdnO80dQAqv6HKS76vAcWbcx4BExZAOtxICcH2Ajue0IsroSXxkknq2G4qFusjU2Xq8jUAhoFepN+CurqQnEclzYaCQjbPkwsJdYDicluRJAAJJU8wI5l5BVdIAIoQ3vcFtB51iCm2KYmSvY8ygnorHcncUeYqm9rfmrxr60+Rhrpo+OamqNn42AlrXluSwam5CJAVo8K53YEuV3MPOD2fkrUE9/4q6cvf80XRPd/KUPpIYTYEqNpITLZNCHMAgb0+AiGe44Eps8D4n6ORilfFI3MGxCwu5Lww/YYK6F3B4+K6bjxj5OmFeSMdpPu8hrma9JOC1vytvxXYQiE8ZXKJzPkWbYi6ITiPLyQ5LDBxVqOX1beVc2VgESifIAbjlNmpl7RiwCc94aG3KAbZwQPQAyCt0z4ICWR/aQFzuKSXQ6KNtrNAQ3JzbEchYy/FB1vJLnADU5IAtjb5rbHv5AxkrXEC5adf5Qgxjh7wUKd7rtPTAwkJr6KaLC67m2BUrxhjFz2AKRhAkDmu1GgU1btKGlZIMb7gOLrgZEqruMdVEhTzRSvnZZmoA1QZOQLEcQrjkJ0XNT4igQSCsT1lZCYN6WEjeM0CgpehLZhiaDic4noqqfE95laXYyHgqq2ZXDnXMNusCTmoayHnaeRhbvxOsQuL4R3vTWsJ+kQNTKmakMcofZhXQPev+7HY35r6lWmHd5GDareDmr9QnZwlv7QmHPA1DFov1oNQ+jOGoORX0alnj/nWUp7UHRFp0c1GOtHeOU/RvFCanaRk8DVF7Cx2T2ZFCOWOoGj8nLEOT6uHlkqX4W2A4lQxZOe9534QAqe2sre8AqE6VX4mJx6ksT+51lNC4OfGbNN7hDBE8b2q3geT68djVbddZJmIg4hZRYg3HhJ0xb0QbOWp4pradrnHINCxtxSvDWcCbKO1obHuIRPJdNGROYVxkUWHMdHigeUjRE68mViAgWBwIRHk4C08F+oOI32VgieSyK6R8oEmR3VCMkjg3qAp0hQhgc+1nE2WBhO8oySJ0WJttNCnyyhrGl3YNSi+NrCzA4DIcQEQbOGasrtQGi+qCsVi5bhXq4+AN/Zmg+Qu4lBlNK/hG4+5FlQ8NdYYR8EXgl2fFNgFr6dVNqIxicbOGeIhNjuWPuAi46lRUe2qaaTqNcb+whMPmZcQQU1sTgYi67TkCp9qh8kMgDIiA66hBFpZSCwX9beop9tPooI5cMZcC9x1LfDtCpGW52AE9rlBR7SiZTxCJpiBI4m5QbEQmluQsrSIS0jJudAxbsN9CQvo0RkZK2Q3AtZRSUgkIwucTqeBTXsscwVC67mMDH8QNbG6ZPTU92NbUPkERf6yrKCB8UdTB0jcnA/8wq2WPAa6Md0bv8A+Sq6CiZMa8yEvDMIZhysTxT5mNL3l9l0Xd66dX6oX1HivrB5GCrp3DjZCP6U0nXAfim21F1cq+0vFvxVqchYY3niEGxSd6vGsFe/se4K4W9XpB6wX1DO4Lma9jxpILHvXP7LmG9gxDw5LtuuhCs+RrWR29E+1DBcK8QUL83xMd3tVE7WAeBIVMWOwF7TY2zV6CA7wsz3nkleS9j2u3WaL2T4CRPFl6TVDUwiaLO+47kHZECyq6AOebSxDM2+apnwNieLC5HW0UN30kp+tw3Y70goIGR4hcRxhwaPOcQLI1Uomr7ucTeOBoJsFUWJLGQs3YtwQdgbHO18hGbQnHJ4z7imusQUHOJJUTBYvDT32THN1Dmk2KFPMy5OBxy7idPmmxML3nC0alNlfaA2aDbFqT4J9+gbNI6z8lUG+HC9EZTMLCrhW8qzAgdmM77chI1IVtDmjbPy7myMFBhGROQRlLidGi6Cs0NGgCJksg2K7u8rOzcic0MEkzgCT0Qi089HqNyZVwG9sYyK5t5BQRRayy6Cs26PLhe88G8mHZ054tt7SApKqskjhYZH5AAKtzbLFgZxLgpqFrS8gF+9pTWRjG4vaRfRQto5n2JLYza+7IqgMFV9NbA44xh52ypztmWKjEbYiW4cGgyCp6OGUPqudLrEOYcBFvFAsM7JJSGNt0n3U7KWcxQiQFwBOPDnZSYs2YTYXBkK2jHt+oq4gGxSF2Ehw3qtcG4ZCCNSZL39gUstTFzr7ubHa/iUeb6yDRYlRb5CFHDRtp3YZGtvqOJJULgLRC+7IJgo4sLNW37tUwRC5GQCi9Nc/PSNaCAKhoU0YuwiwIyOSm6LgQRYgp79kAPeD9bcYe46r6oEEEX3IBr+9XkqvUHxX6v4rpjyLMjdwcgKt+WK8fzTJHEsjwcl9r/1tVoVanPqoOZN2OX1ZX67J66vTxHiwLJfqo9YL6gdy/VcehY4OQfA4HRwsiyVzTq1xCuwg8VYQ9yz5AGZ+a73FA3arx+RehcPQcum7vPx5KtxE1I1zGnPIhOnhD65gkfpY5o7JqI5qacsJP3JDr2+YUdTFeofzTzlhGt+xVVETWRSsqYGE3/LsKh+kiso2BjHEl7PQd/fIqaahpXsJMsLiL8W36PzR2jtXHIXG2jW8BoFT0cIaQZXg9ItDjiPDMe5QSSmJkgY/ALksGG/DLQ/+yFLHPDTzc3HiBaHtaG4T4bsgqyte+MT81OCRhN7ZbltNjPvmlwOXEhV1HUlszGvYBm7cmThp+kvbKLnpHNTQVTSbuY4lt9xy0vxUDtkMezpPie0uHiqjaJjooi4jq3ZvdvKZC6KOSqADLAkt0BChYHxjFKwHK9k6ONjmQOLBxCpqgYXnB2OTWDoG7fIz5TgCJgw7r3Rw38g2RQ3obuQWsVinCJmazc0X9qwUva4XKu9BY5/FAUWLfJcq9SR6OSDNnR8TmrixFwdQUykrhbC2OTIjvV4iRq1WC6SvnuC6C6IHKV0H8ltmP7XtH/zBN/xrEZMFvzQaWljz26Z6oHZrSCDaT5FfSbRxMwAMuLneAqqKlc8EYHDA+7VDtFtQ+Z0jS0gDAdxTaXbj4I7kRyYRdVAqQ9sOYZmMYUk9DPEYzhLc7vGSAoJziw/W/ILHITjBIVhbE254onDYt8Sg2eIm3U3aalY+qVgOuZ0XTaG2zF1MwttGS52Y4hTTYSGEGTQHLNCggijq2GO4sDqqFw/7lg77hU5bdszDlcBCeeA08TjHG4vfuuoWZnECdRjUQbbmpD/AFqGqpuYjpywh4dix33FXZ4hY3kWv0k1nPhvoBfqvisx5F6XxCLKxnExORG0n0b29Lc/jlfkvtgeu1Wh8Fipj3L9WqHH0yuirV8vfdXpIO1rfhyfUt9cL6gdyvQTeoVenZ6qw7Vqm8JXK5cFYQdyzPJhkLTo8WCIwScRmg4W8R7fIvBOPFWnkZwcc+RjATFBlIcVibKqNSww5C1iDmtnV3SIZLU6SGd9z4A7u5QbM2w40BmYW6sfDkw95uCqg07nGN8M08pecAOYDQAQe8FVe0dnz1DnZDTE7rm+YAU8MMrzNC2FrCSTL7tLBNqGfV1sLHvZpzoxF1rhvtyToZWNZPI8ggB8cgsSDrbhcJ9XVHFABNO4mN8LbMfwFuKl2nAGVbi1kWbH9nBU8NjYuk9O9kQcnm3anQkiaHEwjrBQTNFRSsaXkdS2R8FLO6q+jnERmWtNr58OxB9G086SdJGjvFjfhr43XMCSdgD5nDBGz3kqJzhLWMklleepa1lGPutn4f6QsuoWdiikdiewF3HehFk05eR0uTJdBi6Kws0uhqLrEbH7D609yx1zr8QFaNWJPYjYlAyXPFYY2sGgWKd5/mKtRs7APgOQGAP6F76uCE1G064mhWJHJ0CrtWHyLRu7+S2zR/6rEw7UqHSgOAjOvrBQ87jfgwnToj8kL9GwB4K7Acw7egdluuM8bVPivAXi/o3U/wBJ52QPcSbknMrakrC9kTxfXoahbSkideB2BzbO6IVFS000dXJJHieCMLb7lshhviqnH1B+a2c/oiGpPg381Sx5MpZbHjIAhXPYRDzTWtw2xFywtsFzbwSLjePFMjxmwLCLZ8bJ9TfnAC0APu0lGLGQDloSdSfFNlwRVEkobGTbIFQYzgmf4x6+F1s5sLGmob0QBq4KleBDRYXm3Ww2AUDW5tMzzqSMvAFPZkylY0jjoudne4jNxJX1QK56AFschzzI0RgMpLcN2b1+qeKzb5F6ZywV8HiFTmV9Q1jOdvgLt9uS+1/62r6gq1K/u+StQTeu5dAeov1+VXo6f1RyZMH84X1I7l+oTeofgr0sfqr/AKxV+uUTMQOCLeYBGeHkcTq0DsCJN+ccgYgyXUDN24oAMI7Qfd+S4I8lw/1Fapk9Yq+ajYXCKKLADqLEDtJWzphztS6MOA1pui74W/Eq2hJqI5Y5Ic3F8e7tIHxFx2hQ1Ozar6YyDG2M4pMbsefDhoBkn47mdroHuLmkE+ORVMzY8TDLm1uAtG63aqqr2nM2GQyMkOO2HCBfTK5U1NE6J5A9IW1RiMTbxtxdEF/DUqnppootp87DiPP0zy76vhdU9VTkl7HMPnB4sfFPYzFDUdDg43Cmp3EPZoL3N9FLVTlkcjIyL2Ljhz8VMW4OaOGK4JY7E0eIVVSRx1jZmyNOhIzae1Y36WDtQEWRRsjP10mmdrBSQlkk1TgY8nCWSZZJwt9bjadSQi4a3V0b+Rblyb6qu1ZFAIXBCD1Yog2KCB5Q1zieCH0tzu1YQ7PKyuy/FXBXTb6wVzre41V3uParUzVkr0rkfoUawyO8VmVeMoEhBrm28j6vx5LbOZ/6zfgUGVdU4txWh0/qanPdE19JIMQysRYBOc3qlodvKcQ3JlrXJJRqQ2GWzWHMloO4FNo2Qxxyk5G+d9F0jeRzrqUdV77cMRUhFi8kFElAqxQvchAakK4C54AE2unxPczDiaHXI4gJtM5+ElrZCo6qje65IJ3ppe4lrrDIFoy1QGQAvvTcJ6Ya4NuAdDkjCXN5oXUxFgAp5CS5+R1AyV3BWhV4JG7g9dOT1fmF+p+K6vkXo3lB+0qXhjKDX4W6arUq21T6zVeE+CEdI+/D5IClliPWJc5dD/xr9fkX6lT9w5Pu/XCvD4LDs2U8W2WGnZ6qx7UqXcZHIitJThWwhh1Yn77KwyBKsy5sBvTQ+4di7E9ryyM3a9t89xUsTgQ5z+wkn3qOxLy9njdQTvwMnxPOgIRLgLNIc09IeCZHVymMB5xE6p0zejln1QFV7RMpiyge2zjfog9iihhf9IqXvGCx3BUlBRNjpa5hkD7iPGMJO7dbX28eIOMsL4Q9tnMD78D7LhYaD6Q+IvYG5OAvc30RbDO7gLN77oUVSJc7b7L6VWc4wGwsBfLLijPWiKpq2RxnSxBDgd2nEDPKyi2Ow0EssdVRuGIN0fHfO44FP2aXPpqnnYJQQx3xFxvFwqgQUsAmeIGasa8i/G5Uu0A+tklDIm9ZmK5cBrqoKCifTQkzOAIvJmRncjijPjOBzWPdicG5BU74GOaTphcFSRz2iLnDff5dibVC8c2Fzsg12QVRRxRfVWwknG16dK0xGVzH7u9EOY4nCTqdxQcwOBuTrycPIGDLVZqxb3K7DbirBNI5C1GwKDsni6G48hKPFEPPcvrXDipISG3u3isTHX4LIhWWKkYeAt7FeQ96tThZK1K5Wo4zxF1eXxPJ9USjisFZze7yPqj63JbZjP8A1R8Cm0tTUPezG1zMNr23gppma/mCWNbhwY8vgnEEczccHPUslK9zoQMbTYgqdkUchjxMjBcSHZkAHLRPrxC6npyA1rrluYOfEKuY0vfTyWa3EejoEWgi5R4o55okjkLgvFP5lvN6jOyfOWMyxlRHN4YXJj8gWt7kaOJ0bSCCpKindG2RjSd6qcyKmL3qsfo6F2QW0dWc05bSAeRTxk9ki2pFrRu8LFOp34Zoix3aEHRlPhY8MNs06cz49zR8Vek8V1fI/UXhfrVGR6XzTWOOE9IoYAFbaJ72q8RI7F+pP7kHRPkxdJt1anb6ivXv7gv1Kn7hydKL/wBQL6jwX1EMO+R4HghFTPcdGNuscjnE6m6xSuceICP+KwAcByHiPFB7haXCTlfJTU7S8hkjb9F7N2e/gmYgX+4+4rBIWPkBjIuLHfuWOVjW5tB6QvqmHbIs42wvt+EoybNhl3kFSfSXXucRNralPyDwQ/g7JBmTBZu4cAoK9gZUxhwboo5H4aWCTHhLrktwZDvyUX057C+JzS/my1gxuYMnOdbuDgnvEdLSDDEx5w9h4exBlxzjZCczhNxfNReeHeChwgsN+9GmlY18YLSLDcewgosIbORUMayzQ91+zvy3WsjJE6J7Wc25wcC3da6OHXfldSxUENDDCAWDCXnUhUk1yLsffNpvYeJTywc3jJINmHO9uCcKwx4Sy2WE8UWVrydScXfdFlU2Bxzccu9RbToX0p6D2WwuPEkC3vXMTMErMLm53HnBM5ttnYhq02sixB2qsgfINsQ5LMI4q7SrtRRXQ5cKY42JsgCukF07ouiOYLSg21nZkELMhdOyDYABwVnk9q/V29oVwnYY429Z7ssroQU1ho1oaFeXuRxWX1K6Z7laRnd5H1R9bkvssf8ArN+BVud8Pnyhzo4cLWjmWuzeWqIgwhzceA26btDcHiNE6TY7y8GRvSBGAHXvITf8Kqn4DnFZpsBYZIlHkI5CrZqzVzM7H7mm5QQb5wCp2XvPH+MKjpQLHnid0bgqt4Y6HZhLH6EzNzW2CQG7Ni8ZwtuUtKZ3UdPHGN4fi+a29XXNOC4N1wRg2W08ZZPNK1+9jrhSSOxPOIneSi5qkpal7YX2BPAFPqpqoSW6LBowDev1RZt5clelk7l06T1vmnjzkYsirVhd3FB9P+Ffqb00QvgA6eEm9lhpmIGuk8Fajp/VHJZ0P/qhfUHuQqtsnBmynGEd65jY03F/Q5MIYOOaDtqR9gWRTpCOgHesLBBjbOEbfDJNgBDHOaSL2cdR+Sieb9R2/grWGLFwI3LDa2hF036a0MIyjeS30ckG7GxcGO+awVDJ3DTUr6W9sjG5DLJTfWRMllLiOi+IkDxvYqpMbudfM1o33TxXMocfTdicefYY73y1vnbcMlT0+3iImtiEYxgh2vRyF+Gptkn1NW9wcMAPQtYWHYBkPBOafSCMzXYCMQ81ODiNxRisx7b2GSDjiDiexMe6zQ5vYonxkSONxn3qalLCwslDLgPLQcQxb09vSa0DENGqVr2Nc4lrCXtGmdlDNO17wSW5kN35p1bWPha8PeWfVi9iSBojSVkN2SxzRus4O9ynp6mGeNmFr+k71hqoquntK3sBCkppjCeodCnItR0KIWhVigcihuWa6va1WjffkPJ0FvVkS25UUT7ByAmwPJLXDIpzJhGwrHGCnRtJYQBbO4uo+eA6OK9skQ9dNCWEsd1grTvHaVzmzYTwaAe8ZINabr6VXmoxAxxDCADvCb9206aq7yV9ceAX1QQYblCR7SOHkfVHv5L7I7pWrAHdp5Apa1jp/psjHtAvZjdLDeURIHmsqQARm3CnO2bL9aGYJCCMvmmtoHNFS03AaW3bvN1BgvzrAAqS/wB8D3Aql/i+4plRMIoCZZDo1oN0+I2exzHDc4LAskGhWGVlUuNhLIR6xUxviJTrkFwCYQbyNQgpmRiGW7WAXxgDRHUUr/GT+y+l7OmhfC5hOHB07jIqlpoJ4qqRsZeQRqL5HeFBU7Wlkpn44jYA9zQOQ4So2zttI/GesCNFaer7Y/mv1RZt8j9Wk7kGfRXHQOHxUW5jkJjoryX4tVqYhWoXnsTfouMG7y3XgEBGwFfrUx/mWCmgbwaOS0sA/wDiBCioLA3meLMHzXNQXPWfmUHzx0rdIxiPeUXGwX17RwTTtPUdVdE9yklacLZPao8eHE8H0inviu972Yd0hT2XBIt/KVfU5K7yDYt0QZtCbiIXK2wXdjD8L/NOdAW9uXanhhAFidM1LHUxtjaCSRZwzBVbFsov2nVCmYwENHWe4nQEAqaomho6Goq5w3MCQgt8PDVTwzvjnaWSsNnNKa+6IGOxwnehFJzrHDG3RO0wjvTH2bUtu0bxqm43CIkN3Kna0NkGm9U7btjcS3u0Ra8tYcY4hTTusyNzgTYEcUaeXDON9sQ7U9mIgFwtcFU0sz46qq5h97sc8Ym79Uyurw6qmic9pD8bTia/K3fwUEzREXMkDbE4E1rcOeSjfYlM4ppbZBNWdkSiir58AEAIzxCBa/kKz5XHNF/RKu0vjcAQL2cUWdDH0gcgEMdpc2tKZK0YDcEIPYQU/wCkY4I82m5DVcA79VoSiwh7TZOme+QOtY3CbEySGS5OoHbwUtVGWzNwN3AH2hR00ZiizfZF13ORPVVldi6Hk9F3JfY7+x7PiFiDrDQqR4yC9IqSGB0TRGQeLVUssAWABMxHK9yTkmOIIbZfo39CjE7PrcIxEB+qpPpMn0c/U4jgu3OyhOj/AHIUNdHUsNzGb2Uc4LahoI7WBypKqIvpvaIRZR0svNVEpBtewGSoD50x8AqIaRzfiATcRwssOF1cZi/eUfRCyOSJCeU8+aSn+g72KQjqOUvoO9iksegURJHkOqPgE6SerJ3RhfqwWnkfqsncsFNC7hn70/gEXsBKvZdED1vkv1B/ch9AweeukOxpRc9/a5MjkY3C6zUx+TYn+5Bghltm14OHuU20Kvn5zcn3DgmUlI+Z+Qa1OnnfK/NzzdMGIyjrCwPBYaqwKadrPuBoFldNDbOLS7g0p9MC0Bru0DPvWTzIMUm8k6IFpPZdC6AxC29F09Q4nSH/AO9qwbBquy4y9VoWJ4PBR6kjopmzYBJOwPqvOOuDsCfU7ckaJxFBE4sJO4XsT7VCKdsVGA58LiXOczDiFtSeHYn1NZJI9xe57y4l28lGacNCMlIGE2FyWgJzC4YMwi4XaMwn3thKLnZBEIC91HTc5lmRZp4H59y20xkVaWyS0pZmSQ4ObuNtfFU01XZpa4OIIAPCxTaeiDm4QSXZHxKEkD542Z2Lj2706DDPT9VpzJ3Hgp8OLN5eQARxCdMAycEd+oUWFRcVD6SiOjlH6Sa7MFNGrkz0gm+kEXQ9pIarsI9FBpIdkoSUzc5X0IPICjbVAXcD0gEZCWuUsdQ54NwCbrHC95O5SUVSx0RLgNwTKqASM8RwKkmnwwua0u1xGwVQGdLC6wtk7NOYXNeLELMscVgeRxT6epE8JsQdeBU9bGI8YY8DMDenAkvWVlYWCzsg2mBHlXa7kvsSp7AD7HAqiinnbXSyRt1bgF1sK2dTVfgCoJ4g+mNTI078IVBRyFsjai62SNY5/d+a2R/Bm/8Af9S2Pvp5j/771sf/AGsi2Vuo3kqjgnkik2ddzDY2lVHL1NmX/wDKqMa7L/8Aqoy0UbqdrI43AHALnD4qcZBlPLYXc2S97dyEMzmfQqfwF0bdGjg/AfzT5HAvpKdsQ6z8B/NT4yIqOnDL5Yo1VnSClH/iVZHkGU/hEtpQxteOZwnjEFtP04h3RBbUP75nhE1bRZbDUd/RC2odak+wLaVSyeT6U8NiaPElVvNvd9KkT6qUySZu4oso6ubc9zWDwVqcK9vI/VJO5YKOAuGVhdUPm2I9YpsbyGdVYwnNMdstfiE7/C5S3Wyc4ukOuiHOuz8xUztl1c88Ye9pOu6wui8NeAdFJGA1sY8SsYFzq4BCKG5X0uQQxH6ph9qxns5Oana5A7V77WRwkX3KrYSXsLiN7FI6JrJHMLmcbYjdARNbo54u5FkToySfRRTXZONjuWCKvdvEbQPEq2xavtc74gItciX3VygzaVTHDlikxnPUnMD3rBG4WsTkVaIk70wTl80b87OjPpBU0bHvp+g0W6CMkJuzpkZOO+6e12K9imztDH2EoOTuKZLz3ONAcXDNQiscyNouBn3okZ7k+Vww2C2nSUk2yzKBG83w20HYdQCpKXaZ5iMztBY0yH0rZ+4r6QxkYaehmQ4WUkFDMwSdMNOG+mWiPOmOQDA+4cOxVETzgOOBz2uBGoPELExrrh27vVrMvfgiNVmgOQCNYjhcLreMwii8NB81xcui7tCy7UTkVZWOaBCsrI4rN1XO1Er3aNbmsUr4wC5rrglOpuiOqRcLnrmSMFHnOepsjexF05zAH3ie3JTU84wPfL6V1FXxXBLZd7Six4c1CRt94QkZhCMUpF7EIPbaXMjeoyMReM1CHEl4WMh3E3X6n5WT+Rs9PLC/qyNLT4qWjr3xTDNF5s0KOkgDWZOGqE8JGO+d7HVFXN3K+drIBCXaFNFmcUrUx+0Z3NvYvKLOoXBSHt71tSliEUMzAxugLAVtGR4MwieN9mYSfEKAPv8A4aw98rrIjOHZlMw8QxVM8DjUMY1rRZrALZp7v3ICkP7tqc43LWqeeIsLWjuU25VCnKmU1NDNGWYhLbw1/NAQuubAoumZHAS8ucAAm0VBFTNtdo6RG87018YD5gzNU4Bc+rIa3Uhi2eDnWv8A+JUkn3dafGIqMDo1bSeBYQg7E6ZzHMByAOqAp5sOQBdZCwa7JB46yuVanjdbVWoJPVV5sI3uHxXOTmPihB+iUzuMMj/c5fqwG+yNxfirPhDsgXBPli5mHox7zxV3IAcma/XmcSBZNhiu+VwsNxUk8r2RF7wTo43NkY366pxfaRtnDTuARyda11G8hj8r719Gkcw2IIu0hFuy61/d7muKH+F1Ld4eR7XAp3gdCpWtxlt2DVwzCDQSUdt/pNI2MERB1yR2JlNWRxRAMY2EAN4ZnVR1D3CUlzQ0Fr2ZhhJ3jwt4plHsWNjHgPbk22dzwFk6vc01H3TjbEPkohs5gaMDALl2t0OCjzAbZPYwxbiNRqvOuS4G9ymyxXCIHRNnA2TnxNBncKi+FhGuA6t7rp7dhUmzoWROlnHPvlAAMlshmO3xGFCmoGTxsvIOhIGG4HAqU0omazIR3fYaWNinve8h3SjcAR/K6wB9pKLKGOGQZjK6DLW3JtzZFzO5WWfJ0bLpAhEoObiauuG62V2jTNt023grG5RLMQII5C3IlW62icSbaJtjbJylje5rMw/VCCKTtUccfpON7gpppsDNDod6fRynVzCVHbQA7lPV4nxWwDzibKSimxCdoI/mXPEQm1wM3IjQqtpq97BKSwHIFVlRU4xKRkLBbQZVNjMuqnAAL1OX5uTpI+kc25I/RCjxV9XFC2pQ4lDiVYyd3LHtWlI0mYOg9PpJpIXtLJGmzgVJUhxZmG6qaqnEMYu8rZsABqMdVLvscDPzWzGabNp/G7viVQDSgo/+FvzC2fvoaT/hYqFhDmUlI1w0IiaPkqDfTUf4GfkqD+BSD+lioPQpfYxbO9Gm/A1bNG6n8GNWzhpzP4Qtnj+H+EKgOjGfhaqH+HF4hq2cetDCfBq2RXi30WH+jon3J1Aw1NITJTjUHVnKEOS0B7QjLK+tlHQjOGLvXSUbHNAjxd7ldrgIwMR7UPQYng2Y1o7gpQdwPa0J9jHKSWFXo5O53I9mhTMJxg37FBLAI+bLBGL3Ql2c8sN+gnP2oxjToS4+CvVTP9HId65j9Fp4m5Wp+bHjkqkC2Ie1VGIYiFeCNw9IJ73WJyCt5HO1kZfngF1VVBtDC6Rx6rGgkrbr2Xi2VICdTJZvxIW33yB76UeMzPzW3pZWuFLE3ulYtqUM4NfSPZG42Lxm0eIToHvZ4jtTnswk3t1VbYFQ7TG93uYh9HqA/wDj/JqZUSBkYy3klGGUhriBxHBCnprzVfNm5DhjyHhv1TaMCalhc+OV2N0g6Vrag9tt2WWahr9qySVjg+Nrb6YCQCPkn09PKyDD0x7cwfZcBSlgkqHyyUxzka734VK4PfBDzMWNzjmCG4iSAozsN75XF2YayxyuUZnODcmAp7e1HFbFYlSPmDGvYSe3VVMWJ3NuyXNvY54IYTZxG5NjqxLAAxmThbQKaGogE9K7nKclweTdpu6+ip5mSQTxwsa7PoMs3MW07VTRt+qu0El1tdRZBk5njZ0bWcANy5+PMZhYbtKzDh4o91wjdG1+Sx5DgKNrHwKLZXXyuFl/SsmoYyAsK88aFEEdyLugVY2OitdzAhcyb72QjMjozYfNQw1RMZ3WtxuETII3EBNBDXmxTjAC0YuClEAjjODLPtRczE7I8EGzR4cjhsc73Vwo5tokPdhuFAAGyWJYbByayVkjdwIQQug1zwr0h8FlyZcub+75jkvyAsbtGIfyy/IokzsAJcQLAKenpHvkc2KabXe4DgqicWZtN0fdH/dVbzc7Z9sZ/NVO/a7PCI/mjDT80+rhl1GMw5/FGJ5Jrw+4IsYv7qMa13jzX91Bvrf/AKP91Sb6uTwY1bP31FT7W/ktnfx6n2t/JbO/i1Ptb+SoDpUVI8W/koX9TaczO+IH4EKf91tZnjCR81tyPOCeCbukLT7wtrbDrGisjlgeNC75EZFQ7Y2dfLGMpWI7L2jeJp+jy5s7OITuBTt7SnHQFSO0Y72KSaWKnizkeQ0d6ZR0UVPH1Y22XWPAK84CueSyLtTyfqcncfh5GFktvRTpNlEn0fkjLtKaV25pt7Vjma3+JN81g2WI98j2j58gQ+isz3hXBPkw1W0qTGzAzmA5w9JRQMwQRtY3sRRRTcBjkaHh4sWuFwR2hQUu15oIc2Rke8XsiYzlcBYf0Y9fH8HD5K8FSeMzkGWe3QhDNVO1K1krpJDBOOnKG3DM7ZhPpKIQ0nQaG3llbrhANyRvREsgjxBpJ1OdvBMqtrxxzOszM99hdQyTiJ7BI1kduGgt8Mk36VVwRQc0x8bZWtGQaGnpH2Y0RQMpwDk8nv3KTgQDp2qupZ44iwS88LxlmjxYHJFsjejvv4JwcbeBT2U74ZjiIIIOqqayriFNDzhlLrR8VEzYuCcujqYSXYdcbXYbAfkoq2OKldM58TMbQ57LFlz0vep6GpMdSHi+hUj6JoOF7A27T8QrtRY4HQhFxvxFkQzCESOQ8oxgu0Vm3ByBRGpQfMwX1NvkgS3tYV0QiyS5GqGRXRtkWlBwWF24BNLSQU2PoucjLC9wBAG8Kd7jgheQTnYFVEhdia9otezgVKyzj0sk1pa+N92OAyOuic+HAQWgDXcoDE50wu7RB7zgbhGLq3ysual/lB1XQRZOx7TbJOewOunva1h5M1hmcg6lPJpyhMYX4ja4UfpKAHpSBveoZr8zKyS2uB17JtXTS00jcTZWlpTNhsM9YRLWSeyMcncrbwF/MEOKB0R4onyI4heR1lTH96PYVA7941Ai7SCOSn2lQyUtWzFG/wBrTxHaqr9Ff0lfDNmIzheB57CodtbJtG8EPAfFJw4FVNJVy089ORLE7C4XUoP3J9qkOsR9qMweS3DhQn2jNWPzbALN9Y8lo3nsX6w9Z+STSSeofh5F45/V+aA2a0D0Sgz6U/sWPaEI9HNXmp4RuBcjxTg3VB9IwHsQa2w8gVdq6tH1APQZ6Z/Jf/q1w0+p8gMaXE5AJuJ80jrRsBJPAI1NVLUHKRzy8917pzZHMAzxWWH9Hqdul2/HGUXNd2vJ96lPUDXsjbn2XXSsEaGge+kbUsYWhz35AOy1KrKOYCohZ08iHRkEj5KCvmLYIBHOHeYOv4cU6mBqWTkStIcwDjdVNBVAVGCbBdpljyVNWV9K4uwNs+KTHawY4W+ZVK/Z1DSR2EsF3PB1fctI9maohQUBiLXFjMEgjIxWs3XLW+JVNI9pDi5rIzHFfQAm+iFfXuzxMYwKOZ8vNWLGG2S+jVjebDTcWIIvdPoalk0ePpuN4y27cjpfUBNZAKttbR86TcRMA6O/IG5GaniEkDH4Mcgu48Mr2VLPSyVNXUyRc5KS0qkppXhldE5jDq67D3Z/mqJjLkSSHjGLrZk8bXSOnjc7zcBWzN00/wDxu/JbM31M3/E78lsn/cz/APEfyWyf91OP/EfyWyP93P8A8R/JbJGlZL/xH8lsr/eS/wDEVsr/AHcv/EfyWy/9zLb1D+S2Sdaub/iP5LZkbw+Osmu3MXiP5LGInt0cDbutdCNvTJ49FUbm9N0gA32WzQLc+/8AD/ZUOgnk/AqMCzZ3+LCqZx++db1CoY73ly9VU9XCKueQyQm+BmmJNhbgp2NiYNA0AKT0ynbySopARLEx43hzQVsubN1I1p4sJatmyQ4A2UBbEpJnxSTzRP0LXtsfgtgOy+mv8T/Zfo6bj6YfxhbIdFeKqJHrhbIDAZ5iBuONbGjuWVGXrLZIsRUe8qgfpISqN/Vc5UkUl2vdcLFTG3JEzDiLhcbgoPSf7FB6T/wqn9J34SoPSd+EqD0z+Apho6uRjzlC7ceCq2fpFRigBdO+QNDeIOoKjpQQw4n+kU4vIubolGxzzWEZm/esWSaFfTRC9/mrBBqab3A1soMAeZmBp3kqjGs0Z7yFQH95B/ys/NUb25CJwPAtPwK2ZLWfRo3tM+HFgZe4Hhp42T4gSx7nj0XG6vHcKOXblKWfe8x0/wARssB/wupf2wfNq52EbSgHTjyl7W7j4cpZcbivouw4AetL9a7x091lPBVml2dkAS3HqSRqtrPY4SVb8mk5Naq+OrDp6l0mIXKqmvsxzfEKs4s9iq/5Pwqqd5rEWOLZWDLeEyppJMJt0Sm6iph/EmDWeNMH7+M+KbGyX66I4m7nJrtn2YWuDRa4QDZGjVyxVUknAIT7altoyzE2/SusZIivY6ApzWNadQnkZSQ/8gUu58P/AChTelD/AMoU1ftFkRLOa1kex4NmpkbGxxtDY2DC0DcEP/7vf/6PkYLU8Zz1chDTMpRcmbN4HAKOR7HCNvDIWuqd093Nyw3tvB8Fh2XTN/kYf/p/3WOIWtnc+9SOc+GBmN9zcgbv/wAKbfhb6zgFiAvDG8g36ZOWaqzTHm44yRoTZ1u7LJNnr3ivlxl8hLbGzmEa+3hxCjpmPiY++PCSA6xtqjIYvqI8Mbg4M3dt+JKgM0UogsARiY44mnjkVTyCofPFd7mWjLdxvwQZs9krGyEg2kJ0F72z3HJWY3A64IvbeE+jMjm9a1294QpzOZnZOZnbgpXz436h1xf4KplY1jjeMHEGkZAp07nsleGg9UHzjwQqg2SNtpr2c1mnAWTZ6mNokF43ANZ6OZVLtKPEwPbOWdK7LtuDnnuCkjxBsMha3ztB7VLN0ubkDjxJNlVlt+aue8Ks/hD8YVbuhb+NV38Fv41Wfwm/jVZ/Db+NVn8Nn41WbomfjVb/AA2fiVZvjZ7Qqkasj/EE8QRNltijByBB7AjIHm+WiY6N7DiIdr0mfmouD/8A5fzUd/u5fwKJlgWTfgKYxpDWSE7rhOmhcCy4KEezIoRkY7gjxJ8un2nBgnbZ4HQeNWp7XlsdY3xjKn31kfiCp4YiDVRuCqZobfSIvG6lZk6tgHiUGf52D2lFgDTVQOPeU5trTR+9HPOE+JUnNFt4xYeapi3rMVQSzC6Hqqq9KD3qp4w+9VHGH2FT8Yveqn/4XvUjNjVrnEfdnTvCg2d+ksM9UQwFro2vOjC5PbK9krS141aeTo3W9X5DfJdJcF0bA2uEcAbjJ7SpqmTBE253m+S+hB7jKS92tsgnek72rGOmA4duapn9emgd3wtPxCihGGCJkbeDGgINTWc4AcyV/iG26moGbMWBncMgnwSNmiJa9hDgRuITNr7EZNkcbcL29u8L6BtSan3NPR7jorJ09TFANZXho8ShQ7NmnY3OJl2Dt0aPbZc7tGW5xshAjBO/ifE3QZS1MgAAazcOLgpqqtIfZ7gbZBQsnayFliG3ceUmVY3E8SgKOXEThzBVBpik9ioOMnsVB6b/AMKoRpJJ+FQjZUnMkloDjmLLru4BCDZb5ndpTJ53yveLvcTqmk2DwrEEPZ7U7QlvgVU7p4B/5wqj/c03/MFUD/M03/Ov8L2LebOec4nns3Kyv+lkhv8AuhythpnyHRoRlmfK7VxuhW101RzmV8LA3gFFYYyXjvzV5SWC7ALtN0BTRt9GP/7WJvNtJzA/NYRitb4FOIudFTwHpsjfENDEXk4VDGJBSvq3Zbp3M9xufaFJNWuqhC9ricRc4Z95ICdUVdyS/Fc34ngtnxUUbI4iZwbE/O6JeJH4enoxuvs3JsVTGXM+qOUg4tK5zYJq3jBKzAMtCLEBRMhqSZGvwjGx7DcOzA/NO5pxdchxLRYb0acHmX42gYecB63C3eEKWr5kuEliMRYciLA5FGi2VPD5kz+i51j1cvcHBQP5iohDmOjJc4Ei2WllG1gkZia54Nre9TVEeNzLne4cNFVVd4YqhsN23LXHMt7l9Gnfz0glY5oz0tpopqasYzEXNeL3cU98jntYc9QNFgYS+Mh3DGc0HtBwON/5ym/wz4vKaDnFl3lQudYx+Nz+ap72EWL2qn3xge1Qh5tEorX5tQlt2AlBgnhHrAImludXDErROJ0dqFG2UcHKERiwIdvX0a/SJDtDwQnjcCb7roFr3Y35HUPspI9py007i5jsmF3JY+VLBRirg1abPVTe+JTSuOM9yc4AgW7ypZJS5rmNB4vATw3OeEf1KNhu6oae4FQst0nlEVziw5E6di6DjydJvlH/AACt7h/+4Kq2vVRVleww0A/FKoalgEzL2Fmu0LVT0gxNncbbnNv8FH6T/wDjd+Si/i+1rh8lDvnYPAqH/cRKD/cw/iVP/uIvxj81BiNp4vxhQ4j9cw9xupah1qaGSV24hpAW0WdKeURN9BuqLRYknv8AIAahG05p0NJOAfrpugz5lWFsIVxpZG1ZTeq8IDakTxqWcnPbdYTpCwyH4D3lCDZbBxfj8GjF8Q1YaXFe5ebkoR7Fkvq+Ro+J+SvVzynOwsO8rnamR+4uy7t3u5Q2ke/fhPJg2Y8+lf8AJEo5pxCsOkub2M9t88Oa+qcOLgEKH9G+a3vAasKvJZNMtk3QXsTvTBqfYVEOP4x+ShrNpwwkHCTc9IHIeCBPYOQj9KH+oiisFC2P0yAnR7Pmcy+LCQO85JjDhMjncUxumpzTeaDRrbTw1WBko9GM/If/AGq8A8UXQhjt2iOGyqRA/nDMyB2jeoZAn7VnfIT9HjLuB9yFBUSU7ZXEP3/ypskETYGAPwkPO7LeCooZzdzZC3hpdOlY+Zrm2Y1zi53G2idQkxAjnWdcdoKdVbAnixAxsawAHgHiwP4k6J45lgkgbBzv1o4taTp/NkFzNQA/NrhchEMnie4uxODx3jT3EqSpkaThtIQ3GTYAkgZnxC5lgiZLiY6znty1RjBDCQmyPjbLKQwWHVxWHGygqKlxpI8MLxZjXv6dsgBnqbm6mga1ksRODS+oQkiwyG54rDVRBrhaxzKdEwtFiDxQlhPQbcBB0bQ69+Kwv6RyHarg55FEvIBtu1UjJBZ2nApxaXJuEh7bncQgNyDgbNX0esY7c7okdhWFhZ/KArxkbijmOBRGD1kHNI4hB8DzxKeG83ELklfQ2Goc9wmHSy0C+k0MUuhc0X70eQo8rKqklgk6sjS1GCpkY4DEwkEBGMyMxX3hBzAtJQETG3uWfJ+tO719WeTMeTU1ubAGR73v0VFTDpsFQ4686AR7OTFkVGPMb7Ez0G+xM9EKPewKI/u2qHfG1RD9232KL0Ao79QJo0aB3eU1kbi52iZHTyTPdZjB4lPrah08jxnoM8gsuuPYUPTCtNXP4MaEP8Ri7igN6uKup7WxrKGLhHp6zv8A+hBkQGVgFbZ1JHve9zvAL6PsueU6vOvu+aIPZryj/DZMY80obkY9kQDeQPzX1Rf225S4qapozExlycr8ArVoh1wPz8EJKyCnGjLkormyXHgjGGlxHTF8l0PEIlpCPpqGjfLUTSgEjA1NlbjY4Oad4WLUph/SmYHcz8kzgm20X18LNwBVtmvBbjBIyTb85IAGHPI/Jb2nooularMreyE/F6swqxTM7o1u334wXRFuJ8t7AeCi2TRmws1jbAb7DQKesZLPVB7omtGC/UucgB7SUz/EI3zYNXBmPTFuumRbWqBDZ134gR2gG3gpX0kmvN3BUkjHHAXsIcLtGhsSh9GrAwljHwHCw8Q5rre5PfsJlEIhjF8Um8tBuB7VUvjbIY3YWjCDyyVF3v6MZ1J3qhgDHPLntO+/bw+Sia+RjQy2Ic2dxzsEHQTMLRDJG4BnA3+aqKOlY9wMsb22zubHeFS14a6RzW3AQNUxskzSGNNnjffRGJoxBOvYJzY224ZrHk5trhPANtFLM8iJmI71PBnJG4DihjIJyKawkxlONiVY2BsSvS1Rlpo5dbgX7966wVnXV4geBCtn2INpnjtWG9hdxRnkbA4jPJRtqnUoyswFq1KaQCh5FkTXvqGMPNvFzwBTmVDb24I82jH0S0ODgoJKdpzaSFeqMI42uVM3Szu5SsqXF8b257wuge5ZLTllqpxFA3E8qCAB1SRNJw80LuDQLADT7fDqExNe3I3QYEZH4GlComFNHJZkfWy1KsLYm+xD0gh6Sts2sk4vA9gWPbAHBi7WjxXM/o5Ed8z3SJ/0uCS3RMYt3tJ/NOktJisg2ppo90cN/Ekr/pEbNCXW+JTmoHVoXABO+iPuU+qmZEzVx9gUdDG6Iw4wqR7TekbYD0QtnlpvRt8YwtmHWjj/AABbMe+wpI/GMJkVC+owgYgTbgAmsNTVP00+ZRl2pJNHG6ZpyuNFK8E/R3e0KRzASwtHaQpy0Nfaze1EM7yEfTcj6bk5kRhbI4X1Rie+hldkelH8xyX/AEpn9T8uSwJJ0QkqWOHasVG4KNo6eeE5E/BRyNuxE1cLeL2/FXp64/8AwR78ZXQPJmqaIfWP5xw3gXKZtaaOENcGAm5+ZUE1NMJ8IMZxRGVxDm21AHeCEI3ubBMyRrjdpabggncdSqmhmhnqomczjN3Pf0cuNtFP0KMPMYMZlz0I0HvsAqGn2VNNWAxyc3gYAbguwgn3204KOanlkkAfYl2IO03gKCnmdAyIYADcdgUtLE2ohcQHGyD2h/NsvvwjJR4smBuLUBYmYBJhFukSVDPC0fvWi1765qoP1B6Ada2JVEgBdZ2IaMeDfCMWRF1JmYnXEbcbm8WjI+wG/Yn0LxMwWxas+XdwT6owvlbZpBZfQ3B9xzssETYZOlGRcHgnRgvGbNWuWKNrXcNU2NtibjcrNIGGxXNuxwuLXKaWBzXvTucuXaIybgFI5twE5pzFiE5wGa52jlhOrDiasUd1qChgssMnALDjadAVGGkOAULryl1rN8U+m2qycknCcyBqP/wrsB17QsreUM2HQqnq7yQfUy3/AKfYpKaUxyixHvV4wTxRFNHbgnGqx3HFPBu26lMrOk7CNQmujcQwNPFZKpqjamhdJbUjQLaTtYWMHF0rfkm5Grn8I/zKpqOPBTxYRv3k95Kahu+07CghyNew7juKlpagsJXORZdbehSwkA/XP07EEOCb6ITeAQi/Rou9ORx+SEm2p77rD3BNIyYCb2QpaKGnGkUbWqm2hTmCrjxM1B0LTxCoo8mSzW8FRTV5kfLPjDGjIhbPFLFHzs292o7uCoRoZj4qj3MlPiVS7oH+Liomsw8y3DwKipwSxrRfXCESXLM9yyWQ71ecDiVg2AR6QQ2dsFlNjwOmaXPPAKiiYI21AsO0qm3VIUD4xgnDjfRA/wCbjyTiy4mY8cQpv9zD+IKb/cwe0KodM7DPlfgFV01THMyfNjgVFXUcdVAbskF1/wDqio9X8uQtppCOBRebHcVjpJG8RqEy9nvNr5XQIHNnU2sSE5tfBctIMrdD2pv0evztaKMKEjpSAngFE3QIKWumErRzVLx1xd35qOlgMFFCMc5wjuAzQY2f6U0ve3VjfS4KOCCPm7Ahn1jDn1t4v3EJ0sUUUwEjGdQ8Tpn4WRFA5upMtw7eNCB7RdVNXRS1JJwQMAIIuCXOy+JPgvouw7B1jJdg+akkcZ35SOBDiPOF+HgnCldG83YRoViivzY19yjBu02PBNcc5MPgqU2LpnvA1AyULGQzxtxxaHiBdRxQ8/TvEfzKkY3DURDGRhLrWcFFLCY5wHt5sgAjXKynpapxluQ94I935BCSna06tUgp+ZObdQSpnwtc0XFkIovrSclFg5psLiVLFKQhJSA4ukdw3popxMw6GxadVGLXGG+iLcwQQU1x6bBZQBlw1Rw1rS11g/oO7irFzSsYNlK0ZMJKcR1dVWunlDKWd4xGxbGSFtR46FBP4ssttYHD6GfF7fzW2nnEIWeMrFtGKghhnibja233gVZj+6H42qqGoYP6wqjfzf4lP6Uf4ipTrNGPapN1RGphmJ4/ept72e9fSsPOShttC0Kl0leXqkiFmNt/S38lHo15b4D8kyLznO77fIIKlnH10DHdtrFUOuF/djTGizJ5o28G4QPgmgZzzn+ofIKP05fxpjN7j3lNTboLgSFUhpMLmOPB5t77FbWbps4yDi2ZnzIW0ybO2a9nfLH/APyVf/tR/wArVXb6QeErVV76M/8AI381UN/yUh7nM/NSu61JMz1gPzVutG8eF1G69imlM7k+mYXseHtG5MnjOI4SueawxtLnjgLp4Y58kMhLRoGG5T6mpfLJroBwHDyea/RWmHFpPtJK53adU4b5CPenO2rSRCIynGHFoIF7ZnXLcp99FL4OZ/8AyUm+jn9g/NO/2lR/xptRtGRnTDybYS3QgWzQLy0OuGjCMtyH/sFd/wCEpx3u9hRtoSiToB3lXWqyV2oF4ceNlz0UEWgzcV9IqpANHHC31RyZctqHk6BQKCliM1FqwDGwe4qdm3JpIsIfa2fgqiOV0b4oiR4Kd0JaaHGHD928FdIufRVbb8IyVR6Sx1A74yv0akN5IZAe6RbAkGKPF+MrZTXh8U0rXg3Fnj8lHS1hqOfMmK2IOaDey/R3G+KpbEXtJDg+lxZ/hX6F1HXiofGAs+DQv0TrP+2ggl48zO75OTI4mxxtDWNFmtG4BCOmMpLSYhj3d6nral8UIxGXJ7hwvfU7rqqosqwtcGts17EWXBK6b9zSLp8OwJ6dhs+d2nFuQHss5F9O1rhk0nQdgUs9A6dpxMiHT/ku4DPxcpHxh1wGm5uSpGQlxPRNxlxUjSSdDodyGKxcBdc00lj8W64UrqezHOF7Zi/sRlYKWS1tQopAOcfJzoAb32CsbtkKfGyMk36SBpmOxahCKjxNOits2P1U14IOiZG/HwFh3KmLzEyO7+IOiDmxviNgciOFk8mORoLwGnFY6FQVLgHtwy4ULYTuQy9l0zAWjVQtDWuf0+IUYycQSoQdAoeDVFbcFG7eouKjKjUajKYmlBBBBX8rsQ35cosggEEE1NQQQ4pt7EoIBN4pvFdqvC6ZhtJHmCsFJHI0Evkyw4lUPuegPAn4kqoOrx+Bv5Kf+M/wcQpH9aRzu835Glv0ho6Q6yHEocUOKHFfRth08Z1axo9gWKR7g4dJxKMlfPUv0iZhB7Ty8zBJIdGNLlzdNJNq95LW/P3fHySgLl2QCZjyKab5ppBzQEV7jVDAy3rL6NsueYHNjA1q854BJOtrpjm9QZ9ipHwMcaePEQL9EKniha5kMY6W5o4KC33TPwBMc3ogW4ALZ1gCyL2Kgma4iGJwHAKOOukbTANYLZKQJ8b56zcxuDvJX0WvlndG6WzS4tabKh2nQQV5hkidO0uIEnAkIMa50U5sNzgjQvAcb33tUlgWvfZSNyMrPGykdpgKeetEwoD9w1bKme581A0vcSXOxOzJ8VsX/Yn8b/zWz6STHS0/Nv44iT7zyPdUVLHk4AwuLXbyMwEYKOR7GNkdI7NrmO0bkLm3G5Q5iOCvpHYXuw4tQWk3Oet+zVUsT46uikBp6i+UZuGuABITgHtdpbVConEJqWQR36T5DkNFGJ2xiZgjxsMme7FnmtnM2JXmLDNJJBq27CX4ycWHh1fAItxMdp8AjzbWAWsczxT2MkAGNr+sw5g+CcDcjVHC4hrrN1FlPV1Jjiu7EiyAyTQtdhlETJmXvpctsBY2WFjWSguY02DwCMvFMqpcdJUND/RUhpGiU3Ifa/gUXUzbOsiKV3Suo49lsxkIYSciFjjOFydPO9xeMIzxBSiHnYXtkyu4A2zT/pzoZCGZEEu3JgnJY9rLAa+8hNaxpLs+Ka6PovCwsAb1inNbrmU7Ec1J6Sk9JScVIN6fxTuKfxTjq5Eb12rtQ9JDihxTTvTfSQKHFBDimpu4pmjlzbg4OvGdRwQ9JYNCmyxksOY1HIBvXar70U4pxzJRLyLoiQZo3KK7USdUTErUExd6BWNsYvkG/M+T0gFio5h/KTyZ8nP10MPpvA96ENBIfRicUAuZ2G2TfO4v8NAhvXBczs/m98psrsjY3Rjbd5OvkZHkvC8aXFk1jeuSrEgG9hdOsnzyxx7rouly3nCEGbMjhYcpXuf4A2CwNZddKycKox6teLDwX6le2hT+BVom9ylIFon/AISqoUudPJm7gVtWprJHxUby0nI3AW2NPoZ/G1VtH+jb2OgPPvkuWghVb6yeCKLHM+BwwBw0Ngd6npdi0kE7CySNhDh4lOewgAqvlcwQUcsme5qrGNa19HOCB/DKdTVz+daWYmBwDhZ2nBDA/CDdSOlp2iR45yQDeN4TojPzbt2XZmqlwJMmltwVS4Ah978QE7ME6ckUDMc5NyCGMb1j29ymjp38+yKkYWghnNknLe4/MqUWjJp6iINwPBYLHeWgkm/gMlWNfz1PSVH0d/8AXbjmM/EhTzzYYoi919G6rmvral4aBq1upyvZYxj+rkEhLQY3YgOJUcD4gJDTvaT4cO0JkxkE0IbM0AY2C2K3EaaWz1yUMsjMfRuA3sUcgMQwmxtkdUxkD5WWAYbPHBARlzcLi4ZYc8VjuVPPcx86480HNMLxdwIuRb4hVD6SI0da5wde7JMswSCP/YT5ak7P2nA2KoDhZ2mMjinslElNcSDPvU8sPNzxkSteL235GxU2mBwsSpXQOBBz0upMILgd6eacRtabpzIzZpJK2g4FkNO4A6kqqbTSOLXCYjJt8iq4TmWeENL94cFMy+KwO7MKVrcJLbd6dDJcuZbvQiYX47oyXtoul5ZWEJyKKPFOBTnN1RbKE4R4gUTGLlFHCnNKJTkSwp9sJNwi+m7WfBExJ8cmILGMQR5SrlWGBiLBjcnPqC4cUcSbFE6WWRscbRdz3mwA71sh02AVre8tcB7bK4uF9WAmUex34zm+wCwhrd7WgeweQOSNlPLjkYOgdXDgg7MHl+kbcY/VsQLimso5Gg9dwYE+oqooI+vK8MHimwQRwx9SNoaO4cpqNqFnmQC3j5clmNYCb3Jsp3eaprnENQidShz+S+jtJZ1uow/zHevpFcCz7oWawfyjRWih3ZlG5F8viuYmY8ea4FY6CRW3q8LSqhjWjEOiExmz4zJrhzULHuDJ3+EaFXWRU7J5CZHBvUU8cGBkpzyUjNpl4NnmLUd4Uw1lcFJulKkaLukKdulJCirWXlP1rQcJITcJ6I9iB2jSxhjLB9+qN2atLOdcwnHH2lAA3bawsCNUbp1jYX7BvRErqmoIfO7Mbw0qp2vtd0EZIja7ESdwGQUNNFhaMT9C862R5prLWjbrYKE7eq5KFhdFO0QjxGEnt3/FTtrYGbRgEXOm+LfhJN8R3n4BQ0NLKCwmYm1m9437tLKWuldNOSXZqXA8kfduwu1y1+YKLS3g4XCrPprfozH88DkxozNtfcqp01RDdlpW804Wyva1uzNVFO5zSyzTnwseI7VBJtOKOqeDzubXtJBB4XCaxxsblU88scssQMkRux2hCPALE8OLW3Cf2Jx4J3FO9Ip3pFP4pxGqPLdMDDCxwcd9lW01eYKWAFsfFl8ap66IPieA/fFfpNPlgBX8m5RaxEZoS0gKuwhFHCVdx5LoYVZy6VjvFuQqxsdFFQUE1VL1Ixew1K4UB/5f7Kn2vO+ARmKYDFhcqFhIkraZhGodMwH4rZkLMDdo0v8AzsWxIelJXxn1QXfAKKSC2xoDVTb8eQHhqVtOjpnT7RggZ6AsQSe662y7zKXwjW0a+PmqsRSR3vhwWChqGj6PGGSbyGhq/SOWkZFDW1UTIhhY2OGQ5Dta0r9K6R7+egrK1m7nAWe9y/SvatcKmpbFHh6kZmZZvvK2iQOdgpmP3/Xkgn8Kr3avph3Y3fkqnV9UB6sH5uVNHlNtE/8ALG35LZp/fSyd0kp+C2f5lG6TviJ//coo82UIZ/RGPmop2nnaEAenYXHiM06kcC044XdV3yKJX+E7HMk2VRNm7iOAQqtoc0w3bDr6x1XP7TfWPF2U46Ha48raellnf1Y24k4tLn5veS53iiij5FygELoXQp6YyHrPOSwwWb1ndFvjqUw7DMz7Y+uPEq8UPeVryc7scOOpZmib2BX1DclVSAERWB3ko0uyTG7rNiWpQl27C7dGC73Fc9XwRtcBmTmbLmtpvNtGaLnYsSs9/erUxRcxoGpVXid+ryfhVVvp5fwFSs2kJJYnsEbHOu4dllLUc8YmOeS/PCFUhxvA/wDCpx+6cpBqwoBugR3C6bTUsj9HyPPsBwjkqtrVv+FbHGMaPdudb4NUOzNt1lOHulDGRh7jvxDp24ZqGYRz4yQC5sVo+uLXJxeAX03b8VLV9BtyZA7K+HMtUNHtuRkTI4mPjaQ2IWaDbDoE2eKctZYSsaX/AMr24cX5/wBSfJHHg6RDrNA1zIX/AFekmka0NYx4PgxB9BA6MXlD3TvHj/b4qnfWzNGlQy47z/dVEL2nmyZHAEtHnNIyI7VVTUcbpGF7wBdw87gR4WU/8Mqf0FOfMVRwAU3FqlOrgn75FxkQ3vKj3uKh3uKpd596oIspJGNPBz7LZYOc8PjKE7ZtVhhk59sjiHcyBJ49EZKibOZKiRzHWtmxzfktjV0BtVRRzbnqqgypNvxAcDOWLb+sVfTvANum+L5rblLHjnhpZG8QQfg5VUGDn6NgxtxWDyE2V+H6EdCcpFR76Wb3KndpFIqP9414WyqjSrjYeDzhUcovFIx44tdflsUyifBC+O5lJANwE2WIOabgi4KvSEK7i1BUuy6EzVcmAOOFu8krZPpy+ES2VwqPwLZe6Kp9g/NCBjDHQP6YuMb7KsOlLAq1n+Vg96ryyI0ktMC5t35aHxK23LrtAN9UN+QW0CwAbWkCqqmW81bUVHAOu73Era0zQKagqXaWIicVtyeQvFBIzFriIb8Stsv1hij75m/JbS1fVQM/Gfkn/vdpeyH83BUEJxvq6p7uLMLPkVsn/NMnm7Zal35hfo3H/k4PGQv+ZWxofuNmR97aUfEhRMyhpZG/1hnwKmINqdo9eW/yU50+js/pc75hVQ1qAB2RD53TWZyVxb/5mM+Fls797WY++V7vgtkt0Zj/APFf4qBmUNK73NUh6lMPF6rHnoRxg8ACttT9SBx/8Cq2RCqYzmpQPrYNQe5R1UJDGGSF+T2AXwlU+z5DV1GbgbxtduXNB0MBvMdP5O1PllEbAXyPNgBqSUNl7Jipssesna468pnmgoWaP+tk9Uae0oDMhWBy8sHVMsg6QBrSTfenSFjW5WFgF9K2kIx9204R8yhLsufBbBbo9w0RNQ6MsbaM5IDWFhUe+BqbUbNkwtDQCRYKOIYHRuOH+ZMqoA5kZYASoHlkLX9LTNAQPa46gBMP3cuXauYNXOS02YAPFF+1WNGjSEP8Wk9RBmMNFhqvrCgcEfFc25pG5TFTcVPJDIL6iwansxYcsRupDvKf6RTidSq4m30dw78lXE2LA3vcFI1gEkjW2TNn/o3MYCTUyubDH3n+wKi2LQBjrOqpADPJ28B2BGXbdcGkNZOyM5dmo8Q0rp7OgiIBfIQwHTWMKXZG1GuN343NkDtemL4vaPiotp/pPTuIYYxCARuNvHfjTNk7WlooHnmTTHBftaTn/U1Xa6Kxc4yNe2w0Be0A38Eyk/SS8QDB9BkPDRjwqak2dTNkhjM4Y0lxGd7IQ1tNUUrGmB/Qd/K7QJoex2Rczq3GihpYXRW0e63co/RcU3cxy/kKcNGqXc1qn7Aqn01UfxSp98hUp1lepD57vanHzj7VNUTB8WdhZVg0hJ7rJ0Uro5LNe02c2+YR4qJ/XjY71hdUMnXpIfBgHwWzHf5X2PcPmqA6c83ucqc6VEniAUPMqh4xqXAQyaInxW0BoYnf1Lajf3F+54W02a0UvgLqtizdTTt/8ZW0IOrUVMX9bmrae6vqv+Zy2vFpXSn17OVbXxRsqnMcYiS1waAVE9jKKtGB50luAxS7JFKISBjeS8cWhY8qKaSBm9wAxFVLyCaytf3ylVu1ZWML55wzqRlxeQttS6bMqf648K247WjYz15mD5ravnz0sX/lJ+AKnfnU7UiPcxz/AI2VN5+0JT3RAfMrZ2+Wqf8A1gf/AGrYkP3sV/XnI+YX6PRaU1KfEv8AmVsmL7mih/opP/6U1otFTS+ADR8VMdKVv9b/AMgqo6MgZ+I/kqs6zRjuj/untBMlaG+DQqYHp7Qce6T8ls4/xpfxuVI1wMdCTwJYPmi3oxUhPY1wPwuqh8ON8LY+x3St36LbLyRShtuLI7r9Ipt9V4Rhq2/N1/pP9c/91tJ/XfEPWeSptZKyFioIv+52vGPwj5r9HogDJtEv7pGr9F4NXGTvc75LYEP3NBj72fmVEwWp6NjAquTICNi20Ief67S3F0QCqg3rKEGGbLnYpG2a5bQAwQsZjOTiXjoquleT0HOOZJkCfBJ/iO0QMekDPi5NKamNaXOsGgXJO5c+Jq+VudUegDujHV/NNj9nlADND0Ry5GV6MUD5NHHJqFHQufpJKMLfHX3KQbNmjOd96JrJjc5uXbyNg52KV1myAZnQFOdKSHDpHJSMdDSvlAMhFzh6l1DTzMm+lveWHTAAoa4WfUyM7gFFoyuPjGm7L2Y+HnBI6R98QFlzlRzo3vuFbar/AFAgSg2RxOlkXyGR3grvtcBMAJdMwL0TbtKwRc2wknTEUEEOQ7gVhjJDXE9jV6TX/hKiqZ6R743ObTTc9hsc3AED3m6B1hciKzGyldfDa4BU+0K2gkFK8iB5JyPFp+SFdQvgloMJI6D2sJLSpqV8UlTSvL2RBgOA6hx/JqrdoVrJqaleTzQa7LtP5ra8NSx7qRwAPEKsrdrGcxWh5kRjFIONzvVe8kktae14VU8Wc9ni4/kqiQnHUN7xcrC7pzOcOACgwi8QHaVRE3c7D2ArZ7fOJ8StnjRhPtVGNIGnvCie0tEDQEOQeS+PZzzG8sNwLjVQzSOkLnhzjclFv3dS8KtZ1Kx/iStqMGUzXd4H5LabdY2O8P7quZ16QHuunjr0rh4/2UR60UgVMdcY72qld++A7wVAdJ2fiTX9V4d3G/IDqLqmf16eJ3ewFbOdrRQfgC2UdaJngSFsrfTeyRy2U7WKXwlK2WdH1Lf6x+S2Vvqav2s/JUuyYRDQQ2LtTq9/eVVOHVt/UPyU+8s8XuP5KTfJGO5n5lOGs5/paAmM69U7xlw/ktnt69RC7vfiWzY+qR/TGqXRkUz/AAH5qre0OioCARcGQ2HwW1JP4EXZm75raMmtW/8AoiA+SqXdeaof4uHwRObonu77n4po/cMHfZBm5jVBD97PGzvsPitlNBD6rF3XK2ZuEzx4gfFUo6lGCO1OtlTtTpPMcz1QqqXOKtnHYXfkqx0mCSaa5OrnkhSvZ1j3kqsIIigkl7Y2F3wW15Mvoj2euQ1bTd13wR+JPwChg/73a0MXYbD4lfo1B99tKST1M/g0r9HooXijpZZZCCA597A+JXMQMjjpMmNAuZOHgpjlHSsvxe8lfSa8ue94cGgHCbJtdVCacyGmjOdz1zwQAFtOX6RJFs5h+/6U3ZGNfack29mgBoQe89nlCKfAM8IRkOiaxGrk0IY3UlAts0dBvvX0mpwjqM1TZ61zWZxx9FqtRv7036TJ6ybxTTySwPD4n4S05KrdURVEmB72EWBbYKV33lID6r0yn2XTVnOg88ASz0LhQ/xGj2rAIot4Gaia5rcYCvtN5GfQCLQSpZJC4tJbuBCmecyGBc2A43d23TI9AsQuQVmfJ7V2ojzk4+eU701/Mv5lxch6SFush6SHFNTieg0koNGKZ9uwaqOFtowGp9VIWsLixvWPyT+Ck4BSvT97kW778jeITfSCjHnBMHnBMTeBKEuzpmgHS/v+wYdWA+CidNUAsaQH5KA+YFTnc4eKhOjnJw6k5Cq2no1R/EVtFmkt/Ytot1Ad4BVw1gHsKnGtP8VINaf3/wBk7/bn8X9lPPfDTAW4v/sp2snkjjD5mgBrVtuQ5UxH9C28/c9v4WrbUvWmPjKq5/3s48XFHWSoaP6VQx/f1rfcFsSPWox+/wCAWyCRHEJbu85odkqGEWipnu9cfmsItFTgeICqTpHG3vJKqA27pI29zf7qobIWQTBwGrsAVeX5ze4KYatMnacin1Mhe2mIcdSH3VW/SF6rjpGfFwVYes+Jne5MZlPtGFvcB+a2RH1697/VsFsfD0IpJvxfJUkGcex3u72KeLOLZLIhxc1bYfoWxerGPndbWMZMlZIGgag2+CrJIvr5ZXA52c8lOHmpw3I8EeCxTtvoMz2BTbWrHTuuynLuk/5BR08DYomBjGCwA5WQwvllOGNgu48AE53O1szC2apN8J8xo6rfme0lc1GTvKuTfl15MyVzkxLmi5TWs0TZHWDU1sAjb0IhvGrigxmBvC2QQ2fs84Pv5cgpHJ8exDO94OLcv1mX1keIR4p3FP4lOLRc71KNHlc7WBlU4mMtPtWDa0ROcTJRe/C6B2nI0eZksVQBxKl/xGRjJcJa0Z2UzRnVNv3KuJIieJAN+FVj+vCz4fBVwyeQR2uVQDfmWn+oKqJ+4A/qCcRd9r9nkg6tBTDVWMbCAze0cVBzLzzMeQ3MC7F2IcEOCbwTeATeCbwQ4JrQSbADUlNYS2L2rCNblVm0nBziYqc7wM3dyZBC2OMWaOQoNuXOAUY1kb7QozFk8H1U30nJnaU3gUPQKPoJ3AJ/FoTn08jS8ZtP2P61VeuPh9kOCHALpIsNQ5oBc0XF9CbKv3CAeB/NbRdrOxvcwKtd1qx/gAFI7r1Tz3vKh1dJi7yqdnoqFgyCL6suEbiBHhbhF8yc/gFVP6tFL4jD8VtB2kLI/Wf+SrZGWkqmRj+Vqgaw/TK6zN5uAv0Zh688s3di+QC/R8AOhopH94PzKj0pdknvAt8Atpv+7o4Y/XK2o/OSrZGOEcY+amf99XVD/wCvD8FTnrtL+1zyVscS83jgL/REihhN4YmN7gm+fkeKcK6nMQxjA/Ey4F822NygQfqDkLkEi3iQqcxOlfGyEX0LhkhVShxAjhb1WOyLjxPAdiad7PaED6KaQmncqWO3PPYzgCbEqBwIfGWx72nJzvyHv7k2NgZG0NY0WDWiwHkfT64U2tNAQ6Y+k7UN+ZWFE3JWvIArk8j3xFsLHPcRuCqRmYJABwYVK92cb/EKOBmKYgHgE3AXHwCvimkyY3S+5fS6l0jh2DsCaNwT/wDCHRX6IWJ7zbzk30QhwQ4IINwjkI0KeHjM2TpHvdIbuJzXNOxg5gqaprX9PDcZkBQszfd7u1NaLNauejwOLmb8kHPIE0mXd+Sdum9rVI3z2H+n+6m4sUvFnvUvFnvUp3s96l4s96q92z5fYVWl5IoXg2t1CtoO1gkH9B/JVO9j/Fqm3g+xP3hOOrFi80+TjkMcZ6A96c7IKaaJsxERB0El1tHdUQsHY1VmL62tNuDG2V9amd3YXlQ78bu95TXDDEwOPAaoN81OtZrFIdyen8U7ieQJvBN4Iw1UkZ802+wtX1Q7Gn7TNEmdrRdzmZDtstpvP3Qb3uCrG5zVMEXrPVOPvNrU/bhN/mtks6+0Hv8AUjK2MNI6yY91vyVH+52PK/13KoH3Ox6eM8SVth/VZTRdwJW15OvX4exjAtpygubtSb1XvIBVX/iMUBbKXF4HTNwTdVbwWSubGDqQ66oo7OmxzHgTYKCDKCFkfqhFFPcdFIyplhELWtY/CXF1zfO3wTamnx1VV0H3DWg4Wm2WaayvkYx4MYeQHHS25SQgsleJWg7iVTTi7JB3HIo00z5ozYdVu/vVc6ie2mtzxGpsqyglY6sp+eYCTeQA4bm+RTZ2CWOjc5jtHMZcFU4++pnt74j+S2W7XAO9v9lsl5tjp/FwWz5QMDIn+rmoYL81CyM6XawNv5LoWNZDnUSnDGO3j3BNpKcRNNzq5x1cd55Oisz5F3Ixue4bxZP9EKR2TGXRknLRbGMrDVX6Up8CoZocMlnNduBVEdGvHc5Up0fKPEJlNQPDHvKNUZLTBljvap9Wzxn2qsGhid4quH7kHucFXD/LPUsMrGSRua7gQpQOo72J41BRU4eHQguvqE9xD6p1zqGhONfIyOTBlra6nhZcSh54Wsqk2u9oTzlERllc3VSw/u/eFUN1bH+NPOrWfjT/AEG/jTvQZ+JSeiz8Sl3CP2qY+dEES2zZrHjhapRpU/8A02Kp3VP/ANJqqmjOtY31mNChjOGXatPi4NZiKY2wLKiQnQmBrGn25pr3F3MhnZdRs1cxvioB++aoPSKh4lAUxjiBBfkT2chqalrSMtXdgQa0BuQAsB5HOFwBHR1Q2FtOCop4nVMk5LcD3r6R9cG4ec6WHh2eCCCHBBBDl7EY5WVIGTxZ3f8AYYdpn+eL4H7TpImUhpLXOjLQ4biq2QkS1Ux4gvKkrn85KS2HjvcVAxgaGNAG5Qt0a3wamN0QG5dtu4BfzHkChkexz42uew3Y46hARuLiA0A3J3IRNJE8Lmt3llr+F1JOzFCYiFWbpImjw+ar3aVX4JGhbQOtRP4Tf3VWb4hO4kWN5SfgU42ElKXAelj/ADURFjSN9r/zUIcXGiZfBh67/wA1D5lHEwjQ3dl7Snv18ApCOs0XGlk8t6zT3sVTTRBrHtDRoAquLzvYVN57Wu72qF+UtPCVsmTr0cd+wBbM8wTRepK5vwKhd91tOqHY6XF7nKoPU2ix/ZJAw/CyrRq2kk7scf8A/JTQxufNQmwzJjma744UJQ+vrGSRySj6q8Zwsj9YAjPUpkzcUL2yjiwh3wvyZcgaCAm3NymekFGNCSiwOIjB9Zby1jT2BFxv70SVG2Sz3gAKnf58RPYQm+b7WlPGk0g/rKedmEF5NhqprzWlIzVWP3rT3tVWNWsd7lUjWAHuKk30zvAoSbRhcWOBBCYR1SmHVvuVO+J45hpeQbXanNYDliGoRCk+nPc0BSP1AUgRw3w3Rz6JWRu0+xNJzaPYo/RCj9EKMeaFH6ITAbgAKgH+brX9871Qcao/+d/5rZ/+3kd60rj81Rjq0MfjmnMyhjZH6rVWStwvncQpH9ZxKe45BSHUgIDrzNCp99SzxcExlS1kb8bQ291u4rmYXP5mVxfoWs3d6mPUpJD3lrfmqs6QRt9aT8gqpwzdCzuufyUvnzX9RgH5qOMOJJzzcS5GfbQnpBiihsyEcSTqoX0sf0dxLWsDbHXLj9kyqpXwSaO9xUlLO+GVti0+XgfDP6DrE9h+0sui2Qeabpku1JJXPtATiwDI3QjYGRgBo5BxCHEIRxlxIAGpO5ULNalh7G3KY+zKAPkmxaGO4IUwp+crIWxneA75f3UcwPNvDuIB05GzQyRPvhe0tNuBVBvdMe96oKZhDR34nlbJitz07I8WlpVRvziqHlu4hwcEw9Sq9rU+OMvNSyw7Cqp7A6OYEHvVe3zr/wBS2iBo78Y/NVkectx3uQZrclBXWOE9g5bcls2uIVTH1JnKWolMEp+s1b2p9usVIdnOhDjiqHthH9RsfddFlgzIAWAVPVZz00bz6Wjh4jNGP/t6yaPg2S0rffn71WUGRNNLf0Lg+w/mqmUn6zCeGEBTP60hPiiUCM0wbrqzMkU5yAHahwTHdZoKh/htTBoXDucQub2Xk53V3uUwfKWyuCqhpLfvCq26827wIVTviae5yeyAYo2iZ+bW64W+kfkEPpkRLSTiTd0ae7QBqpntBfKXP3lU5eRjPtTbnmpAniuezELgKQDrNU24Ap9sgpM8lJbRSHUJ6PIE1S72qZ3BTH0VMd7VNDFjLh1gPar7RhgxuLHscSoeLz4qn9EnvJVOP3LSqcaQxj+kKNoyY0eCx7Wn7CB7gFmFsyCljh5+7mNAIaxxz37lSH7qKrk9SAqV33Oyq1/ewNW15bczsgM7ZZl+kE3+zg7mlynZhpn7SfV1Tzbm2WZGzvsmsjbXS9LXmvm/x3JjnmSMmOXiFLBZtSzL+I3QoPF2m48g+S2sgxaSNCfA8hw08oPjcx2jhYomMxv68Zwu+wt5ALS0otIB1YcJ7kSw4TYp+9wHe5cXjwuU1p3prqSZuVsDte5UrD0KRhP8xxfFVr22p4cLeDGFbQqYyyW4blk4gDXsREwlfUvxjezJPYLEl/adVfkpKz/uYGPPHQ+3VUUotHLJEPByEFOyIVIIYLZhoUvmyX/pCkfG5pf44TxUjI2tEjQB/KgBnO38KjtYzprnktluO1SZ2c0qbgFUN1jJUmGzmH2IxTuYeRzkUWjTkdJtyG2jLk+xWC53a9DDuja+d3swt+J5BHDc6lNpaV8sh7k+eZ0shu5yDtU9vFw964Ao8mKAK+ZQaFc+QEP8LNh5qBbIe3ljjIMps1c9I6QlhLjqw4hbcAeFl9fB3pttE3gV2H2IEnIr+Up30+SwOifwcpGPDmlwI7EcZdYhxN08HNqFs2lMO4pp4pij4n2KPj7kxSyBrXz2ucnYVMDhG0cPez+6qTptWP8AAFXHTasX4VWspy9+0IZWYm5Bp9IAKr/xCCNlQwzYHYXluWnBba/39OP/AB/2W19HbWiHdEFXnXbR8IgptZNuT+FgoNZtsVj+6cBNZO9jCSxpIaXG5I7Si+ZrQ0uJNgBvVeT0NmnvdKwfMrabtKenZ68pPwC2m/Wop4/UjLviVWH7zaMn9DA1U1GwMlfPVVL+pE6U2PaeA4lf4jtJxtjgBvK5uQd/K0bgg1oa0WA0ARVxYgLC7HTvwH0dxT3MvIwArs8u0ZUdZDi0fxUtK84m5Kx8kseJmC5GTxxCD2hzdDp9gUUUWG6wlsm49FyhpwBLfPTM5qBvVYtzGAKtq2OdBDiANiS4N+Kri8Nn5hkJ6933NlRQ5XaCODT+So/4w96p5OpPGf6gri45C3MJpyJse3kHIXxdCd8Dm6PYfiNCqlkZbU7jYSx6IOp8YcXHSxWf3XvTRnzTiopgSQ5veoSOsonaPCadCrlRkAuja7vF1SPPSpmeAsqE/unN7nlUj+pPMzxBRePqq/wdH/dV+rJad/iR8k7ZsTnz4TPJwzACK52vrandcQs7m6+8lXKvYDQI1lXhYbwx6eQxpw3xO4NzKldoBGOJzKeyUNc4ua4b+KxUnig1vaqouu2SPuLSqseZGe5xU461MfBwVutDKP6bqHe4t7wQoX6SNPigdnG3BXjl9bkYH4S9oda9iVsqjq5DtAyOs20eBtx2qOWnxxuBaXOIzztc2VqmBXaPJ/6nLyg7gmWxW0UTm3so0xMO8qPi72qP+ZR8XJpawYR1won1VnRtIwaEdoVKdaeP8IVH/Ab71TMo5HxsLXjDbpH0goTtGlj6WB7ST0j2qk4O8XFUYPU95VIP3LVSD/Lx/hVNDBI8QRdFpPUHIX7SiLRctzUvo2UnYnnzkyjpXTTveQMg0HU8FNNUChizrKixnd6A1DPzTNm0bIIbWGpIzceJR9JFrbklF+iK7UUVny5IL6hy+rTamMgsBuntJdB7Cp6ckSRlqIVjyiNxt1CblvAoEaoIIIeQEEChbCdFHMwQTHQ3Y4qOlks+lYOGV7+KjbkGAdwTA09DO6w6RotP3B/EuNMonHp04Hgm6CR7QOBKk8ypf3F6qW588SqnjfvaqhmsWIKCchpxRu7UHZgprxZ+YTI2uYAMJ3ahGPGGaAp3Ao2WI2AUhHVKlJ6qmysSFUNOTyqgixsVI3VgR3sQPYiOUIcAghTQGljP1so6X8o5A02OZ4AXKldkxgaOLz8gi77yRzuwdEJrBZrQ0cALclw08HL9SJOuJbzyDkPBE+aE1+rGE9oULNlOYC0ODdAnva8h7m5qoGkgPeqieS7mBzsOHoncmG4kgmb2gkqKKS4llb7kccdnuf3m6mwBPTkUVfaMp5SiWOHYrM8txDbtI6QQE989Lco+gTHgB8Qr7Sox/Kc/xJg89R+koxvUSYygcxos6U25CJ5JeDbBO9Io8TyCXawx5w0TDI4cXbh7bBHBPXz5zTOIDviiwMA3lWY0r9VK6Cz+w1X6u9fVLopmA86QGDUlUEVJJUVkOCmaLullIaAv0T1pqt7Hk+gbBbPfnT10MnecJ9hXA37k4K3KUfK7eUPbgf7U+JpZKznot5tf2hbMqRdj3xHg0ghfwq2P+tpHwuqgjKqpfFzh8ltAglstI7umW1KcFzqUvbxjcH/BOuRZOO5F3mq+5X3uTt0rgpj1Z1XxfdVQb3EhbVblz7T3u/sq86zN9p/JSBh5xwcSUPRUUg6cQKYOo57ff8VMNHsPrM+d1OPMYf6iPkpm605Pc9qlH+Vm8MJ+aeP8rUfgH5p3+zqPwN/NTbqGU97mD/7lWO0pYmevL+QKqDK1887bD93EywPeTr7kPIjoGmNhD6g6Dc3tKfNK6SRxc92pPktY273Bo4lML+bgaZHcdAnOF3lA0R9dDh5bxG5xacJC+rk5Cw3CxZEBdMoOq40y2Rc3uKeB0ZL94Uw80HuQ85jm+CYdHL9fl5XSPDWgkk2ACbRw80yz6iTXg0f+9Tv3Kx8tzYgQfOCeZwL7k62qPFH6HICdbD3hXrouxnyP5ooo8nPVVvNZl47+TmaMEjN/S5Q1hc7QC5Tn0U8p61VP7m5/EhfRdnwQegwDx3lZx+srRBfqi6AWY8ocv1DgrRJsFM+R5yapaiXETZoN2jgpv0i2aKOeqnijDw+8QGZAIUABedtSxdr4B+artdm7WoKvxLCv0ofL1IIP5zUj5XKr/wBHnmGfbFHJONYInvefHo2VU3UNcvTgVG/rsLVRuHQmt3lRv6krCj2HuKcNx5R5FlbVRPOItz4jIpw6kz/GxU4/eNPgfzU3pM96ffMs8FG+RtQ1gBfk+3HimjcmocEOCPBHgjynyskFby6Wkb9fM0H0RmfYpJWllE3mm+met/ZFxJJuT5EUerrngE92UTcPaU9+b3Fx7ShENMzyfqbvW+wvst/chgkTUOS5X64zyMk30Qj9OkwmylHByMsgjDHYzoOKZRQlsVnzSD3fJvvd3J1y55xPdq5Z+QEOT6kesPirTjuKAQCaYAwaucB70yGoMj+BAUXByj4FR+g5YmHm2OudL8nPVLWk5b1GBbG23emnQg9xV1zOzZOL+iEJdp7PpN0bGueO0kvPJ916yAgBV6NHAji0QQQ5LcOQcnQVm2XM0cTSbNe74KOpZzpeHAHqoMaAAEZqgx4zzTNGpofdlw8aObkR7FtaOExjaVQW6ZvumTyF73OLij5jlMFO3zFINWORad4KnZ1ZXjxVYz98T3qoHXYxyZ58HsKpDqHsVKc2zW7woN7wfFU7vPsoXaStPimekENzlbQooo4gDYX0XP0thmMQRXYuzyBwQQ8iyCHJblsCTkqKLr1UY4gG5VDH1Mcvc2yl0gp2N7XnF+SrqgEPqHgHczo/Dkj0aTIeDBi+CmfpGIxxebn2D81HDnNLd3b8grm0MZPaVUS9d5A4BAZkpoWduTJBtI7F6SYdHLgQe4q2oQ8gnZ7x2L6t/k/rzAsuXoq5ATYtsTsZoORkMD3ZF56Nr28PEp2NzpHYpHG7ihchW8vZD+vsh/8AyrYm/ZL1sDX/AAyQeAPzX6PHWhcO+JbLmNKNnQhpYXPecGHQZLZcFNKa/mS8kAY2X0C2EMmPpR3NC2QzSeBQNYY6Bge/0y3JSTyulmeXvdqSi4hrRclbRiaeajAxanJbT1dM1g7VBSNPP18Ur/Qiia8nxVXVz3hHMxE6kZ+5c/tGnoQ8vDCC8k8Rf4Iy/pPXTaiJxb8AjwX3Vx5yvAv1QDs5Lu5ByHceQrsKCHIHbNgJ0Eiq6Ah8UhIHnN+YUz4DG9rDiFsYTql5eyVpvxyUw1YfDNEarNHlBTCM2hRHzEzcSneaVKFKNWp41aUQiE8aPd7VKNJHjxVQNJn+1Vm6aRbR3SSratuvPb1VNTVPOvHOPHpFU0GMVsUmbr9CzlsGo/zjYzwlYWe8iypapmKmnhmbxjeHD3IcEOHIOUcEORrRdzgBxKo2deqhH9YWz2a1IPc0lULdBK/uao/3dM4+s6yn8yCId9yq92j2M9VirpOtVSeBt8E+TORxceJPJG02dI0HhfNHdG894w/FSuGbmx+qC4+/8ioWtvK5zx/Obj2ae5SkYKamsOL8h7FVyn62UtHBmSjYOJQaLAcmSZGLvcGjtKDpgwdZxAHiqnY07IaqC7pBiYWOBBCkkFzGGd5ujHHhCxDVFPG9X6zR4Jp3kd6O4g9yKP0F3cug/l6XIZtoAAgYVu5RzYXSCJ2hMSmhOkpJ3GdoexwEbCbF2alaP1hjwVC0WUbtCVT59PQ20KpjpM3xyUb+pI09xvynlPFHirzOB3AN9uZVo291/b5BOQQbZ51VHLTtx0zHHitmztIfQxH3fBbHpRzxfzQ4Pfl71SRNMezKd1W9vBtmhRfTX1FZPE18l7YpBe5Oa5xlbPvllJ+fzXRVyzsKvArwWRWV/sQgm11C+nebA5tdwIVRQTYJ2YHea4aHuKDjiI6XEZH3KRp6Et+x4+YUzevGT2sN1C7KQgdjxb4qCTPA09xUB9IdxQ1ZIpBo5pUw0ZfuKmH7pyeNWOHePICCB3BM9EJp81AnqoeghwRfphUUZBfMwLZRjwVf0WYcJcLviv0Ofm9jGepO9foVF+4Mne+Vfo5QZ0VJHERo5kHS9pzVENGTHwH5qn3QSFN3Up8ZP7KXRlKzxddVegihHgVXnR0be5i2iR/3HsY1Vz9auXwdb4Kof155Xd7yeUlBou4gd5UZ6rw7sb0vgn7oZj3sLfjZSegwevK0fC6fvkhb6oc/8kN80p9UNb+ajOrMXrvLvdp7lgFmANHBowj2DkAFuOSGp8mGnYXSyNami7KRn9blNUy3lkJJQl2pE9/UjcCT3IbU2q0jpwwtwM+ZQHUNu9EtujbPyjoc0P8ADH4uCtG7l6XI5m0WYTr5F4gukO9E10uFG13FCQBzh2hTMGHEXN7US4nCUANCESHWlOZueinH96PYU94aMQGEahpT4fPkd2aBHfryRaHG3wBVOf39u9hUJ0qovEO/JNtcVEB7n/msWf8AEdl8FNJm3Bb1wfgpyM3MUrdSERqg3ctwVTs5jTAA650K2tU5NmEXqMAU9Q8zVhmkAzc4qD/ChT0eTXvwSBvZxUkFGXxNzAOIK2ye955MVleMBXZZWaslmsh9jxVPPEY54xIz0SFT1BJoJjAfQf0gq7ZBvVxjAdJGG7UDoVcKEm/NtvxAsVbqySD+q/xUo0mv6zQVO3+G72t/NTDWEO9V4+dk4deCUeAPwUQ62NvewqmdrKzxKpn6GI+xQnzGKE+YFAfM95UO4FRBRt3IAWA5LeSBvAUY1kYO9ygGs8f4woDpMw92aDz0A93cwn5KT+BOe6JylGsE3iAPiVKNYfxSsHzUnCBvfN+QKO+anHcXu/8AtC41A/phPzcoxrNMe5rW/mot3Pnvlt8AFEf3DD673u+LkGZsihYeLYm/kpiLGV9uGI+SAgNEI2YnkNCe93OyZei3gPz5WsF3Gw7VR04PTxnsUz8qcYApZ3EyPLieJUkzsMTS5MiGKc3dwCt0WCzeARGayCvCCeQo+T/0qTuCdbPIOFxy9NWK/X41ly3hQDwMyURWy2CLjd58EHQDiPsmj7zYBHHmpmlUR6+x65vc2/wK2T59NXxd8RWxf49S3vjWzPpAa6vLYA3JwjNwVs8REwbVuRo10dlz5cDtGOIg5YyQD4qoaWtj2iyTFpglK2pDpWEEbsTz8ltaI2NbD/Vf5tW1mDWnd7vyVdOAJGRAjQskH5qngY1ssPNSWtjeL38VLIXyODRzYOFuIZnwU42bUyxSEBsrcY7DcIVew+dkzLThf6yjZRvEItHzz7cl1lyZeWeQeSGMCc+UM0EY8CSonSuLGGM31jOH+yq2OPNVLXAbpRhKrYfvqRxHFmag0eHsPaFSv0lb8FG4XDge4oFBcCgVE7WNh8Aqf+EzwFlDuDh3PITNzpPCRytpLL+Jf/Gl/Ej/ABpfav8A40vtX/xpfxLjLL+NDfJL+Mpvpy/jKj34z/5HKHewHvJUA/cs9ihGkTPwhN9EeAUsYsyV7Rwa8hTO60j3d7iUT5R3BPOjHexSegU4ZnJRR9eVg/qVM398FANHqLc5Yz0GvcquTqUxHrlVjwecqIoB/KqWGUSvnEsu5zyqSMZyhUzL4GOf7gpTcRWYqic9N7j3lOcbuN1UzjEyMhnpOyChjzmdzh4DILCMMbQ1vABF3J0Rksl9R4q3lg0Dw7QhNkqpcFsDQGtty3kCs9NxwvQAsnnRqcdTbuVmYSboCTREVkpI+16PJlclCUXIsz4qlN8dPE7vYFRYrfRYx6ow/BQA3hL4iOBv8VV0IzHOxg3xITUNI4G+K9+w5K9KL8T8UDOAQCMPzUMvVDY3+knQ1ZpqrIi7UHVdZRzi7HsIcO42VbsSR9MYcbXEYHjR3Ap9LsmCOcWltd44Ekk/sctA6Kqwl9I0ETtbq0bnju3ptTssTxdKIjrt3hTQvLZxjANr7wqSpbhxtudzsinMzhkczuOSnItMyKYfzsVK/r0Tm9sT/kqXzKieE8Htv8FO02h2lGexzsK2uzq4Ze5wK2jH97SvT25SQOCiv0mvCpu0KkP7xUh/fNVMdJme1QHSRvtUR89vtTDo9vtQ4hF2maldmIypz+7KqD5g/EFUcGjveFNvdGO96kOs0A73I76qAf1KLz6+EKiA6W04fd+a2TEPrdpx+DwtgR61+Jfo5Fo+aT2rYbepSzPVCPudmo6Q0ETVtGTKOKMdzFtuXqh47olt2XWSQd7wFXOzmqGDvcmjr1vgwX+ap/Tnf7lF5tK53rOKcOrBEz+m6qjlz2EfyhPeOnM895VFDfnKhl+ANz7lSgFsLHuO5xNlI7TJOebuJKnnziicRx0HtVv+4mA7GZqng+5haT6T+kU5+bjdOduTl2LCskAg2PywFjo5MR6IaU0CW5XBjz4fmpDo0D1lJzt3OA7grvN3vWJ8DBusujy2Ku5Wfy58mf2HRQZ8gsbrvt6q6PJ0irnkDDFgNoy49Dc3uVoD3n4q9R3N5DFXxTN1eEItvxTDqyuAP9TUQV0R+xR0kBe8qmqyIJyIptwdpJ3Hijs1kk+zSx8LrmWhkNmniWHcVsbacksuzJ/oM51p5+p4FVdPibLA63pt6TfAhVdNlFO4Abr3HsUwFpomv7jZUr+uJGHuuFRy9Woj8Tb4qN4uLOHEKMaNT29SWVvc4qpH78n1gCpt7IZPWjQPXooD3XaqcjOh/DIqM60847nKkOn0lqp908w741HurHDvjK4Vw8WlS7q5vvVT5tez8RVb/vx4Pcq/dXj8bvyW0D/n/wD53/kq8/573v8AyVZvq/e/8lUnWs9zlP8A7w/gcnedVu/4z+abvqJD/wCL+6i3zTHwA+aphrzx/rH5KjH7px75f7KlbpTM8XuKibpT0/iwn5pzeoIm+rEFN/GI7gFKdZn+1YuuXO73FR+iE1gzLWjtKo4+tUR+Bv8ABUTNHPf6rUNI6f8AE5Vjupgj9Vv5qom+9me8cCclPN93E944hqqj1wyMcXvCAP1s4I/kB+ap4s44QTxf0inu1KJ3J7+QDcgNytoF2IJrdXAd5UYZ1r9wuhuY8/0p50hd4kKbcxg73Kb02DuCcdZXeACG8uPim8Fh2fL6qvHLy2cukVetYF0R5NhdXH2mQDBc8eCtmTcoLLkBceXFEzsd8ispANzyqcOkE0LZHE5A66aBbPkJa6mbGe0WUUVHTT0zbAOIRNLA9mpZdp7WnJNliZK3R4Dh4oYByZD7cBhJ0AuU+rqCAeg3IJskDmHwW06aI000gqYNAybOw7DqFS1Ly4Y4Dwd0h7VVxD6iUub/ACm4WP8A7qmZJxdaxVA/TnIj7QmOP1NTG7sORVS3SPF6puqiEk4JGW32IVWzSd/ib/FVQ1wO7wn+fC09xsovPicO43VI7XGO9qoj++t/SVSnSZnibKF2krD3OTToQfIIR4lHiUeU8UUUBqVGNZGeLgqcazM/EFSDWdqo/wCIT3NKpeEh8P7qLzIXnvNk7dTjxcqo9Vsbe4Ktd++t3NCqZOvPIf6k95yBcVVP0gf4iyn1e6Nne/8AJQj7yq8GMVC3SOWU9pt8FhA5mkjj7XDP2qV3XlPc1G92MueOpUr9y43Q9FMHmqBou4MHboofNkf/AEklPHVMh7wPmp97mjvF1NveLdgR3l3tTN4v3m6Y3RrR4IAfYEUMgIOYyKtFJy2KuV+vNXR8n6sr6v7OvrZ2vfG2Kn7NT4oNbYbuXLk6R5bwdxWF8g4m/uWZVVAMJImZa2Gbpe/VU1RsfmuZMT8bTkbt3ojZWLXmZbjuI/sr0Qi/huLB3aj3EI4Rchveh38g+2MGy5HDInJCxPIHgnfyFrrtyUo1OL1hdRu68Db8W5KB297E4fc1I9pCrg09LG0+KlblLSRu7SxUh69GW+o8qgfoZ2ewqmPUq/xRkK/UqYHf1WVRuDXdzwqofuXnuzUzdYnjvaURqCE7c4qTdI72qYaTP/EVP/Hk/EVUfx5PxFVH8d/tVR/Hf7VU/wAZ/wCJVH8eT8RU++aT8RUp1kf+Ipx1ceSV3Vjee5pVW7SmmP8AQVXu0pZPEWVdvjY3vkaPmph16imZ3yqEfeV8I9UFy2e3rV0j/UiWy2nSqk8WtVCOps/F68pPwTv3NDCz+i6rHZYyBwaLKZ+bne0o2zKL+qxxU+gYApD1ySmBMZuQGjQjuATvSsm7y53imN0aL/ahZ8gOynBWhf5N6xajh5N4iuh9m2KJrGXsBbNZcvRPJ0zyiSMt4rpsOhw4SOC6fJPPQueY7R7nOIHdbii+lno5Oi8A28M7KWKfA0hglZ72/wBije5N+TIfb/8ATG+ujFI5qJJQcmv5CEUdSLDiiLhuXEpw0NlIP3jvE3Tt4a7vaEw6ws8MlCfMI7ioj6fuTNzyE4dSe3tVQNJv/mVXukJ8VVb3fBT72sPewKTfDEf6An/7aL8Cd/tYvwJ3+1h/Anf7WH8Kd/tovwJ+6mi/4lLup4h/4gqkaRMH/jCq91h3NCrv4hHsVadZ3fiVUdal34innrTE+BK4vd4MTDrzp8AEwaROPe5W0gZ43KcBkxje5gT/AEnIk6EpkQu+wCdJ1WYG8XD5KFmZGJ3EpjRYABW0CPKB9oeQ+R0uQ/Q3BWhej5GOociyoe13klxIWAW8s+TZvJmuhydLyImzh0sPOtORbp496b9ZUQSOliGZYxvTb2Ebu9YPuI2s/mPSd7fyAUkjiXkyE6k5qSGqjqmZEuz9Yae0JkNY18buhcPHcfn0j+FXzWiyH25dszucgZiszymyDkzgCe1Nfmc0EU7gn26qf6KfwT+CenJyciinJxTuJTuJT09OTjx5Qmeimegh6KA81D0V2Bdi/lUUPXIvuaMyfBTy6N5lnE5lRxnFbG86udmeQcEEPLKPIUUUUeUooo+R+qFfUu8kx1mSdzpcy1yp2+aCnDWNyHBwTCdUzHk8IHeh9naNdIrparocnSPIeQOnZiNg3NOZUukikLHYjZzTmmzXNTEJHem04Hn5HxBUEv3VQGdkrSPeLj4Kqnp3gRY2+nGQ8A6jRAPYJAWtxYXDgDkfifFNcxrMQL2gArRXaFcfbc5Qvai2YhFcTbs1KAOQ/EuJvynlCCYUzeFGdyj4JnAIcAghyHgjwR5Oxdg8juQ7E1NCCCamqGLU57mjMqom0+oj9rlFDcsb0jq45koeQf2n9WK+rd5N69qba9uUFMPmhMxaIbiUd0jlINH3Um8hOR8rJfVldM8nQ5OkeWFv7xvbY3UIJGbsQsLA/koA+xkaod0gPdcpmuP3H8lgc4xuf2lrHZe5NqZjLCAWyXc4gaOGo9lijNHE15gnIbmJYm5aZBzSHBSNBfDNNABmcJ+lRjw6Lx71tSkYJJaAVsBGUtDLiP4HWK2Y9/Ny1H0WX0KphiPd0rBCWMPjOJjtHNzB8ftWR07nSvaxtjm5QvlLmgkbjoD8yidMh2C3lj7ccgQQ5B5YapZN+BvvTWZgZ8T5BR/ax9FX1R8m+0Gq/kFdL7TJdArpnk6HIKBkbp2OvMC6MaYgDqpHncwdmZWJt34n+s6/uRkgeAC0XUUgL3SSDA3sTxOXi/uH5qQsIDrDtk/Ky6NnSuHHDi/NOqg57IpZATYHO3vKfQVLYJBZ1wbA3W1a2zaTZkj8snGBrW+1+SrQRPtKogo2MFzzVi9o9awazwBWza0PpdmvNTDTixnYcTL8MZPSPcSo5mYJo2SM9F7QQfArZJk52Kk+jS+nTPdEfcQquHKl21VjsnYyb3kB3vW2ov8AYVQ7nwH/AO4KrZ9/sicdsMjJPmD7lSNJ58VEH/q0z2++1lQyENjrIHO9ESC/sv5UFMBzzwC7qtAu4+AU5BwAUzeMmbyOxo08ShjLgXSP9OU4iO4aDwARe8ucbkoIFA+SeCKKKKP25RR8gBOd2BBqHKPLH7O6VgYzUowtLXeT+vhZcufJn9pkugVaQ8mXJ9Kjip9tQSFkAwxTQ6gHsWysAFLJTE8ZLtd7/konm4bEfUcmRtOGPDc8VHHBIN7yoIcy4kLZ8Y6WAd8n91seD+Df1mqghYGRgH2lQV1eagUszy4C7WNtpwvdfpXtEkUFBTUQ9OXplVe2JRL+ku2J63fzDTgj9gyUFHTMgpYmxQsFmsYLAeUVFMLTwxyeuwH4qjbcx07Ijxi6HwsmMFo56ln/AJi7/wDddT7q149aNp+ACmvhppYqkg5hkRt+LFYFbQlFnzRwt3sh1/EfkEaZruZgYCes7Hdzu8nMp+9p9oPzV9QQmlN9IJvpBDir/tgCc7sCDfsByBBDyx5Fj9q01LMel0IKkFvVcPJ/XgsuXPkzP2mSyK6Z8gOFiqZ9yYwoNRiHcVYWE8oHrFZf9xL+IpjuvLI7vcqbeFSegqZgyjaEw1F2jJZrL7GCB2F77v3MYMTj4BVUt+bhETfSlzPsHzKZJnUOdOeD+r+EZIAWAAA3IBpWBpAKxOPKOATDq0Jh81M7R4lDc948Ud0r1Jund7Apf4vtCn9NniFPxYp/5FPwYpvRYpvRapPRHtUnoe9P9FO9FO9FH0eUIIcU3im+kmekmekoh5xRfpkEBpr9iUUfJP7O+RrQ7d5P68Fly58mf2QQ5NVcnyghyW5ThQaCV0vLih+9ka0nQbz4KaTKCnNvTl6I9mqkk+/qHn+WM4G+7NQwNwwxtYN9h5FmlC5AKv8AtwCc7TIID9pP7B0CVGFGmJnAoGqD7FZdQo7o3J50jKkPmFS7mFTknoFVB8xVJ8xVJ81VKqVUKc71Md6l4qTin8eTVXJ5MvKPk2jXSWSy5I4rY5Gg8N/sUj8oYT60nRHsUkmc059WPoj26qKL7tgaTqd58fLwscsUh/bQE52gsEB/pdwQVCSeiofRCgYLlgUVr4Qo/pg6IUVuoFENGBMF+iEz0Qm8ELoIeXl5OvJlyW+x6NlYoNA39gzUzh0GYe16c8jnJXHsbkExnUaB27z4/Y2arMcrvP7WG6lOd1BbtQGZzP7AftbjlH22fJ0FgYLpslRiP2+XLryarNZIojy3HQEo+dZvem3QQGg+0s1dZXef2M8p5QBconJo8Shq7M/6ll4qKSPA9c1OQDcfb9Hl15MyukhhQQ5SnuKa09N47goWdVhceLk86WA7ETqfs+zyLMKzd9qftOC3nP8AZRy2/abLLkJsiNFvOv2+XKLnlzRARKJ5GojRoTnalFFG37BZpV5HLP8A0Xs5RwQ+wy8jP9oyXSWX2+XLqiSVe6jYdUT1WlPciroooo8P2LoFXld/oPEfb5cmv2uZ+3uFhcrt+3y5Y3uIhjfIquXRrYgi7OSVz00HJqKKugggEEEEFb7f6sq8h/YzvQCv9ieTsXZyBD7EIftmfk7/ANgy5QzICyzRKJRLUQFbUIIeWAs/tegV0z+wlBumaJ+2Ct9gfLy+wy/YsuXNDAgHfslzydFWGiwnyblX8izvtegVcn7clMYOJRP2B5ezkCH255clr+05eR0D+x5nkzWnJZpVneRmrrLlyKsftbtKvdZn7QuTIxnmUT3eVmskPsgh9vl+1ZcuSu3ky/YekeTPlyK6RRKNkUQVoshy3CzVvtgbo8lvLLtE2PNxv2IkWH2Fyrt8i3IOQfseX7Vl5Of7FmfJuCruPLZqsrEeTn9rkUPsSTYJrRd5R0ZkET9kMPkhD/VM1l+wW8q4KufJs/8AYtfIy5SOS2bkNGon7SzeUo/anlP2WX7Pl+ynk//EACERAAICAwEAAwEBAQAAAAAAAAERAAIQEiAwA0BQE2AU/9oACAECAQECAPpHAhwZXBwYMiUIP55+4YOh0SS/qmCGGGCX8fjt+efwxyYT9sYvAe6Gp/ww5HkST9sgYOB2ZS3+EPRg8TY29x62wRLDxpcf4MwQcGDwJJ5EHkPYwYuD4ifHaP8AAH4Bg5tBBwYzbkRR/XPFq+VLgx/vHq2Bkk2PSj+1aCWBBEHgJW4s/wB60HJhlYzY2rDwo/uI5INfJ1uD+6YOThvAwIMPkV+yRgGWHmL1+T9wx4e7h4AUb4Qr9shZsMOPsWF98P8AWMNhY/JtBBDBFBDy1Wi+wOlBg1I4fbFxd/qPaxMEGGIIYI4IeABVeg+qRkg0XrsPkFtvy1g2N9tn0MHgZQoB+EMpRkGvm8LYXF2/xdtzffbCb6GDwIq0UX0h9lL6O2+4vts/qrDe2+++z96w4A011A+sPqpRY1Ndfqbbb/0/p/QfJvttttttttttufk/p/T+m+2zwvogVqgFkfoJYWui/ZTwAKaLsfpJRxa66L9VaWoqDCwksD6Db/CSSxrprqsv8da666CqlsVgyYOx7JLDb++8KJYWumuqX30tddNNdVFm8rBwYOx9NLDBb/BWqSytddNNdddUkktUtddVqKaaafz011SASSWFxaU9R9dLDb/DWqS1115SSSSS1QGUoova8+P1H3Fhtv8Ax9p8X039lZYL/wAXafF9VfUfk2/8PaU9B9IQwe78W2/2ns3vu4ZX0HsDweF9ZZbf0E9t9/6/0322333/AKD5R8u+2z+gSbbPmpMr0Oh+kstt+O2++011EezfOuie39Bbg+V4lBzUGV9B+slhtvG2+7SGFpotddVqkllEQEfJWw87BKNtoVtK+Z/XfCjZttEoBpw3ts2+ElNdYALj5H4nwrLSnmT6P80YJw4A0Am9sarTRJPcWHLxqRgXB7PZlZaV9B6L8t4cOQGBGbAjL4cEcUBbeBGlh1t0fEwckj6a/HUa4tissAGeR6vL6WDK2FuDlRIYtK82gyoP2E8kwQYbg6bfq3yRggStnylxaV5tBG2x+uOzEPBuJAe4PlUvyMEbbMH7Yxb6KjBbcf1CIMPptk15MH1lG/vgeQ+o237HkQQFt4UMrwtQEkofpLhtxfYfJ+ulEo/MZMErbC5SNajVKGV6I8V9NvlfUP0UvsHihcIWuqxaV5MEXAhrB2+V9Jt+Yh8D4NtvbbDfuPI5rhYGFi0rwzbbZ7AyuCPyH6KHhtv8cQQYEHDsRffZvDFngGpRH1W/uNvyX4tcCHBLcIGVrrrrquATCPpPocGP6Dbf6VMnK110rXVYMrlJYBhB8DB9ZeD5Z+ksAJJeD9hgwYr2MIYe27Bbb4qYR+AfMkl8rXXXVa6pKJeACiS1S828EQSvb3cWumvgIYIMHyH0ByfEQQ866a6rLbce2222XGwW3ttts37NwSvTMr2YOhkwQQ/ingQ4A18W4lFrrrrp/P8An/L+I+P+X8tP5/zPxmi4XvSLJClezB5jB8T9gcPgYfK7cXAO2zbe22/9NyYsv3p418B5DFovBvpLwZ8Rg+R8Bh8NvZ7OLVLCSwDEvMStj2IOhyeH6pdN+DHiMH6KWG/ABdiHCjbcS11XNSOxK8mAt4MASUMGD2kAQlg/UMGB2232sJeI8RCMIjKSjYPNCoYs1Oz2cWuqwOTBBD1UKOEg4PA+0l6LyHiIzBBDwxZ8LgR5ODw9t/6/0F8joZODgQcmCPkcPKUXu+xkYbezbYg9gRDyMPDfNejgYOBEBUeJgwcHFeWcDCIWW8LwMHmuxBgdJLVYHm4CcrX+X80uKw5p4DBErioA8TBg8Viw4YlgnC1118hDK/SHWuuqSy+G4lroPj/l/D+QqoCLRXC4HFcJuHAO2xNY6eowciPCwAsLC9RDK/SHslqKCg+PTStP5fJYfL/Tf+mxzrQAgg3BB8KxmxtsCYcLVDFCOB4VwcDk4fQj8xDgyv4FYBfgQSuPlp/D/nv8IpoaGASvFoYfAR5rDw2IZX0MrwOkvonJhwMGD7tYJc7YGPjwjDLRDJwIDGYZaD0GDBwMOh8rSvA9DB6HJwIIRw/s0jtwAqhtm20cOQMbGxN8GCDwrk8iWwDU+Jg4EGDAekYPQyuDgQA8JLLf06Qy1RWN/wBz8jbJewMMOKkww5vDkcnNcnkQ5oRw9tm2OBhuOAiDluPC4MGTKwHxPB9zn4jgFwzT+e5ubbAwY3FvkwxYl7X4HRxWCCW5EORK8GDDbgwxYWl5T5v6W+YW2HyC0EJ2Fjf+u223haUg8jwYPAdWzSC22wsYIxLRciaAWwq1qMGHI5Ga5tyIciV4PQgwPjrQytr2+SGwgt/S0MrW19q2t8lvksKWrGMDq0r7H6FuQCNbWxUHinekSEMODgcCCEQYEPI4EpwehARP67/Fa8tavxW+Gnx/JNfj+MfFDL01VDQAKDAyM2NDwOTk4HvbIgilZbIJ4rkQ4rHAERDg4HIhwMnkcCDJCB6EVq2p8cMra1tl8UGL/JubNKoF6QAdHFpX0BOBD7WzWAYHCUHRlpSGGbbG0ODgcGDIyeR4AGNg77Q33AFLwnUC1RSlLSw2qHlWrWfHAIOTi0r5HFiCciCCHytmmTgeRP8AT+htW39f6bNnJxXwHgMjk2NjGLE/HDxqfj1tkluCC4wZsI58PkZTJ4byZSLIghwPC2acWlpXCS4IWug+P+X8v5amGHgeA8BgwYMGACDxTFLWMbeGYlG1itTERUC3CWDKwYPDtYXBEIqTwIIcDwtgSnBloITh5SNdULJGGHBhyPAZPIzXBgwyXmktkQVBw5rqiBXAhlMagWqOXDDivStLCUIJAql7HAlIOHCWzgfJu9o29tm4yTmvuocDq/CpLRa/HW82lpsLAsnCPxkvYQz4/npYDhQw4HTtLR1gIs8H2Oa3/p/X+n9N9/6bbb7TbbbfbbfbbbbZvNfYcCAQ5VgIoJWHj5MA3wAIZ80+PD21rU1WmnwwHs4HZBrBKmb71sciKDwMf0TB6DoRZZwIOBybbQGHFYYlNfmp8dfloK5tUcfJLUFV8JvXX4x417VoKiAS8qAR8pOzBHifvmDoZSzXJggHFhqlYMSsMJqbwfKC1aIRx7Nk0+WlPk+K3x1sQB2c14OBCDDASSZaUjlQPI9pYbjfD6fFRyIO65MpyeBDCAADDBK1tWfHX+d6JEYvSgtWtDX4LUhpoK6pJJKwxXwMWpEpLQSsMrB4KEJZe22zj5fa5r0IO6RICgza3BjyYpWhuTr/AFPyGXm1jtW3x3+Q7SkHzV+XfbbbbbbZ7bGDlvrXXXSEiAgsEHp4Ntm3httjsQ+Aj22bqdttmcGU4BbsTycKHAiAsBPksgMO1b1A1sTgR0lfBjBwCC2Yx4L+f89dNcLt2xYYfLlK69DyPNeGc17Jg8DgQG1r/IzDNhBkA4NdSK0p8UGEuBk9oWHgx7CWwQa6rVJJKo8bSvpTI87dHgQ8GV+OwEsKgSuRw7QVEbgL5bJ6M18FXIyIe2ScpKJLI4HJlYIYPH4+DkYPNvKsPFvjtaxqLCDBIgEtYWMBHyV+Q2pbyMXRBgHLrwwcHlkv6Q5OTB41yIcjIwgPksD0cVh4FrERGsEOBAZaViIxSa1OCdthYR9jBDB6qcmAgtx777fUHJ8EkhBwcttt7WAA6OKw8a3ClrHwNnKUt8NaTWMl7VgPbbtEAOgd999nN9ttvqKDo8iDoQcHKSQgwcVykklGYjCa1t8cMfgR8MFrGCCHBMErwTtttu9nHG/wEosNtnByOxhuGCAKJRa2wMNtvozT4RY3r5EUvWGDNo9DSsXAGuuuuqXDb22bbbf0x6nNewNUoYIOxDEMGDJwOjKQywRwMWhgxWugNqCLBGuuopqtTEI+EkktUllRJfRUH0K9gGJHA8DHsMIAjURdayuH8gggDsFPjtNQEuRyfBLkw9L8Yd1wIzFByYYcCDAg5QgqBmtZa3xD5bVnyVxSEGKluXk+bbb4MIyl+MMvIgyzDgcCHKAhgghwMEjhtk1Ar8lfkrPkrSXgrf4yBy/RJJa6pJfRSiS+iPEQZEXJFeAWycCGDBgwYAPK0ufjlorR7P6rfCwkkkvFuNvCS9ByOBBgQR9DhapIcgAL6mzH4DfqklAXs239MYEAUMGT4GEDyHa8kAvvpeiwycP6Q7Erk4ASIASSIAREGEsJdtt+611SS+qsN7bOONxkmPIhwlqlql7pZez2B322bBcMAGGMuNua6qN+whOV+MBqkuW237AQYSwkhBjXVdiGV8W28r9httttv3EAAWRFl5r6mDx11SWH5j8A+72beAQfE8iLkRvg4rmxHnts222AAkspKLLf5CXgDAElw3tttseaj3rhmVhg8TAAElrqYM2w23hRIwforA9hzUfQrg+pg7sd9tsPyH02/tONttt+bgAh7HgZWAERAKOPL8FNdSBlQ9j3OFNdcbbbP0SWW39NIV8R4jt4WCWAOzwYI2CTh/UrDgcJLDe222zb6Mb9FylqB4nAPKOK+JwMEgeTccbeHs/pDCHaWuqS8jFldCLXVJJYcHihVcvFehk4EMI2e222z9GMjFejkeL90tdUsOALXTTTTTXVKD6TcEby+K8mDJwMJJa6oDwbbleDK9HA8gW+F6PCXKXil6PCw8Nx5rB5CL0Si111WqyfU9KVg4cH1UkkvJx5eQAOAeyByCC8CD2SwteFB7jkkCsb5bb226b22222322b9F0AsPgeBI5AWRB9k9vsQc1hqkQ99nwuEsJa6666666rXXXVLLe2zylG30PEffEOW8H6AxWHJhCSje222z828PbbbbbZvKUSw232OzgfXHicCLWA5OB5mVgwOVyvBt4b8VEuHs2/JAJZJhgj4HQ815DDg4OB5mVyMrVeCylqklqksLttvleY6MEMAXA5X1ngwe7xXlvKSS8m22222/wLYMHJgjbeH9MwDBggPC86Zbw8tt+LjfguV9sQwcHlJLL22228m2LN422y/N4b+ykkllJfcOB0PJLVa+FjvsMrKg919lcvD/CMJofsHlJNvKAH6KX1h6K4+P6I9UtUgEgPRL8NfZHraD649x+ivx0YC3HG2232sH2HuPwF+UQIRwl4jo/QJ8xB95fmjgQfSPoS4B+Sv0BDgfTOBk5ba1A/JS+qx9owQwQD6Rh4Jc1X5YH2R9sQ4H1HhJDCX675XQ+yMHI9RyTElkD9scrofaEMEMH+hH3D9gflOL74ggH2jB9Yct/gv76yMD7Zg+2lg/fX4Y/bX5B8l0ovxT/hz+0fp//EACoRAAIBAwMDBQABBQAAAAAAAAABEQIQISBAYBIwUCIxQVFwMgNhgJCg/9oACAECAQM/ANvgwZ14IfNcmDHan8Agni0eKjisE+AkjtzzObx2Y/AoJI4XHhYtDJXcgnhUE+Fki895Pl8kXnutE/ucE8LfCVwRkeKkWwfBEuDrsIQrIQhCF4J8MY+whCEIQhCFrYxj3C/z3xxRamPvse1wZ4q9ox7XH4Bj8Ax+AY/UkIWqoqKiodnpW7xxNjuhfQhjHZWV2PlzEtaF3YI5S2LWhd9oaJ5FGtjHekp0ND70iffzwyCdE62PQtC2DJ41JFurGifAQTxmSMEZvJHgeknh8kELV8HTnxMcWnJ1Y8VHC5I8pKIwx08JjyUaFXkj35/F4J5915tBOznlUE2jVHOY1P8AAkU8/QudwP8AAElxlC5+xjH+Oz+AQTusc0/vz9CXJ3uMcoqKuXoQxiYyoY7UopRQUIUEbdC4zSUiZSU0eyGxjKmVvVG3QjHEsGezVWVDfydPzoZG8xeeH4M9loZHwSvbQhb5riHotTCKZWhojxU8O9FlCFi/SIlk0+KnZLQn/Hy/pJWhCdofuR8GD06YVuqoU+N6jp9ybVUivP8AIdp7D8bFJjQ7z8Cj3MHp1SQyar48UxlK9iSGKZEmJ1SRdsqRWh1e9ppR11IjB8MfjPSYvBGj28ahdllRRUiHgwNqRxJibYFUUq6q9rQoIciWScrxuDGvKMLt48Ex9lITHS8Cf8rem8+5SvcpGNe5VV7aUhLcRuffvRdjGN7+LyJE6Gxi+BnptNqevJ01CQxtZHS8aWvJYZl9qLyRZXnfQTZjGPTIkyKtUkkMqaHOiTrpHSvJ+oz3V9lP2Uop8VA5PVpkghWY7ydJDFX/AEzpZjXgzsMbn1Ge5BT9lP2IXgZ7FTKksjfbV4VqWyFglkLazu1aqyFoY9DEIXh8XVCyNsSJ7Mju7M6fcnbQTtY1VDux3qKioqKioYxjHvoJ04MXlnq0eoyYtI9D6ZPgl29ODGTpZK7OO1NpIunoXBo0YMaOqs6SSKJ0yLQqaURDvCydSxtYRLJ9iPe0jp4XCJt6dCfuRg6qpZDwMmXaNCJ0JkjpY2iSNvglEkcLyZIpPVdt5MYtNYmjpbptOhu8ohjJFUJEbjBKIXDPVb0mbwNE2qSUlLrUlMlLQ3aLU0uClkCYkQNlQxj+hj+h/Qxj+h/Wxp+ykXcYx9+duhCFtcIy9CMkIlmbIRJkhCebtDVmMQhCEIQhfYvvYz8k/I13l3pI27Ht8Iy7w9CVsmHrTEiSPBPaMYx+AyY2ONEnUQSO2TD10lLOlkryyEIQvKzUdNJ1MhitOqCbQQJ+50nVs54XGw6jBgdsEvtN+x1jo2cIl8KkjvS5OlQQST2XdVMwdL1NE8VxsFecs6iO0rtE657jGPhS2GDN1oUGbLT0YJyuzLElxXGyXzZ6Hd6YxUfK11FRDHxWFspZCt6nA409RFoqi8cVneRbqIqciaJZ0vRNRFRgmmOa4MiUIVMM6miGZ54nUimqlENnVUQzH5yhc/QvwNjJ30kCFx1CI30ElItouAsYx89YxcEXKcbdj501pY96uCZ78E9lalvmPiEEkE9ldpC2+PFvw8YIzsHpQuUzk+OCMY/LY/EFwFC8T6jPCV3X4TGn1GfAY2c60IXJMbOCe0/9bMcigne0lBSylc/SE/2CO+xjsx8snZsf/QH/AP/EACMRAAICAgMBAQEBAQEBAAAAAAERAAIQEgMgMEATUAQUFWD/2gAIAQMBAQIA+IQQymK4EHe8uPIfaC1/BHYdwAMD5KwykEEMp4Llr5D+A/4A7DuBkeZ8RgSsMM4ofC1bV8B/FX2CHyAA9z5DFIRKHx5OP+Y/trLeIqK/ZQoQzjPjei/gCH2X0UlvCtQPsErKm2KHyvQj7x7CODsPhpD2VR2f01JgMofK9FF9w+FH2HagVsMAADq/sraCOpPlbjtRfz3F6DIzTF4q1FV0eB9lSMMSlofEi3GvlH1uKP0UoZqK4MHkT9CFnEJW3ma24yP6DiXmhWo6mA92TkfRUuEiVs/M1txaf0G/ADXQVUHmmbP7ECxBHW4t6aW4zx/0zhCtaIDCPYwdGbP+DU5ErdvzVqW4jTV/zANRUUFAPQwGbG3deB+WsbiFhyeazoeI8eq/i6ig4hx6r0HXa1n4r7m20LC3w6aHj/PTVYcfdeDwtdBxjjHEKL4RCdtjZx/yXsMOC4vt8eumn5/l+X5/n+emmmmmummn5jj/AC/IcP5fnpqsP4iRZuKGPxfYQfUowQYmLCz/ALr2N9sPsPVL+AI9nHtuL7P+rsbi0t2bfx66qJfYBG3kWF9xZ/zHtv8Aps5TBt9TbiSX8BvbZx7C++++z+8kW23333ezeeOW+9t41S/hNtvDb3HJvvuDttts23tttvvvtvv+n6fp+v6b777ONvvxy/iPU+C6txJJL+C9m9ttttosPZvbbbbZttuNxtx+nHL+I+RLybwkv47bb2bbw36v0pOT5UvdJLskv7CXxUnL8rf1uJJf0B5D1qbnqOiSWHG38SylElhRdl/LHkOq100001IluwysNuP6l8i9RhwDX8xxDh/LTTTXXTT8/wAvz0Xw1FaioHQiwEMSSUbbH8lJJei8VXjrxGom+3dRsHZafkawevH0bbl4IRG2281h+hfIkkl4KLGopXjW/wCkW/6b7bNvbbcXB2jFhaI8ZoR5UJtt1d70hL8R6iLwfyHwSS6PAqAKw2adr9EtdNV1B3hAI5ASTS3GR4iLteVh8UgBEv6iUOAKitcGyNiXANdXs3tgTXQ1IcBBWsrd7AGmiWW69xLSsPYf3zjUQRMnW14gFharwcRCwyMbDGtqxvNOxzWHKlQvhbcf8e5YjMAhxayFVF1SylhYRC6CAgsS1TTpUgttw4rD1r1EPo+z/iXvSojlRaWhliKpdQAFF5MTU16g4atTusHFYetMJL1cHYfwnY1HUQy0HdY2b9XCF0qcKWGsHRt4rCNdddexgHpXLjr8A+Em1qhdDF4txJJYXddEs1JgMJhHUBLUDqYOw9K4GHEA239drYr2Qh8h6JewKqYajGoqKgYGBBh7bm4s226leIAEZMFTHhaKNt/IyUIOggi8x2bbbeEl1GEoJWVxaohNLDq9xc232cBjbhgtWx8GMmACErwUWGC9nF5kgdgO4y39i6masXN/032crDhx1hw4jDKEHwHxt4Sw2231JrXsIPARJLCXoPitLYOF0rD0Vain5yovVWEBB/gtvC8xDkdFrqkvRfKMkWyYQ2ta0/IcX56QmuLVAZKsAaHxPxDo+qyvAYA1A7DoP4t4jK4rQ0U2eNjc32332hgJhANbfW/BuDs4AAv6d4CYM7b/AK/qb77bSsIxsLuA2BlbA/SxF6DpUCq930b22+oQwS/VmWqMpafl+emuuoAyDYKh6mDsPQRAJa6rsYBDBAB1Ue2+/wCm++22zezB7PZ7bbbbbA+aWHBOTIiGDT8tRNtt9wQeg6KwBqe59zBF1S6GAHBFa5Zsb7bPCSSWq1111SSUSWqWuuq9ksXgyIKmA8scByPIG2Kn3XcRvsetRbNY28rXXUgDXLje225v+v7fuf8AR/1D/R/0f9H7n/TX/RXmqcKP35IzASaliXHwOECU6DqPYeYhgwYOqyC248ro3Frrp+emmn5jgHBX/PXirAcJe/JgZEGDCPMdRDihBw3gdF8J6EjJgg8HAIl0UPVKLXTUR7bbtvYWGCI/MS0sKnDrBi0OB1BjwIlBBLQQYeRBglvoOq8B0qOg8AOzbeERhuLL7JjDBWqijbfWwIzU4vDgYMEA01WAW3BLYqYsvbc2Fo9mMDI9Rk+CSUSw/nHQQFgtx5SWG5ygHIzaugqo9t9m+whhlYMEjFiSBBACIx1HqMnAwcHLbykvJLzIGRgyvRIhYYLiloRkZMONPz/KvB+NuPqMjpXAMMt0EBJMGB4KE7bPZsdQMERpZfklFk+TyJbFfIdAccletcHFBDAXc+IhxXFcXwM1iEMGAXgRt7GzfUZJBbZgMfVwdhB1bb8nGMiMTY8n7fsLPpY0OOWDoJXFhOMxg3ttgdxLYEErBLwQYEEEeDAI3s2+wwMns48N5GD2bbfRRYUb2/Q8v7/9H/Vbn/Vmt7VBNb8HJW3Q9OUZAqK4I0rSstCOToOyGRBBBDAAMs2eHDHkDsIJXJg7jwrg9l3e/wCp5j/p/wCk845+X/V/1f5aj/GP8o4BxaAIQHnmppan+c0tXwtivHWml61wYDsDaAc1fMQ4rBgnIiWBhQgjyGBgy3uh6Dpzm/LwWtXZ2tyTngP+X/T/AOr/AOt/n/3/AKnnHJv+hl+nAaykMfatABi8rKw41RlZyAnA7iCWxWCGMdXgQdV4DNc2+AQ+/Pa4/wAwPHXBlp/pgBwK/wCebkgioqrVNdDTjnGaYAR6jNpaCVhgyZWK/HgdRDisOBi2R4gH0EOK4MPg2+lfh5Zbj4a3lI7G3NzTTQUpxDhNRSUtSCWwrcVOGleIQYt4GGVlYYIMXnGYRyVg8BD0tgwRZcboTBAW+4hwMHs3kABQD3EM5Y+Hkvy1wa/+dX/FqK/nxVNBxWoIBSUnJx14qmlxbfjwMX6jNsCUyMWlQMcogyBrrqgD0vh7C1uwwTleYhPU9BK9B8Ax/oFZstJUj/Rf/Rx8Q/zilOG9ZyQynBbj/wA1QBTn46cWhpxYGL+FoIZSHAxaCDNgM0zqlbJNjWIROGDIhwS44PEYJ6HtWGAwS3w8orxctaC1eGXgp/orwzeAWm1iai+3Gane9jfYHiwMX7VxaDFYcVxaDpy9K9rRSpFSGqzXAylgwBt75GRm3QeBg6n0rgxCc8pyWtwcdwJe3BG5zRwQisHL/wBJ5L323pamK4v1MBlsjNcWgMGOWCDAg6mEHDBQG+3QCEg4MYgBGRDgZth4PcwYMHtXFoQZaVHNKQ4I4w9t+W+AaVNbCtOO3JyMXoa4ri/UwCWyM1xYjAhnJEO4hwQYYI5oIyYBqC4IBgR9BDBBk+ZhlcGD2GDOSb4FLBktwwkxRcVuOctABNRSlaQYrBL+BwZXNcXwMGWigyosqa4EAsNbTWsOBVQZJHRAGCDJ6PvaUMMGD6Vxacp3dY+QrYHY2NnNacVf83/NxcV+P/mH+b8PxFKGplcX6CDJghgyMXwOyg6HCghEfHBkgU1MFVDlKN9AAMHIg7iGVg7DyGLTliM3J4bchFhybm7gAnHYX3/W/wDp/wCv/o/6Bz7UFJWVxfsoZWGDIxeVlZaPAJIgGbQQyowQBQDKWEoeyXQF4Pg2DWGCDwHgMGcsEVamnFXnIrrppqCxc8tbgiX4xyDlnAawSkpK4v2eBDBkQy8rBLkwFZBzaDDBVIBBhLo8HFYO5yMHIy3gipMYPuMGc0JNtzeWrQECtILf8v4fl+S1000/McY4xTStKwYv2GLQQwRx7GVEMJHSuBkwZSQhIIIIJwIYx1qdttnHDgYtmsOEjgwSsSgPoIIYYeP8P+b/AJxwfgeD/n/H8vx/GtdPy/H8vz/PTTXTXXVQYt4HoMGARk2LrkQYGTK9KxKxgwBl2lYI4SIlHgE4EMOBBhdTBNtgR0b6jAlfRKJegwIZbraAuLAg6GE4GRBklmVgs5e3AeW9bk1ykiLUEFsECAkvIzXFugIPiBXBO2zdScjAle6UXyCGHqcCAvAyMWPR1iwI5aGAQG1LE1JqFhvYkZM32MBPauBi0OACK4OR1Epi0bxQ5GRh91rqkuiXkYep6CVgxbIl+tYsrB6g0HJNuO9YxcRyxBbVoC3s23BNq2hhgjeGYAutYJeHpWCHDYtW27igiSiWH5Pqex6CCDFzh2IzSiOR0MEME2lbW5K0HFUUqK5uKV6a66aa66666oAQw4WFTjWoGummqA2JSwO6EABAFUkkktdT3MrDgZJbi1StCEkIIJcsYISoF0rL9t9QCKVrxavBwllAa6pYSUSGCEkpxHAgyasYbeRg9FKwQeZtt4nuOjtgZEErLd+MdBgmPCRFYxBNgRljBGCRHG8A5c4xDlt0t3vVCMwdB0eHSCA1OzeG2z3bdZaGVwfDl6DJ6uVgGDisscjGqwAAcAGA4NqxHBINpU9QcICoEPUzetjgQZt1OEZTvWtaqKNtt4fV5rDisOR25jBDK4Ev3pAcHAl4IOpy7yuEaiDLc1S1TBaMIw6kF2wcE44rHA6AcorAYlqZXDcFa0XxGPNc1h8eQ4dTDLd6QdRLYGR0RrWwuCbbZAyTlGVCcJYORDg5dZQxDryUAgwAK6qAaV461+Mwl5EMEGEo2279K4MFcJCorUDsfF7CCgFihADKwzZwGCGE1hwoYI26WENddTT8/wAxSuB0EI0/P8vy01000FfkbMPUYEHQ5bJt0oI4sCCDq3G+5hNTBNQI4MkQD8xXU1EIFVDKgV11pTXXTQBARQdgPE+CXg3HhJIYHQnsYtQK4br0e1SCTNVEuzdpWUthnABw7YEeDAXlaiCCVD2bbb6rVRfSeohwIIM1ySexIs3Kww4rDBhADCAqIkYll4tKylpsbVlerhiEOEproa6qtax4HZtti3g230bw/A9RkYrDBBBix7EiN1ghJwIcDAgEdTtvuzgQwZOVHSa1qDlLVL0rCfB4cHcnzby/hGTDElm0EcpDKgjoIIMmDIhw6lx9rHihlDXCwIAtfViAxJa66rxP8FYGTBFg4PcSxbBNhBKxswZEOa9ddBQjVVglRDBBgQZS8DCFlvbbbZtt5b6tvLfVsfBXwMOLHIloTW1ui0FBUVhI6EagdXs8ICoIGNdNQB1HiY8ru3Htts22+6USWQW+qWWYOh62hhhyIrEyvQCbCwgNsDDJYPgui6pI4b8DD8og6twYeG3EtdddUoPhtDDCXBDDDAO9YJb0HdwZHRv1J+QYb6jslhZXZJDqe1oZaGuoBwTsC9tttgWCLH0HRJeD7tttxwfIMJa66pJapCoCwyTAdnu22/W0Mbw1r+emv566qoSgjwI8LXXVLZt934HovvS6KPbZvDyl5vJLJMbw8AmKbbOsXYQ4cfRapLqIf5A8BHBCNVrqktdV4PapykTs3gx5UB6A+Iwurjez2b6HuIfQ/IPAdlrqllJAIjrTrYm3W0A8qgyvYdFqtUoq2NttnG2+ii6n+I23GxkiNtt4WuuumlR0sfJJIQia1lpXybbb22pDFKjovBxvzR8h7qPDBrbBHRL0se58BCZWDBhHhWEdq001QByMrqcP0GADTRJer8ktddUlrqvQknvbxOAQThxJYdRqe4O2zqTG2x9Am227Wmmmq8m+iWqXxvbxPceK6oV8K9BDNddRUCNuGDBgwPO0BwMA7bPCWummmuEulfV9W9t9n5nuPIYGRNu6WRBlYOEoYMGD1tBGCOzj2bb7pA7PxJe2++2zfoJsbuMdB3APQdEtddNV1EQ66mqzbJg6DwEMAHZt9G229tuje22+++++2zfcea1hiXVj0EGdnttvsThKCIV11QAlo3BDg4EHQ+KwPkbb6Lwbjj8dVDbCIS111QHQeLPQdhHttAdthbbfZfPeAuJZB6P1bbcfmsiusezwoYPMYI+ERYb2YLjcPyCE2musYLaSSS7Ja6666a66peq1WNtnElEfJLDyOo6DwfUZVcDwHkrGt2LVtroaaxZb2b222e2222222zb2bbjwtNNVHts4kupw30HoPdZGBlDA8h4E2lYhKwQW22a100011SSi6AZWuummmmmqUb2beNUl1cPsew9Ceg6VgwwYfivgZEAjyC34pJeLcezfTUVAXmSC3Fg9l1HwiDoOpwMj1v0b22cHg22429tntts2+iWq11WX6HosnsJbqD0HqOlelYfivB0UUbbbbfgkBrrrrrrql5v1ORkYPc4UES+AdBG5XFoJX3tBhJZXtql/KER8mC24Akl4jACrXXVACJRvCXgYAOq+ARtuNttvDf2iGP4W+o6VGoqq9AIZUJZb7uDol9z/AIAKIyflHQDIiWXt0SgEbcOB9r+gfDQ3+AeBg6CC2zFt9m4YPAl5OR/Ab/ijsPkHoIcDq3AOhwP/AIkYWFEtUkuzbgg6DwrLYHZAdh/ZHxvxbyoYOg6jwAsUvIQwyv8AZHU+xgyfUwdBB0HQ4GACW/M/yl8A6H3MrF7GDoJXpXDmoDcOBgQeJg/lL3HxCGCEvwHUwdBK9K52JeT0EHiYP4S+cQfGIfkEAiE22bbjfsYP4a/jjA+A4Ga0w3huN4fsYP4zje2wIPQ/WIZWH4mI/AZGRgYHgYPuXdtwlggt5PgPiGBD8Qy2DEkl1GBB4mD5xEkuzeW3gQFtslt9R8Qg+QZMEEESSg+AQ+A9RgYS8CTZt9mCDs2222/kHyjIggw8GDxHcS2W8j2EHk2S231cb2bfRuD4x8o6gvD+B9gfYQSsHk2S3G2+jb7tggwfyR4D4D3B9hK9G23GyT0bj6j0r8g+P//EAC0RAAIBAwMDBQACAQUBAAAAAAABEQIQISAwQBJQYAMiMUFRYaFwEzJCgJCR/9oACAEDAQM/AOPm3t2Mea4MmD27EkeaYtjalHS/Fp8/kjnTeVtx5jDtDJRG1PmsbsnT5jKtJG5PmMEkEkE7kjXl8EkEnTup+YQTognfjyyNU78d2fd4tFoJJ+B777e+GyO2SdInvq8dqdkLhJdwjjsYx7j0Oz1MfISF3GeUhC3KhjGVFQyqz0IQv+iL82Wzjzdj8bqKtCELfQtT3/ce3xNj0PgoXF9x7fP8mPP8mPP4f+AceJMd1ekRQUlJTdlQx+WTZISErMf6P9stLs7J2flFQnaCfgbEiLsYxjHpQmMiyYmIqXyRtx4rNlZWZTSN/A9DGMYx65tBAkJk/JSRtz4nGiMEZ1IpQtaKRa1oTtPBwZ8MhXjJ1Y2FrWy9M2nkY79+HRok6b9OSewxeOJjv30j7q05IRJ1YtjsE36iOHjvkfJPxrgntPURt5M+Az8n5rntUE7eTPNm0dgSR1v+O5SYg6HJKlH/AN2vdtxyGPl/6j/g6VjuMoh26x0uUdf+3a92mdccKefiTqcd3xB0uSfcdSyRwHpngRz/AKIz3iTpck5RJG7FpI8tki0iQh2eilCQoMWT0x5VFptSylCstCEhNYKowPVNo8uS0VFQ9ue4T39rQxjZU7PusE60IXeJEUlK04MbMkdrnYe+u1yNC1Y258FYxjHakV0InjTrm2PFUIQikQ/wY7JCIJ4sMld9gnsaFzY79PZXuzwJOnscE+JoV2PShbNJTx58UY7sd4JKRbb/AEn74MkePTwp347Wu10fpR+64XCjxJCu7OyRQyn9KCkSK2VnqM9QrVbKnElRUiVvw9LQ0SzBjlPvFJSP8H+FRUNL5PUfw/6PV9bNVX9ELLKEUoRSrJCEN1sqSRUVELalGbK0aWMhkohGfD4rZCOtiSEKzY5HEHpeisnpFMfAq3hFBTZXY97O5gnPiE1slHUxpDHZCjQzpqEIT+GN/ZWVlRUO0cfB9EZ8P97JKlUV9N38iqwL1bOzY1ZaUhMl4G0VIqX1yYqkl97kjg+92dNR1U3qqwVRMiookS9VoTFojTNv9N5Ka1aPvkzTJC0sY9iCX333GbSQNjVUkuDCwV+o05HPyPq6ZtTTep1fJ1IdFIms6OhplT+xr75Moh78kd96qjJDMEITqEmJVSQnBXS/gacwNVdUFbOn5tJTIqUKB9OLQTknA0N9p6R1GD2xod2PRHb/AHfNsjgwJ0lVLMyyaWYYhWi8kGZR0KGem38lLH2yfmykiqNbH3P3fFuoSPYOlHuK6nCKulyUw5EJEE3g6jpwjrUsppfyUQInkY4kWyQiWTabR3V/l5aOlLbk6TqpIQxj/T+RK2ewvVN83i068dwj6P4v0tEpEWQtnppOpFRUVFRFs9mSEzB7dedmV275tiy6SKGKFdE6IF+i/SgppK38U/2et9Uf2j1vun+0eqye0tGD29++bSzBFJ7Ge1WY2dN8EMb+x/oxV/JUvik9V/8AH+yuv/iKl+4XaU/AMDKiorHOT0vsf6MqpGdS9o/T/wBwhFRUVFQ/yzGMfHjhQ+0QTws36rIpKSkoKCkpKH9FC+iBMpKSkpKSkQhCEIXHjgyLTGleK4PbvTuzfpRKIJeidL4WN5Ed19u7O9F+pjVMGJv7tWIJWjpJ8QwY043G6t2BHTTN5ZnTkc3i0E+IY4EiTJe7B1E0mByyqHt0lJSUi/RfohCF+i/Rfumkp30IQthXyY3I5ft2pZCMmdebNfJRfBLPaQhjXB/g/gd3+aUK8oztoQhbD0Y24J49JSUlJ7TG3kzfGpC017OOxJ6FwFZaV2rJnfqvD0QTyoqgla5RD4jGMY9D7Tkzu5G0N70cWFrlEPdkjtKFdcjpEIkzwI4ErYgkjcjtSFd8idEOD3Tqa0S+KyrhR2/HKgm/XVeNfUPVO4hCH4Hmz5LfESFeCfJ0TuY2mSR/kzPMxeUS+c/Acchj0wToQheZsemURodn4vJH+E0U+Wxwl4YrMfPQiBTZjHuoQhWXg9Q7PnIdqhjHusfgqELkR5MhDHx54mDPJQvI8DIRD4r0IXd34A0PSrUlPMdn4hIqdhjvNmMQuTF0IV2PwuWQh7r7QheEQvBF3ydL42L43scqkp7zHgy7LPPXZIckvxtjux8+UQttj8xiyunaoepj5juhWXh8kDuyqyEIV2VcJj0oV1d9wXeUIX/dVMSs/PZI8XkjnVlQ9a83qGP/ADirIXnL/wDAt/8Av/8A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26334" y="1636150"/>
            <a:ext cx="1371600" cy="13716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206294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Fostering resilience and maintaining a positive outlook becomes essential for older individuals in navigating the challenges posed by diseases.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430169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 meaning and purpose in activities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04795" y="1590142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0" name="Image 1" descr="data:image/jpeg;base64,/9j/4AAQSkZJRgABAQAAAQABAAD/2wBDAAoHCAkIBgoJCAkMCwoMDxoRDw4ODx8WGBMaJSEnJiQhJCMpLjsyKSw4LCMkM0Y0OD0/QkNCKDFITUhATTtBQj//2wBDAQsMDA8NDx4RER4/KiQqPz8/Pz8/Pz8/Pz8/Pz8/Pz8/Pz8/Pz8/Pz8/Pz8/Pz8/Pz8/Pz8/Pz8/Pz8/Pz8/Pz//wgARCAQABAADAREAAhEBAxEB/8QAGwAAAgMBAQEAAAAAAAAAAAAAAAECAwQFBgf/xAAZAQEBAQEBAQAAAAAAAAAAAAAAAQIDBAX/2gAMAwEAAhADEAAAAOJ9PwAoACCgcgMaoCQEqcMdMCQKIiMIiRCIgFAQUAAEQJAAAAAABDohipiAYEgUQBQBgADh0WEMYQ1SNS1yMAtaNWMBDgQQCmAwABAAWkoEIYCAAAAAVoAjBrCyKBwAA1EAURjAkBICVBKUVMoiKIWqZSgAKgRKCkAAMQwAAAACHSAAAlBQIkA1QwGAAOBRHYpXYK1EatAcrR0KDGMIAsBoAMAAAAFakIVMAIwxKAAgCgYjnubBQQAADACQAMdEMYx2uRCVCICkSK0gBEoAI1QIKIWsIKAhiAYAAU4KAAAlkpRMlNoAYAA4AAY6BjAlCHTACQDgGFAxiGDLBRUyDaQAAoBUKAIcAgHSCA59wKIAASgWEOkSABjoHDCV2pCQtREiiFEaYsgAFRI1KQwAAABgAQwpQx0Q6IAoUUgHQAASCgY4IYUDohjJQqdSAAGA4YBTAYDBkAcpYgaQAEIYrQIKAgQtQCADnuYoAAADAAGAAA6cOhpwMkK2JFIiFBSgAIAoABQUwAAAQDCUtJBXYSg7BWAIwUAFBgjGpTGEMaAwGoSRhQSErRyNQYDoCGOglAJl0ShEFQAAWgxQhhSAIEVpBXPYAoFAAAAwpwAAEgCmpIQWxIpEiKEABAAWJSUsBKIAACGCggGIYSgwAdoNABqTLtFYIxqDGMBwDp2OUJWOBWMEatGMBhQSGA5CwAIGgECNoAAOEKgFAEAAEFc64BQDUsAAAkLXAABQMYgEERiNRhBBSgFaIQhUCAYKoFLAUoMAEABCCgIalEMY6BgMatAYyVAxjgGMdMlQShyO0HTAcSQpw0LZSCiOxypRGJUjEAWkhapBSkAAAAOADl7yQAABBYKBKWADgAQAEAhEajCEIIQCtEIQhUQCUVQIWoIQgBUAKkagChq6Q4Y6YxjphI1lTJI6cOmjGSJASRqyUOmFSGOGjoVyOnIwslKhIKwVACCiACAABSiQAYAqOZvIKAIAoHLGxQAMAAAASoURqKREIIBQqSpSEJCWNIISoUIVRlBKhCCVUQBQpIBK6BjpyNZDqRJGOpEqlEiaFSJDSRIdSGkhjJDHUoKZKRhUpGpcuAFBACiAgEMFBIAAK0SggQXnbyCgABQWCgQpSwABDEEFsYjZAiIWQRATSiIJFUIjKiJFVLESxFERLEQpFKlViAYKQQKWMbTHUmWsrJDJkiVSSdSJEydTJI0lUiZKxkkkSGMkSpkpBJKwuW05AAAAEO0ABCgRAAAAKwGBy95BQxAIAAYoVADhCAQliRiCKWKqoihQqjCIkVjEVisYiRWMsUjLEjEZYrEURlVIasdNGgSVw6EYwABhQrJzM7Z2ysnUyxJ1NJliStmk0nayRKyckrJEiRKpAkoaSpw1ZFGgNQQCGIQWoIBAiURrKkMI5e8ggyLBUAAJHLELAFUAhSqoQkhLFYpFYwiAlgsIRCWCxzINQiCxIyxlgRAZJJVKyRNGO1oU4Y6KlDpjiVrGkhrIlARqJBY5QWJJLKsJpZU6sSdTJk0nU0mkrJk4lUklZKGrRyumgoyKKIDEIaiJVSgCgBQyQAByd5IJAVoACABBBSgEBEREjLAjLCoxCIEZYEWoRCILBa82BGWEQWKSJ1NLLCmNRHBqkjVDsYDHBUhjV00ZJZEklbJJEiVSJkpZFSZ5amqMx22VYzYTq1LCyppOrEsSdkyaSJDSQ1kgAAAACgkBKAACGAqUSGAHJ3kggEMSArQBDCERpQEREJVZCariFteZFa5YLXEFrzayGbBYS1wqsssssHYDgpACiSHTQlbMqKkMalSkFEdCg8wuiyUO2Q6nE1mWEydSSVsozGXLIrluSxJ1bZMtstssLbmZYkyQ0mMYwAAoCAKIQKCAAABAAxiOVvIEAQhiEjEK0EEsbFARIkVhLGKysqmoRWtctUtUsMq1hLAlc21ZQgCNZU0nZIkSGkkdMagwpwBqMBwxjJDVjpysY6YSpBQdspZJYTJ04xLzc0i0sstLbLtS2S6yyrEkkySSJjAKcAUQBQJVDoFAAAACUQADmbyCgEAAIAhICtCIoREiRiC1y1lZVnVa1Z1UVZ1VFctdk0up6jkmSqyyaSHTQphDAaJWrCgdhmsVjHThjGMkoSWVNJElaTJWSlksgpwiKpSpxMwS83NmWlyXal9lyW3NhMmkkmSGMcqHYqIaqwBSAABFaAABCEAzmbyCgAAEACEEIQqURERqEsFrzakqmqpaZapapac6qiNl9zbqTstsmSGKxxIAAYACgAOnYBBRDpwxjGMkCyV0ySSVkyaSWSStksknEqlEqCKwkjbTLxcadWpemjS9m2y1mwnUyUMaMYShKwEAxKAAgAAAjQJSGjOXvBmGtAggEAAIBChCIkBECC15tUtEtLVMtObVm0yyudW8XWSpgjQaBoDGAACgAMEalJJQUwGMYxqxo1aupEkazJEiROpSStmspJVMkSGrGkFy5vIlpNCaLNFl1lrNhOppKJEpSxgA1EAEqVoQCoAQARoCUslDl5W+ZC1RGoEAQCpCEIIiRpRAjLBaylqjNplolphSX6zZqAwhgAwESAABQAGAwAYDRU4KYxjWQxjJKqmMkTJE1dk5ZJKpxOyUsqmskkrGOAiZTnw00WXWWJZVkSJJIatBSHYAIFEFBAACgCkACFExnI6ZcAUhwDAAAQhQqiKERqGbWQqmWjNomqRsyoABDCAAGA1AAYAAwAYDQANHBTHANWSGMalTJEiZJZw7JyysmSJrKyZOWSSWUCO1gAjClaXXNtTJxMcOxjCUsY5VQOFYKQhaEBEFaAhwiNSJnLuQQqRKAAAACkIVKIkRRAgVtVxRGWWNkYAUAQDgEMagAADQBQLGlpaltlkzYTJEkaNZKIAqSOkZUsWorFYrIlUpqZMkkiazSVWSyqcMmMYDGAjLcpm0mSJDhjAAGgoIEVoAqcIKUAAEBGokyyOfvJCqIAAgAIKIWiFCIiqMRiJAqXHLmkiqlQAFRghgADUBL7nWzquNTOhnTcXs6IuZaNHLNbZqzOp1JZStARG2DKK7KkhYD1VAtd3TLWU3VbVTrXLW1JZrMnLKyZIYxw6AAhJVrEixGSlBjAAGAgEAqAgohUqBQ8ilSWJO2czh1kCEAhUCAAABCCowojRUYiVxyZqmERgVCAcoJA23HRc9zG+42MXMljJZaZvZnrqx10zenO786vmrVmJSFTgABqrAIKcVpVZTZTrGfWc1zl3xzXObUVgEqu6pqpabut0hK2pWsaPJ6AwFJXrm6ZKGpDCgAHDERAQwEIKIjQOAWhCliSqZhuCgABSRCAYAAgFURxGgiIhHCmqoRGEoII1s9e8epefUYsQZFcbc76PP0b8ddud650cqmY3MNZrZgQsrSuyNkIiisQNCCuHUyctksmrCctks5qUsmnQuS5x658/pyw75Z9ZVCik1U3l1qubV04KakOoyR1ydOHKSFoMBAMAEBEAAQCClk6KUFKK2p2SMmsAKIAIQQBY1QwEEIaqwIjiJ5yaphEQXRJ3XHuTHQvNokVSy6fPv1effp473zcLzqTPeefWM2s5rnPZRq1VAhUSNiEIQKDGMY4ayiZOamXRbF0aM26a1Z1fNXNTmpTWezm9OHJ68su8McV1lqpqu94tErsYiN5ADlBgAAAAAgEIBAAgAVqQiNqqESGU3AAAACI0yUBGgYCAAEgqhR5tqkjFielc/RznO5nlNJJoz07PH1dXn2lZXcZLzxXODrzx2ZdZpWvSIrQgVikiqUpDEoA5GNWSGMmWZ1MtJjJE82ZdGnGtUmzO9UujPac1h3y4/Xhi3lJVZkqqoO1c6tAKjebFTgAAAAQUASJQQEQAQgIURC2C0pilpsR29YBigAQERkgAAAQAAgAF8wqk6MnqWN052RIsk0TXc4+roc+qsxb4cvWOX0xi3KLI1ApWKoBIiRKGSolAQVhRDJDh0KyTTAQAOWUMZat0Tlsi434vR572562TfN3x4PbzV6VVkqlYOsbtyFR1zJGoAAACAYCEIQAIRGoEChciZiKyL8znNeg02Jm1hqIZAUCIjJAAQUCABwUABzGtcx3pz1SWROJRqxv0vH2zMGuPD68OR1xlqqyilKDJjSI4VCkAANQEBqh1OGOCmoslmAyUNZRIkoIhLIZdbdldmbsXt476OfXkdeHn/AEeZRGstlV1Kd6lLmLBQAxAAiIAAQqQhECisZlIyyq5Ni6UmJSTz+d9vc0pmuCiAAARFWkwEAAAAAwCW8oOpOW7OZrMcPL0/n92qb43Tz+a9HDm6xl1VBVoSIQAqQAcoA6JAYAO1SNWSENSGskaySTTtaTmnEiUrqWTtZARM0xqxr1PD01p430+GOoljVFkc9dmeufUy65qgBAIBCEBEhVJkXMkVlJdb18tkUaUIBaIpQE4Gena1nUZd8yEMQxCE0JJAAAAGAASw2TV5m06+eNkMckqli+o4e62a8H6/HxuvKiJ0wCQAESNWzJQYAKGoAxUpEIQhqUSNSmBInLJZk5ZzU1salKyyAcr0oS/N9l5vVk3w4fbywtoWNVmDW7c9Orm8vpiixCEgqhVBKlxmYhUy81GsauQpZol5fKinTIAAnn877lmmsuuYIFEBqlgMkSRIDgtFABCOlmsisjpZ5SRxJJRI6HLv2efp+Ye7wZtYapEojiTLAkjpoBBa8kqILWCGjichYBKWNZShFVQjpyyAcOiQamtst01pdNWTmqkKzHsPP04vXz5t4Jb25S1LyNzHemnLZZzNRJGykyGZa7Gs0om+/czCALSSQhQrQBSotTXCK6xHAa7dmizNcMFFSAKkgsiaEgAKWkgrRJ0M6nDl0zTsvcpzM5XckpcuXVjr5Pvxx7AmZI4IVRJF8MjYBK0BKiosS46nLfRz0146WRVckOzFrNdYOkwa512V3QjJKAOCwUJDhtW5u2dNk6RlTG2c86QotSKW5uLeVebWusqee3iS2F9utJsi5l5k13pkALSRK7AURC1DzUKwI1ON0vlJejqY9TpXADQgCkiqtZSWAoAACCiWS783Geg56521Vmtz3ZwKISJI1GznacrdTMkUyTUFiREMmaC0kkSII4muqa7PLfT597cUtZReSutmOk1a8/pw4vXhyenOqogSGOEsajo5XAAxrdnp0s9tEw2K0jRRDlo1rBrpZlTSrVll1mGoZs1FZG3KnJju3JBoQAAlAEIUVme3LJXYWknLb9Im2zNcA1SOC0hFRMsoCCiAdAS78Xl6nruO+Ttl1mJaz2c4skcRkjZCoWKuLpTcxRSpUACFKIUhxfV+U7GJXJpa253fi2yuyNOI2V3NVkbM1wiSSiY4kEqpGfVy2woUEMa7MdOzi1FbKpUCXDrdd3CIDImtMuokFBSyKq5E130hEaLlQAQKbcxSkSNtsXGomAL57N71aWc28CgQAAloJlqAAAAobcsZbb6Tjrh9VVyRM1TPQzi2SLNWlaJGVHI2oTG3oZYxgAQUgECsZbI1mhUR01tzLYsS2LImkoY5GNVY8hSo0iqsumW0tCCyl62L0ZuU1UzTYKqwW0XUlIzW2CWSOyq5cqViqhOTNdy5nNSUkhXHsjFlli6KugAeRohCCa8/L30vuc2siiCiIaqqIsLkSgAAx5uvM5fR1c2yMtJJLoIyFmqZunNI0JEFUVxraCLTLkAsACCVAAwJKFdzXV6yS+LoFnFkzbE0nDqUMFECUFOaSw1moxbuHQiyOlNaMtLpdnVdSSmzn61TdQVIygmsiBqMuskCkFZ65a9lnObo35TXl6IAtISASgtSIKpQ89HoC65z6gMESgKJkLTQABBSCXoZvN1A2QiJItEIQrBjVnGlCQkKouUVrnamsFJayix1XMgUAMIkSXPVNyGiNUtYrLpbUtiySROJDhkgLIZunbLrOKzHuY0ut1SXrPNlGrPS10zanN059kmrxrTbXZAkWZWjV3NFigVFVvNOwyGjJLXUVdjhKxCGogkbSEoedj0RZrOe5BqIKZFFvMNK62WIIKInLslwalklioZaIYECCRQJpqZ0zKYrZFlBTiCxht57cLNpozqLVbNVkh2RsqM9Q1HJtza9IjJQ1vkviyLIlU4ZC2oRVbUgaC81RasIhVcSavdKW8umGsdjLCC12JWULbm9FGWJl1kVAVLzzrIhhDVoxtMQCsAkSlIBS+ey9HpNnm6A6ZKJSSVnNt2GtlDgADdnWQdki8lLFIUEgimlYhExRZZlvnvk1zV0iyY6EUKoSVLTTW/O7s7hDVFdkdRVBMWs0WFjESiVTyuWMIhZQszUk125a1uJQQlRRq0VU03YMllqkuDWa0KSxIIzHNyXoyaUvMepVYIFc1kOiCMRIcrpyiSEA0IaqlSlLPO4vpdVsU7gJAjmwERawW7C1mRNHlLVeXRmoJnskbskuelY5b4yWKyAqRNZS598cu8UpCNOZ1cNGZa05LIiWq1ilaRGsUpKtKyC1iK0hRYCLVnFhoW7Nuh1OQoiVsoFg1UtVuXTDUCKssayLmLJe4vIOPY0ktgiRJdJfGk0RgrzNMkkrdqVy2JYWE6sSwslmSJDRw6BBSlDzuL6fQ1iqwolQ5EMRzrd0trKtjJBYruy6EuSyFli6IpEBojPZCqgEJJtSuMG+VNlIrHGzM25miXVitYJMBhSgAcIQDCVldkLmRbnV61jHBRbHSC0y1kLuFCxMtVCKbYSYgLRXVEqk9G1SvntZasshklsTQXlsWFub8xtBrbZ27njTSh0RKtBuTbWtm4uJkkY4YhCt87jXqdRazTcg1Mx0hiOdL0LbGVBSEvV56tOfqWm2XJVaQWwCpIWRGIFtSrfLLc5kp1CHLqk2zFub0M2BcotZVM16EMapBGoXSzhpJVAC3KiTWbVpWu6qtgsLEs0iMIpTFWBNDfVlynIuLC6qJSXpLta4NyqmXrIaSHLfFgRsa8UnLtaTrsJy1lLYTJLVFC6rnoWbWdFlpZlKgcAhV53O/VWQuc2oBIABJUmFrpLNiNAQ5fRY3yrmZrK1pWaMrWi5pK6QqjLGzSzVrnRc5rKRWSzdEm+Z0Zu3NFmUkCKQRiEkGa7RUt5rzbIulnNBG25XLm1rmdNKVICiNImgErIWchnj0jUutcVjktWYW2L0JefZAmu6WtHExqFgi9cKcLUdCbZc9ryKQShIDUmpLiY0lDVAAjzkvq7Is1bOQEIAWK4Y6aq4AhVpzrr89Zty2SVYy5Zyoz2Z7IIqAE1hrezRrjmszWQEk5dGc7JOlmzlsWtYopI1BHAV1BmNoRVmuXREpdGdV1fNNqu3k60tVyg0CKxqyQIoLC541zmSqqqYsi2aTWUthba1SWy6ZbBiHKExEFnZ5jeZAb82jUlLKWVSJS2Fg4sS5AaA6UoIR5xfVxDWa7ljUEAhGFejLRrNaQRy9/nvRm3azUlFta65XKqx6znZVJUgC4l33nn1zx2ZrIjzS53SdHE1Z3dEc2NldgKkgRKrI0QiKsvjSXTVmapbWoW4r0ru4ERUkjUYiaEmMlCrhaxTcxSlaRCGthIkXk2pxatsWLKWQKIltlqsnZ52yvURuxqncnLMZMnLZFiyiaTuBRAFQKIl83HrYhuU3DBQiiK1pM8vUKLmwkEvo+WmRrNZfZla2ZotdnN1mIELRlwLjXZrGfXLDc5hQ6nM9KTrc65qxVECKRosIVQSpEKhqCXpTHSzrRLWtzSasbi1c1KKzLpnuURXBL28yaihRrPnt5ouSJUFiXRpzNkurN0TVOry9ymkspJyyVgqJQrdkYbO1zXZmW3i7z0GM1VW12wtSymrAEjuRAFFSAKjzcesiG80XMbYyVESRJaYsXqy59ZQieb6LlVZRpbFlc+tWdOXJrOPWUoVWCkiM11suM2ueFnPQTkumevGvF0Y1BVUEjYgAjJXZXYCtQRcmezsY6QlvVtF7QVli2ZXRONEt+dWLy9Z6+NKWqqLnPrPD7Zxazdm3R6Hh01ysqMu8Z0ybnK0z6RGt8TFbZDiZctRcYq6OMdLEm1wrr1vOyK0w75Y98s96c/XSUt646p1hIgBpCRDPNS+tiveefrLLSzNlTlimUsXq5uTeUEao7PLeiMO5vmYW86hq+ObrNVAiNPNLEVLfrGPXPBrNWYE11zn28WzOrM6RGq0VjFkyGpVZBAVsYtMSdeXRnQtjQ6K9SL5d2GzGnE1a02Yd5831z0YospsguiWtKx2RrZgAKiEitRKSyL5c1uXSu1SzpSQtZIlELmTmipexm6st/Peqb4vXyYtWm6S2zeua4PTOexASEJEqPOS+ylo3iNgEg0kYGWrJejLenR5pSwq6XTJz9zbFdmG6w1qXDYkAlhYqJClndm8YtcsNzXIySdbOepjTmiaUkSFjZaoIhpVSZRARoMadrOq7dWdjdjrXLcaMXr8+iko1Ob1zzts9zDTlp1sWGpXLdLtimoyQqGqCk0xKEzCuSQrr5kjRGyVFbeWslRtiXECRnslcRCXdCjTMa88+ftltVraU3um4Visyay4axoEM8zm+uKN5hcNXAiViM5ZL1JcdkiVdTlennVkzi6NElNc6ufpKUpIKS13JTkKedS1nFrjhshZItme1hoxrTN1LCZgkR6CMUIrpMxqFtkmU6ZpxtVdOkL0sm92KqtyccrpMm0bkE1GTnWdGI3TyvSaqK6gR0izBb8pyZdZSC4LKbLDRF869XGmjmWUa1kt05WVWY9S5mmxy7YlCuKHOvRKTUpqF2L082WdcveM2slsEAVHms31qZ947eLXpCSBXUSsyLNeplz9RWEvouV6MQXL0y8opztsFoMAJTVNxGhWtsK5ya5YtZhVkmjOe5ytk3YtZWkBI7WiFJEhqKWNkTTGCzt51VWzHSvW8d6aJezzrMm2OyhI2JQZExJrlLZxEviuqyNRGVgdDJlVzz7jnXGDVz1vyg1289SEm5bIgusnBZyLfVcbh6Z428WM0pVcoisWriyajdNdmNaJKLOZqGlaACXzGb7FMu89vCmznaklsiyJrRbKXflwd5NS2X1HLW3EqWjWdMSk4HVz9aSTAkspqjXPq5vSwgvHrJ0zRrnh1mLM5np4vVxZTZLFK6rEF3JzTMYiQ0VkYkRi1OrnWW3Xnpi3uq9OpzIw6liWRXbqkuzY20anPrLprzYWCotyBQUGSkao0S3xCuVrFGs0JIIid7O9ualQyq3SW4Rrzu3ruN43THK3nJrlSVNaJrSuhZZQthaF0WzVdzQZdShlklieda+g4lOpoxMu3J2EkohFa3Z12sudvNkbc66+WzKqJ6jyjZ5zswWsskFaSbp1zUOUq/Nq1Kd45+uQk857OLpzvbnVJErKbC3HLvmUzXUNIpEiXxjuevKprdndN1z9dJLdGeySFoOGokFjVZA0SlRIlmUyREqI1olcMsM9nN1KRVJmcSKlsllTldWHf53Thh24nScqzEz3s3JrFrU40zW+XOspIVVZSFu/NiV1ytZzXOtdmbns8vL9HxVXD3yrtVEgooV23Z17Ti0ZtRi1NZrwostAhZ5nuxAWElJLW82uRKkRqzotr1z5XTiFuc9nlbZvdndNkErSupEpIkErqOlaRQNUmGzuY65LOhnth1rLrTNkhFFZtHKIwqEbJb4qLpaayI1sOhlmtgmeprKJqJfDrzXTGdYMiyIKFtSluTZjXp+bXLRXI1OZ0YbMydnGcWwso0y9TOrJcSLRJjquzRLrzY6tLPK1EgJeHL9IwlMwsK5u0TXLuxZ2+K3kl9flzmc24HreHTXlRViJEvl+7LWiNkEqKFya5tKyFu7N6GULnzPflJi/M6vPU5d+elTMKqI2WyklVkLKyvUiJLpcjO4053Ju2b5e902s2xqymc3Uz2bpdcERWFUkF25Y9MWkhq4lEoVWLGSa02bcrTznXMIikFgWLA2lubvy9Vy1LMLeZpz+k5PSY2aLOvnNesSgE1Oa7OOoY7M1ZtTOM2yhbHLsz2MDhR9HxZp43tnORVwyZMqrTm9iOZqKS1fb8das2i5tollHme7n6lcSJFy2RC5ukti2WurZZWef7camLszpYSb34sSBVSkYELIpXVdK5lLEoZ603mXpTpCbo1qohUYtHVDOe2S1E4tlhUallcsEzaIjBVq6MrCsgaY0lsc6ubuZkgItLlsL80PR8r2eeo0JRbytzg9cxc6LndmQ1zatWOLc76k74TBqUi1L1tzKrdGVNc25VBwY+jYtifP+2WSaBkwZiujN6EvB3kW3L6Txa86oubRq5eVs6qk0GW2sz1n1K0rsw11s3z9X2X743Oc8zZm6c7kaM7ilVzAaxRMxWKRsCqymti7c9Msm+da7vLbWzVWapCiGklslrJZk9WJE1YtlZqrqpIlgRrlUufUvjqRhqMYdTFqRgtnDHL0Y51b8vSc9djnUBVbzt54XXMLzyXGrKOsAKyY8tE6xvTDVi3yY6nFkWEzn6IWs+ezfe4W2eC6y2XWUGYY0a6TpYvD3kWcv0zivxqm4steakrtqa8z3z3OduzcunOsVzj0gY9Tq5vBsjWy8t7jPK8vztNaMmVWRGsUSCRI3OcVXxvz0w11JodINTKyIIVnspVKFRGoW1l+Zolo0rIWQLpQgWSyljZqTnnJs9HLjsy2U2krS6Wmu1zYdL49Ly12cWAEFw9M+f6ZLjJrnozpa5QG1KHYQGd2TV60EyyRS2lZg0qJs8VfbZmXc81pZAIitgxl8nRzvi7ztzfTc9drCzMWorTJVOarrgdJ6LnbMXzXomNnFqUWRqo7ObwbI1qY67hLK+acXTULYIkEksR1BKLmJaEaZrVN83WerjrG7oWpMWrj0ikpNkvWytMVc2qtFLFNWW1qKZaqrTEpYolgl7OtLo4Gp5HWeovXzvfnXE2pSFtozt4Z7aZPU8t9vCIysw9JwOkleWHeNOLDXNLIkogIonXROkjFQXwpdJAjVdiTzq+szM255mxAoSLwA0ydjO+PqdTGvacdjLmQjRUS2arrgdJ6TjYW+e6zLc4NI6kJK66uLxdSBouezOEs22Vk1tlrsyWImVwWOycIUSXoTozm2dXPSDVdsaxVz6hci2yb40S56xlWiiU1Um2M9R0I0Za86kyrMvTy8/XPJNXrHU81cdOdPTcvR1Zvg1ytIFktlbctxhj13Hp18yIyC8zpni9JHXLFrGrFr1zazJEEisVqnXRndi1F1M1ZbZZ5cbc831zKORL7KSGp5fSUAka3DGaI7edcjU6vPXs+W4zMmURoqNludVW8Dc7+Fa1W8XeefqR0pZidTN42kK0M9aeczbVFnFktdUXJbKSNEIARmia0zSMJ050S0auas5QlGiGKLrZAViynNZdTVGTRk405ug3ufH6eHhXHmW8kvT1z9TvXGjZOmVZJqz06Oe85qAzZLqy52nr+G+nmRHUJeZ0zzN5x65ZtZ05tO+blRsjPFVRa1Tvbln0UtNaTp4vTw14vn+ufE+jNkvOzPTRDWeJUgGrLUAW+XuYvJ3Orz16/jtMzZiKlZC23NF52kLOVpujBqYqo1IojrZvHqur2Os4kTUWWVi02Z7JLZJVTCAYG6bslqSLWyaS5tXJVRUVaI0QoKQVUileWW3WZNGk42y3XzYteTms+LdpJ6ab9lnfO1vxe8fUeHo+e29jfONtk6ZkvWUdPNuzrDrPp+OurlEkVrz9zLvPD6cKbNWVG8RFL086rliNtNxHU5SNZvxepis4e54P0YtjmR6FI2c21VGLzdL1+ausOrojpZc7U3436nlYo7lEYNKixZZsNWuzzPaWZiNcaYZEz1mutOVN5rfCMWNIlEynUzMzmpEWQjqyghnRz1sjNVy6JqpcelYpetm8vUsrTlSk7YJBazLWesRsTJqhOTqPFh15sleSdeDnr9LdPSZ1VJ4jrnvY37Lj25ls2RridpykkRl7eWqXHp0MX03KjU5Ec7cz7z5vpwjc6s6yb5zLc66mO16qKba1hFVRt73O16acN2DON1nhO2bjlR6CSvUw27ctC2x2MvTcekTm7zWdGLs6IEyal7KiIzPuas6nNQIHD7YjNKOhGmHKWc3eZN9fmw658vr5yLJpBTiis2szlCLIFpEkZ1c9rc3HbqSyay24arE16HF52penTxqmTRAtVRsw1wOk55qsxaqTo55aL8/m7nmrfKZ9W07brNWnNuPW899CW9rZjfezrzPTPnOksLJevlozadtWb6blVNFQswWZ9Y8914K51Y6ZN8rpqzO9M62S1rXYicQq+X0WLhrZhriUcjpPF9shx8vTDueZq+3467HPcU5vSdfjuFnP3KrOnm346JFJzuuNcJlEUy6dHHSyUWKcveejLiXYlma1inM6SSdLnvnb5cfv5FnUgGotNmeycrshBo4JHbKTfOl+bkTQ3dNZ9XDVFOa62GPU0y9XNrjVk4p0iZtTgdHOTQZdrJz3PPRry+VrzM9PNz0+qa8XhdevROlMaNZuhC1KefX6BnWO3m22Jpl7mbOM1bZr0fIoq0zVg1K7OD188bOlz6Zt8Zzdme18tssCNsklFBol9Di4615aYlHH6TyPaROLL6eSdzx9PR4vUxXXL1Otz1OM2pGuxi341G1Jz+md/OJFUUo1dmd250JE5u89HNytaUslahzd4sTdz6c3pw4/bxxWc0gVxVWepq0iFEjkFaamtWdZ6RrnSu751c3ScdzNzVpy1S1V0uduinSKcy55nS4i8s15c2vFIm15TU8Vy9vS7eX22L4ffT0We3QzrLZ0ErIVmzelNVXYM0x0JqMV1uzr0OF+WfUw6uZKN44u+E16ONU6xPPTVOiksrBqOXTmyXNWjN7MtZpjdiOONu+b7TPXFT2/OaLfIdcIgMiTLljJ1Jr0/KzlpMO8ZrfT8ksio2U1ZnWjOkQ0walpDNs0ri5HLg3nVGnOsG+ODfmiSaBBLVZSStZFBRBl2uS2a2zaTCb50L05tYdFL28qE0zViVG/F2ZvN68vL9/HRNb8evHNdG8M+vnO6507VWcGvHc/X9G9fw/P49eTn6ey3uxl6mWwXKuVrp57+mm8lgas3VNXSZrdUvXzN0Y65+pKXm9OXO1ztk62NWs1t49PO75dCajbumteOunNpJNXGmEvVxL8OH1nF6XInFPbYzdq+U6YRAmVxaSIW9XN9Nysl5+s8rYk9Xyt2EhVVopdWNBXqZdTPpbmxskX5qrnaxqb0YZN8ceuFaWEBLWVLVTSeo5L5uybrua3NEpd8215lnTztuvO1eZpPLsRWuiJkDdm6svnvt+bKY7PH143pV53359N58e+nmrsufC57T7eP3d5eQx6rs9upnTmMe9apzuODc1O/0bn3qXHqXF0tuUlmuuOoilSc/U0S8bpxuZ7WcZJ025mK48X3xlmu007e5z7asaJaKm1blfa0ujVlw+jGZU4VexznZb5PrhRXVhWSJkY62dek50OFuZ9HHo+bflOHFWlNbeeiI6YtzJY1z6bMiVamKzUXYteuWbXnrWyIJXZntp0gWIMWWasddWO0dMWuCHGzPS3OuX059TGy9cV1z2g6MQstluIG3Kyzwno8HU576HP2YOnK14s+ufIz387rXsWfF15idvfd/k8nPpw8/VbdSmqpd9gtPP14nGzefp+OnIsw2Wli9iUzrSmmL4iKsBoSu8ek54rmM7d/j0+fev5/L3tS16lU12MdvT8vROapAti0iapNMvntI2ZLeBc+ywsrzfXCK4sKaC6JHWzrsZVHH1AR183rZl0W4tWmfU1Yts1E5u5h1l24dIJWQNhiXTGtxucopZLWmDWaNStUupExYaM9NmO0r05uvLCxmma156cu8+pOidMrpUULsKrLJbYikl5m88jr4erz30cdeV08UpPOXt5669nIj5xdLrx+g3yeQx7XnsLdbaquVnWOXmL79fR46cSzPpoM0d5dmG2JyyImXUpNExtefLrNVmed4b83hOj0U1mudDnmdM09Ps+HpuzYUDgskbMpy8TaMUVwbn3OUk8f2yJEFgMtiUdWa25YtSihFLvl7eYSb82J5/rMtnqeWp5vN24249XPJn0mVR0TlkjdePUzzjJZLFnj7xksqt1Na5IXNst2dbM9bnbl68tNlSaZrq56cy56LSm6HXVLVm1aUalssUZUcnrMu/B0ue+pjrzd+XzmteMb71x0MZ+UcPp3a5/RvT8yjpjncvdbndtvcl9IcGvNrzYmv1jPR5c6qdS+WZrTZhoanEagmSma3GTz0ala5p24HXy+a116Jtmx1wsdLPT1HLtozaxUiJM6eWI5+jSlrg6x7XB2eR65SQGRG1ajN2bvjnakSSktsnocyJ0sLZrhds+d6Z9pwurnvJp5nvIxEp1JSyjXHMqVb3n6cwZWwjib58/WI3XWm5RXc2xflrna9vI5ZdYx1avV59bI5+sbp0qdrZp5tO2TUvzaLIoW87WHPPNnEtl4+W1vBb6WcfKY34jh9PZ283vvT8zmZ9MseiTWtezEreEYo47f0i59Ry60JlqqrwTs55251TdzMRbUC6S2+WnXKNvGt0Z6+C68Nzr3s9ufccropxfccu2/GtU1AjUSImennWCqKCk4Gsev52O55npiJBWkAWyxRtmuplztxZA1E72LtktjZi8nrOF1z0cPQ8dyl8r3mPRLOFFqWHK1JHTeboSPC6I28nfLm6zFrfNTh65ymIJBIq5ZtTNmd789N06KbnApNQWnVyal+ZVpjsd353t4eW5POOrN1p5vXWh19znhw5v5Jx93T9Hj7/Tms9rmrmnCqiEc6a7MvtGulm0xmKtNMzvc7Yrm72qax1qiRejvk81049LPSLfJm/L9+fYm5DPO2+u59uxz3uzqctdVJCyJWdLFrtzWRWivP3HtMpaeU3hFStKytdCRrpxkxrHXp82yzLZG3o4dXKxLs2jWfPdZiT13LeznrkdHA6RW9bKEmSyNvnLN9z23m25PC+aDDrHE688c3autNU55bfONxXYxvToxOEzXY5dM1om7JQhcZ9TZjXW597m4FF5/OfX5NEaZM8VNWumea3pSzyZrkdSUnTQ1Noi6q7kZ347bZqy3uZ1DMp051z15icittmi3n6XSas2yWV4TcPM9efocdfL3p289IJyeubJqLOedPR8u1ddDNlGfUjWrLl6mqFLrlx2xTQvA1j1uLOzxfXIlYyogVWVL0ZVm+f1OilgGc7Vev43ZLXE7OZtzdTQej8+qtXzfWV1dLRJg1N68xOpfPrY1ZSzdOQtWs8bpnLIrYol8LemVI1EgkCc1sOnM9JOrM9EjMqy6I1JlTGmanOvL3nmdcT53dMylrawa1kdPQzNkmJrIvme03Y7e25+nNLhs2s+B6eTtun0Pz+nHt4/pn0Ga5Y2Zbi9KQXQ1FEuqL40R877efuzhC3vY6ebvT1/Lr1JfBejn1cayabcbuzqnU05TVI1ujn0WWZ1qXlWcDWZryrn03LXntTt9MBWIpMhXWizpS4Ma8nb6W42WMyVsj1OL1saqTKTrkbZbOlL2uTkbuXVkc9PNp6o1Od94WZtqSjXjQKstzRc1aJOYvgem4xCW7OsmsJcc32t8ZswmsMtE3OaqjmZ66pn2l4b7mdz5u77m/P22ulxdHO4LTqcLpnot8aPSZvm60teQ7Y9Dz9HqOPpznO1nzm/Nk1z9BPR6nl0z6vI3nqyqK7KWdKTtcs1rNmVuajHrPjO3l5md8mdO1cenm+/hszfK9XRjmbnd49kubWdMtsqszxYJa06UtBkrfJ1c68p0x6bnravzvvyCulWeMaTNS9OObnfg19FrPduLLcpNPTYvX56rSFZ6zaZypOjHWxrhbSXJqcGZ9IxsnF2TiWTrXmuGtVmayrUiKvG6vOTLpWtjIMhW7Lp56bM2yzzGs06ylrilaI0zXopOsxwpNuO9l52JYm275jpK49NzZtX511569L86ozpVlZdz6N0k793nrkbXSdJUlZWzvRrZLGLF1SwmpXPgunnz6x0Cyb59vpc76mGO58x2aczuY66sdEnP0vMtZ7nfnV2bi1OfpBMpzD6rzrzfM9J6fjdi/PfTyCKVqlyoJrt6ebz868Kvo9Y9GwlhamdkdvGrJcNUaIrKElXVyFzhebc7GRJDHLGTTlIkrSkpsjoCQXwO3J25mO3cvDG1w+Poa9vfH0G+EVyVSRC1WaJnVhmOScTj7ME69rt4eXy9nt+3gxY9XnZ29LfP79vTm/P+/k6U358lNXydCuy6J1sl6GaqtW0pSKV2a01Z1CXflasZQwb5eL7ccTNiXt6Zrt530cTidcY7ernpdnpPNsOZpqrgpujryyOVWSzn6kI5yfR8a2x5Wunm9vM8Z3yh2QFNYbIxtOtGLOvEXXorjusK1U0pl7mbsliYbK0ptiWpWakuYlMIElY4QyskkoksoCNRoBEVp53S2Tr2eK1eNnfI59uPy9E19L18vc7cvQTMLPMVPFv1z6GdwmuWU3PImyWK/Tr5/AvTbb7Dl1q6Yw3lRrHus+nZOm7kzavE3nnXOWr4nNa5dcszDrMSdm/F6Et+aFa3RVZ5Tr5sVxexUruqV0Zd/O6dTVnphtiZF0RcvRlzxpa5mnm9MaaKz2VmNPY5vbxfC7nczeXG/rhCIlcuKrTbHXlxS+Xrus9ZEqsCMXHQmropK0ptqFcxJ3lonOyUFQOZAqColDpxKHTAARSFgonjOjmWu5rl5eN8Tj6cHPtu1j1HfyZt8uH5vd6br5vQ3Pjmu258SdM6dK33bhw3o6k6eanTv87yPR5qrz9DO3Tz259rNuVtmS551XxMm10s25eVcxs6CaM2yXQs5SLI5+uVtwx1KWQwlpXTZJZ5rKqvzZStqpcNeOt83bxZdZmIx1OnP6Bc9fGvn+56vFLOb0wwVGaMlbF0x1JcsvJ3nrSbIiFRVMhWrjrzVMV1SR1IM3udiTkumoJTrN2ZXUSNIcSGMcAwBASKiXzG88jWopiNupdJjjkY9F8xuc92O1uuddY2vPtmX1SdOhMX3pTbPN8TvGDfN3l6HPToOzXIklR0IaYdSKZVkWr6Tnq2XPrOC5tXfm2NQjRGSzxvo4RJEpWjWSzk7+N8vpLc22W2W5b5b40Zt2a18HqeBM01cmWIL6Dpj1W8emxrwep1cadm3fMprEylMO2035VrxN525W1ZFdNAsIxNenm7JaaCFzQyrmqwTr43dLxtc42NKUjSJRIcOiJIDUAAInHueTtGXizXV3hpYWIjFnfmuHp52e228+jvkRw8+mGLPU3a59TeN9llzqs9Hzux1u3QnFhWEU2ZNTOlFmhe5z33OeqrOHvKro5XTUVsiuvF9uPP3JJIcslnErZyekxvjdJZF0t0t2bet8aM2/NacTecG5UhZEiuiXjantOW/C2dXOq9zrXm1CJXVkQshLdLpjDvOmLZUFkoFkqSSuW1JQqglNma5q1MiSk7nPpyt45Vw61QyRPKVjhqxoAAlVSkrCzj6nIrnZ6arnRrIV5Vr6aY51Z5cs1S1kzvJOlC587kz6qzRZqufTZuy7y2Fti3ySljZVWS4y1UFnQzv1PHddcbpmtN8ac6JQrrgdeXneuGgNCVtMZbJ6Pn14nWSi3MsW5bpbsrltllFWogBKCirTwy+/5a8f0z28b5XTPpmHkUFdXRXZQrXdm5dYviyWqy22MmXUqqqoSpFGyXqZoqTBcq5z1muQsTnoJOW5b0szJDGAwABUqUQK6SVycTU85OvR1zjjr6XHOq5nrOCrbERFQO69X5vfCstkRWTuro28pLoo0slZVc5LMC8pdNm9n03Pd2bzOuKrN+db86swotK4++Xn+3KSySQxklKCcvY5dOX1wycNZxKWSzJSzluluysW2WSZKzaeDPfcnj+zv8r5zpn2TMoYFNXLXc5xTW2KtZtlsSirpefvPF6YihKAOVWdLG+zz1ZLcc/XNVjucdlNVMoISWm/CypQxjVhRCFSRCFF6aZnx+5hjtwtZz2RWKlijXLRm83V06nrvN9Dn3WJIE7ZJG47cyo1b1ZLFM2pms8vnfG57Wprs7DMumdFnoubv8+saxjs4dvh+nO7WZyWVMsqRMkjJr38b43TDHEoc0x2yzXK5ZSqUInSJpk1PHn0Hnrx3Seg568r0nubylK5QrS5arnNVcu9Y2WROWiy85u8cbriJBICISxInRxr0HPVk1rI5ZN4y6zmSnUqIyEt63xZF0SiaTSRIcSJDJQwsJLLLU4W882xxfbow0xpXg75dvPo85rPzzHX2dvdzvBvLZ1JfLqsvmuVN+Nw+yN5arWojYkslsms6rOrTaliV1ztp1x1+EcO2LFAGFgOmOmbrn6f05/I+XViUgEAiQyZoNTRZ3e2N9x1tZ4dfUMXyGp6HGuFp6rXGyVqLAuKbjLVMvQWUTSS5k0Jzuk8x0xak7UkZI2xZgsZbsa9Hz1ZF81uzd+VaYrFc65NEjVhIXIKxSlCERIWRlTKI1G5UOhvzmuXocdNEs1um7prFvn8+6crt8q5vdz37HPpaVSRppYY9T5pudXl0+kZ1bLKEsLKNTNc5bmLVi5anNdJrn1bLzD5cmW5UsZa1hEbFapVKoiurU+i6z8t59AIQUDJ1bVy6TvZ1tM+segLkh1x5zU6ebzDv414qX6x04zlkBWt6VXOQzV0ZbpWMzGlMXTPmt5oKMqKgKV3NlliwJYvos6aZl6J3+eteWjFui5qWSsEjSSFxGyCUVCsrOTfKlOfvOI03NkKVrfOmXO91557iOoKsxJo3rkTJdV46esm75dedXTSlz6zgc/Db6dFPWYQScvRzvrY7RrndOMJjXnqlprJrWDTPYl+NZ1yZaivOogOGSqSTLEku3U+i6z8w57YxEREViOAFuC0Z26z09z0G8ZdS3LCvW578fL9i7cJxOaCFXRVZmMtdGW+BGuWtCZtTg9MSSxbQKzKmIxS5ClZJ6fM6mbql15RsgzBIoWA1csiQ5ZRIIdSlEjZXZCyhGWw1zFrBbTZUiSFV2QXhNU56+pvGS3zWjOgiiqFWTd+dEppLNaqopbLNZq1akrOfqZenPH04xiNsCEsFisEhEViVqHfz04LEQsJZErZk5LKnFxatq2pe1ZlVZ5DU9Vm+eXs41DU6u+ZBKiq3TESkxWdKWcRsilNWEbOdvNaK0GDKqEVVjKSyOmSi6W/NlJbJYjZikSJFIVBIEaiipCZiqCRUhQrYitFBwxwURIaunK4lUokTqUsyc1Y1OJLJZyyVtSV5CsZZLYpYjldfOtQgCiAAoAFUssbOnNhCUUkdENWs4akSV2kZ68hqemy5su6XXbn6cbIlAsi6G0k5tdKL1lCsSAVx95p1GA0RFYlNzgM5YajOZylakgRhxZFpOSaWE0mSJo8xkgQsFJEpqKGqQtSECisSg0LRXDVgsiSyldOWSyanLJbVnFq3RdmzJklY5TWOd05K4SgCAQCAQiOdz3gCUAFBjlYZpakirRFC+W09LGbN1LqWO+KpyyJxolkCcm3pS6ICNiARz95z6yyZKER0glKc2spIvKFoSmWuoEJYooiKVKkIQKhAEFAgAABSQHKU6CUjV0ySyJSzJ2ySc1OrCcWlhZVmVq2y3xoL4uzZkyRIcprOPfFWCAhAIVIIVQWnO79cwFQhqocrtMkK2BGxAVW+eO5FObsW23oa5AorqEkSJXbzWu3GnMBUgQrLqY9ZlGgmIikCrTl2YAWtYpWVEFhlGkRhQiICABQCBWAgCCiUGAQUUxjHLIlUoksiZNZ1MslmTLCwsltLYvl0F8Wy2RIkSJKrnNvjOQFTRKIiKoKRCXG3uvMEASgK4dqljbEgRRAV1yjYZs3ZLPYvOJCkKJo1Fwr2o0SMViACmzBvLN0kwEQTDq8xMNta55ahEYUIQhEYQBSgASgUIoBwCCnKDAAgGCskrSRKpTUidTWyp5TqZMsJlubaWtXSaC6atksJEokFUWcnWdNzrjQzKQCxQlKIRBebd9VzFQ4LRSSTQBFURhUCAzWWLyTfLdZn1zkNXBTFAcxrrE2RYkWVaEEx6lOp1crBWYa5pltgVlC0y0xmKpVANEoiohDAIcqALAJQaIYDEADoldrRqQyQ7ZE1llKp1MslmTJ2zLJLFtLC6LZbi2JrMatImDWcVzpTZLoluS5mTIgACWFvHa7TDhKDBRZQKEUCKgAMqqZwq6UaTmb5isUFMBHOXrSiJIJG2JGoJj1KNTsRemGuUVwWoESJaoyLjzc8tKwljCAAJZFAI1EYAA1BgADAYK6JXctpkhxK2USJ1ImTJrYTiZOrIsq0sltLQoiMkbI6ki+JJbJbNTltqyW64mwIwUWs4jfeYIAoCaasAEAgABECdefjpW7E4nTAIcgIalc9evmqyMkLaiuyBAzVVZtNNnKsSQQBUAIECBAjFUtUVFWbWtUsJYLEjEZVahANCAdCgSuwGNWMEkOV0ySzSauydTiayqZOyaSWwlZMlFiSsti222S1JrZLKJkiyWSztnFkK89DAA1rXgtehZAAYTQjUtIIVIBgIgSPPHUXXXn+nNARQlayAzy6inUcFQQQERpJMWmFnFVQyaTWY0RFECkRZJCiIgISxBYJFUqhEZUqhAJRUBIYqByMdrh1IdklaSJLImkyRMZMayJo4ksiS2SzSaziUtls4ktkWyzl5+puTS5q5cIra4Lfo3MUGATRY5oABCQGrEQJHnTq267PF75umSJxOmgorLJl0xKMghATIWYNykolyGaWiVRYWpZZZZOJkqky5BBWhUYLQJCEsbXIqJUFAKgVwUQUDohysKaCsatBZJJZQ5XTJDVkodOJE1mssptSSyWa2S2EQylp0Y0YtWudW8NBaprgtejYBgA4GgFAEAAACJHnF6ta08x15MQ0BwXQBKJIKIgsQoVjWleJLiOjrMtYhbCIEJaIomq5YESISSWxm2rEmkyTMqkSGSGjVq0YAAxDUolABBQYhgNWNoQUBVAMFYLKBSVk7ZRbLMsq2W6S4sNctyTicuHWcfTjKLpbRW8Ob9E5koAxhNgAOAVAwERWSecXrmvU8z04sAAAAjEgpiAQgEnn89PO56wlgsZnTqa9Y0axq3GzGlBMioJYywisg1AjEVQlUqEggrR07HkDp1IcjGoADENW0gGgpKwGOm1KSVs4mSLCwmWFqW1ct0aJby2Jk4sJlMvETzacPU0ano7O7rNcmJYrZEicXRqTU1plmABKwohiCkNfOR2DTrPnOnIEAgACJKCgQhERJzGvIce4qILGISwl5fKwNmpt3nbvnq1jTvN1llhYkUrohAASFpCVxERFYipAizoVAAAADHAOpjVqVImSiSStlJO2UshyzJaTScWFhfLctkpFWbiXl4cfOuXrNesyqypIDr0Vz7i5REjSIlRRVBTTiaNZS2xoTTLqW4UIk1507GWnefO9OQBEAEIStAQiJErIW5I8py70qRCWMsJa453LWfNAAAqyy3U0XN+s32aNy6y64t1LUlcyHZIYUQlVjCUFRDEgrUABqU5RGMYDVxJJWtWSlcJVDlgtUtS0xTm0S0Rlzqhc+NVpDKs09c9XfMqaSoqR02fpG8SlcOiFQIVRiKQpVGypaCgpSKtZEssMvrpb9Z4O+YAhIgUSIAsUisCsrtpjNNZ1mvA5bx43WQmqZcWLVgAAAAAAAABQSSdSslZJJ1OppPUkSJEiQ6dSZYASECoUJVKiJEhLGIEFhEFjEIjLWCzlnVy3JMehCK8qqriuTT0z0t4kSsnY9OpXsLjo3Nss1kkhyljlYKwEAJGlUSEkKiLUqzelCON05hEBCAQCERIlZCqVpmss1iM812pi5OXL57j25ed5ueoBAAAAAAAAAAAAAAAAAAAAAAAAAAAAAAAAAAAAFi2JZbZUyYgEVFcVZKzVvOzeZGm59Xqdmx7V6mpNDNsXSyJjGENWAKwABjEACJoq4PTkEQEIBAIREiQK6qWiXPLz5rj53i56z51ez17jdvnGMpzMdcHPrjxpAAAAAAAAAAAAAAAAAAAAAAAAAAAAAAAAAAE1sSdsydTEBAriuSNnSs9PZ6nWdUtep53cw6m3c6pvZvZtq7NmSJEhwxqDBWAEgAAAkBwevFEUSoBIlQCERIlZUVrTLzGuVneLGs+bRm05tONQl0anQ3y6O+W3WZCWqZx53kz0y53kzuqVQUQ1SFEAAAAAAAAAAAAAAAAAAABRAAAADLFlVgamlOhc9Czp3Pal0QLzJfPLwFu1OjqaemddmvWehZ00vZtLYkTlkSVySAFFAJAMAAaiMJeF24REIQgEIAERERSCwKjnmGay51kzrJNZ82mWvNpmoYqVZNVZYmzWdm+evWNes6ElqPOhIFEZ4pbpzqlapa5uuWrNqWIAAQAAAAAAAABQBNJ1bZdc3WXXOiy+zTc6i8nbYPNzTeDNwZ1zpeZNRL9Ndm3WdVaNzRc6dTVc6rNrPRSxbCcTiaslDRqwUVohqMtRQEYhma55vTCEIQCEIAAQiJFIVBM65IoKFplz51klz53nlrzaVrzYZRmoyxlIAAACmXXN+pdcW2XFlzZZZrNyWK7HY6M1qoKEaAAqGIYxahkqcqK5apa5apapqiaplozrMtcpAAVaXVdrOrbSXal1zfZfZos0WaNZvk0Vrk0k4msiY5WSQJKxhKIAAWgSMSpOZ0zxumOrjSQIgIQIKgGIiJEiqBUVVVJUsCkrWqWuKM3LNUTVM1Tm1leUJuvNiQlUKVAJQIAAKAgogAAAAAAAAAAAAABiogAdMnUkstsstsvq6y7Utstsustq+y+5ustq1m4vi1m4tlsJyyJElcBIYwVhCUJIUwhKrK7OJ0zg1zF7GNoSAhBIrWAgAQkiCQqBARBmBAgRIlawWEsIqWqKFqzqrOqlrlqIZtcQWJGaiQhSpYhBCECgCBSQBUOxihjoCnDqUSskSqZOrLLLLKtielhZqTS3UsstubS4sssssSaWFhYXRaWKMyiwmspZDGCsY4QxgoCtAAUTDrPA6YzWSJnbxpAIBCAAEOCkRRIEKRAQmUIiREiEsSIiIrYREjEZYEFrarivNgsFhmwWKwRSqoyhEABBSAAJKEqZIdkiRIkSqROrEkk6ssnZOyUkydkknLKp2TkmSJEiSzJxZLJZAgkiZNXLIAGjaQwhoKKIKwBUnG6Y4e8BaTJHYxqICACIDGIAhUkQWIiRRIkIQrQQkQggECiIQhCpSoBKkQhAqVRGhBUopIKAMdMaCNWMaMdMZIcOnDSVAxw0bTGMkkrTNdSHLIZIlBTgJDWRNHKDGCgACgAADAS8vfPj7y0asBHYxpAIAIjAYhiEylQWISJEJAQQAIVApoCwZQwEoKRqgAKAVgCCuiQBRGgANIdEjQUVoAEO1gAhwDRgA1FYwRq1YSypwSyoHDHTHDJIySuAdogrlAIqAAIKyJj3nk7xEiyhNIR2sUUhUhiAAAYgSICRBSEygQFAACCiAVAAAAoAIANAFaACBZSAKgpAMcAAADAKAAFYASgBGojUAY1FBjVwwVjGAxxIEYySsAAAEA2iEMStBc2pyOnKtIKhLFIqjvTRkhIKgRKDAAQRKaKRAIGUKQABD0UEABQABBagAByMVqZkogA4SsQwAAAAAFECVIAAAUGMRKBXYhyiMatQBjlBqwAaNQlIElYxo1ABBQBA0pHShqURy+mMOsViqMsRLAD0GaKghAIYhgKhBASpAYhUoJEgKhCiUEMBAAwABhAFORBQEoFoCASAldOQGIBjoFAOhRALXk4WjFDtAQVysKBwwVjUgAYDCpQxkhwDBAFAEKgAmmJHal4usYNYrUGAgA9DmiqFSCEMIKVA0ECIAIQxQrkCUsQAIAAARgoAAAAADQVAAAAxAAAMAAYwkAtJAABXaQKUIDQUlYUDhqDGpElSMYASGMZKAEYApShCoGACBReJvHMspliOaEY7BfUwhCEAAFAQI0SkKwEAgAQmSiAQ6BBIwEASlhQpmCilyBa8wUUEyDtEFAkFdIYAIYDAFEABQIYhgClAxgA1Y5QcMApwwGMkMEaNQAENUIBBSgURBbyNZ5lUwlcRgAD1dIQCAIApikEKFJVYkAVIAIVEyNJCiQAAQogUUsIABRCiAIFQxIDtEAVyAKDEgDTZAUQoUgCgEYgGorAAGA1crGMFSMAJSiSGSJAgCCighCEKkgoAQreTZztSqFK82NgAHqqKQgiI4QAMBAFgAJEQxCoFAFAmSGCiCqwGAgAAAAAJSxDABwqBgPNAoBCaApoIgHNABRRAA4KAAYDUlkAAMBjGMZKCnDHBYgASgqQhAIBABzNTnW1RGCAAA9TSpChBSgABgIAZBWkgKiEFAgIjBkHKKrHCsBDzTUQwAAAcAqAAAHBQOAQUAOBopiQgpygUQBQOHCHQAACuVjAYASAYEgGAxyAUQhUKoVIBCAQgMdcqqhQhwAB6jRCEAhBAAAAAIGRVQIQAkQAYwEAAyDFBRAFABAFAAAAEOgAAAAAlagkdoEFMBhBQMIUAwAFdogoMcMAGAxjAaNWShWJSxQILFVCpUoQCCgzHKK1oiVOGID1GohCEIMiiAKACFRRIlLAQgQhUhgMcRpgAMjSZUADAAAKYAAAKCmAAAKSgxAGq5HCoGMIKUFOGCgAABDUpjRygDAYDAkMAHBYQKrEgqWIqUKCilSgIHLMdvH49ISyS2ratufX9MIQgRKoKAGqkcFFIBIkAEEJSwAAGAAACQkYmnckAAACptEFhIDtSgxAAxAMQwAAAchaAMBgoA4Q4KJQYUEhgEAwGMYDGEFiGIQlVKEKCo0CgCqjBZkWuWEtctObmlpzr6F6OERCAQoB0ZLQAYgyVgipNCAgQGCAKAABMiiFDQDJAAwAJo1kUQlQKIWjI0wCCgAAAh0BDFQPI0BgNSEMdKBQBwUyQAOAAGMEasAQQEqBURpCEEACAorn2UEZQAgI2+k1FCRKgECNUEAUBCCxIKKIAiAFaAAAChhQAICkKAAAHBaKACCgAAAAAEyDaApiAYAAKAgOGFoA1UAEhwUxiGA4AGAwCgIGUIGo0hBCFQIYW0yc2ylUjlUIBHo9kIUIAEMBAAAAgQRKACAgGAAAAAACCJRRkAAAaijKAatQAAAAAGAAAwEADBQYgGgAANRUMYQ4YDoHRBDohgA4KSCK0IqqUIKQghBYmoycyqRBmiIFSf/8QAJhAAAQQCAQUAAwEBAQAAAAAAAQACAwQFERIGEBMUIBUWMEAHUP/aAAgBAQABAgD+47j7P1v+O9/+GP8Azz/LX2OwQ/kT8739a773/h3/AC32B/2D/CP8Q+9ra2T9b+d/4B/Ekd9/w197/tof+QP5k/A+tra39b323vYP8t73tD+Y+Nf+EFr/AG73ve9/x3tb38b3ve973ve973sEEfOwQe4P0OwWx3AA333/AIB/HSC0tf4x8b3ve1v73tcuW973y5b2t72t73vly3vYIO97QIO+47733H0EPvWv/G1/AduWySSSe2+298uW99975cuXLlve975cufPnz58ufPnyDg4O5c975cuXIOBBHYHewfkfwH+nWuOtf4x32t9t72t73ve+XLkXc+XLlz5c+fPyeTyc+fk58+fk58+fk58w8P58+YeHcg4EEFAg/I+h2C0tD/NrXzv41r+20STve99id75ct8uXLkX8ufPnzMnl8vl8vl8vl8vl8vl8vl83lEolEolEolEolEokEglDw8PD+YeHBwdvsDsHYQQ7gdh/PWv6bW1r6132ta/gex7b3y5b3su5c+XIv5mTyeTyeTyGQy+Xy+Xy+Xy+bzeXzebzebyiXzCUSiUSiUSiQSiQSNkEgkEjXh4eHAghwIOwQdg9x/bXzr+OgP8AMUSe5O+3LlyL+fPmZDIZDIZDJ5PIZDIZDIZfKZee+IjEPgFcVvV9UVRWFb1vX8PDfmE7ZhIJBKJGyCQPEgkDw5rw8O21wcCECOw+9d9a1xI1rXbWvkdwNfzH8T2JJJ2SSTyJLi8vLy8yGUyGQymUyGUy78QriqK4hDAB20BrQQQACCCAAAAAMZqegccaBg5tkbIHiQPD2yB4eHhwc1wcCCOw7BBDsO2tf1HbWgANa+dfetfRRRJJJJJcXFxe55e6QvL3PLy8ybEQrCEN1pD+A7b2CDvlyBBBBBHYIJvYLi+o/FuoPDJRIHteHhwc14c0tLS1AhBBBAAf01paWgEUEP8AOexRRJLiSXFxcXl7nmQyOeZABA2MfO+QK48PGIvCIPXFf1/B4PX9f1/X8Ag8Pi8fjA2HiQSCQPDgQh2loSYt7GSNc17XNc1zXNLCC0hBBBBD/LrXxr/EUUUUU4uJLi5xc55eXOfyEDYx8ABgjEAgEIhEfAAN19AdtIIIIDQaGiPxiHweuK3hDQ5sjXgg6sYyau17S1zXNc1zS0hBBBBD/wADWv4n4ciiiiXJycXEuc5xJLmQhoQDYxAIRFwA0tLXcfQH2Ah3HYIIIBAACPwGsa3jTXas4shpY5jmFhaWoIJvYdx31961r7P8NfxPyUU5FFOLi4uLnOc4taxgibA2IM1/qHwEEOwQ7BAAAADsBrgYPAW2q0sTSCxRpiYgmoIIfGv8mta+Na0tfGkQRrsQQ5OT09PTk5FMrsrtj1/nH8h2A7BBBBBBBABBAAAa1xMNqhPjmJijTExNATUEEABrWtf4x/ALXbWvojRBDg4PD05OAgZCB21/4Y7BBBBBBBBBBBBBAAaAWiyehLUjDGsTU1AD+Otd9fzCHyew+da1x1rWtEEEEOa8PBaGaWv9Q+h8DsEE3sEEEEEEEEEOwAGgNcdaLJ6bQxoDQAG6A0tIBa+dfzCA4cOPHiBrjrWta1riQRrRBBDg8PWu+tf4QG1241uIGBHTo6bHTI6Y/WB0v+sfrH6z+tHpw9PHAnCfivQNfQQQQAAQTUEEEAAABpALWtSQtaGtAAGta1/h0QR2agtcS3XHWvnS0taIIILSxzLKI/vFSjwUfTLOlWdMMwDMUyoB2AZEKYx4xQw4wwwv4X8KcQcWceajmEa0tOrOx7sS7CnCuxLqHBBBBBADsABpa1K1rQ0DQ+wNLS186+D8N76Wta1rWta1x1x4lvHjxLS1zJkexH2BBiIOl4OlYcFDW0EEyKHExdOM6Xj6YZ08zDtotjW+XPnz58+fLlyBTojj3YV/Tz+mZOmn9PyYt0WtaLXVXY52ONPxgAaQGta04BoAGtdtf4NdtDsU371rWtd9a1rWuPHjwcyRHsfmrja3SkHTUNVa0GV8VD01D05HigC7mZnWDbN05B2SOTOTOU/K/lvy35b8t+W/LDKtyoyYyQyLbzbgtCyJg/ZZJi5enZun5qHHhx1xkqSVuGta0BojiABpaHbS1961r+BTi3vrWu2tdta7aWtceK0QWzI/FOjU6Up4fiGFnGOGt0/X6egq7MrrMl5+TflX5d2Wdk3ZA3Da9jzGYy+TyeXy+USeQSeUSiYTtsi0283IMyUeSZkmX2222A8KejYwFnGhvDi+N8TozGAtaI/prXfe/wCbi13PWta1rRBHfWtaWlpaK1MCFBVxfTUTOLYxHxr46pgYoS59ia/LlJsvJlH3XTl/LnzM5tm57ntez7Hn8nPyB/PyCYTiyLYti02w14PIOD2ystRX478V6O0yRWcXaxXEteyVmns76Wta1/iJ5bLi8yyXpsscoHa1rWtdwgNa1rWlpa1x4ziCvRxtKiyNrAxra1anik989+xlp8q+6ZOT5Tb9rycPB6wgDAFsHe97Q7g7BB1w8JrCsIV522mzghzZGWq9+C5HKr+Nc1wc2WJPagiP8ZWyeZkfalyz8sHDFswedp4xmh8a7HsP7xYuOCrTaxrQ0No04ICbV+3lJ7rnvkdcDzC2ALlv639gfAQQ7hDsO5h9UNFiOZqjlrXqthZynz5OEkalraI1r5P8SS4ySXJcw/MiQYuPAx4pkPfqhY7tpa18FD+3CSHHVmtDQAAMdAsncuXnvfa02uDvfff2BrQHzvkHB/MO32CCCB7BDs+ARMshVLTTbRCKIkio3Zac0ZHzv5LzLJblyzstzGMZgqdFmJmohyHz1SseNfwKHfS0tLWk1rI3Q8GNa3QAEbaryspdln4ALfxriGcOHHWta+N8uXLa18Agh7ZRMJmyhw7BNj0EW+KKWospYcHVXs4EXGVbFeS5Ct99l7pJZ5Mo/LCQY2PBx4tkWta0RDdN8U58bvtrqpY/tr5CKKHxrXyFRrOnirBABAAABULYdkDGw/AGtBaHbWvh7y/aDBF4vF4uAQWiO4+gmyNstsxTNe6AsUomszSFAttCCanfhaIJbtRbL32Jco/MCcULePwEDIfnS18ahs/k/BNiXDqpY/vrWtLRTgwfetaxVHJXcZRcAmEADXblVu5RvbQbpbdJHO0+HXyRwbXjrVsBF0vH02/C+kKMmEfgH9M2cKYzCW6A/iFHPBe5EBkj3OKHdlx8tmgRTtZ9e3HQHT0eIjg1q8Omv8JUM4zHWc7S3Na+NaUijWta121pVoLt7HVci9lmxYx8gHzvKQ61pEkotDEyVtpsngMJaBxa2jEyCva14vUkxTMO1rZnT2ctPWcHoNEfi8Hg8JZ9wTskhDz82iobq3WfLCg7yh3jdFeZ00h/Tb5pMi7MHIcPxeeo4+BsfbWtd5VF/EBxccDVtTP7Qvhl7FFFFOFmAhbPbWuOta00x2mXA/x6Dq+Qbm48x+W932fa9w3HWvyckggFYVhB4RHw8ZilqPh1rSC1jjxd8kySESNaQY3Sj40H3ZelgYTHrXYkuktvypyplFBuFjxDaoaQurFRC131palUI+tKhHZnxcGRtPf2YyF0M6Jc8ntNDZiKdMD8a1rWtaAa5s/nY9zwggmRtY1jYwxrQNa1rWtIghzZq5b22wUoY3kOhLdOE8yYHBBFtWSdnzcXTYQn9lpswOsiEYlmIZRDVoD56tVID412HadQdta1rSYzIvcsc2V/ZjOwdFcc8fNls2P0Mf5GNLfnWta0AWudzhG4mbDw5jmkODuW97TT21wc0i4orDlFFBAFCXIO5zulsOC5AzDSkEY+ba6dRT1TwrOmP114/r1aqg761rXa2+qfvHtkdEyEoprB8Esmiug67O7GB1DlLVbRlgaXQfI7DtMOKrtD3OD2Ste2QPDgQ7kHbBCCabM0mRsTtQqwY8RBBV05SyXMm7Jx2GSkuebM03nik1Xkts5cuW7Z6e7BG57rpkP69Wqt8a18ZlUB9Rx5J7I4x2DddgHFFBMey3HI8oIDWhC+FjslZbTjqNwrsS+iY21jSNaQE7DWhzkAmuZI0ANAaGhj5jkxkHZH2mNbUjxbawDg5ulE6e5aUtb1BXCkkK4LyRPie4b+LawK3v4H9erlAF4kJfYFkTB+82qI1841ha5uqlSSrx7MZI7RRQ7aLm22ZKKcdh3DZoDRkoGiAzK/sZzIlLDTOKOGfipo+fmEvnEnmjt/ljl/yT7jnsgZVbiIsU2s1vcuktOuuuCZ875oJmmeTzeUucvJztMgdA+ORhsryiYS2ZMMufPnz5h3IO5fw2ur1CO2tcTCa/reDKRwETCcTCTkFaAY0BUHSvK01kiId2Kb2jbZkcXIqK9DcjmCAaI3Ep4IWnRuonGHEnDnCHCHCHB/hPwf4MYEYFmCZhmYwUhXHYIdtusuv+/Ztusmx7QtR27F43K17lnj7QtC2LntCUStbA5659SSDN/mxmhlopxlm5Jt9t0Wm2GziQPDtj62ur0wa767cdZkVQWlhiMHhxMETLDyoonOJWow5FEhFBASpxcSUFjC0scxSSwjYeDv4PcDs882viRg1od9mZ1o3XWzY8ro3nyz2BWdVlTH7nj8ZbTfmofF4RCIfAyFscQMcJqmWqYhD4a8dyP1PT9YFt2LJQ3orMczHtIIQ+ur++9/WYUA1paVGG3I1sMQY8GIiJ75zIXIIpiYJnSB6PYHHEKIhSABPldJvkJfN7Pti17YlBA1x4xBBvB1l9p07nJwaNAAESMmE01O9HYvtQcEURi5baLAAI2+MRhgYxFsJYupcb6vqxQWGBjQCDwfQ9aFQGItQQ++sUUV4vHxXLmJBJlTEPhrY2TExxxTva0N4yKRpj8ZbsyQzskepDJ2CAxxVRhMLS55WuxRTkexFV0T9sKKgaArkx7Fa0Q0ceIAEivF8TWQyi2SFG4gNiPkLPHHC2t4gwM8YY0TM55+Ljw4RM8Pg9f1fVFfwMrwxMia0NAA0taXWSd8Ba1x4lmTjDe2y7Ftvvggia87jbxIkRRHcqo1rHqRP7AMWOQELA0ko99a05HuVGZSo+0hC3PM6fYWtcS1jda1qUTB0Zi7Bba7YeHsl7MTCG8eGtRmd0YsRjvXQAAaAAGhoj8MbQ3WvghdZJw1/DJqZxmdY5hnT1ZzXs5TuY1rdEWTrvoikFIpk7sE51aOnE88ex+XJyK1opgtkKIOfE1SSOmMZgMPjLvO+1FbbIDri9k4RbJFxRQDW+MRtgEDYBDHB4h3DeAiLGm1BrVYABoADWhoaGgNH8etUfokvdMLFxXIm1hDrVVkUc0kLLMVcAaeXHRR7lUQVIZiUEFxY2JlQO7FH5cj8wttPaAIkEUyaKQI0H4uaj4fXfRwGHHTY6b/AAH4Z9S1F4xEKf4xuGZgYunIemYul29NXsZK72BZ208PG2MRNZXTIpBjcK7pWz0j0tjJOl39PHCnEmiK4iEfDX8etk7tyMhnM/IQur047jLbe8LHJysinHO2NAq4/sVriiqKKkUyPZopihHYJCKP09FDuBLJi4oWSIIB0fjEbCEyqKceObU4YJqc99x+Vfl768DGRto0WVVJkX5mTMzZWaxNDHX9JlPxJpQmZMHl1xuKuMykmU6AmZOQ+nPRLbEfENjp2YFsne973vrUyHmhA2uItBPVRWhfW9rHtajDaTGOFtkT2mdx7H4IoMKmUvcGnHVjhDyij8lP+Ym3FEyaSvH25tEcMFFkPANUtuxmcJl33nTOnMsYc3hwCgyAuOevGWGAVBTgrOx0tIxEA7IZ2Y+0I3+eSfpcx247la3NK9TS6UMk7Z497C48eBj8fWjJmePse+nqqLCyoo4sYL8C3HwtY2AEkX1FIZUUOxPLtQRUyk7APbAxzqzezjy5Idindiignuw8cDCimtEbmxspgdprdjMzXSZThES8gVmyolO7gsf5HSF9p1eZmUZmIr0dszSUpsW+ACMOZJEoVqRuAbw4VHyTWLJW9+StJYgs1NAI9trrlTfIW09VVOMm0EWBbxijikVNrk912TYf3HzjkVMpOwFZtFkwm7FO7DsOxR7HtC3KKNk8lSEoTxyRRytqGxlJ8i4k9pFiWlENaAxPRPIkuJhfIjIHTqF1mWq90mOs+bYebU4DeEjY2NU1d6wiDw4zSWN75B0igdG/her/AF1wrDubsccWcWcWcYaElWtHM3Kdt7xia66a5L2wZQdt7Te3PmH41GSZPQDBQbWZXDyUUew7lEnsUExuPVVlhFSv5VhCxwnqupPZ8PVFvZiL2l5R7FgLDCvVlqyq26eASCwyzFI+zHNC5NEqrtESOOyOJxQUk3m85sCVjAi5hge2xNaRJO9l3WxtwmD9es0PyTcw3NNzX5mtkrtvKgsEbYaTGDIKKJkOswdoDQTQW0Y/VlqQRlTJyAeasKpgghyJ5QLSKKPYqJuTno1mrGMJsPCoss3vI2wL0k9a0ZjBYqPdS7b21c964uUssTHw1SySWzJbkIgFGbFDD0XFGIVvXliMdKICVMyeU6lgm9uWUKCAQRsLSj2ienNmYZXTB/B7OrkWFn7RazjohB4fCYoQFlEXRwxYmEMV1rGuWss7kCFvtz2BrHDwTscGgsqttJ4PZwcGtiphFFFFbUDbarMyhaJnEwqxZDgeW+QdzLy56ohyDD3b25PbwjYVCmi3HJGVsES+3Hkfe933G2XOoCgpp3uzb65eIQ58YhaYnMWpmlzJIyU9TxGOtN+Tmv8AVagaWGmWh/LmHkwgAY1lSXKv6jYo1cQTu2Ti8Wo3FjWcUXc+WNTWWa7gwQioJE9EJy0waRRRR7NaFihVZWJVp5MZjpnHS1ufkEgl8hUGN/EVKAxk0TjuF3nCcnOABCLqZyEcxc3hwRVZj00sio42HF1YKxvgjKsjDEFxYYpq8ktfg6ICQbqTyhgsxkdtdViqtfl/yliZihEFmzkZbFOa8yXDPw8OHrhotNAcmjIuc6rWGPOOdSdVdRFA0zFiDFnLeYeGiq2uD2IIeNQxSsKKKPbUbco+CLIT0YHukkL42x4yPGuoz0gKsvIVTQmkOSo3PfsylBb2xFvhkaAFIKMOSMg4JztNjkhowGticPWrODRZivNWUbFDVAYGGMxQmrLZgKL7jeAYyQFrLcXDhw6sbUGprBO+zC4tZSiz95uddnKmarIKwgnBrcpC9oTZ/djvMutzTc2zNDL0ZdmpfhjbSERs9iiHDTUexDkQGtE01OGrG8op1R9BsP5ducOamv74EtQeXyGsRK+XZk8ge2Rsj3yWfJBGKz5LD5HvkJUDDNVnZOX9MkJyCgGWjKyETVS7DsEBBJzkD5JpYmeGSMAm9Ge/VopdggPHxCAIaqR6pWtVVAQJ+zk0yV7NSF4FutFRnqnGHGPxz2Ydbgsc2spNaXx0p0U76K1qaaKKCOaTCwkSVn400n1PSFN8fIOEqDuW5HUW8ZkFrTQFAx5AYyMzZKSeZ5bxA8e9CpDDFB000J6ChGWZM3Is1QWuwQ7VprEzxBWlmMbK7DNLEnALl1iqaa4CEieaRb5BUF1QgCK4gYpWhOTE1mRAmoUjj7jy91uW+6+92HWlWTWU2gQumihmKd8kIp9iGuGwszKDShMLJvnLDMfmJnnFsxz4Sin9m1IIfFLCEEyu+IKNceNYZjIQSxxuEjCzyh1ZXS80BPP0w5OQUKyinWRaRj0QtAd5kzsXNs+00gOUsnlhXWUUM0txpWizhHG6JkdVnUjPHiqUWAiB7lNTRYEUMDFflcpWvborDpwIpoNps4hrDJXM3MI93y+f12t1WiWtPDw50z5HhaqWI7ZmtyFOR7VxXhFS22JrKnkLjGYoqjIWNsYsWobeLgt4WUrzseGvkx7Ly6V7FBQrLGZZJOVBbCHxuRNFiB7YmcQo4zDJCU2TrmZODSSCTG5qLmGmeoUV012Yj3cggrCrMjVqWes8PAgkZrDp7S2mNVuwLUC8ug8Tm8PC2LtpjGjWJ7FE+ezNIAioZIskMpYtopwDZn1ZvbMwUT463qOgnvfkZeqoup5+pchkcd1Fjeq2dRTw32VaTYoaoVOKYdLBOTVCs0ZRlSVRW29uJPIve5ls23F0nlrQRAVepovMJ+qJZrcFhnbWmAEIKks+NdNhMTuxRQ7WVUlE0xnryiQ+aR+sQHgiknGud7aducXh8h5b3tbrDZdgAnKZFFs8YBCAZ8FNVs1jtqBjFeWSa5cyVye1JHjbQ6ee6KpWtSy4ueaGvE6nFEIazZV06AndoVmBJFkSVTW9+WIylwCjmNx1l1kqBkAq1OPVzNRx9Vw5GvjYmjXZnxRWfW+nSEwP7FORKcBVfDNYF1xmBW1h05OVJPEHdvaRFNUp+q7dWziGaIskvKkAaRXhfFruS03FWRTU1MGp7NyxeuAYfpatT6jv1K2MoS9M3MT67Iw+GbzF1YzswtsIhRLJoC0/dPsHcasT65Z6Zx4p+myHhCqIHbqpCSOXq2fKz4maNrwooMdhz0qOmJ8K7E5bHnD4GhxandynoFFPF9xJEdIY38Y7GYyvBjHYGXEvZA3jxaNSJyapfuEBuSWPjLN3i+LFj0rtWrjjiWYz8R+HlxTMXZohl5VUSwsTVK+zLl7sbumcBzDuob3RGMqt6nq4OnksI1rzEeYVdTik9ia5zgbzYUSqqe5gibG9j3GSbyp80SqQQqBN7dTNZAY+rWZOHFxRsq4v9dZhumIiFkW50Qt8YZqCQ/Ejwwx+AwX6BoWq8EQAa8YpVTxyakUI1oAqROTVJ8jtWHDLimJArinODY1+UVCXcC1qwIFlIyzJCmpFGcVHK23PkLN6zjGM6oHUzup2Kj1dD1sOsuj8kbGVmeYnh746sb4oGKNTuD3zcyVWTAFGmElxJaU5lKNogEIb26iRDx1YraoCuOnY9PZiW9smM8q/YrUCPcp6j76y4EeXjijDAx8dCEQ8cyHqA8uQJL05RqRH6quDsuce97nK2bE2GmllsPYmPruBVlQC+14vsqteyChWq5CXJXrmRgjwFaV4x8dRkfoemarLkk8sxdE2IxnyMmqkOgNkvmjfdeZA6uAAmtjbpy0O0j8f2rqNN7dQp7HDq5Wo6UEBxOZHUL89js4c7Dlsjk8vbglErpvYrTjuU8QHey7NGN+WMTw8PLqbn9s2XqDsQEU9PEYkH1Tcsi3Ev2RfU7cOZkQ5NlrzQyK0Yn2sq83FXEUNizEOWcdkndL0+r7L1g5PfhD8qMjLdyb7FI0vXDI2mR0cbajoJYVM6d8KzZDQqqDQxkYLW27bcjFIVIqMntwPie3tnzKxw6uVdkQhUqHYAqNFSgpjrkhtYyxGe2nKq5FTG+KL8ioHOfGXrGK25kmWc4V+4W3p4jT1rWtaVZyezAu7ZESOxSl7PDVCKaBy+SsZGxSc60aAtTV4MrmaiydyQ9JU8pdiZi4rtC3QbDIyObKW+ncXLO6WMyOsOjXGFMd5XyTyVlm5eUUWKikiM1/ISZqnZmndBA4J5gMSlcH1JOebfKHrq5VkwQiUBNYAgiXFNOSmJomi9BFOEHYqUPWLdbdXlY5rpZcdLO6s/Kdq6KKJL3SOfAS8GOMV3xaTUO2EPbIiduOY8tUxYYVUXK1JFGY5nV6liaCHN5zB0c3cuT4Sp1FLqBZSajkLVs3Xv80r+lppQVC+zPPPZtNbUTlG+RFVVkVQx74sIYsdla2RyFV8efpZA3GMLCyNtVTLhFNC6/JMCzrBRTxuhEoCHYlvY9nOvShVDjZNhOTk0js5MNEl0UsMhsyTYt81jHy5Ryrggp7nOc/lAgmKumKdu+1dyqdgsgLJglJBlfCYjWd53qssyYKtieNnUmarV31s9baei6GWvkSKF5u3YmTPnnlwFDjcl21STwusQQVK9cpysFihVegp39MixZ6kyRwsUkOOnqYmtG7bgBUTwx4RLjMHLq5RV6yhMxCCKKYo2yCaWWxIQq5oyySMenoSRS7cpXCdxe/3HTm1iXPsUbs1lqrohwme55fyaGIKBMTwVsOqvCuooLJAVKNRwUogManm954rLKuMscXUfVlCLpChnLeYsY6HPkKAKOHwlpMhsLpSlI+yoo08NlaoRCExW3ANaDK94w0mRtZS1BkWVo7UsgtwDR7RvMkSgF54UyLOsG4wTCNSdgezVEpDkXukJBhNGSN1aVhesg/E3WlZI3jDO6Rx2wYpOTVXdGq3YicyvD6jdMQUaaVMi58kL2nqCNj1kRjlSbYWpFE+J2QLGvVZ2VMc3UdqnXqQ9SZySaqf+fY3M3SnKtVxuKAzGUldam6epU6s7TE2vFAakEMUMqCc+u8lojEjlZfiz1DfqRRjzSTSZbp+pCQnpocAmGqsw+MTNDOs2Yw2Hxp6BTUUxBeXLOc7bTAY5IHqF8iyrJFTlCykO40xFRF7cQnpigEard7gkUDGhMQTI42KxUkx74YFTdPDg5Sraw7oVdQc9Nc19hTPpXrd/p0zjqe1XiwVT/onamzF5d74wosjUzdrPOFmVy6ZxsKsqORoAhhgiBiD1YcU0QNYC98l6etLdnqwsgtS2psTUrxVwFoEu5c4nWkwTKM9aPoiyo0/uC6SKQyVjlUXdoATi3aqlpyjb0XTdphcL8ALV6vreDGteokwRKt3yTJG1nh7C6Y3DaNjzCZlr2oMxBk2ObX8HrsrmlYxxxIpSYx2N/HZpxrT0oJH3crj46kdbqLpm9Sx8HB0cLA3iVJdN28OlcGZKZtIsD4GsTZ5ZeU9iGQkKETPuXYIc0Ms+jAa7J5FaOJo1WsZxLg7Vl1RWJZ002C0dYMoGyo1Ih2AlEMbFCusMviM/DkzkmZB12hecwqN16N7KclWws1DI1yrSWZZchi7suTxM6Yq3fKMlMpgtVrD2WTa6yZ1zD1lBn4XeMxaa+O+zLjNfnH5p2SqZmC8WGtZF1958E81h1jBzQVi6QZKjDjclJCG1xX8TK8k8Nx+BgoMs0XWTIOFdOe59YvknkiTE0TTzlsRmzGRix9fpTJUBib+Op4d8cJgfJKXAVorRgHOdNVhY9n/AEEYhWRGpO4Mpdb54x/WFFuEi6f/AAoxYoY2XFzwmWcz3YrEFC5DPfYXTNjN2bz4mF+OoVWAGue1iOWg/FwYyXGTx38vz2Q6D1GCDNQdbwddVOomymds3BiMLWw35+o8hn4IZwMb+P8AUrt6oggPjya6SqWn4avXrVY8iqdq3awtXCuz0RgxxspyAD3TyTNknmhhjgCiM1/28bG3HR1sGrTzLUWYkhjlTFA56DHFs0bJXMisK/HepwYrP0cvi39MxqTuTZlriJlFvW8py1G+HorHSU3ymdSLyPdKzH2aVrKVZC45pPPT8rIgGAGA9ipA8a11OziYI6mbs+s+uLtnHV8PJipagrEyST08NZr9bxdWzZTMHE1pliMZ4HwvjxEOUqdIytr9TS56crFxV3xMy7cnkMdTe7CzZHIl1NTu5FNaYfA4eKrDYiij6hlxlDMVKluDI9PT0ZIZDHadSELZ1G+F3J0stgPJ2x9udl2ZtF3/AEk4EufGZOxMilbAK4rt62VlmHayHxOggZQfVkLnP5zsjFh0FidnBzckyKtjKoQQQMbg4OCla4EKRl/pt+LLJqrYydOr0chD1azrb9styLToDj34ih0xR6MvZ+p1i/8A6Wzr9/X7OrJ83b/6DUyOWzuFxMCqQ5TMDqE52a3VgZE5uLc+nHWqKcBFRhqKDGxRh6as/mq2SoZnK0atXER4YZuxDZ5wVoRZTDE+xdfbqsar9y5adkJrdrIY5kDf+hLCEphkKK1KIFVEY6zZbj6dZrRYWY6VjpwZC98hfabQdQtXwEY44+wO98g8PDtvBBHfOYbxW5q0OSsuzLOpsVlWYR+DmpFvetEcjZmnhv4irDAyYdA4v/ot2vWwNHCO6yvqmSxsEdGtgasNpj2VpMdIY4FO4LbHGq1kFaYxNmWXuZGdkRVZsNuC5jZr+WjRdPbrXLM3krq6+jUYmufHk2FhiylTpq5Qs9dX7XUeIzLC475c7EleSk9i6vV5dPIuDg7YfTtsdPG8FhaxxdLPDYC3vYO9gzSC0LQtC0bJl8nk8nOZn61j+mW1svFYxVvATU6OSodbw5nFOyymyTrsIGHsYaLCWxZNk43H8jBYf/y4ST5LIVq+Hx1mTHTZiW1JqSxDK6WiKbZWzvEsYgDMgLs1hMJOWpDBsxU+Gjwf67DiMfGzDZKhPhZsA3p49N1em2YODpeZXJ71mrbvTCXy5E9Drp1Zp3UNPoRgJRWpFMI4MXEY+qmZXH4Kn6/r+t65q1WGWCWVoTxrh4YGNcCtg75cpDsEEEHe97R+M/GAFPXt4K1hZIaecoZq8rU+Kt9dWqF2OfKClHT6dw+GyFXHdL9cj/mk9qeJlCDF5HI2cbfsZUMex9aGIiF0Nmd9hkMUMPKJNRfCi+1lB1QOpR1L+yDqL9idn8ZZGcGbGa/MfkBlRkvekkko9US5jqYdRnqT9lHUuHyfSQ6eOUNltKDhw4FllAulxMkkvUr782MmM4n9n2fZ9g3K15ycnBwc5kzJHBjmRys5wtLub5BIJBKJfL5fN5vN5/P5/Y9rqJ6nfTmbMDNi7eBxNfz0urWdRSZq/wBNPqC3T6hpZCaQIHqKOIsGMx5Y1jovAYIJZBJ2cGKN1GrLTfE+aBjQE0E37Us4eHhweHBzHWC1zXNcwsLEwsLST/0IWaxpMpOqep0nWorph189RZLF9R8OHBzJYZKhr0Yi3qWKavXh8fj8Pi8LIPXFXHOfGFJDHVlrlpe2ak+eOZ8c81jzmbzCUSiYTCbzifz+fz+byulzLVNHipWniJI55a9/H2MM5kFqnm8tmnRkRzwWqtptiMQw4/FZFzW8RDNDLBFXlc9TEPY/DY8mR9mevA1rWIEuzGXE4mE4mEwmE0Utx7ZWTNlZMyVkjJGSNeX5qA440m1TVNKlQazpZl5mfoUcVwDePj8UsT4aUdsX2SQwxeER+Hw+Lx+MMAjkcyMyxySp9eWtWngnySMjHtQAAGtceOtLWtJyjVqhyytetM0vfJLDdfTuu8MmGfhZMBJgn491SGHGYz8fQxuPrwuno8QmP8j5HzPdJLIRFjqbC59u1XiYYY3di7P2RjPxv4z8b+P9D0RSgqX2Cq2uIRExrU1zXibyvHhFQ0H491SnHnMj0LNeWagBDePHiGzMkbSGRU4e2IajWnvdedfdd9v2vPSvgk+NwfG4yKGaxKWgNcyVqatfxKKKCvYkxyMjldg7OOx1Ww6zXDdFDtroVt5Ok8onbYik6AbkkFoKYyKzkZcnHcry1A+exfbJG2tDK4uKzOS9gWfb90Xhf98X/wAgy9YmF8XheF0XRcFxtsWm2GSte0tHGy2M5ur0SzIDIuuTAcePHUokFEZVSJzYxqIayxLuflE/n9j2Mdk2vilkgdE9s1V8bmE945GIIAADiGcOHj4cDGY/HVnv4bL4anh6Eti1ruRBhreCD43/APOFlb7skMmMoM1JnOgJo8gIPGWTBwyuHmwJrUbcGamzVSbH0IMPYRLW9UdRjq1nVDepB1CM63MjKjJjI+9DbtvF0XfdF4XxkPyX5YZkZ4dSjqw9ZjreLNm3BbzFjo9ZAXxlkGgAa4SNkbSbmexYxuohrMDRBaW8C0jWNycT2yNsPovgljdA+ua5ibGysKwojFjDjCDAjADp4dPDp8YAYAYEYL8L+Hhoytu9N/gW4NnT8fT0WBGEyVDpXJdaT5LD9MQdNUbnR0fQkXRMfR8XS78XP1z0eZMS7EOxBwv4EdNjpk9LHok9KMxUWSGds5Hm0dTZ/K5L42Hc/IJvYwk/X7/b9v2/b9r2jY8ocA2OOsyqBTycedwVvJVek1fVpXoQgNa1IJRSGcUK4tBEK1mEMm2yuBaWlhaRSv17PKvaiyjRLgZemY+n48cBw8fj8fj8fDhwIJMxs+4bxyH5D3/f9ydV8W2nwhYI71eeBjepafRdQMTpfaFoOto9N4DpaGs0CTm5slZ1J9VtZ+OlpV8Y5r1EM9nMpkfx4wh6ed02emj01+snpf8AWP1g9NYnAdd0x07+ufrv69+vfrw6eb06zpxnTUHS9PoQ9Ax9FwdJOxxsWDzqT5ubMStA+JFKKSzyqrQBEPbJMfindOP6ddjOYyozbct7bpILdHKW5dU5q11uRbkWXRPzXHiQ4EFSF00pmlbYyGXGer5v83+c/M070fUsuTOY/MfmPysV4xXzPbxGXF2KxGPV9CxUbWlt1MoILVd4pRiMx2LNJ+/cmvSXJ0RZmzuIdgnYg471OAkFsZIZkZ4dRDqTEdQdbXh1R+1ftX7SeqD1Keo/2IZ/86MuMsZm0IcJWwOPxdlo6dx0fVOLtYMFp32epVTXUCqdyoTu4nBsjbAnL3MlpzYqbCPw7sXVxgfUiY1hc8vM3te/+UGZGeHUI6l/Zx1SOqx1YOrB1b+2nqg592c/YR1EOo/2T8uOoT1C/NHLHLHLnKuv5Z3TdT8uM3Hnx1Oepz1J+wuzkOd/PDMjJi97PIQiJrAAdgq+PV9A404g4Q4E9OHpo9LHpI9IHo09GQ9IX8eOjT0Z+ljosdGDowdHDpBvSg6YHTrcGzEsxzKba92LIR4NtyrLG7Hc/L5zZFjzvngkzktd5lMpexnExSM48OPcp4eCKwFtuRbmW54ZsZJshZw8RhMJrur+v6/r+r63q+r6vq+p6fqeqa3q+t6wr+DweAQiLxCPgGBgYAAA0BBwcHNeH8g8P58thNABaf7Uj/EADjxAW7pyYwxzbGIhtUUhSFRtUQGBsOfbTHAM460VZYWhnDgY+BY9kwKrJyenkooooTNyLc0OoB1KOph1OOpx1MOpB1GOofz/AOcGa/MHL/lPyQyHve77nue57fue57nue77wvC9+QGQGRGRGRGSGSGRGRF/3hcFlszXMLSCCECii3jx48da18FY52999gg75cuZk8vl8tuXKOwr86eOvULBOLbLLZuYPUapHe9olXWgABnAsLHMeyw1ygTy4yEk9j2PYn40tf3CHcIIJqCACCamoJqamppaWFpYmFqCBBB2SW648ePHjx48ePFwxJ1rWtaAAA1oo9ybKzAw782572ScuRRYYTAY/LmLVSUP5F3LlytoOBYNEEOEjbjXqNGfyue5xcTvZOyt73vfxvf8AQdwggggm9gmpqCamlpamppYY0wtIIIIO3vEgGta1rjx48S2QYBcOHDhw4cOHDh4y0s48OE0d+rSjzaeIx+R/IG97AcIxB6uVrwMC2XcuXKcpjo/hynt2J3vEkhL/ACmTmX8uRdy3y7b3va3vf8toLYKCCCCaggmoJpaQQWFrmOYWljmkEOBB53ZGTx2YrLX99a1rUo6ZWta1rXHWuJBZw4cPG6GWvDB1MytG2Hxhut75b5ZwwLey4nlze8ua+NwJdPfmtOenMkiIex5L/L5PJ5PJz58+XPnz5cuXLly3vfLly3ve9gg7BBBBaQ4ODg4FrgWua4Oa4Pa5r2va9sgkD+Ylks27rFEo0x7Xtd8a1MOlFrWta1rWuPHjrjrXFzY29XjFrjvlz5cuXLeaLXF/MyGQyGR0k0sc0Eokycrn776LH1ZqL6L6phI5c/L5PJ5PJz5+Tyc+fPnz58+fPny5cufLkH8w8PDw8ODg4OD2vDw8Pa4Pa9rw9r2vbJ7Xv/kzfLmVxAyFrAmphaWuB+Jl0eda/u5RrrRYhBcuXPmH8+YdlySSXmQymVz3OkjFOsPYmsFa77RTiUQYjWdSOPdjXY12NOPNE1DW8PDS5c/J5PJ5fL5fL5fL5PJ5BJ5BIHh4eHh4eHh4kDxIHh4e1wIAjEDara4haxoCCCaAGoJqat1rPxOeij/hKYut1h+3Lny5cw7atwzWvbFkzcta1x4NjeLEbx7gui42xz2Se+iNa1w8fi8XhMBg9b1TU9T0vS9L0fR9D0PQ9D0PQ9H0RR9H0RRFIUhUFQVRVFYVxAIREGBoACHcIIIIIIJqampoawm5bxtRy5b3YPQ/be/5b7lMXW6w3YWBIg0ALXEsbEGcNdz3CnY8vT2SUpKhQtNutyAvtvC2Jw8d9a1rXHjxLeHDhw4cOHDhw4cOHDhw4ceOta0BriAAAEEEEPgIEIIEIEODmuBfbEzMbBVCnW+1k9D/ADvfbe/4BdcrD9g37KC3vvsntZu2+p4c/DcKKJJex1N2PNE1uHm9kWmXG325BuSGSGSGRF8XvbFkWBKH8gta48da48ePHjx48da0ggt8vJ5PN7Hs+17Xte17PsCwJmyNPJj2Jkba7KEUYQQF7NDKjKsyLbNh3RPxv+wXXCw/8d7B3vly58uXLKdQSTEkl0OVjz0WYZMe4+HMNU0Tjjjvx3pet4dc/N7Is+0LIsCx7AsCz7Xt+37ft+57nt+2LXte17Hs+x5/N5/OJhKJQ8OCDWxtibA2BsDIGQNqxRgtILUEDYydzrjIdW86mRodUp8Eoq0fMMyOp4+qI+oI8oyUHe97Wwd9+t1ifre9okHe973yL87YC2SSSTIplHYhzMPUsfU0eejyInaddt/O+5aYzCa/rer6hqen6Xp+l6Xo+j6Xpel6Qp+p6gqisK4hEfBrQAAgQQgWoBqYmBoaDM/Kz9YWv+hW/wDoh6oJBad730lldFhi8HiLH130H4k4cY8AZAdQs6mZ1FHmI7YO1vrZYlb/AIFDtskuLy9z7jJ4FslxJldN9smZejy7M+zqMdSN6hZnW5Zt8WhYEoK1rXwUf5j7CADeIG/L7XuuyruoXdVO6yPWjur39SPyz7D2OBRNA7BB2ED07DyB78eJZ4zCaxq+AxvgfSfjHYgYsQe4Ooc9mcWd/wAD3JKJJL3vleZj0tfoFznF73Sn++w8WBbF4ZAZRuXGbGdGfHUA6hHUI6i/Yh1F+x/sX7F+xfsX7H+x/sf7J+ynqT9kPUh6kPUZ6hOeObOXOTORN02i9oDAxrWgdySSXEqkuYc0g7xGEx1FszZA8O3v5I1ojiWGE1jT9Q1hSjPk/kSiSXFxcZk8su1OvjBf6Ju4hz3H/wBcIJqCaggt7JcXElVFya6jWx3QLMNPnopGSMc0tIcCCDtDtv41rWuLmga/oUU4ODw9txTOkD2VcpV63/Zji5+jZulp8WR/6gTSECDvZJc5xJFHAY3/AJtR/wCVGCz/ANKvdUQqA1XxhiamkFDsEO2v9RBDmlr2WmTQyQvY6NzHMUFyDqSDrEdVCc4OTo2Xo+Tph+Ekra/80IHkJIqsHTcPQlT/AJtD/wA2FD97u/8AX73/AE2zbq0oo42RMiZUDA0NAQ+B/HWlvsD/AD1pEaILXssRSwyV5Kr4HxGF0RiLCO8c0WZi6oj6yj61HVQygiODPSMnRjujHdHv6UPTTsAcMca6oWa1/i0I21W4xuEb02zpNnRjOiGdDR9DjpQURlD1vN/0eb/o83Xc/Uj5GiKpFjIakcLII4Yoo4o2QRsaAEEAh2H8gd72SDZu99fwIIRBBEsb4XwOgdXkqSUX0n1jC6B0BhMfDX3tltmWGfZ1MOrG9XjrAdYs6zHWX7b+0fsP5v8AK+97fnE3l58/J5xZ9z3zlDmx1COqz1iesz1oesz1k7q93VDuoX5V8/wA2BtFmOjoR12QNrsgjrxwR144GQxxQxtQQAAQ7BaH8drac+7k5Jf6ka0QWlrmGMxGF0D4DWdUfRfjn0H0zUdWNc1jWNfw+Lhx4/Wv92gwQCo2i3Hsx7KDara7a7arKra0dVtVlZsDYWRMhZCyNrQB2CCBB3tA9t77b32lnuX/APAUUUUQQWFhYWGMxGIwmEwOrmq6k7Huxzsc7HuoGkaZqmqapq+sa3rmAw+HxePhw4cOHHjx1rjx48BH4hD4BXFX1BSFEUG0G0BQbSFNtNtMUm0xTbTbTZUbUbVbWbXEDYmwtgZXbCGgANQQ+wUDy5b3vfYm3kLV/wAweD/DfyfkjWuJbx48PHw8fiMPh8JhMJr+qajqTqJx5xpxpxhxpxpxxx3478f+O/Hfjvx3478d+N/G/jPxv438d+O/HDGtx345uOGOGOGPGPGPFAY8URRFEUhTFMVBVbWFZtfwCERCLxCMRhgYGjuEAOwO973vfLe973vewXPyOSllYxsQat9t7/jrto99d9a1rWtceHDx+Px+PxmPxeLwmHweDwet6vqel6Po+j6Po+j6Hoeh6Hoej6Ioij6Xp+mKYpioKgrCsK/gEPiEIi8QjDPGIwwN4BvENAA7Dtodgh973vfffLkX37bmBgW977b7b3v+R+tLWta1pa7a1rXHXHjx48OHDhw4cOHDhw461x48eHDjoDWtADtoDWtaDQEBoADXYdgNdgh3BBBB3tb3ve973ve+1y052yd73v63ve973/DX+HXbWvnX1paWtfI/jrXzr+Q7bBQQQQ+Nre97W9772p3vJJ3skuLu2/573/Qfy13HbXfev9G+W+w+Nrf8N9wdhBA73tb3vfLe1ve93nlE73z5b38D53vYPfa3/Hf8973v52t73vttb7b3vffe/na3vfLsDvaBBW+XLYPYIIHYO9rffffe973kXmf2PY83Pkit7RIW/wCA+N/5d7W973vtv73vfYFb773ve9/G97WwVvvtDsPgHewt73tb7b5b5b3y3vImRFFb5cxJ5Ox/y7+N7333v+2+W97/AKBb7b3ve973v4B3vtvtvvsFA8vje98trYO98t73fL/4b/yk/W/8e++/4bW/7738hb+doEEIfy323y5LlyJuqT+R7b3v53v43tb+d7+d7/pvtv4323ve/vfzvex33vfxvYO9gj43vkDve97J3ve9ra2rikR+x/Lffa3/AE38b2t/x38g7/hve/nfyAh97Wwew+R/E/e975b3cZIifoo/23vvva2t/wDvBD63/be9rewd7tHhYYJQ74Pcnf8Ag3vtv+O/9Wuw77B3/hHxvvv+R7En6B2VJG8XnPYLDb8eRbebaK33387387RPzvf/AJ29/wA9gj+G/wCG999orfw+ScuRa6A0n4yTFmgij8b7b3873vf+PX9N7W/8A/pve0AP4g7W/jfckna38TqQn52j8b+9/wBN/wAx9bW//A2P4j6HcdtfG97Wyd/e51J8H42e+0ED8a/mf9G9/wCcfJWtaWvgIH4Hbf8AQ/I7b2niXsexPYn/xABZEAABAwICBQcFDQQIBAYABQUBAAIDBBESIQUQMUFREyAiMlJhcSNygZGxBhQkMDNCQ1NzkqHB0SVAUGJUYHSCk6Ky4RU0RIQHJmODwvAWNVXS8UVwgJCk/9oACAEBAAM/AP8A/RqEP/8AJk/1n7+Z3/Hj+C5LuuivT8YUf4cNff8AGd/7qENQ4/1UHxYG9BHgSnnYxylOxhU/ZU3EKbi1S9tqk7YT/rApPrApPrApO21S9tqn4tU/8qqB81VA+iP4KYdaJ/qVtocPEJvFA7/iwuB/gx8Oaf4IEEOcOK4XUh2McpTwCedr03e5yj4Jg+YE0bB+6Md1mgqndthaoDsDm+BXYmcPEKcdV7HeOSqWnOEnwN0Wddrm+cLIH4of1DKKPxQ4px2NJUh4NXacSo2/Nv4po2D9yCCCGofFBQSdaJqjOcT3M/EKpZ1C2QeoqWL5WJzO8jJA68tQ/qQOdI/YLeKJ67kxuxoVucNR7JTjuKfwTk7iiieK8V4rx1eK8V46/FeKP8ycn8U8b08J6dvBXcUEEEObTS5mMA8W5KRucEod3PU0Py0bm952If1JHMLj0RdF2bymAWA5p4J5RRQQTUEEEEP3EIcAmpqam6int4qQJ43LiCEEEEHNsQCCopOlFeN3dsU9MfKN6PaGz+pRJsFvefQgBlqJ2BOKJ1BDh/BmncmFBHcnhEDPUHCxzCa67qboO7O4p0TyyQFrhuP9Ry893FBos0JxXFAIfxBp3JpRCc1RVTLSDC4bHDaE+CUseM+bn/H7p7zmLBWQCH8WvtQKZUMwuyI2OCnguQOUZxb+n9QSUXbU1uwfx6Ka5Is/tBSQHpC7e0P4Dn++3QH9QQciAQsF3x7N4/iB+Mue5D93J2C6nf1IJT4MKrn9WjnI+zK0i7ZSSLSf9G9bwtJn6Fg8ZAtJcIfvrSPGD75Vf26f75/RV31lP94/oq762n9Z/RV310HrP6Kt+tg9Z/RVv1sHrP6Ku7cHrP6Kv7cH3z+irxui++tIj6Jp8HhaRH0HqeFXjbSv9GarG7aWb7hUzB04Xt8WlW2/u4Y+42H+NZ4R+41kwvFSzP8ABhWlJNlLh894Crj15IGeklfWVnqjVEOvNM/1BaNZthLvF5WjmbKOL0i6pmfJ08Y8Iwg3JoAR1d4T3GzQT4BVTurBMf7hVYdlNL9wqvOymetIf0Z3rH6rSH9HPrb+q0h9R/nb+q0j9R/nb+q0j/Rj99v6rSI20rvW39VXjbSyKtG2ll+4qlt8VPMP/bKcBmCPEI8RzL9YXUD+vBGfFgVGf+nZ6BZUZ2McPByg+ZJIEfmTg+IVS3Zhcqpgzhd6M09mT2lviPj7s/jIXlHfFkmzRc8FpGfOOkkA4vGEfiqx/wAtNDH4EuKp2/L1Er/Ns39VoyHZSh54vJKgh+Rhjj8xgHMfIbRtLzwaLqvl6tLJ/e6PtVc/aImeL1J8+dg8GXVP8+eQ+aAFQM2se/xeVo9mylZ6blUbM20sQPcwJjB0WgeA1BBBBBNTUEEEEEFG/rMa7xCon9alhP8AcC0c7bTNHgSFQO2B7fB6gPUnkHiAVL9HUMPi0hVzNjY3+a9Vse2lk9HS9idG7DIC08HCyCGrioH7YmqDaA5vgURm2RSs3YvApzesCPH4rI/xrpH4itq86emkc3tEWHrKqX51U7Iu5oxFaOh67Xz+e78goKcWp4Y4/MbbmFVk/Up3+LrN9qnPys0bPAYv0VG35R0kvibexUMWyli8XNuUxos1tkAmhNCYEzimDeo+KZ2k3tJnFNG9DtJnaTO0mdpN7SZ2kztJnaTO0mdpM7SZxTDvTeKZxTOKYU1AprhZwBCoZQcVNGPNGH2KmN+SfIz8Qqll+SeyQeoqqgF5YHj0XA9IQ5gdkQonZgWKLdhRH8Gt+99M+PNqq11qWB7x2tw9KvnWz/3Yv1KoKSxhp2Yu0/pH1lHmPmdhjYXu4NF1VS5ylsLe/Mqkj+VLpfwCgp8ooms8AgE1qaFGN6YN6aNrkNzkU8lSO3qQ/OUnFPO1ydxTu0id6KKKPMGo8UeKd2k/ipAb4k8J6KHaQ7SafnJhTCmnfqpZ78rCxx42z9aiOdPIWdzswqmnzfGS3tNzHMBVigiP4KLIfHH4oryjvE65qh4ZEwlxUcdpK7pv7G4JrGBrAGgbABYDUURqqak+SZZvadkFBHnOTI7gMgo4WYY2NY3g0WQTGpgTO0huKeVI7enHa4onUVxKjGRe31hQj6Qei6i4u9ATTsa9cInn1J+6Fyl3Q/ip90I9aqTsib+Kqfq2Kp7DFU72MVT2Gfiqn6ph9JVT9SPQVNvg9Tk7fC5DfE8KPg8ehQn55HiCoSflGpp6rmnwPMKIKeDtThqB3pjk0oFU9QS5zMLz85uRU8F3MHKM4jb6tQQVtW8fvo1hAbSoY+u9oUIPRxOUjvk4h6StJT9Vjh4C3t/dwgrSv8SpKg9BuXE7AuVk5OJmN3znu2NUVHFhibdx6z951DXLUPwxtuoYReQCR34amsFyUxgOa4OTjsKld85OOZOpjOs9o8SotxLvNCJ6kLj4qpdsY1qqXbZQ1dqdx8CVFvUI2NUY2MCb2Qu4aiiijzijrb2QmdgKI7WKE7rIAdB7m+BUw6s7j4m6qm9h3iFMOtB6imfOa9niP0UR2SN1uGwpzd670Cg7UycF8Iwy/gUWvLXjC4HMayDcagPBer95CCgZ1ngKnb1SXeAUj/koitJz9RpaPBVk3ysp9LkwfKSE+AUdIIOSv0iU33jEcIvb96u8z1nRYSSyPY5/6BOqZRDE0MaOGxoTKaPBGFbmOqpsI6o6xTKeIMYEALlMYDYrdiT3nIpx2lNYLvcB4puyNjnlVT9jGxp7/lZz4BQt+aSmjqsAR/fwdoB8VE7awJo+Tc5ngVUszD2yDg4JzPlYXDvZmo5Oo8X4HbqcxFu1CZuoSQe+GDpx7e8I6rqyGx2bU6MB46cZ2PGo/uYChj6zwFA3YSU91xFDdaSn6kZHoVfN8tNb0qPbLISqSP6PF4qNgsxjW+A5mVL6Vagi8P3ltOzFLnLubw8VNI0zzEhrthd87wCEUGIjpPz5wgpGje7pO8dRY8sYVckNKJuXJgOGMGQ9yqJG9N4ib3bVE03dd571bqABH40/EgIJqbxQ4ocUOcOdFIOm0KaP5GTEOy/NWymaYj37PWt4KdCfA3Qc0Eb0Pek3DAeZdZI08j4pQHxuyLDsKY9hno3Y4/nN3tWKEPa2zmjp/kfjQEFFH15AFA3Y4uUjzaGElaTm6keEKul+VnwqPbJK5xWh44mxT0TsW+Vj8/UVSyf8hVReZK3CVVwfK07rcWjEPwQOw35+VN6fyXwGLzf3clGCRsUbcdU7Kw+Z/uoKDpTAT1fY2sZ48SpJ5hLUkue49Fp52aD6djhvGrE9+AprD2nnYAnym87rDsNTWdQBvxJ1BD4kaiiidR5pR4pw3pyO8IbwmFDcRzCRcIjU14s4XT6cl0BxM3xk+xB7cTfSDuXwSE8WNXJwmMdZ/sUT+u23e1EjFG4PHdtRHWFlcdE37lZBsrHcQn08gfE6zgoZ5eUwtbjFnx7j4LkKl7No3d454QQj65somEi5upH5QwkrSc/VjLAq6b5WbCo9ssriqWP5l/FMZ1GBvgOdVQZRzutwOYUE+VdRskPbZkVQzj4LVmJ3YmVZBthxt4xnEhcjYeBy5mVN4lfAYvNH7vI0Y2fLPF2E/Mb2zw7kyka5tKbyOydLvPhwWFonlzc7qtO/vKcZbDNzj0jw55hOB3UKD2XBuDsITm1csewiRw9RTYs9rjtPNPxtticnlE70TqujwTuCI5lvirJw2EpwGYumbwQm/NcmSZPFisskRqwTh7MhJ0T47k2CIRtzc0WsnPcSTcnUWm7TZE5TMDxx3qnn+SfgdwKlYDcYwg97WNdhftwO/Ip7DZ4IIWB4cNyfJD77hfysW+wzb46wo2dZ4Cp2fPv4K+UMTnLSE/ycOELSEpvJLhUnvR8kk7nvYxRzCQysD7KNnUYG+A+Ong+Qmezu3epCbKupYphxGRWi5/kKh9M/sybFVx5saJ2cYyix5a8FruDhZdCm8SvgEPmD9298vdI8XhZt3Yjwv7UM4oth2ntn9OAQlvUTi8bN3E8FJUTvEe7rP3NUccZLB0G7zteUHsBGw890Jte7OCH/ABWpeNj3lzfTnrvqGvCmbwFE8dF1kdxuiNo57nHVjOFrS8nYAquUXc1kI/nKZ9LV+hjLLR7Ovykni79FomIXdT5eLj+a0IPom+lzloR+xjPvuWjXdVrm+Dyonm0c7gO+xU1jgkYVWU4JdAXN4szQOogo/GSM33HAobHEtP4JrxkdXKOa3g4O9Ruibkq55ssLdt2jcVQ14tKOTepoWFpAliObDwRDbgZDapKVwkhN2/ObuKbBAK6kYXQPNnMHzHfoq+b5KAhaSqevM2PuJT9s0j3+aqWPazF5yijHQYB4DX8Bn8wrycv7lLAbwyuZ4FEsw1sMVRH/ADCxVBKylNCx7CHOxtJuE+h0HS1JtIx8beqc23CfIbR0z3fFZfFPqJxGzftPAcSmxUwp6fKFmQ/mPEp9ZV2dnxTKaBlOw2AHSO/P8ynlzWAiOEbh7fFcrkwYWjYEHRlm9vxGJomG7I/EXQ1PbscvrG3UEmXVQd1HXTxuRGsWUL6gCoNmfn3lOpT0Q5nB8f5hCRlpGxyniwj2FUp60Qb5zLKjds5M+DioOwfQ8qmkdidG776oYiTgcb8XqnYLYG+sIXIEZyF77isLbnA3vLlHELCQPfwYFLWyOnkYImbS9wsgHOANwDkeKB1k/NKf2U/gn9kq3xD4j3ISMBarXdz7QkcdU8BLMfQO47E5r7tKcw4mizd44JhDmvbiikGGRq5GVzDY23jeNx1Ob1SQnfOAcoztaQmu6rgiBmF8Bn8wrycnxoUbdrgqZm14UV7Ma56qpfkady0nNwYqh+c1SU2jihLXFxeSozRRYm36ITG9VgHxXR+KFFScnsmlF3ng3cEZJbBMpKMzSbkZ5y9+y9/FXOp0Tw9u0JsrMTeeHNIO9GCUg7DsOsWuDf4g6nNN2mylZ87F4pp+UjUEmeLCuybpw3aqmm+Tk6I+a4XCa7/mKRj+9psqPcaiHwzCpnf9d9+L/ZQu6tZS+lgTTsqqT1BHdV0o9DURt0jC3waFF87SL3eYxUA2iomPqRaLUtHGzg52ZVVVE8vIXN7O7UOCbwQQ5gPWF005tyKezaOeXTll8iEQOdYElFzyVvCuy/BXbY6uQfxY7Z3dy5WAdpmzvG8fnznt6riiaGcOa03jOfoTCyXGbI/NcHIja0q3NAGZULNrwFA29nYvBPflFC9y0lN1IsA71Xynys9k0/KzPcqVm1mJQMHQjAQGvydL4uVqOLzR8Xl8SG46mUXji2d7twTpZXvebuci+YP77NUUFEKWHMjJ9kctxt6tZebBcgeh6UyVtwc+GoIbAidbZoy13oPBOguX9XtbtTqaUiUeQcbh/ZPf3d6BaCMwRkR8a5vVcQpAOsies0LFfgFuHMLs9yampqYgNyCGofE5XaragAbjPdqLzZqEDLnrnarprtq7KI1AC5KLnFo2aiSrFYZNQe0tdsKIcY3ddqDX3HVdmOd8Dm8wryMiI2GykbsdfxTD8pEPQqeTqy4POU7IjJEwSj+UqveehTYfFaSl2uDFK/OapcoG9a7lTs2RtTW7GgeHxPQpfEq1JF5o+L6PxBkeGM2uNghFGyjj6sY6R4lF7rBciC/a4ZN8SgMtrt+svKDRhbqIzabLdJ60XDI84SNLCAnxXdAcI4bW+rd6EWD4SzAD84Zs9e5OYMdHLgBzsOkx3oTmf81A9lvnxjG31bR+KEjS6F7ZG8WlEfEDmli/mV29cI3W8oBcOYEEEOeeCOq1wVHEwve8NT3jyUJPe7YnA+VkFzsawXKc91gws8c3foE2Id/HXkiE1ws5MiGInJOf3BYhcarLFkrOCI1G2MbW/iF74pSB1mi453wObzCvIv1SHqKpqWCSSdsYO61ymnrVj/uIRNJZXuCLJXMLw+x6w3/HeSpfFytSReYPZ8UGNBKDmfECGKSrftbkwcSi4knaSiBjIz3JzGXO067oNFhzLJ7DdhsmOykGEoOFwbo6rBXN9TXG4u08Qg1xdGCx3aiOAnxGwqVuT+Rm+0HJPPp2exUTjjngnpn7pA3/AOTVK8E0tZDVN4Pz/EKWL5ejmZxdF0woJMo6mMng84T+KlaL4DbiNnxWI21WNkTdxJsirlEbDze/nW1sLLFU1PnLOxnnFRu+Qiklvvtgb6ypznNPHTt4Ri59Z/RMeSaanfO/6yXP8SqmfryG3Zi2ekpkY4eH67UI8mgDmti6xTIcgNqLzfFdNfm30hAoJoO1MBReCeCvGEH6jTz5HIoMmuwdBwu39Ob8Dm8wq0D9VipsIDXFluBVT9c/1qV/Xke7xPx/kabxcrUsXmN9nxVqceK8iOeZHtY3aTZBmClj6ke3vKxm52BYnknqt1koN5m4cxzDdhst0gTJOqVu5oIsRdNYbxl0Z/kNkHm8kcMp7T24XfeGafCbxy1UfdiErfxzUclMffMdLO+4F8BY/Mqj2xPqaVF5szSzHd0rFWvsY5KKbwJC0gzbQkjjFK0qaP5Wlqmf+yXexQDJ1QIzwkbh9qDxeOaN3pUwF7A+BUw+Y5PYOo71aii54A3oMarnmEbCuKuMkeBR4FHgUUVBF8pURt8XBUIOUpkPBjCnn5GilLeMjgxVOx0tLCODemVyu2qqZu5gwD1NTg68VMGHtOIB/MqokN3Ot5rfzco2uxOAxcT0z6zl+Cjb1gXni4qw1XGsMaSVbJqMsWJMnis/aNijCa03aSiEcSJOsMJaT4KyD2ZLE0ozUtjm6PP0b+b8Dl80q1O7x/dPIU3iVamh8xvs1TbnqdvepRtYURtYUxMPzgmnYUCr07fFeRHPEbJap+xgs3xTpZCdpK2RM37SgAGt2KSqlwR2va+ZRikLHWxNNjZBg1lywjCOfyEXBxU0fzrjgUzZI0hRS/JvDucTsQkDGPAOd/Cyi3Nt4ZIbnvB8bqZvUkafFi0lEDgc0+D3BaUhAEjJCBwLXKYEGWAkcHQlaInyqdG0hPoB/EL3OybKSaM8Ypj+TloT5lZXQ+Lj+YKoHjoadePPDSg75HTlM/uewf8A7k4tzmopDxa7CpIm3YIXHulUjDZ0YJHB6I+ichvid+P6IHZE/wBR/RdPCIpL94TvqZPwTh9A/wBbf1RjN+Qd6ZWj80R8yEedOPyCccgaceBc78lO7ZMB5kJPtKmeM5qr0YWLlTnA+U8ZJ3O9in+jo4md4iJ/Fy0k7LlTGO4tZ7FI/Oea57yX+1QMtmfUFC3LDfxKa3qtA8BzGtF3OAHeoG/PBUY2AlE7lcKzEL7UHgsQDyEI5nNKaUE1+qyBRcQW7UcOeRRtcbd4QdsQjmaT1XbVyE74ydhy7xqGoGll80rDSE8XFBBBBBD47yFN4lfBofs2+zmgph2tCjO5N3EhOGx6kbEzEbjEnsjGEJ4PSYUN4smcU0oK5suSghpGbQLv8SuQhLjtVhc7XajC/lldznO2lX1FxsEIo8I28/PuCxv7hzKiEEiQuAHVdmsbA4jIi+SY/WAFile4i4HRHoTbbwmHY4ekJtsjc8xjhZzGnxCpXbaeP7qo90RHg9wVMdhkH98qDdJL+H6Jm6d3pa0o7qgemJqk+ujP/tJ/bi+4U/txep36p/aj/FPa8DEzpDvK4yM9DEztj7ig3u9TQqcb3fh+ip27nH0qBv0frJULTdsTB6FYZZc0DaQFCza9NF8LU9xAFgSpmkhzyiTmdQ1AZFHERdORbO0lXe1w2FOinDhsITk9OCdhXEre0onag9t2osesNpGelY6cHvTotHQ1o+YeTf4bigmpqEvk+0hTaJZITtlITO0mH5yb2gm8U070ENYPxXkKfxKtBD9k32D4ryDPOXkggU3gmHcmojY8p7qvG89CMYiuVkfK87Vy0+EdUai7Pcg0IuOsRMu7asT7nn4IrDaedejDd8ZLPUdVwiAsETnW2C6cyJoPpR7KCHEIfFkbGqQC/JFOv0mEJjpbSEjLcLqzcTbObxCHOY3a4KMcShuapCMslI4bSiRYlXbcOBRCLXXuhLt2p7xdhupm7k5r7HJG6Nwr9LVZY6ZpQlo2u3gpqCHBdyG8IAoXsQsJWNtxtWJpjeiYpIztbn6k3SGj6mhfsnjLW+dtb+ICaCQQQRtBTExATsPeg/3OR/blcHlP3PKnHVcqthU7Ou0ooHegdV/ivg1P5xXkofsWezUPiPIx+erRjnFtIO1KfwCEMWEbSjhL+17FiKDWIPyTh1SpG7RdAdJ4QcblDnZq71v5tn1Tf5wfW0aumBqxvYzdfE7wGqyA6uaceAR4pw3lPG9PThuC4tTeyVH3pp9OspyK8o/UUUwEgAkhOvkApCb4k53WJPPO5HUGE5oAWJQkCaYycAJ4q2rFERqJRAdG4rHRP7tVtWSHNGT2+lYK+7uq43P5owyWvZzCjDp+pMeUUx5Zng5SKRSCVpI3on3OR/blPCcNyI3ao3dZoUT+qpIXZbE5H4v4LT+Ll5KD7Fns1d5RTwn8E7eNQTUHRxAdsKzBzS9waN5smsjJ3MGEIz1B4BXeyMbgg2zQs7BbTrvkm7MITfBHcU9SDddO3tKBcQgeqVmedeeqPewepo1Yn3O5AAknILIuO134cArBE/F3uwo3LH7tnhqDggrC66JefnG6Grk2YR1nc7LnkghicXZoBPj2FB8Ra9XOqxTTqwPDghJTSDiECgs0x02Fkgaw7HP/ADRR1lWKwSArG/EfnC6EtFBP86ImM+BzH5ocEEEHaAZ9uUxMTU1BEbE47kAcwE1D4q1JT+cV5Gn+wZ7OeEE1AMi73hYWjmBCWsH8ouuTgEY2lYA0kZ2xFBrTI7N52Lk4yTtKJWWrJYefepl8U0AkDnbl5KWTdJI53oGQ9iJIA2lYIwN6xvseq0595+OwyArCGy9ki/hq6Wq5EY2nb4Kw1NgjL3Z9wQkeS4lNPzggdQQQtzugV0zrwmx5h1hWBG48wIFXR14XtNr2N7FcrI8kbUQbFctQ1EO8su3xGfM/YDPtz8Q1Bbj8V8Ep/OK8jTf2eP8A0/FdGEcZAgyw7k0LgpH7ApCMyuSgkkO15suXq3F3VYiIxfrSexXk7m7EXW4IueAraxjwjn/CZl0edgje8bWtJHiuRpo4+w0BX6Z9COTW9d+QQjGAfHEuCtRTdzCslvTWtuURdz83O1NjZicuVdmmncmIbiQpAMnXUrdyeOsxMDcwVE/YQmlDUEMBVpSNd0dV9RIRRT7J/ApycuJIT2jI3XEaggRq5SLEOu0Z96IAKLJA7hmuQrJYtzXG3hu1/wDlsf2g+z4rP4r4FT+eV5Cl/s8fs54CaEHOsEXSQX+sCLnt3ZIbymN3IauQoGA9a1/WsIDXbzdyJxvJ7movOHjtQEXgryaw1hJV3E8+88xXRWXNxyRR9p2I+Dc/bZFzw0b1hYBwQkL6h3V2M8P91c/HbXLlZ4qNueM45O5oP5nJXNggAjI7lfmfMH568IIwA+IUDHOJiAxZ5BUMhzYAqV+bSfQUw9WROivmDqvuTntIEZOSlqhMcNsL1L2wFNunCqxmJWFVreyVVMvihKPLOuLanHYFI8dVSEqVykPzVIfmKTsIpip6NgJcCSoYzayYNjE07rK6B2r0riECdiNzZXuDwVvQUPKwO2EXYVa3hZUNfSCeeO8vVcfDYtHnYxUnIyFhIOEr/iWgXtJybMSg1Pb85StU4GxTN+YnN2tK7l3Kw+L+AweeV5Cl/s8fs1gJqJ2KRyedqAYSShyhQxwDjIFZ4HdzMczGdo2V3BvBWYVha1q6GJYoyFybyFfVkGa8ub5WVZa89eOeaTc3yY9p9qu/Gd2xHk+TYbOlOEfn+CEbGxtyAHx1zZMgp3yyGzIxclOLH1UwtNOcVuy3c1ZYlysvIg9Fubz7BqunInaU1Ydikdk1THNziECcySUwZuULNjAmhtgFY1X2h1Mbm5wCp2bZWqlb88lQOyDXFRySl4YBdMO0KMDIBNLgqZ0DXlgJVMCbMCpod7GqmZsfi8EwdWNS54GtCqHA9O3gnyvu5xKe5+IC6lBvh2qYvyHpRaBjcmgZFEIkZkrCLhBoJc26h2lozamYThaLprwxw6wFlaQEbCL+lPp4XMByJuimmCS/ZKEeh58W+ZRO3qN+RAKienR3LcwhvCbgJsihwXKt6O1OhdYj4r4DB55WGCk/s0fsQ4qV2aedpQG1MCA1dArpleXpvtArTDw5mKtZ/KCVdzismLFVFvoQawAasJxK7VksUxPxAxzHv5wjY+R2xrSUYqVjXdYi7vE5lcnCAuUrXH5sIsPE5n8ld5Px29e+q+Kh2xMtLN4fNHpKxOshBAXkXtsA3lGOPPN7jd3jqsnHeiSicihvTGbAsW1ADLVBD15WqFjHGNpfYKoJqbANu9VD9srk43LnFFO3JzW4n79gRcblElFEFVEDMLHZKZ73FzsynHO6cU5N3lNI6t00p1sigX+UdhUjgeTkDlO0HE0pzdqsVbVdpCu3vGSsiFeLFwN0WsJ1Xgk80rktCHvn/JW3o3uCsTg0prIyShiJQJtuTSgEY3XamVVOTscEWE23IpycnJycU9PRZo6n88pjqejLv6LH/pCj5/k3LplfCab7UImYAcFTzRNdI8klUf8A9cVSf/XFRUb3PjvmLZlWarPJ4Iy1WM+OvyaLCrQn4nKbxWR1ZnXj5KL6x4v4DM+xY5QEI43Pcei0XKdFR3d139J3ieYPirlNigdI82axtyU4076uUES1TsZ7h80epYWX3lcvXYNscGZ73HUSbBdpWOSwNunPlQA1QwjpPHgjmIWKomvikNldeRf4Kxm8dRtqDpRfYE0lZIDmWKy2BW2AI9y7wpRVusXkfgp5ACJ3WGW0kqKKECXGTbMqkfkQ/wC6qZ4JjkLT3iymDbhwkYeCglyliA71TSm8cgBUgBLCHqWIdNhQQD3A7ygWZIx5cRcIupysiCghyMngV+wx9sfYgjucU9r8yjbpOV+i1XRCJXJlBwxNPoQceUb6QsLeUYOighrKOr9mU32hXkKP+yxf6R8R0CumV8LpvtQvLjwTm9Vxb4FVI2TyetVQ/wCpk+8nyUhfI4ue59szfII5XWGmlP8AKgMR1ABXGo4bczb4c3ozHvXRK28zFXOO6JgHpO32BZucVyhih+sdn4DNbvjt65d8FCNk7ryeYMz+iu4AJtPTPlfsYNnHgEYqcY/lHHE/xOoRvXKPuSmOF0NiZFm4qGIENzcp5cg7C1Em5N+ZeJ47lh5Tx1XVzYLkxfei/NAc0q6da4RRKIpyWtxOTA1zSCMRuL7k6OoaInteC3PH4p0zcT2saRtACLYyhjLL2vmFi3hyY7YbKRmbHXTjk8Jj23AsV5ew3hYYSsdO129eRcDuXTcOBUsLiJGkK0b/AAKwaDH2x9iCCDAi87clfUEFcJ0T7g5IHMZtIzWE2ObCjBLcdR3P/ZlN55QEFH/ZY/8ASgqQ7GW8CoOLx6U35szwn7pR6lP2mlVA+YCqgMN4iniQ3Y71IirprgjygXlx4aggsNBT+k/iVkArUb+8gLDDiPFXZlm4pz83lCN7Wt4c7reGoIILyc3iUNWevyTpN8ry70bB+AWCEBY62R+6MBg8TmfyVyfjrNXvivq6v5oPIx+A2n1rIuXL18MHzI/KvH+kasLTqLnWWBmaYd4Uz+o8WVQL2aHelPjNntLUd4IHM6DvBWx+OsMF1iKsxHmFrblA5ItKEjExztibnYbE+MnguUOd2OG8BTS2c27wBa6mgnDCHguG4KaSGxDXemyqWPBNO7IolmIxuzzG1OaOhGcSqTmGOaD4lSbXyYhww6rTsKyI7ljpT3LDy4I3Aq070JmAulJDs0IaOWVr74Wkof8ABB9ufZqIyCG8pq4J7iidqwa8GR2IBpBzTJYHRvGe7n30dB55RdBRkf0WP/SnKqGysKrqNtzVFyqIzYzFTj54PoUu8MKdvjamb4T6HKPlTdpzUc01I1gN+WCjeAHHp4U/PMp52lHeVhp4W8GDV8Ha3vRdEwbk1uq9WBwHOyd4aqc2D8Covq41RYco2KNvvgR9W6Zqz1cnA9w24cvFYGRxN+aA1Bo8AiKMP+dJd59PNCM7yBIxh2ta4bURcOFiDYjn3cjS6OlkZnJ1WDi45BCmo4oBtY0AniU2KIlxsALkovifVPHTndi8G7tWJ9tw1COPG9HNkZTyb4ipmjKRyn4goy5uAUcbA1zCqOTrAekKif1C0eBUbGFzJF0Cr4+ZmijbWyEYndbgpJXdyOJWAPFWaQiHprGyB+ZcE1zs2Knk7TVG2VpZYx4SPA7ioHva8jMHiVDNGWjE3wU8f/LVH3lIxjWvIFtyvseEHjN4TO0ou0o2uYQ4dZAtd4Ie8ZEHyT97Gn8Ci2qeqSCkh5edjDgbkT3Kjlgkpqcl7pBZcjoDEP6SfYpHHoqbeFM4p52oNzcE2yIGXMvkigUWjENb37Gkqc7InKdou6N4CvQQ+er0NF/Zo/Ygpf6K376mq22MLWrG8uO9BBBNVnlWrKX7UK0w8EFNJ8nC9/g1Vr/og3xcEWPaw7h7MtWLAFZo8Nfw56HNsxyKJR42R7RVoJtWELPUHGNnae38Mz7FeVH3u5g2yEMHpyVmWHNBu07xYqYTOJGFlwb361kd5vz8iV750tTQDqweWf47GrFJfgi+OOlbtqHYT5o6yDW2AsBsWFhOoGRE9BpyCvzjqKOByIY4njqNrq3MAGq5uc0EALq4VkS66LnoAm5Cao1HucUBskKw/SlPdNIy+TQLFPUnFPO1xRe6wenOaLE5lOfEGgEkAXuvgUzN4JXIdLtRge1F8hcj7/Pexn+kImduW9E+5wW/pR9iczMoHar7AiHoOajG7u1C9isOogoSMuNV2kJzDmiTtQi6wKZ2Ci8ENar0EP2ivo6i/s8f+kIKpaelTyfdTmZPY9vi2yCKITijhORRxFEV9L9oqaoIkmaXG1rXyVHTZiKJneQtHwdapj8Gm6ow8Nia96vK5yyXTYOZI6skcnjdqANnC4IWZIOocmU1BBBEwTqd+bYJD6FOIy98L2tbtJCz1YqyMcGud+X5rMq9XSs4uLj6Af1V28zNZ/EYig1ngFyonrHDOofdvmDILDFfijU6UnqD1IfJR+PztV3W3DVmo3i5kN0fmSKaPgURqOrLVJK2+PCn4D5YKQiRjXjolTDe0qSK4es9TA/p7FSYLXCikedwTRcDVlfVdBqDyrRlwTyU9PUgRsidicHyYu5FvgrrE+xNhxUtROMAxDimQxxDIvx5lckXHiUI6maM7HPd+v5rFTxv8R+OppqwSNsbfYgHhW9ztx/Sj7ESiUWoixKEjVjaiwlrkSsTSx6wOIKCDX4SrZhZXQlhPEK3M+AQ/afkr6Mou+mj/wBI1UPznOb4tK0cfp2elUkkpcx8ZBVLfrMUHBqgjOYaqPkHhxYg2Vxj3lOk0pS37anmeGx1ckLbbGIyXc+se8/z5qRv07fUpuVa4TMsCDvWIuVgrytI13RFdKL/ADkeJTJhie/NRfWuQvcTW9C8L8WqVoc3K5GSqgL4QVVFmKwVWNsDlM0EmF4HmoNgme4GwNyqIC2M+pUc9NJGHG7hwVn6r1kncwfif9tX7UpvMf8AlzjLKGN2lFjy07jbnXQai+NlJHk+fInss3lANbEwWAFgAvetC97M32wsbxcdgQpqOOLeBdx4k7UA0k7ArknVJM/CxVjurK1qr2j/AJpqq8FnSsKlhJLkFAxtn2BVI8fRqkfm1rfQoNwIUtMAGSZd4VQGnMKVuN9gS4qUjqBPl62Sz1BBXV32uvKWVjh1lxTm57kPeyz1AIu2nVexAVYZnOpWNfHse3ei6mtOzpYjkVG0Wa3Ybr388yPfgjabHiVFSxCOFoaFm1ZJ7nyvi60c4PoIAKto9o4PIWQXwiP7JqJIKvoD/uT7E3ghwTUE6J1wmyMTSMQWFF0qONXQabrHFY7QiDqLJiiiirUMH2v5FX0XQ/2aP/SNTZCSBZDmcUMKDygzSdL9oqikq2CB9gWKuG0xnxaqt4sRGqnloo3NjIc4BWadXTbq2amsrZDe5cUU9puMlUjMSuVWPpT6gqkZ4wfQpTG6R4BLdidvgHocox14HhUrtrZB6FRH6S3i0qOWSd7SCzEqCT6h3qVE8fJRFCKtkYzYDkrK8057wPUP91YrDNSzbmyWPgRb225meqxuOfZMgiL3+gDaTwTg99ROAZpNo7I4L559C996bDNsVGMTvPOz8NTXXa7Yqe+xRHYSE+mJMTvWqmJ1sLDZT74mqY/RtU0zSC0AHU/BitlreG5OITicySugURAijhKOZRTk5OCxgHeFgIeg52SKdKAhiQjbZqc8EEpre8olE6gX3ebRjeg5/RZgYNjUGGRMxdEq7iQr0U/2n5DVmFYLy9T5/wCQQbSuA+sOoGWE/wDotVlf3Pj+0H2c7k39yEsOSssD1jITpDZjblcm8CZRMbdhCJIRjHSFljixt1OT0feEF/rfyX7Lof7NH/pGslP7JThtHNJ0lTeer1sfmI6vhkP2jfarEDidXlRq2K7kJayQuG9Mjgc63D2qm/lVI+/RYqckcm0IEZtATWXZucmbnlcHpzRcSBFjiCvgc6KwbboSEuCyVhMTvk/Iam1FI+LtDbwRli6eUjOi8d/xjIWYnnabAbynySctUdYdVvZ/3WOSyZTUz5XZMjbcpzKASy/Kzkyv8TqfJm02VVckSrSI2SLSVtl1Xb6dxVXvp3qSP5Rjm6iU8R4N2oBDCghgKaaW7lGg24BQERyRRRsjdYgcwEA2xXSV3ABMpobuTcaxMxAEgqR4sBYJ29W2lBBoBfn3IutfZwQYDdRO0MKgC0pRc/aUSDtCLaOf7X/4jXkFaWbz/wAlemd56AjZYWyXTh+wZq/8vD+0H2c/AbHYUMRQcboSHpGwTIG4KdvS4qeU4nAlSjMhFrgeCdLa+5B1O5rk1NQQNBB9r+RX7IoP7LH/AKQr6g09JMta4TXbDqKOr9p03nr4azzNdqmLzx7UCPDUXPFtWxdNHlXFfApfBdIiybLTB5JBTw+7HNspYOg4gG18kSLuJ6wUTTYvKcHnBYhSEZtCxuJK+BT67tRDQiYieLz7dWE2T2SmogF3fPZ2gmTR4mG/My5xcSynbjdx+aFgfykruUk4nd4IkoMb3rlGU9GP+plDXeaMygBYans2KTgEW7Yr+BUTT043hU3B6puD17+vyLSp+yFUMNyxOZ1m2TUwhNtYag9l7lYaVzQdif2k8C5K8mUTvUrtgJUkYs8as0XlEFdLFwWA4AUZJAbq1ACU9ycsO1YRZoHiiUHuNzZXqC0G4CLPc7FZF0maMUpbuWOgldxl/IczpzH+dfBj5y8m1eXj7oWexZL9geFR+XxGeotYc1hcnBOItqy1WfqfM4iNtyFLFo6Ayi15lg0To7vpIv8ASEWPyBQQTCmoJpQshZAaSpbfWK9Yw8GooVVTgeqQWcWK3M2LpragaaS/ZKY+cAsCDIWgDLVytXI/dsC8l/eQxHUFmvgU/M6C+DjxPtKGu8hlidgk38D4hFmU7MHeMwU1+bXA6ujrjYOk4Jz8oYye92QTpM5pLjsjYgwWaABwGr559Grl/dIN4pob+l2rJOOxTAWAupRe4Rec9boj0W4lI4fJH0FPtnE71hOIN4yNWetzh1yF8Hfd7kPrCjGcIcSEH5EppBIJCliyBT5DdyuMwjkGglxOQCIcDJIGdwzKpwM7vPeVAA60YzCe/TRfJ8jgLmPyIvuWn2T8iZhjb1mlrV7pZBbkA8Hixq00+ZjamhDGuIudmW9VUEZlxskaMzbar6ogcOMIbWlMc4uxZpj9BMYx1ywi6Ny5fCCv2W/7U+wczOQ/zlWpfF66DfBWq7dmNg/BZFfsD/uPy+IGLNNfhDWp7bWCcNoVysI6qO5PcOqU7lFAzrhoPeqX+RQRm7HNQm0VB3T/AJFW0To3+yRf6VfaOYUbpwTuKcv2lS/aBfCm+bq+HnnbF5XVenk80qQVPFeTC5Gme7fbLxRZHjuvJf3k8vKc5FiBXwGdDFq6fpXklaBvNBFioybhuE8W5J7erM70qXC2zx6lLvlt4BX68j3elMabho5mN1lYW1cpW6Rn7UoYPADVksIumAJj8rIa+TKjZtY5RO3OUcmTQ7V0tWSdGzouIUg0cXB3SU4+lKfIem66I2FSdpPe2+IKTtBOY273gBCJpbGfEpzblzgPFUcG9z/NUT2sPvecB/V6Kgkiw4JQU+XSLamHGyQCxO3F4qRrgKiAHzDa/oVEGWkZN6gVoudpby9r7nNKgfMRS1EUrdwBzTg8wg2tmVESTKUwx9d7TwBUb236R44nlYIixgFu4KQQ3tZEyuuraGHfI7V7NXRd5x9qtCwcXFdFgX7Sm7iB+AW1W0B/3H5cw21hdO6LRYMUj8rFOcQXDK6hjeLAWsmyZNCaG4iE0HILHMCAuQjDhx1h+jIhwmHsco4NFaMa8baOP2Jk3UR1uTgU7UQV+0aX7QL4U3zdVq52rpnm9PV8Gk80omozO9MUcwDXm6jdTlARC3bVnlFqL9XwKdZ6umvJlfB2eHOz1dXw5+06rAk7lbRYedsj3P8Ax12bqDn2WE83LX01muihgX7KPMsnCS1yEyOMOKL3EXUdLEXyOUtWS55ws3NWIquk5KnZDy7G9BgDc/AW8Sqh+DoYCRctLxkqCJ7muMzi026EbSD3g3VGdFyaQtUimj6z+QHsxLQ9VMIYKsmU7Gupn3VHE6xrqZm7piRv/wAE0VjXwz0swG3BMDl4Gy5SVzgI7ecEYmmwBJ8CiW5NUjG2DB6QpI448Jtjbc5d5H5JwjdZy8q7xVtCQ95cf8x12BXkwsRiHAEomphbbaQv2jP5+q3ue/7j8tdirxoB5TiFhOahaOkLqAfMTMV2hFwIyWI5KTLoFSObbDZWs56DdgV6C+oueAuS0VF9sPY5GbRuiz2aKP2JzLg80XTdf7RpftArVY81CyBrHarPPMyC6Y1XaQVGC4gDajnYlSxTkByJpSi6naT210uZ8BnWZ1XkXQPgvIM80c06+kPDn2i1FtFO7gwrDomm8wHXhahZG9wnE5rPUHtJJQa+w5lnrMrJeTKtok6+kjbxTacYn5v3N3BOec0ylhMjzmdgT6utPKG9ivWnzYJq9hGLNlPsLu9x3BUujm4II2YyLFzW2AHADcF7y0Y5rCRNP0G+G8p9XWRU8Wb5HYQoIImUrReKNmGx3+KZoT/xDjLA/wB5SxyPYeHRLcPoVNVx43QXs7Hi77W9ihppXvhjDMQsfBY2EpzHHNF17vIR4uTRBTbc4v8A5OTMJTBKenmqdlBDBjIeBq4cdVoW+aFeVo4NWLSkI4fkFjq5XcXk/jq/8u/9x+Wq6LijyCJeURlhTnqzd6aeKYFEwZgIYgYmX8FI8HobESbPGYVhq/Zj0FgcCjNohg4TD2OT4qDRYbvo4/Ynve4uWWsvTqyQgGwCODruUvbVRFMGbQSpKOopZTmBIFPVTtdHwVXuYp4alzpGWCsF0uZkukNbSChhTffTkOQ9C+Cs89McASNqhw9RQdhQWPQQaydg2XKbJVPYdgURQpm4wiI3eCPIM8BqKKOrPV0/Rz7RN8NVtGVHmFW0dTfZtVm6sgE0U102a4dxUThsTYXXahOy5QazIkIuJzXenJ7GXBT3i5KfDe+YVlZhV9EIK66S97xZ5SEfdReSmU7bv28FJM9xaCT3Ih9iChQRNra9mOrOccXY8e9CFrhe73dYok+JXvzSj8JvHF0GejaV19Iy+ZF+ZRBL0Z9GieP5Smfyl/5Njvwz9CbPQiepZiD8mt3WTHxPkpMnb4+PgjHEQRZwXlHIgqe56ATzTUdxtiz+85EA5BYqhyEdRG1dBHlLdytfgBcoWRdUd1gv2g93Yark6v8Ay7/3J9i3BWCGJNDAFHZRFW6qe4IgXJViuVls5NjgyAC8tJ4ry2sHRcizQu1AaHZ9u32FcpQaK7qKP2Ise5EhVFVnEFWcAqyFhJCcDLj3HWBNCf5kPesX2jUCwJvBNGwasckg7Drc0At8UDmgUECmGubwensyToaJnnp3ItRsnIhpRMk/nK2lZWIq1MPELybvAoCFnmhBBDmbF5Q88GFqCA0TU+YvgEH2YVmHVsR97+hFhchsQNlgYArsuF0zr8mV5NDAVYroFfsfVYpr6ovfsiYX24nci/E56bCDyauXElOEzsJVayJmkmjEYTcHezvVafp5PSGlVu6f1xtVeWENkZmLfJhAZuO1MpKSOmZBFgjaGjJwUAFjAPvn9FRSRuZLACHgggyH9FBLQPo2SC9K4hvmHqlRAXMjPvKGWrlfCbtd7VeRyawkuKxNxNunSU9Jnsi/+TkY2EXvmr1hQ9+M7iFkrzOPAWVond5DUbm5V5Hd7lhhq5f5T7Ndvc3/ANwfYVd2qx1lHincUTqHLhWhXlZFZ+v4A7VsR/4NH9u32FW0boz+xx+xAEoJoogUE0sKDZ57do6+nF54VqOL7Rq6A5mGqqPEczIrZ4roDmYX07x200gXCHvPwcEOTb4IIIFpQbVVAHFAaXD7bWq6tSt84LybvAo8gzzRqOrLVnq6Z555FFE6IqfMV9HU32bfYFdp1AEJop/QrvRDkXkBBrWocl6EMZ1+TXQV4iukrsKtoghXCnkGI2jZ2nmyigkxmqadrSA1TMb5GPlGHe0qWO/KQSj0XUclxcgo1Va2MZ4nKLR+ip9JS5x0rMmbnu3BRiVxe3ASb9AZJ0sDZYXF7HKT3w1gDi/c0NzRlkZGw4pHGzWjaSqkA4oX+pTDbE/7pUo+if6iptD6VgrIycLbslbuLd4TZYwYycL23B4g7Co42nEsTi4b1iKs4x4RlwV4afvi/MoRRFxQdNiO9A1LUCLhdF7uLijeIcXXWAPKxHwuuS0TIe2fzQTnEL/y2f7QfYVlqJGtqCbrJmCtCuk/xWev4EQrLYv2NH9u32FF2i9GW/okf+lSWvZWUVJFycpsqM/ShUeA2lBULKiTGbYnKk+sCpn541Tl8TQ8HpKOWCBrHC5lagGWKaU0JlkH1kwCu3XkV0SrxDUNXwVjuDwgWNPcgaB/cQhybfBBAoWKBq5/FAV0Z1fBmeeF5N3gVeBngOdmti6Z5/WGrHo6obxjKx6JpjwjA15ImBFsurMKzWo8kiHm6Dxq8kmRwF0jgxo2kqkmBZG8k+aQCrlDAV+yymwNEs4u7a1p3eIT5XnNG3STQcL7dLKyMcz2IF+EjNNfOZiO5q95aMo9ER5YAJZ/OOwLE8kqKmpHMqGSPucQwWVCJXvENS17m4CcY2LQ8U7J2wVEckbg5pDhtCD3FwqZB4wtP6J5e13vtuJl8N6fZ/mVRNnJVQOsfqHC/qeqvSehYdHzvo5Y4C1we5jg8kAhCs9zGjaeksyqha0Su2NcACE8nMD0ItPBBp2n0IBoeyJ7iqvBFhjDWtYADwGfeqpzcVxbdaymzzenAEvQeDbKzVamHgF5c8GtVmeJXWVqSKLifYggv/Lv/cHUSrMQurhPppgDHiaqd3WxN9Cjk+TN9WaDJASmllgbkotuDvN0C/X5JrVdq2L9jR/bt9hQdobRpP8ARY/9ITQ3Vnr6aO5FfCG+K8rSfaDUUWs2q0R6SPvx5urt5mRRwW12YuUon92ax0jCr0Ug7kTTM8FJewKkttUmE5p/vme/FZscNxTiETGwHtK8bvAr4Ozw5+YXTPPwyeOrHG5vEEK+iIx2C5v4nmD3urTLYswug1eTWbtcNJDhfnIdjAp6z5R1mN2NGwJ9NVRzRG8ciytxAIRsQrUDHvGW0BOlec0XZqGhvFT2ln/BilhgNTVOLqqYfcbwUc8bwXXfD7EZ6hx3uOShpR75qcoKOMyyqSur5p5jdz3lxQklAKbUVhbO97AOqG5Yhx8Mk1j2GB0pDnhpJOSjgo3zMlfyluiMj47lL7w5cOu617YQnRQvfiBwi9sIUpkLHtaMrghmR470+GmwMawSyHC2w9amroSZC94Zm8l34K2yNOvuWN+ZPoyTGdGxNhvTRFTX28i1Wo4x3Jo+db0ptmMGbiblYARxbZAtbYr5Q8XexC9lcgcXK9U1vAX9eqSXqBctoTk+M59iggy2lRlNp4lMHnAVpCePFmGqoMzGOsXEqZrGlzA5WZYxYSm4Uy6aSr1DUQ/JEG4KLoruV1ika1WjK2L9jx/bt9hX7E0b/ZY/9IWSyHMtJr8s3xXlKT7Qa7NsrhWqCscHE8zpK0hGvFGVjhe3uR97lvAoOp5G77ICkZ3BYlYK0ZRdPP4q8BusUQXQj85XY7wXwdngOcUTIFmdQegb2KLNuuzgVcA8dWD37BvinPqPMIhIKMbwXb9Wa6IV41m5ZIAJ00z3vddzjcpzgLD0qSOljjqWAD5pxDxCaXksGQAAQndjl+TH49wWLojIIvcrPdQ6Of3SzD2BCprDLILwwdI8C5cnC+QnN2QWFhiHXkOKQ+wIyVQkIuGoaK0JDo2GTE+Y8rNuI7LT6VZqDYnPORKjAp66huGCMMt4J1VE5w6pI6PA2U7NK5yWith9Ysve4MR6TBwUcjJRE8FpYbd6liqYS+QHDkQ47UKvTDjfoQC3pUMWgfJC8xcS4eJsPwCwzkE52XTN3BNje1x3JhN8N0ZDTtjhc8mFqMLI2YC44diMuB2EWcL+CxVbQ0bAskWg55K0QRMpXTcdzQsddI7vsnTuuRZijp6YsYBs2onRTsO3lz7EZ83qChiLnOOLgmOeWbQoWyiVzSQFAI+TYFTGsxyuA4ElQTPAikaUC1ZIXQaCrzkleUWSc1haEQ3ai+ttwXQOr9jxfbj2FNh0NovHvpo/9ITXsuFlzPKa/LheWpPtAs1hYUXy23arSkoB9u0LhWeRzCJtfRKu9wWCednArHJIsMGA7Q4hDAmh1roGM2chjnPemck4XQMKuGW4ryZXkG6wOZYuPdzOkVeI93Muzw1cl7o66PdIxsg15NKDmIENCyXSWS8mV0nIBqbey6RXk2eaPYvJRJ0vTl6DPxKAGCPJoFgi4o0g/wCG0LvhLx5R4+jH6ouwQQtxPebDvTNGaMjpW2xkYnkJrpXdiIIyOc55uXG6bGff0xwQUgMszlJpPSU1TKAHOPoHD1AAK7g1ZBnDanBpjveIm5amaOqGufDeF+5t9qjmY8sGEnPwWOkax7Lh7bPDvRf8Qmh4OADO+SpGtnkq4Xvu0mMsNi127LheyfUCGNuUlQ65KZDCyGEYWMaGhMZM5zljfwQbn7VaxbhGXBXlpG9qBpTZJ9iBsLuCZFK4subi2erY0IBpHALNYY3vK5V5fJsJumRMwsFgAsTXeCxUVj9efYoqSAknwCfK9xJzOTQpBRCeXeE2GgMDW3e5PAu5q7lycMT770cARRRRDnFHHdEmyGwLBASsc5eugrNV9ExfbD2FcvoHRw3ilj/0hOjGBwWXM6esGcICak88LA9DknK7tXScuiw9kogNePAoOzGrIpuK9014yN0NXJVJI3prNIv4FETPwHai0u8U9uV0/rXTyLXR5Kc96cSRiRiOElctbPYrx+heRGs4yras7LCy3Ms9XjcO7mdPVyGn6KfdM10TtfkAeBXKUeMIvcVbJdJdFDAV0yuSiOacX7dXk2eaEWshIUjtrkXG5UWj2OpNFWmqXZGXcxPZEZZ3F80pxPcTe5TXTPq5hm24jV5JXXzHVCvOIeJxORmqGNHEI6F9ztPofLlpOnORv4LCzNWBedquU8i4abJ29uqyFyUaqripxsJuVhaat3mM8N6swlPmfwagwlBzEOVbfq7FetpAwZNgZf7qxSlywxOcVlfVimPciZS3jq6Ab2nLAzV5Fx7k6PRWNm33wf8ASnOJL3XTqivAYcmFS19CKchrSAjGHSWBwmxTS2xCZjDiOin1FZHBTOs0OzREQB5gZdF5XTVzdCOlKF7hdBBzcygNExfbj2FfsXR39lj/ANIQCy5merJWnCvPS+eFaX0K7dfScgJSw70HwkdptwiHlhWJWJCdE99jsKcyvMbnZP18k5sm45FD3yXN3gFAPPmq736g6PJdI3XkJ10j46iWLyY8F5EenVkUeUOsvOI6tvjqsV1TqtM4aisg7grtBCcaBs7OvTytkCD42vbm1wuNV6NyxUFu5YZ5GryzgjiXk1YLyhXQWZOrybPNCAghcWYtmV+5RFpLB0htBVVaSCWXBHvazIFCaqdORcA2anTzsibvOZ4DipdB6CeyhOCWS0cf8illldLLK98jjcvcbkpz57vcXeJQqat9ZOD71pm4zJwKfpHSUtQ/LEdnAbAFjfZWGEKSf5MXsqh5xPfgsbHCUGsOIMcbXyTWl0NM0Nfse4blYFBjCSVJVVQcBeSZ1gVFBSsijBDWCyZgIQdfogJlzkoiLYVTHa1NIuxueG1+5EABAAMQbGg1pJ3Ick56xyklXF+JQ5U/yC3p1XKEVM8ngraCxH+kH/ShDC4A9N+QRc7Ec09h6N2+ClDBfqqOOMkBQGIx4TjVrzvGZ156rE6ihhRLQ0LoroIlgWDRMP249hVtDaP/ALLH/pCA5vS1ZK0oKxVdJ54VqoeCKOrpOWCUHghgDhuOL0FFoa8bWHCUHAEb1dt0OU84J0FS142sN0JqdknEX1ctQvAzc3MIlq8t6Fd7xxGqxsrryE66Z8dVogvJjwXkvBx9uu07ltRklAQaLDV03apDmGk+AT8OYt4ob5GetGWTFFJF95VTdkWLvaQVKw2fE8HzURkQQsUZHAoT00sLtkjS1F+jGxv68BMbvRqvRvRNKrVj1aa6u5eSVkWyoyMKEMLiVogQukrjIwiwddpLfwVC6lfPowtexrSAXBwGLOy0xNHNLpWrFTG4WjY14c0HjkjDI97BbCLps9jHtkAACEcbWjcEW0hqXDOTJvmpwFL5ztb6b3NSaMijDeVkxySbyOCJLiN6wtvvK3lOithjblsAKgEdpC/0MQMZZRtJLh1i21kc3E3JNyrXTq6uEEfVB6RQpYOXcLOcLRjg1XjuuiUMJCzIQa1Plf3cUI48IyQjBcVjcXlYkS7Bc5rBC1gWRQxgdkXKwx33uzKu5NjZdxspJg52YiCbF7mS4nITn/SjW15f80GwC2KH3uCU3AWM2BBkZuUaqq5QjooRwgDmdNDEgswFggujI0uKyC6CACxaLg+3HsKJ0Po639Fj/wBKfZdHmWcgEHIiVXrabz18JHmq5KduY71J/YcnYndE+pHEcii+m832INqCw5tlH4hFuKM7ldhCvHfewrEzG3esVOYXnpR6rr3vUvYNl7jwVpgrTp9zknghPAKwxzhWefFXcrMC6AXQd5x12mvxGoRzeKBVzYIQvAEbe9zhdTDZ0R3AWU3bUp2vKk7RUnFSNNw4qYnEZHXClZlI0PCpZOsQw94ULxdpa7wUDS4tiYC43cQ3aouw31KEi3JtULBZkTW+AsqcvxhlncQSmTZ4yD61IH/KNsoQzDI4n02UBF45C095uFPjywu8CqoiwYD6QnRTuhftjyPihLopuO55SUm3EiwCfWMFJTEMgp+i95ORO/xUOjaSOlpmHCwbeJ3lGQFuAHELG6kfDBWMGJrOkWjhxCqZ4GPpYjKx5tiZmB48FyEDIW9WNgaPAKLTdGW4+SmjBMR3X4FVFBWyUtXGY5ozYgq+GR3VGwKWKliklikiZKLxvewgPA4Hemtsb3ChOcs0fgHhUX1rPvhUP1zPvhUbBcSs++oY+oWPPc5Quac0ZhanlAe7IAtcL/gsPTkGQN3u4ngFYWGxXgGoAXQC5TwTWNy2BdAd5WNwYNiEbWt37ShHGSjJKC/xWN69QVoCTtefwVmmyfDX2Y7Ip1QMchuEyHRb91yAnN9whw76n8lcqSnYHuIz708ts49FQGEnejPU4Gi+dkKahblmg7arKysV0iUXzIRtsNqMkoVmBgXkFkF5NEtyRGjoPtvyKI0Ro3+yR+xXYcllzM0cQCwNummZD33S4e2m0FeyMuAu1U8mT54wqEs/5mH74VDhPwqL74VGXutURffCpXHKeMnzgmRvaH2wnI+Cx09wekw7ViDZW7d+oPaTuKux0Z2tRpNItdsacimysBBzVxdBwZL6EWTNcdl1adNMeaY0XCjijJcQo54p3MzAKZjK99ykjY3V0As5B/NruwOWR1XGZTTO0X3pzpjliTqNjnNlbE0bQ8AtRgnwspYakdpl2KH6fRcrPMkWhpOuKmHz4v0JWhJ+ppGDweSz2qnmzhnikH8jw5WJCciE9hu0kKoZskKqRtIKm3tapew1VJybhaqpx+Vcnss2cYhx3qnqB0XhRuHVBUR3WTKamkmdI4MjaSUZXuc43e9xJKFJQQcY4w63F52BU9JQMp2yMJ2udxO9QEm8xPg0qHD0GvNu5MIfSytNmu6PcDmAqODTc8FFJLBO2+OmNrHfdpuqnhP6Wxu/+SmO2WceNMT7FBUhrqwmTBsL6Jxsoapr/ekcjgzeyIhVXIU9BLiwUmIRteBdt1eFrQMTtliLqp3QkeDVW/NgcfBpVc0/JvafNWk3C7IpiO4Ktpn4J3Sxu4O2qoklDWSyOcVpqvDZWMc5lu0FWaFpRHUWN8yBnhKEiHvfV5Ep5eQhFEAi5HIIXLnDJqJLnHenSSW3BWb3lEN8UTZg2uKZ78FMw/JtWGIplRpPHiBAUdLBmQAF77mjij2A3TdI+540biQPfH5BMAIErgQve9a2ATYyiJA0yIU1Pic65TOXjlKDIQ0blZdC51lzskGguKMk5CELM9qL5gTxQ5BCwQwbQmGPcmDRVL9uPYUz/g1Bi/osf+kKLDa45vTIVnIl1gn48k819PiPz1DVaUYZgCeTVIZAMLVRgdRqox8xqpmxvsxqhaMmhOwNbe+FY48LuFlge6N3oXJPsmvi6RyXJyCQdUpriHtIWB4z2Jr2AhcpTOG8C4QecJ9CtKCiDbihGLuUE4LbhMZBKGjIqEOPQCZTRWa2xKudXlpBrEkJasV+kifpUyKUul8qwi2E5IF94p5IhuFsVvYq6nopqh+nJo4YW3d5EHwAzVZWvIqqgyAbBIQDZO7H4Li2yi4D1KJ46gUe4Fp7iqqI3grqiLweV7oaXOLSDpBwkz9q0rHlW6Nhn748itFuyq6Wppj4YgtCVhtDXx4uEl2e1U7hdsgcOIzCpR1qiJvnOt7VRuOVZT/4zf1UWHFyrC3jdQyEiKeOQjaGOBsiE9pu02VTFliJTaVvl8DFHpGkEVOTYu6aNTUsjG859w3r/iOmMLM4ozjcPwaFH2QowOqEwblfSs7RuABUkE9LpWH5WB4ZJ7Qop4GTRG8cjQ5vgUE2DR08zrdFht4nIIQ0MtXMbRfkNq99VUs7tsji7wuuVlc8i+AZeJQNBcgXsgyYpoq3EbwoqbR0ssh6LM0+rqpJ5My83XJU/LO6z/YgdHRoSxFGOS4R97DV8HzQBujhvuUgCkbGO0VJgbHv2u8VY4N6Mj7g2aBe6wHPMK7k2OKSofkG5Aqqn0vJUwSOZidlhNslWPoiJ6nJNkmOCaxUJjL5pMXiU2t0+RALwsPsVjMOFSfYE2nppZEZNKmSTxXLTGQoS1McLd2ZXRYBuC6COG6OolBjSQg2jPErpklEmzU4OarRKd9NhpzZ5K0vGBeZxutPPhD45n285aTpoI3V7pCwv6OI71pqv0Vop2iZixjaNgcA+2dl7qz155f8Y80B5W1Yhcq8iAr6fz1LHpRhbswBPZUAEozQhEo4HJ4KtKsBDgsTGytQnYH8E8bNhC5SAxScMkYpSx2xFhxNUj4OSvaRhuz9EKmK3zhtC5GYuaLC9wscTHjwKsWFExKRkodGU6SmkLkC/GRzPhDvDmWceY53ubnw7nsJWIEEKI36Abfe3L2IMqoZeVc9jHhzopDcPAOY9KpXVbXwUraGMjDhY8uBPHNPdm1zSO9n6Kpb1RGfS4JzZ2w1FK6MuNsTnWaPTZPgg5blqR8fGGpbItJ1MAmpqKaaJ2xzBcLSEXy1BUs8YSgCRLAB57LJrDeHFGeMchatJs+Rq630T3WlXXD6ys9ILlUv+Uq3n7Rrgq7Q1YKminix7CMeTgnf9TDJGfvtUU3UqYlNMDapwg9jJCNpkfMQHem6e2jgiY1zn4dnEnNDRtG5pzqJRY4drRwCdTQYpflpTif3d3oTWobyFHGwucW8fQjM90wGcj7ptU2SB9sFSzD4PGxPfST0EtxNSv2dx/3un22FGWeLR8ILzcOeBx3BU+i9CR6Hhla6qwjlQNzdpPpOrkdHs3PkN1ajsgJCUGz3XKwClhPQBu93Eo1VSGAdEbTwQaMMeTGiwVtGsTDdpcmSHJAQBBXhWSvABZNIDbKNzw4jYmsFwM019nOAQw2srWaFhbfefYhFoqZjOzg9J2rlbvZuWmCXEY3R8Gqrp5bco9j1X1gDHzvITKF5D23LxYJwoax8Zz5Y2Tq+nAmyDU1/ukMLOpeybQ4806pqzO/egrNK2hBC6DXIPNgrxgFYWoNkamYRchRtZ1gobtGIJkzG9FMbAGgjJA6Ipvt/yKtoGg7qdnsCGFZczMq5Oq8qtWweevh7PMTRPdF8YATsKOAp2JGOS6xRIYSx2wrkJSw9Vy2hBwtvC5ZvB42LECx21cgWFnWacSwvZUw9WTaOBTaqmy8QUQZIiLWV4QeCx0pT5ZMLGlxTqWEhxF3821SO9qCHObLC+GRodG8YXA7wquCQmlHLxbtmIeIVezbRz+iMpw3IVDQ2WMuAN05gsWkACyurqJ22NvjhVdo5mGhrJoWdgOu31HJaaj2zxy+fEPysq76eipZvW39VQTf81oCI+BY72tCjmq5pYYuSie9zmM7IJyHo1xP68bHeIVK4/ItHhkoHb3j03VZVm1BNKO/Y0elBpH/F9JOqSNsUf6laL0LAY4HsElrOf1iAtDRVXvqqlM8wzaMDrA+paI+qqVot+2lrvUP1WgI8pqarHoH6rQmlmPpaOKqEr2nbEP1Wifc1RwGv5bFPfAI4w7Z6VoCeLABWteDcP5EfqqRnuko9MUcnwGvvFNuwPPHhnYqnpRJDSET1AuOLWlCkZLpXSGc+AvGP1klPe6apmcXz1Dy+R53rl6pjN213gpoa4w0xbhiFjcb1pICwmA/uBaSP/UkeDQqioznmfJ5xUlTMI4m3Kj0fSmKLN7+s5YYgiNFlOqHvkLt65KII8lq8msw1WaO5XluUNgWNwCJI4IMz37k4kud/9Kwhzju9qkl0g+GO/It471LHBghaASnR9GrjuzitHVkHLw4cY3hNiF2hMbTdNox3QdRVAO+YqahJFM7C1+RUkFXy4N3qo0lN0yhBCBq6K6ZXBYJLXTpNhV4cR26hGQ0bSpBhzU2DrlSybXlSU1TD2S7NRzUEUnFqDZ5QO5fsmm+3X7BoP7Mz2DVlzduryytWU/nrFXt8xWlV4kNy6JQQAWF1rq1nDZvXKx/zBObk5Fr7goXDm7DtQcbjJwXKsuDmEWAwvvgky8DuKMTzTyoGblW9YZHvHFXYWhBzLPzUcY6DQOdaZh45cy/Pdo+YuDbwPJwO4dx1SvqxT0rixw2luSqOSawl7gO1mnwwEMvHJxwhaQiPSLHeLApx8pTQnwuFoyvAbLWijm7MzDh9DlNI0OgqqaVp2EOOa0g3ZCH+Y8FVUJtLBIzxCc3JwI8eY0kPkYXDcy9rkcTwVUDgilIazZgGFrfAKqnFpp5HjgTYerYmyyvaRcIxdOnuW727whLPd3VbmUOk95yAuU6eZ8jt5V5RO8ZPP+UIVWn/AHszqU0Yb6TmUX3GG6mnx0IzFSW4RweDkfVdaH0dBG+WGSSp7ZAIB7huWDR0kTdtR0B4b1ZCh0dNVu65yZ4p73lxBJJzUp2RvPgFVu2U0x8GFVLxjqW8izfi2qGACKnbhG9+9yC8k1clo0hRva9hWRAWFuq8aJkFtyebAKoY27mOTwcxYJ7mfzSZH+UJvRii2N2lXffgsRt2fao6GnDHO62SgrXYi3pBBh6GxZWJQ7eSp2VADnjJQOPRIQg0PUTcJSUalxxJjyDa3oUNLh4uTBECXKN3zkws2rOzSug4kouqnAJ7hjKwx4VGxjnPduUM02O90zCC07E4tuCncQi5jSXBW0HE3HfC2yFQ+dzdzrKOeCKkYc4pcTlBoHQeiDMx7mywMzHcAqTS9GKileC1ZahZBNAQCyKvMvhlP56+GN81WkVodWR1XCMctwhJFhvqDxiRBRAyHRKcNiLX3PpCw4i0Ah34IuYHfSMyK98xC5ztYoAWHMz5mAMedgcmcT6imcXepN/m9SbwcmHc5NOwOQ7Ll/K5fyOX8jlFPC6KeIvY7IgqPG4Cd+Dd0Vo6hkdI2N8srtr5SowOjG0IDSVQxwBBdex71TzA4Lx39I9SmZcxjEP5M/wU0e1hI7lW0D70lTJFxAOR9GxVLLCujx8Xx5FUmkiDDV3f2JcnImnIeb57CqdlJiFNFygdndu0KCOYsko25C945C323Wi/fDqWQ1EM4dgyIeA7huT5Jm07Gl8gAYLb7bfxuq/MOgLSDld7Rc8Nq0oYjgpHuPc5q0wyZxOjajM9hGkm5KoPJSDMtfkfUqcykU7GDGbuc1BsIhG05nwTq2qbEwEj5xG4KD3N6BM72jliLRs4ncFDUzvqp3mSWRxc+42lRUkTHFhDXglmXWttI7k2tNbpN/0Fo2BNa/G85NzKfpKsfM7JgFmN4BOnqGtaoHwB8sTXsaAIw4X9KggIDWsb4CyZKNyEcjeCEkZvsRYDhGSuVjaiI8A2JohcW9eyMh6S5J5CGJdCwWSw2dvUwyJBTnDNjU4tLWWudpCw+JXJxk79yDGX37lX1tW974JABk0W2BVO+B/qUzBnA5TSnJj2qZrCMD0/FiwuupoSDZ2SM2gZWcZrFRF4JjNr5pk87DTx4WtbuFlLUFpJIspJYsJLrhVbH2ilctLO+etIMPTVZgIyCkjnMs8jCFDG3Ay2WS5KI4M3cAq8xOOAgFVN2h6mdGpcG0KVTPp8k46GONWiqvtSsdfWk/XJlbobRMT91IFPQVlZEScAshzLNWJFsV0XSLBVU/nIu0jGOITgWlYaa6OoohXXIv7kA3ECmyR33b0FbLcrEoOyKLdmYQK5FmEfE9A/H4dKuPaaD7RrinzkYL8RkfWmSgmPpfgfWpoXENv4PyUsJtJG5vetI0eUNS/D2TmFV6Toz74wZcGoe+cxe7RkjF7o3zuBPJ1GJw8HKr0npNkVEyBrdj34OkGbymDQGAH6dgaPQSoGxNYagxP3l11TijlME5nkttEhyWKanxvc7yOK58XFYpLlpcRmGja4rS+kJCXUcsYcc3ysLQqXQdJim6cw9JK0t7oa8zmAsgZkwONg0KmpwH1ZE7+yOp/ujPpuKCPYyEBCj9zenWSm2DD+IIRmdYdQIl1mIUtM9z/lHN9QUggcD83Ypp3k4rBTUjxmSEKh93rlKa6OEgJ2NYAhdOjN2lZDMArlGgjapC/JSAossZNvBALEb6gwIk3JRc7+VqZTVjdjiDiI9iG+EfeTN8H+ZRfUKL6hQ74FB9QoHsLeQQotEukIvechM3RhR/VKP6pMOyIIF1w0J/8AKpDwUx2OUsosXFF5JJVVomaKSPpsLlMYwBAVMNsLlPLDnC5S/VlP3xFHSUxiMeQCZDSTtQNNUn+cr4fW/boyUWimj+iNRgklLgMwiiiirMWYQ5FWKBqqfz0BpOJMcGpjaYKPimJiYmJiF7BchPd2bHZEIOaHMN2kZHUSLjaPYsJRAyOaN0121YLdJpuL5FXCxLArIzXDNoF9QQLSLhN7QTeIQ4pvFM4pvFN4pqb3pvem8D6kzgfUmcCoxtBTJauN7OBGrkoJJNuFpcpXwh/LOeT2rWXbbbvGaZIwi7XtO5QS3wjBfhs9IQzOD0x/ojSQStL8TVDR10VRUvfG0MBDmMx24XHoWioK+pnmha9kjyWNMQVKa+WsgEcgkGGzAGuAvfMLR1fMYKqNuDFdgkGV1A65pHhlxcM2tU1FiID4JGfdKfUVMbqkNY5kfJrQWh6GKHRDBO8AMNuh6SSpdIPMtTURwRboYXAuPi7d6EJAAxrWgcERv1D/APEU8j+wwD1IwxyxxEhkpBe0HIkbPaUXFCnpxUzt29Rp+ceKuEI4jbes78Si1AkEheTDVkuksLCXHPcnF+1PCeXgBHkRyihN7tUVMMds9wRc8lOkzOxDYEGi5RlfiOzcgG4R6UylpnyP2DYOJT5ZXSPObjdFFFFFFHlGeKtoA/2n8kUecENUzo4OS7arX/RBVv1KqzF8iqq5vAqj6hPFVLyseBSQzyiOS7SiaCc8XFX0hWfbFPoKPQpaQMVG1Cqux7Ng2hHUUUXmyIATsCIKLaqmJ7adJXMc3gpMQuFK2OwUxUmBSKRSJ+FPxpxT4m8k83YVwVisbA4bQjKOi9gf2XZX8Cnwv8owtQAxNN2odpYTcOQkYDdBzU5jzcpzHBweQQb5FMccTcr7QggjwCPDUUUUU5OT05ORVkXxwS+jVysD49mNpai1phfk5hsdQvcEg8Qns2jH7Ux+V7O4Hao5My3PiMk+pg5MvfbuPtVZHcsGMDgp4H9Jj2O78lUvb0hyo4Hap6LthnYkzaPA7kdIwcmIWtNxniUu5hPhmpWbQ4KcO6Lyq75k8jfBxVeNtVP/AIhVS4dOolPi8olPlIDRc7lHTBklWMczupDu8Si6eNhNzvKC3IEjJAtyCHJDLNWjujsRR2pwJRKJPLSDLcg3IJsUZfJ6AjM8kovILtiwjC3b7EALlF5ucmrAMXoCDWuc82AFyUK2rOE2hZkz9UOKHFDihxQ4rvQQMrAOIQHuc/7n8tQQQQ1DmNqMAduKiEfVUPBRAEYFD2AoOwFFjdhaAnxaQlF7NxIf8Ml84of8Rr+6VU9XQ6G5fdSNVFAy8Yz4lW1heUCFggIihjKDZqbz0JJgULpuBNTU1N4JvBBNTeCaEBkTcIKzrHYgDY9VyniBjxlzODswVvt6Ao5eobHgU5ilgeCx5TKqPEx5ZJvanMJuSn9oo36ZPxp5lOYJIqmNzwTdpbuV2OfGT+YUkD8E7ej2x+afTze/YhkflB7CmyxgjU2MXe4N4XNlTFvTfGfTdMMwippXF5yawtLgfzUVJBHLWz2e7PkY+t6ScgoReSwjbbqDd3BRTxhzmNc1wuA4Kjeb8lhPFpsm/RVMrO7aFIc2zMef5mKpbsgjk81SRfKU80fhcBXuQ5wPBwVUx3RYZBwCfMxr54nxhw2AG7fEFTMjxthebHq4TdS1FjK3kBxkFlo+ijcWTNMo3lU3L8q+pYSeJGSq5qjHHC57Ms2Z+xPaS112uGRB3askEFhabLEboY7LEcOrlpwDsTI4wxg2JsYLnlOneeG5co/u4q2TFldyv5i9SLj7E+dhpIDZnz3Df3Ip6kUqmUqmU4UwmYTucEZPc3Zn9K/JTKVSqVSDcnp6cnBPTnm5RIsUOCDlJuUrSnMkNxuUsGlJ4mbijN7nRI/aSV+09I/ap0uidEFu6lCkjb1jzfKBZBeRK6ZVn05/nCu4eCzWSyV36msaSUwbE7cFKVJxUnFP7RRacExy4prl0cJ2LHCQ85X6L+CdG8tcsfV2qVnReLjvQ22sjGcye4jcjMM3YgszqIQOR/cLEHenywGqoxjj+fGMyw/mEwscwtBaRYsKOiq4xm5p5M2lNe0EHaq+r0myrZLAIQRbG8D8E6SmYaqCljjP0sTr2KoNGkyxO5SqztIWbPBUby5zGzved8pCFSWYnWY12IjigGgDYOabgplX7kKJ87BKen1xf57kItJVTIw1jBJZoAtbIa7bCjfrIGaFrsw6Rot6VGJ9OCHJgqwv2rVd0h1EN1EBOIUdP0XusVEZh0r5qMuviQmeMKihhAB6SEbbnIITO6T7DgoieuFijGwN9qYL3zTW7cyPmouKuLbkYWmGDOTeRuUvZUg+aU/sJ3YR7C4sQ7CHYTeymOeG4dpshB7ncTt9Tb8FHwKZ2UzslM4JvBBA7AidyJRRKcdydwT+CenBdJ3gmS6VnfvuhH7nQFbSWkT/AOoiNFaK/soRZIRzfKroheSK6ZVjB54VyD3aslkvKHUREnp6eEUEE0JrbRSnobjwXpaix3QsRvad6jqosUNvNO5OjcQQck1zbPCIzab6nDYnDmOacii5t9nOKKKKK7whxCbxCZ2l71kxMeO8biqXSsQqKYhj+038wniMwV0N2nY9UcQBaYmvb9bif+GxRULcYe6d5Iu0NDGW4KSpuDZjL3bGzJrUOYQq+fNkOEcXuwrSzPkhC7g0PVXA4tq6f0xPbJbxDTcIPthN77F/5Loj5/8ArK0XHpqsFTVVjZRKcbI4WYR4ElaAG2fSh8OS/QrQO6DSk3jKwewLQ3zNAzv+1rXrR8WbNCUrPtKiV6EuAw0lBA6OQPBjp3XuNmeJSmp0u+QM6crJDgFhc4lDpXTmlYGAMnpZnAjdIwG2IastbsJFlU1M5ey6r2ZgEqtp4gXtc1VsNsDMeFaSjBJpk+f5drvAKmmzwH0lSy5x0xI44CpCMUtmpkBwRuxO3uXpciBc7SqTQVMBLIBUyjoMVE4kvfmVQHbKFo/61qoD9KxUB+kaqE/SNVCfpGqh+taqH61iou2xUbpWhr2F1xZRt9zgdNsFV+RVF2mqi7bFRdpiou2xUX1jFRdtqoR9IxUP1rFQD6Zi0cNszFo1u2di0Wz6di0U3/qGLRZNhOFHM0GN1wVyo2oGtki7ITRpSZpOd1+wAvh2kjxkCvorRX9lCwT83yoWQXkiumVYQeeFdo8NVhqvI7V5IfEvp7RzEvi9ibKwPYbg7CiyQEZO3FRztw1Tc+2NoUlrwOErE9mbmPZ6LhNOTg30FN3P9aPAHvC9Ca3ryW9IUL8mFz/NF/YpdsdDUu/9krSJ6mjpvSWj81pY7KFrfOmatLn6Omb4yfoFpTfLSj0uWkTtq4B4McVVfP0g30RH9VNv0gfRF/uhvr5vQwKLfWVB+6qffUVPrH6Kk3y1H3wqHjOfGRUHCX/FK0fvjef/AHXLR4+hd6ZHLR31P+d36qnprmnMsXGz7g+g3CjljMc7WPB23Cifd9E8Dix5VaD1GDxkCqD1poG/3ifyQPXq/VGqb50kjvSAqTdFfxcVBujYPQFJSsM8DbPjOI9w4qHSUJEzQZ4h01U19S+jpp+RpWHC8N+eVNQ+Whl2etDTWgnviZevhJa95eAD2SVprRGgKWgtTB0OO+ZIcC4lVdfpGetmqWsfM8vLGROsE/fVy+hgCiHytVUlaNbte8rRTMwyZaFoKd9TLQvLYwS4mMvWh6KCRtBRzl4BLQIQxt1NBpefSTwXGHkzIDv5SQMPtKa++AAd11MDZqqtzPxCqzmYz94fqqs/M/zhVR3xjxep98sSjfGWSzt9Ea0VtlnlHmuDF7mI8p5i/wA+pXuPp9lLA/70n6rQ1ILUlLhHCKDB+iExwwUjzftOAUrmkXHfhRceJQaMTlTaA0Y+rqc5n5Qxb3lVOltIS1lZJjlkPoA4DmlHincSn7nFSjZI71qb61/3ipTpyhBkcQZ2e0J7P/DxmDfXD2OVR9fJ94qo+vk+8VUfXyfeVR9fJ94qo+uf94qf66T7xU2+V/3ipT893rUh+efWnnaVcoOQDdibHKLKWNrQHqZmxyfVVE0z1JPpiV97C6bHoFjVeo0j9q1fsvRf9lHtKhmmGK3N8osl5IrNytHD54V4x4a8l5R2pracuO5UhNjJh8VA/qytTTseNR12VlJRP4xna1Q1UIfG+4/EJzO9FhyKjzZJYnv2+tUNQ4B2FpO52SppPo1HudK3wcqaPriaXznfpZUsRuyiiaePJC6dwTjuKd2Sn9kqTsFSdgqTsFP7BT+wU/slEbRZNG1wUI2ytVONs7FS/XsVIPpPaqXvKpewVS/UvVJ9W5UTw4AEOtkbb1VxVbYzUNuelmesLjZ35qSWFstxhcLhMjycc0xv0Lj6Cri/I28QnbmMRmBOBgysbBS6A02X0l3bHeg7ii+tkqQWyRy4pSx3A2Khl0I8U8GA4Q7bfO6ZSTSU4jJPIDIWGYJBRv0Y5GfcP5J4G2f0Bic3bDVuVv8Apar0ucpnZRwT+1VbhfDKPHCp54JoXygMexzcL3MF7jxWmWsOCkmxnLK2/wACtKx01VFKJQZ3wkPxtuQx93b1VMbblHHxeqsb/wAVU2NnKqcOsFVO+nLfBTu21s/oKGx9VVu8HlUoOZqXeLv91SOdZsU1++36ogAsb95hCqg7IMUryHVDixvhmfBCniwxtbE0cdpWN13PJA3AIBtw0lUegqXl66UB7smM3krRenK41NfUY3nZcuaGjgAtAv6srP8AGWi39WoPokCoz1J3+sKLdUldmp/yKTdUs9LVUbpo1WbpIlXcY1X/AMi0h2WKvh0zRvewWbMwnPvU1Z7gWRQDE8Vw9hWk/qFpP6haS+pWkt8K0j9StI/VBV/YCr+w1V3BiruLFVueByrAp5dtaz7iLGZ16pjPaatevc5CAZqi/nzL3H02+m9MmJaKDS3RuCw24AvhTiqluijJDXGI7mKSXR9U+Zxe8yi7lgodEAShhNIPaVV+/wA8hU9Cw2O5vlFkvJFZleSh88K8I5nlTqD6c3VHM7pMVM75MliqG/I1L1peLNk2JaagPSha8KrZlNRFR7JIXsVG/wCfZU7xlK1RnY4J9NJjheBxHFRVIyeGu3tTcdowb9yleesVXUwsJbt7Dtik5MOdDh+zfZEbXSDxbdM3vZ6QQonbXR/eUZ2PZ95NOx7fQUT85O4qRSqZTdkqXslVGO9nW4WUhb0qZ58EDe9JUE+ci0dGjk/vEq5PKU7BwyKNPJhjponeITzm6kiCifDilpQH3Is1QDZRuPqUH9AKgP8A/TpfQ6yiDy4UMjQGlx5V1wQB4LRFTglfo6C7tgdYn2J7sDhA4MLAW4DiFtycNrZh/cH6ocZf8Mfqv55vuFX+fL90rlp8HKPaT2lSE3lYXk8HqCKomZCJGksHJYBfO2Y8FG2NkXKCZj2gFjs8R4KnHuokg98ugY2nIxN2l2MOsqb/APUJj4n/AGUB2Vr/AFpsnVrCsW2qumnbKw+IRa3yfIuKrom4Y+Sw7QBbIr3XxT/CccTAevyTQPWAtL1ekYoIpqs05fdzm5kDadgVQcyaz/Oqg07wxlS5xGXXVdy77QzFuHIhp2qo2GOZue19kLZhBYDYQOcnyPcJmWjtlcWVIzfGPEhUwy5Rp8M1T7WsLnL6tliVPKS45p7Sp4qJ5pw0zEdAOJAJ71p+t0jJPpEGSU+q3AKvb9AVXDbA5VjdsDlVt+ikVY3dKPWq1vz5h6Sq5uyeX1laQbsqJFpFuyqetJj/AKk+oLSf1/8AkC0n9cPuBaRm0xRxve0tfM0HLvUtD7hTNB1/foC0lxj+4tJf+l9xaR4RfcWkf/S+4tIn6r7q0jxj+4tI9tn3VpL60fdWlN0/+ULS+6Z33Fpo7J5vQF7oTkK2q9BIWnp8n1dW7xkctKSdcynxcSq47WEqrO1qlpIXl5Vpbqo0lAZ2VAjapIdE1LDbE2axUtfSaEfE8DBRD2qsE2savKLJeSK6Tl5CLzwvIjXkvLHVeEqzii1FApjtqidfohU79sYVI7bEFS7mqMHovcEd071MKyIiokOey9rp7LCVro/OCbgxAg6gI7FHc4p43qQKYbHWVS359/QFVDe37qqm7mKqH/8AJVUOP3lUjj+H6Kf/AOtCl/8ArE7hH9wriyL1OQ7EPrd+ij3xR/fP6KHfAz/FP/7VSO69K0/+4P0Wi3baBp9LFon+gf6Fo8bdEn0Fi0bv0ZL6mfqtFb9HTjwY39Von+hT/wCE39V7nv8A9J//AOVi0L/Q6n0Qj9VoQ7aOo/wVoF22jn/wVoTdSS/4S0PupJP8JaL3U0o/9ofqqMm7Y5f8MfqqJ7w4tnBHZY39VU1T3toy1jXfPeDiX/DK+WpqwZ3ubhbhHE5nNQf0ST/L+qhH/SSf5f1UbNlG8/3whuoD6Zf9kd1CP8Y/opd1E3/Gd+iqd1JH/iOVW/8A6SD04iq+P5OCmb/dP6rSh+oHhGf1WlDtlYPCMLSR21PqY1aRO2rf+CrTtqpfvKd3Wnk++Vc9Il3iUEEBzAiWZcV75hIwXDc7qPewKA7YwqY7YgqR30QVGdsTVQn6EKh+qCoPqlo/6oLR/wBWFo/6oLR26IKigq4Z2RgGN4cotKe559NOLs98h3pAVD2FQ9hUPYVD2FQdhUHYWj+wtH/VBaPH0QVB9UqEbIQqMbIWqmb9GFAPmBRD5gTAMmhNFI/IbEGlq/ZQTaemq8ItjmxLHBolu73mPamEpvEJnaTBvTOKHKoFAsIWBxWOGLzwiIW24J6k3KYqcOJU6mc03K6ZvrKcna8lnq+FMKmj2OuOBQBu+Bviw2KhbtEzfUVQ73SjxjWjnf8AVYfGMqgf1a2D0usopOpNG7zXg6gu740IHaU1MTE1NTU1NTU1NTUEEEEEEEEEEE3ggggjrOsp3enoob1GRYtv4rCw2G746+jpft/y+MCCCCCBpXqzmq2jWeCtRSd7wuhor+yD2lBE7JFxchxTU0FBBNCDaaI/+oEDTt8EEEOZaY6zrOvM6vLBZnUebKzNkr2+Diq9nVrJvvlaSZsq3ekArSbfpmO8YwtIbxCf7hVVvghPrCk+dSj0PKbvpD6H/wCyg300ipN8M34Kh7E3paFQH637i0f23/cWjvrj6WFaO/pHrY5aP/pLfUVQbqlioj/1DFR/0mNUf9Jj+8qQ7KiL76pf6RF98Km+vj++FTfXx/fCpvr2feCp/r2feCp/rmfeCpvr2feCpvr2feCp/r2etU317PWqb65vrVN9c1U31rVTfWhU31gVP9YoN0h9Sg7RKg/mUXB6j7Lk3cwrhH+KduaE8nY1SHgnnaUePxGR+OJ0ZL9t+XxZR1FFFHkHI8oxW0dGr0B88K9No08KYe0okJ46jyqlnzrqdmT2LtNIUZKYfnBA70F8Fi+0CtTt5/Tv8TZx1eUH9QMj8b0SsWipftvy/cbwFACFfAGL4D/fRFFo7+zD2lEtHMYdoTDuQGwpzRcPUjHbboyRxMP1gQELQShzrt15IIa8tdis9V/46GsJco3Hb8Z5J/gr6Lm+3/JHWUdRRRRRR1nUeTK5QNuNiMdOAERQ/wB8Img0d3Uw9pRsjuYVJujKqHbI1Vu+bZVjiqs7XqoO2QqU7XlGOOF1/noYAe7mBDVdmrNdHmBouTYJjcm5rGTqsUcRRGq/MCH8XtSvOoj5yJ25pp+J8jJ5pV9GT/b/AJfGA6ghquECEAxYNHs+0HsKx6LoDwgGpnAJg+aE3gEENR1Xgh+1C8k3w5/RQXlkMOoNFybINyjT3uJLiidbkRk7UR8QEOeNY/cT8aPi44+u9oXLMLIx0d5O/UVZW1X5/kZPNKvouo+3/dLaMj+1Cvoeh+wHxV4oPtArNHhqKKKKKKwklAyroanNDQDkUec120BMd3LgU9SDcVIE8Jw3FEau9d/7iUdR5p/ciig0dIgKFu2VqhHzifAIfMjcVO/qsa0etVMm2R1kb3chZNCt8X5CTzSr6Lqvt/3LM6raLi+1HsKvoSg+xHxV20/2gWQ8EEEAhqKenvJUt7hwCfE3pvBVmpxmdjWQIN2n4th3KM7kwpiZqKepRvUwUymG5TD5qk7JT+yU/e0p3Ao9/wAfdFFFFFHUNXcUeyU7slSbmKbcwKoO4BVJ+cqjfKU8jpyEpu8pnEpiaNyA+Kwxl78gEJ8W4jm2p5fMPsV9F1f2/wCX7nkv2VD9sPYV+wqD7EawghqKOoziOzwMLg5MBGe5N70DuKvsaUT83UUeKKPHUGBB+e9TQuuxWPTGErgQUzYQVGfnBA7D8aEEEEE07gm8AmcAo+ATOAUfAKPgFHwCj7IUXZCi4BRdkKLgFFwCi4BRqNR8Ao1HwCYmJibwTExM4JnBR8Ezgm8EEOCA3fuJK4lMjbieQ0d6M5wR3we1OjaZJMiRkFY8z4NL5h9i/ZNX/aPy/c8l+yYftvyK/YNB9gNU/ZUxUxUnFSJ/FP7SO9x1BNQ+JJbcajdMf1mgphuWkgqdnUeHKoj67CiNtwiPnlO7QK4gJm9pUR3kKI7HhNOxw+JGocwooo/wYJvFN1Ed3ioYzYvxHg1VUuVPTFre09SyvDqucnuChg+TZY8d+rp8y1JN9m72K2iKr7f8v3S2iIfth7Cv2Bo77Aah+509IzFPIGpuYpor97k4vPviMWO9ip6kXikB7uax46TQVA6/Rt4JnzXkKQZtlBVS3gfAqpbtjcnt6zSFxXBPGyQ+tSfWFSdtSb8BR3tahvj/AMyj3sKhO56g71B21AfpQofrGqH61nrUZ+ez7yZ22+tN4hD4kfFt7QTB88etM7Y9aj7YUfbaou0ou0o0zgUOC7keARTuKPaTjvJTzuKw9d7B4uTDskLvMaSnHqQzO8bNVQerDGzz3XU7uvU4RwjbZQXu/HIeL3KOP5ONrfAayqCheIZKiPlz8zEi7pOgce9hBCg+djb4hUrvpQonC4kZ60DRzW7DvYraJqvtx7P3T9kQ/bj2FfsDR32DfjjzbXJKLCYaLwc9PmkL5XlzjvJ1kG4NiqyH6XGODs0B8tF6WqilyEoaeDslHJ1JGn0/ERu2xtPiFTn6JqpzucPByi3PeFwmPqUm6cKcfPYVVDc0+DlVD6JVI+hcphtif6lINrHIjceYEENR7RTu0U/tu9af23etSbpHetSfWO9ak+sd6ypPrHesqT613rKk+sd6ypPrH+sp/wBY/wBZT+271p+97vvJ3bd604/OPrR4o8eaeBTuyU/gU8/NKkO4qQ7ipE5HuR4j1LjI70WTSc3PP98qDfGD45qNg6EbG+A53FUNG29TVRx+Llo6C4pI5Kl/qC0nXXYJPe8XZi/VXJJJVVRuvTTvZ3bvUopCI9IQhru2NiikYCIGkEZFtlFbKN48Cpmktje8N4uVdSxEUNYGBxuQDa5Wn4d4l9RWl4vlaEP8GlSN+WoHDwcqQ9eGZi0c/wClLfFpVFJ1amL0uUb+o9rvAofGfsqD7cewq2gNHfYN/c3RaLkLMiSG8/oFZkqaPqSOb4FV0WyYlVLflGByhOUkKon77Kkk6sqhIykag4dEg+B+OG8AqM7WMPoUX1TPUoT9ExQ/VtUPYUPY/EqHsn1qHgfWof5/WouLvWouL1DxeouLlFxcouL1Dxf61Fxf61Fxcou9Q8CoeB9ah7Kh7CiHzAo+wFH2GpnYCb2Qhw1n4qwzULBd8zB4uVBBm+oatDQbZw5UDMoIHyKvflSwMjWmNITFs1Y9reEfRTnElxLieJ5t0+GsZQym8UuTP5Xamncm8EE8bHlSbyD4hMd16eF391UjutSAeabKiPzZWKD6OpezxaqyL5Cvd98haai6s5f6QVpqHrwh48xVceU1F7QofpKaRvgbqgP1jfFqoH7Kpg8clTydSeN3g8K/M/ZMP2w9hX7B0d9g39xKKZU0z4H/ADhkeBUlNKWStsdx487oH4iVmTZHDwKqWbJSqtnz/aqpqk+eE3ez1t/3VNvHtVI5Ubvn/iP1VM7ZIoD9KB61AfpmetRHZKz7wQ3EHwOs/vZTuGpo2uA8SohtlZ94KnG2ZnoKphtmHqKombZVo9m14++FQMVKOoxO+jgWkHdSPCtLSbJQ30krScnWq3DwCqZflKmZ3djKacyMXec0Bs12nPPfPp6lwfRv5Q+AQ+ICaU1DdknjZIVMPn38QievDE7xaoHZuo2+gkKjP0MjPA3VN82aRvi26mZnBXAektWmY846tzx9rf2rTsG1pf4sB9ir4vlaRnqITtI0DInU+AseHXxXVtBaO/s4/cSjfVDIMFUwSM/Fe/YDNomoZJ/6T1WaOlwV1NJBwLxkfA7Chu15fuTxscQphslf61OPpXKoHz/wCnG8KoHZVSP/AOSqobz94qp4n7yqFOpd4/AJ3D/KF3f5Ah2P8g/VN7H+T/dM7H+T/dM7H+X/AHUfY/y/7qPsj7p/VR9keo/qo+wPun9VH2P8v+6Z2P8AL/uh2P8AL/uuDP8AL/uj2P8AIE//AOtCl7/UFPuHsVV3+sfoqvifvKr4n7xVWd49Z/VVR+cFVn6QeoKqO2X8Aqk/Tv8AQbKoO2eT7xTndZxKugghwQHxPlL86v0q+9NCRDvmfk1UuiGGGA8rKflJuOoIfFBBBBDgmnaEw7kxOHVe5qm3TH0rp3mggmHCSNFkLGNhaxjG2a1uwBcWH90nopeVpZnRP4tTxHyGl6Nk8WxzmfocivcZp3Oll95TncDyX4HJVUWdBWMnHCQYCtKUVzUUUoHaAxN9YQVz/UaztdTXTcnRU0tTJ2YWF/sWm586sQ0TODzjf6gvc1oHOtl9+1XYfY/5Bl60+qPJwDkIQLBo1AocwfuOSy/cjqwtKOeq60hQ/wDKVk0TRsaHXHqWkYsp44puJtgK0JX/AP5jRWeeMYf+O1e5ivzpaoRHg2XD+Dlvpq30SRkLSkfUiZN5jwq+nzmo5mDiWFEfxfL4rTFf/wAnourmHFkLrL3Sz9eCGmHGaYext1GBj0ppX0QRhg+85f8AhroD5eWmq5xxeao+odFUcUXIaC0QQzcZrRs9DGrTOlLier5KI7YoBgC2IgrEM1b+DlHXclHNOCKOojVU0/yE8kfmPIWlIfpxIOD2gqdnytLEfMJatGVA+G0T/Sxsi9yVX12MjPmvZ7F7nJzenrcPhO32FQnOGvd6YrqsHyVTA/1haWZspw/zHhaUj20E/oYSp4vlIXs84EfxEBBVk/yFHPJ5kRK05P8AJ6MmHn2Z7Vp2Xrinh8Zb+wFTyZVOlGDuigv7SFoGAY6+tqvF8rImr/w10VnPLQP8Z3z/AINJXuI0V/8AllET/ZaFjPxNin7KDQ/pnmXunq+pVRUjOEEI9puVpbS776QrKifvnlLvao4yD1ncSrcyzgj/AAvM8wjVdd3PliN45HMPFpstJxdWtm9LrrSke2SOTz4wqv6Slgd4XCbskoyPMlWh5cp6ST0xMcvctP8AKwQs8ae3+kL3IT74PvvYvc3N8nUsHmVTVox/yNVP62uUPzK948YP91J8yvj9LCFW7qmnPpd+i0kN0TvB60qPoB6JG/qtKt/6N58LFaTG2gn+4VXt20c/+EVUt60Eo8WFPbtaRqP7o52xpKqXdWCQ+DCq93Vo6g+ERWlHbKCf7hWl3f8AROHi5oWl3fQsb4ytWk3bZKdni8/kFVfPrYB4Bybv0j6of91R/PrJz6GtWgIPl6h//uVLQvcXB130p8Z3P9hXuJpupDTHwpS/2haApsqWkm/uQMYFBsg0W9/nyrSJ+QoqWPxxOWn5NlUyLzIWrTlR8rpas8BMQE+VxdI9znHaSbouNgLqZ/zbeK+sf6AmN6rB48wK2rMIW/eI4Abm54fudxzBnkm8FmcKenDcu7XbUUfiCqmPqTyN8HkLSLNldP8A4hWlW7Kx3pAK0q3bO13jG1aSG6E+LVWjbBTn0H9VPvo4Ud9CPRKmb6N/olVNvppVo89amm+40rRB69K/0wsWgHbaT10zF7nDtpGemlavcwdtNEP+2XuVO2KH/Acvcn2If8J69yfZh+49e5LhD9x69yR+p+49e5HjD9yRe5L/ANH7j17kv/R+49e5LhF9x69yXCL/AAnr3KDdD/gOXuV3Rwf4BXuYGyCE/wDar3Nt2UrD4UoWgBso/VTsWi2dSCYeETQqPdBOoN1HIfGRcKD1zf7KX5lDF6Xkqt3U1MPvfqtJ7uRb4MWl3f8AVW8GNWlnba6X0WC0i/r11QfGUqWT5SR7/OcTzSdgUrtjCpnbQAu24qJvzb+JTRsaBry5vcu5Afu4aLuKDbsiTpHEuJP7kNQ15oawmlC6Kfbqp3Z5hRTk5EIo/wAGKcdjSpD81SlSFHeU3eFGD1Ambmgaiiu5Hgu5d2oID97bE0lxT5SQw2H7uPiRwQO5A7k07kOGopycNyd2Ueyj2UeyjwXcjwTk5OTk5O4JyKKKKKKKKKKKKKKcn8E/gn8E8p6enI6hwTeCb2UOyuDUeCPZR4I8NY4IcAhwXcu7VZdy7lfUAgP3QawFHADnmnzOOeSKJR/ez8UOCCBQ7KadyadyHDmu4J3BO4I6u7WdXcuIQ7KHZQ7KHZQ4IdlDsodlfyr+Vfyr+Vdy7l3LuXcu5DghwQG5Dhq7gu4LuC7ggmhDh/AQwXJQbdsZzT5HEuKJ1W/ggQ5wQQQTU3gmcE1N4IcEE3gmcEzggggggmpqampqCCHPCCCCHBDmhBBDWEEEP3oKwRN2sRc67kAgP38fHhBBBBBBBDmBBBBBBBDUEENZ/igAwNVyT/EwhqH8cOooo6ghzRG1FziTzh/Dh/AD/CwZCP69nmkSqzdQQKCH9RB+8n96CCC8oeaQij/AB/UYfHHm3ef61nUP3O8h/rGf3saumVt/r4dd8wtv9fBrNkXzFqMOZ2JpQP8AXIfFY4ysD+BUk0eEKdhKnZtCeNoKF+kmFRn+vBaCAgdQO0KNw6oUT9yYiCcJKnb1T/Xjok8/Kx/rz5P/APsBiYQrOI54C//EACIRAAICAgMBAQEBAQEAAAAAAAERABICEBMgMEBQA2BwgP/aAAgBAgEBAgD/ANYD/wAOj/r4/QP+Xb92/wDTN6bbdm2222223Ztxv/QuNt6WklVJJJLpZx/5ZtttttxVSSSj9klVJfqH8Bt6biS/CSSj/NP4T0l5pKtdJRJJJL0SX+KfRLaiSS+xJd0v8UlEovz18I/WGhF/u0B/vEl/oF/rBD7j9Zeai/1SS7Wta9+Tk5OTkve972/WH5qW7cnJy8vJez2kkklp2tfk5ebk5G/80znyn+ltKJJVVa1rWta1rVVoklEI7XH9Bn/lLH+hzcVa1GFOOlKpJLolpLVa1rWlarTtj/QZ6bf+KOZz0kMRjSqAUW18qVa1qQoMhm/8Ucss9DGowqvx0QtY5D/EnJwDHCq/HfRHEiYZfjH7D2OsAMf0chBMepDfyGDJ9z+EYJgP0jDMQI3siDzHmlG9n6z3yEw+UHxfilEupiHVjRgy2vlUf0ZHGPxyxw+V5f0P9Tne1+Tl5B/T4FsdlAZUeBg+JL5iRiZjCMQfDH4xCWcUoMnpDAEdmwe56DqNLY7Mkey6CH5wc8h6P4kjhSlVWqVY7Nt6YL7H5VG/hPymCGY49V2EHyvT0235voYdv5EvgMHxmY6Pguw+taXoPlHg7WsPYwfEIfVeTbe39I0ABp9l5jxS9z8Zg914padrWb+NJVUbfRAeo+owfEYNkvoPBVr2b3WtaqOz7pKLbentLofYdF8hmPzGCDzHRJebs447Nu1rXs+yqgEvkBbb+QzH4T8OMHc/M+9UlH0b7D5m2/MzH4cvhEHc+aSXR9QF2f2r5TMfgPwjxP0Y/ij6RB75QfAIO5+hfhjQ+Id8YPfLwHiIO5/Gfm/MaHZfBj5GDqdCHqPEQdz860wQdWOV735LAx2ta3JycvIMvQTLMf0H9MsuS9rP3x8HodMt46B2PEdz8Z8Xa93luoxGIj1kXAKUGI02/HIUGGWKgIy6EgweI8BsdMtjQ6D4D1Hqe7Js9VGBwqh3OFVD0cYL8hMpWpAHRQeWPmITe7PQQdx1HY/GezOhK44DFD41VVTs+4h2Yl0TB8MfMRJZdRB3HUdj8h0jDowYDHoIfQ+JC0uzEPRaPYHvjoF2s7NwdDobY9B2PxE9DDBoH5G372wz0PJLsZjq4KVUlB0MMxhLmPgY3B1PyiDRgCSEOgQfMbOwO7ezuuOHd+oj4scO41a8ymPTHzOh0y+EQkaG0IPAQweA7DwSShhg0PY6Hi/ButEYNiY+eWgdGZfFlCYNmMHswSYO46CGY+ZysTMND0HUeCAGyABMoIwSTodMdtsFtswQDRhg+EQ9WwQdvQxOKHoYPAl5Zk6Bx1j4HoPI9Ae2UEQBB0OmPRVrStVG8YIYYPcQ9G5WlVsxaPkug8s9DeGsfmPmZjswwwaGnjloGwNrOGDQ0dkepMMEbbbHifcdxvPrjrHR+Q+ZmOzDoQ6OgYSxsBQwaGjox+w61qqyz6v5zrPrjrHR+MaEXgZjrI2PfHR1iOp6mPQPVd35jwGn3BlTBk+pgmfXCGYweYPlj5GY6z8RDoAEdT1Pk+58kh5ERzHGqqMKnA/zGA7HWfQz+esYPheBUMHkZjrPQ746Wh1PU/CIeg9RB2QgjgIzve7PYwTLoZhoQeKS2YSJh0xh8TBrPQ6DoCIqgabMHyCDqNDzEHm8AZnliSeh0dZA7Mx1jod23pw6Ew6Yw9cjcZ2YLzPdQax22wTHfHKP2MExh2NGPEkt2taz83oTPIzDL+mWGb6HRh6CCDqe40dHeHTGHTvbPYmMMeh2JjYL6mHWHgPE6xh6CGLGGCHYhg7GCDTSShw46Z41x6CGCHYigg9BD2w6Yw6z3lHMTjMvAaPTCMFtskmYeQ8RD1OhDo7EMHiTjMvA9T0Ox8J7YQbxh0caD+ZxohiBlpVI2NHYmMIESUy3h3Gx44zLqdnZ0IYMINDqZ/LHHR2gEuhgGzDBBrDxArswBLWHQeQh0IBl0Gj0xhg6LKDWPm+4mXU9jr+eFX3Bn9IfEw+hmHYYqJnudYfDjrKHoIdiYzKY7MEOjMPNeB2NGDqdAWfcz+GGB7PR9TMITDCRFER4obGj5HQghh8RobAh0Rj6HQ6HR2PAzECZTHQ75RbIUyx2PVzGZxYYtQw+B+A6Wzo6ERCgi0lDEQB5nsYYOjfYATKDoJlMcjl/MYnM7PUn3EEIxAC2Zl3MHQeRhg6nR0JiMsVBB2PgPEQbIg6HQ6iDWUGgFM9Yy2fRvYh0Op8hodiT3MHQQ+ePY6ImJMy0O58B5MHRgJg0dDqNZTEaximcAwlM+iWzDodD6DZI0fA6HQQ+Y29Ew6wgmQymMB03DB3x6pVi2QRHazYytYZWt/PqI5lrEWfY+iXQCA4BsAaJPYQ9sdDyHYjRmO8hMNnZ8Mer7jSrWtKUOKWgO5iB6N6JBhg6pDxT5MTYEn1Mwhg8hK1S0REA5liZhB2HfGNwQdQFVLT2NKtcMdWsD1OjCSYtZTEw9VtuDSOjDBBDBDB3HQQQnGGA9howR9cugg0iAfE+A2t3s3KpVXRvI6EMBMEEx0YdY9MgB5HeOnEdvCH0EUyn85lAfEdzD3OhB8LcUA0qoAbSW7MQwDM45RE4CEVr0Pod4gQjRhmArMjBtQ6AGK0ZlMJl5jQ6nY7ECDuvMaMEMOfNj/RdRDpLLDEKYjIVmWOGI0+x8G3vGDsZjiTpAbexsTIEYggjxGh9Kqkl1cBhx4zjjlj/AFtskwZDJwaGMVssoBszH1SWxHa1rWyhzGVrWve9tDqjMoIPAQ6EP5A6ZYZfyrjliZkQYDoatHF0AOIHVLxQx4+Pj4+PjoRSlKUpSqjta9rjIw7PgdDR7iEfcNjaOGOOUeqnGKuljFCR6GA9x4j0rWta46y0PAbGj6t7Oh8Y2OohBwQIyObYggiEZI9CYIO+GPgPBaHRKCZax88ez8RBsxCL5DBt2eq1rWkbbgA8XCYItHpiOqWh3SS03ZmA5aHmNHokkkiNjovlehDsexGUx72cMEA0emI8htL2y1j8OPZI49X8xFtVAXQljNqta1oMMxjloQaIqA45lnfYl78nJZ2ta1o423pvsNHWPw4+Jx2+zs3a1rWbbtazbEs7Wte4OcAyDxjta93BL3vfk5OU/wBT/S0rQY6OWR6u1r2xyzN73ta1rWs3oEnGI6x8BD4Y6fcharL8l7NxuNvaSSrWqje8TvKCJbBMESSgg23bbdacfHxcPDw8PDxD+OWPFxcXFxcXFxcXHx0otDoIT2EMEPYaS022DCFDDjWlV2bbYLG1ACJWta1AHRKNxALZ3iMtIYgbpx8XHRRvk5OTkx/pkeXl5eXk5OTkvdxVGAA0YNV7CGDuPBVrWvcCtKcfFxcXFx8XFxUpx0pWtKpdwIq0pSlTjSlKVUXbGY5Nt6S0q1VKVrStapJdjoeAhg8B6KtKUS03ZtxuNtxxx/OvEQQezfwZaHV9B4j4kq1qlFF8SXglF0S6DYg/AOhp6XQeA/ZHuOg/AOsfJdx/ix+GPJ9x7N/tGD8MfEIPd/qrSAA/waW27Nv8xVWn+q2x7JKqrWqSS0222+zbb8Ukkqr1f1jzJEX0v0rVVrWta1rWta1VUkkl1en6uAE/QYPnHZt2bf8AgG4D+fYZsdFWtVG7Ntttt/e2222/UCqSX5Bjencf0u+6SSql0bbbta1rWta1rWta1rWtZ2s33S9RG9pJJewg+M+GUsP6j+o/ty3s/hVapVqkkklWtapJaXs7X5Bn2bbtZvqkq1i6Y/Ij2y72vy83Ny8vLe1m/jUXk43a1r35L3tZwwzDuPBtttvoqpAfIQQvjbte9+Tl5ebm5ubm5ubm5ubm5ubm5eXm5uXl5eXl5eTl5OS97Nx7bj3j3HwNttsn5XaH+JEOl/g8ew/OI0+flI4j/E4frt91UCMQaH5x2q1jH9ufmtTh4OE/zp+c9VrSlFHZwAAfY/kSqkqLo+Tl5ufmsq8XDwcHBw8XHVJJL2SSrXj4+Hg4eDipL35eSz1WtAAAPsXzpVSrWta+DsM+Tm5ufm5+fn5ubl5L2tbs3a9+Tk5+fn5ubm5eS9uqrUY1AiSX1IY/WlWtUq1rWqS/BfZVrWtRjVVrWoxSX1LEfgpVrWta1Va0pSta1rWtUklpJJKta1rWta0pWta1rStUl3f0jFfkpVVa1rWtapJJVqq1rWtKUrWta1Va1qkl+QB9rf0JVqlWtapVX7IH7L8G/wBoD/fAf78f8AHuP8gvwMfB/wDkkfon/WjY/UH+bMY2vvH+bO7DKz/HH4A/QHRVpWn54+QdB/y8/wDCv//EACsRAAIBAgUEAgICAwEAAAAAAAABAhEhEDBAUGADEiAiMVFBYXCAE5Cwkf/aAAgBAgEDPwD/AJHaF4IQuaoiRIkSJEiREIQuUIQhYMkSHoZEhjwQhC482MeDwYxj0LGMeDHgx8VqJCW3IT4g2PbminDUt1pwqn8qvbbfwBbULzektw22obJEiRLFPidMKbGx/eDGPwpxGhUpsSwY/o/Qvo/XGLF/7/0K61jJEhj47XXMYxiF/qUfP0LNrzNlPJ4PmiwWQhC3dj3VleEoW6pb+82+123CrL6dFeS2woy+oplLntsGNj2ui3K+1WzaPTV2qhXcrZ1tLTiXqW3JY14V6lsy2004V6luGpbl6luGMZTJvzKmnvsF+QX262tuX2Su/W1ty+x087bTcvjctobFtLcvnrKqU9NVfUV87l/C2hsW0ty+e8qsa/R3SctVfdbF9j7jtyaIqztgor8iXrhUoV4XYvsdPgp85NjuZ/kk5f8AmNCuooV4VbS1x7enT8s7UVeNCunbZRci7p95XxpqKlOL1ye2J2Uhq7ntyOrUi+s9uL0K5N8umiphWXF6sosqiyq6GhUudstpqU1lcljELPrr7IqikdH7alFNPTyWLJDHn0RV66yKIrHR+27ISzEL7F94Vwodyw/BS+tuXK6L4Pk9i+6oTzGNjKlMe2w1crrrlymkuX3ZjWCfh7FWRI5FCr8qaRCEIQip7YoQhCFmW3hCZQcfD2xWRUv5VKaKoxjGMZQrLFjEIQsu+/UwQvFyHH48qaerKLI9tHfgDGvGTJeNNRTJ9s1eV+GVwS1/to7ltTTbLF/KuFtd7aO5bW02WgxosVZIkSJDHhReb8lhXFfkiRIkRCEIQhFxCEIQhCEIQhC8/YvrKal5jGW8GMZIqsqRJkibGsKYdp3eLGMYxjqUQxjGMYxjGMY8i5fXtDyULKemoKghCELBYoQvFIiyBEj4sZIkSKjGMYxjH4oWueSmLB+a01MxCEIQsf3ix+LZImSJImTJkyRImSJfBQYxjJEiRIkSJMkMY9wWT+yX2S+xjGMkSJDJEs9CELRoREiRIkSJEiRIkRCIiFv36xYxjHuiwWCwX+zx8/X9bF5PSoQhZaEIQhcSZIktTEQhZaEIREWnoV3OmgY/FCEIWCFr0IQhcArp2MYxjGPKQhCELNeDGMY+BIix/gcfnB87Twcfgf5IsgxEhrn0kTQyP5OmyD/IiRJEiW3vwkSGIXAX4NEkSJYRZ0yDIMjgyRImTJEtSxkiRIljEgiJBEcGMfEGNEyZIkfo/QvoX0RIkCB0zpnSOkdI6R0jpHSOkdI6R0zpkCBBET9C+sGSJDH/AAA+QvBjz2P/AIXf/8QAJBEAAgIBBQEAAwEBAQAAAAAAARECEgADEBMgMEAUUGAEkID/2gAIAQMBAQIA7D/pyuq/sUklsuiWDZL+sSWJJf066ALwXkkt1/PJdF1WLo222222+iSWy/kF0S6LZNt9V8Dbf80tm/FfO3jeJYv5Bvzbbbbbbbbbfo3/AB7fRttt/U233f8AGPZt9kv07/gB3Ozbf9yS3+pHwP8AgW/7ptv9MPsP8Y8ezdr3Ory83Nzc3Nzc3Nzc3Pzc3LyXs38p/inbl5/yefl5b2aQhTi4eDg4eHh4ODi46VWO178g1hrDVExL2P8AAjdu51ubltuIDRj/AJ/xR/l/HGjRbNu1rWtZtV4zon/P+Of83BxU3BsNUaonbxP8ANjM6p1LErYaMf8AOP8APxISvczve972va9rWte9rXve9hqXEmuM6B0eNbIETGoJdpfvkZHUMtiMEI/546Ahl+Q6l7WbbfyOwlcTE3h05aBhusGpGXQ/vpSOEHeOlDRrc6h1Lt+Q+kESEozw6UtLc4Mid5fvLSOyOQhDSRlLUMui/TgiWShssiYnaX3j9CBpwjA5KZkftXwgwlmpDHtA7H74/Yeq0xk/gbfV7vBjbbB9hgyWz3gcP3x+s9hkDLJnxbbb8W2+rYLtazfjHNSeLcbn7h+ihNy7Nv1WPql52EhISfSUzuCMqN14DD8aH6OMyd29li8Xg0hoDROkgDCnCdP0GztGQxHsMB6HdLcYfjf0DofsjERiUqy0hoiIleWqd2228XaJBPePi3i+WP0DDucP0rYSva1rN4zJ+T7RPePqDsvhH0DqQvAbL9aNluAPUYdm/wBKcHij3axL9CAlg7DdYsXqdkkl7H4h6nF0OwLYOVrXwHyLyj1Hkeo+Ee4w9x71MKndb2ErWwCtaUql7JbLLPwHmPEfMeiXQZLuOo9DsvIZa41OS+1a1SXZvZ7rokhGI2HjHxfynzPoPSR+F7N+SWy3VVVLcbjul2SVUkl8B8hh6P4pHqfoS6JVpRLpVfOcHVVqvQ+Qw9h8J7H1bfZLFWlarZ9wRh7D3b7t+p8hkuo6D1l3PzrYeY6gk/Y/YYfIZLrHD6jeXYYdh8g3GDF2Swfszg8RkuscOHue4yXmPgHUD1PzD5h1PkMl4HYeYyWx+wBeNapHEkklWnHx18hvWggd7Wb2HocHiMO4wdhg2PgMl2PyDZxwDsgDg2bszi2AWO937E35AQcOlKGRLYw/KMPSPYeYyXY7D4RuojdYljYLeIdR4t+RxYsBjOUjgxuOHzPmd0B8AyXgPhjuBvHd2f0DZvqexx7DaPofIYdm/hGS6nBsPhURkRsMGN/VAVqu53bkdxgHQ+Bx4ui2PY/AcPQ4Mj8ByOS2GDo/lVTje0ZWs+9TE43iSGDB6HBi8DuNz6Dqe0ewEvIYAMiOr+ZVSWw8bGR3WVAS9DtZ9hh2QB+M9B4M+MQTkQP0K80QcSQA+JeTs/gG0ukfEeMcAUftPxS7DyPq9hskBgw/A3LePcYfFHIbD7T4DYDFsdySW27RP0DufgVZDYYcfQHxAwAfqB3lse0T+kXWtVi2l1HtGORyPwD6Y9Bh2nse8T9o8BhHgMkNx7xyWAR/Ux6naex7jIn5zgwYvM+MsODYewAwYh9DMrCRlcTGDuMOR6naex3HWP0HaPgNx5y2HwDaP0mU9W4lc6l46g1rvYdR0GHBktj3GDxPww+aWw947HB87nOU8AZPHxR0uKsAO4wdDtPxjg8T0OD0h6vwliHvHY5H59XWMsjiEIwmRkBLEMA7DB0O0tj0VKRHiehwdHla7ofCt1PDg6nYeEdx4rZYu+rrbRiojeAGHIivmMOxw4ekcQHkehwbpDc7AVXceY3nhwdx4R2ODufaZ3hES2O0SxOM36nDsd4j1PQ4NhiOR6HI7nvHqjiSQ31MYPsCCTHwHpLU1NXIiMJHREZdo+8u0R6nod3ZgtvBlmz2js8O0sYLcd9bYeZ6DBhyOD1fJvq6ttojTz/brHIgdgRIHYeUsHSOzdn5jD6jD4DqMPRjDtq+bw9I7xweYzU1DqDI7a2reIETkI5p5DFbkvycnJCQHrPoxKU7AtR9D6jD4DocGHqN9Xq3szK0ZAEbDBsMGDzlghHTzUnOUYxBORH+/XhpwGHEBSiiI4fWWHeIlgOAxIweh9j6jDu3sM1O72ODIZHJ9BuMh5SJyG0tSUhkA5ZEHI5DBuMeR1hi9DhwkkEYZSkBYzjKGD0PzjoPHU7PY7DI5HDhwbDBhwZHB4ywmGapwCMDkRKMIf6dQwhFLARiG0R6zL2kZSgDiMYRhg8xh6HYbD4Bg8hk+rexwbDIk4ejlgyPlLaB1cGAAyloYp5MaAwdFkdh3fbULwZLBvEVUB6H6Bg859T4QInI1QAEhHBg8ZmOGZkcGHJj/EM1cJ0YAdjg7Esd5HBgyeAb2jg9T9Iw+UussHQytZ5a1ozjqWVU8drmV819SODLWjjWlltSXEAuse5Ow7HDgMBksHQZEep8x7R8pHDg3l0OVQFaUqthgkJcnLzcsdWOqMrU9Bg3ORKtiVakuPwTkd44BQxEDGI9j6t7PB2HlM9Ti3B2WNtU4+NYq1McjPl5I4crUDB0jtp5VHCTKERh6nwG0tgAIZEnYYcjh9jgweZBHo+oyR6DosS2bsDxygIjAbYBeWcVKREwMERFIBSyIOSwZpYsOTkMjgwn11MORwiscBeSwYMPqMlkfEYMGx6j1sZE+4K2dhMTJJx2vyDUMwI6PDLSjDUhoCUBktTT0pyjglychlkYjB4DsTPYFjFHG8gOhODd7EjBhwYPAYNz1HmzJ/ChjiRDh1NK276MZDVnKRidaWhGU5CMdSWRxVERER2HtI7jYF7AA9QO43GPzPuST1Hq7GQAwakdaOpKEv8AKdMYTEoZShhVwGpqQg8jA5KWRjgBHUes8REQsGRAweAPcYPYE+8sPyvAN46kdax09WEMjEwgZwyOEkiIjGINjIiERs38MpGVrWtbExJsYMG6yqSRGDY/KO5xYAdkvVLBudwYaurPSypjSOpaURg2GAyx5GIHix1HUnF1ODzYk3ZnYfOPIYQviGwyQxVSjOGvhhLShopI7M4oR9IjoOsjiQ6HB8Y8xsflZ+aMpDYxoYYCJjUGqNW1lVERHdk7x3PeUrWbtZtjG222C3uliAw+Q2PY7N7t7HY7N/IcGDDkZt7HoonF2PZUrkdicHWUt0vnB2PwDDjbbYIPu9kkku0ZSmJE9RgKA2WMyM4yQ6id2sSiFuRx8dKUpSlVXEkkkkgElscIHxy8QWNl1S6ttvH3qkkImChk9XS1pRlPktZsG0iIVrWlBCmztZ7CIHVJJSGnla1qkklUAAghHYYPiOJdRgwY8bVKJKqpWtapLHjta9xqWODSogMkMO2kT2Ucnid28OWtiHRK3Jy83Nz8/Nz83LLUieTk5OTk5OTk5b3tZ7HqvYYeqSS3e1rXsDukkseSwYcRwFuMiZTva92MO0AJWaqQ3gBjWMUjKBTY6CfJyXtsq8fFxcZ04jjpx8fHx0pSqbbZwYN387bb7N2tYT5OXl5b8vJy8vJyXtazOJGNaUoIxEpIDLXtbIm1rWeIDsclFJYwbO173uZXve9+S9rWb7D9EOiXd9G8fi9hg7LcfAcI9JbLov2KVa1rSlOOlKUrWta1rStUqpJKtaCFa1rWta0qktl0GSw+p/Tn9Cu62SxYlgx/IMPqMl8Y8xg8JYP4kYcXmMl+gPc/El+5SXgMl+gOD4W91+2W76Jdhkv0B+Rt29V3SSS+ptt9yOow/oDuluqogerbve97Ngv4h4vHjbta1m36HqMPcfKkkcbbbdnj2Xs2t27Wta1r3ve1rWta1hKzta1rWs28b7D1R6RyXcfG28fu2DirWqWy9m2+j7N4+o7rskq+E+gw/KfmrQjq72eyVaVrWta1rVYkkvjQCrWta1rRJJeRJO4w/KfkjGu/GdIwq9n0drWu3jxLFWtaUpSta1rWta1rWtUkqrs/hS3fyH4xleiwZXjOkdHhpVebbbtZ2btZttttsSdrWs37qtQCOx3Xi22+x+MZb1VePh4uLi4uOlUl0f2pKtaiFBCqW57y80kujbbfwjZ3E18iVKcfHx8fFxcXFx8XHxcXHx8fHx8fHx8fHx8fHx8dKUrWqWzxtvHuezJwfAqpfKNqHScf9EZ2H8Mdm3+uBQ2MTocVx/pH+gT/AIG1mkv1wxvZjYg6J/y/jrlH+sf6vyRq2/Yu3Jyclwa0WP8AYA4CDbHaz6I6X45/zfi8Ajh1Pyfyvyx/q/I5+bls38rdjqc3P+R+R+Tz8tkNLhGlSvV7tv6H8jdrMFsSta3lU6fDwcB/zfjfifi/jfjfj8PHVJdUlWnHw/j/AI34343434/4/DxU8G7Ws3azb+gn5227WsJWtazdrWBx/oF3ezbta1rWbtb6mS/reNt3vcTvdtu1rWta1rNttt48bbbbbbbbbbta1r2s223svpJ/SDdt2te973ta1rWta1rWve972ta1r2te9r3ve972vezbbf6An6n6PzbbdrWte1rWta9rWta1rWtZt7v9QT9a+hJt+a/ck/yg/VEv92l/An9qli/hzsv3z/fH5h+sH8oP1g7nB+4H/AAYNq1pX+7dr2v/AOgP/8QAMBEAAgIBAgUDAwMDBQAAAAAAAAECERAgIQMSQFFgMDFQIkFhE3CABKCxQnGQkbD/2gAIAQMBAz8A/ttX/Y6rKyhCELuIiRIkRCEIiRIkSJEiREIWXh+OxI4ZIkMZIY+w+xIkSJEyZMmSJEiRIlljGMkh+MIihEiQ0N5ZMkMiRIEBYQhCEIWhCFiBBkRDJDGNZeheINliWGSYyJGJBCREWWP0nqYx4QiImITw0SWhlYvwdLS1iUhiIxwvhViImNamX4HQ3pbIoURCQsP4hCZY1oXgVF6W8V8nZybaKL8D2OZiXy176a8DtlL5WmWjY38B21Uzb5bbwqi0U+mWELKHhdLt4XsW+lsbEQOGjho4bOGMkNFeaIUfbCF2IkWQRFH4xZfmvL74XcR+T8n5x+fJmi/P7/gg/PokcoXnzGP9jX/wIvz+RIfk1ldIiJHFdFWYoixDXh9dK+qSwmv4l2/2Bvz2/wBgKRb/AH/srz2yv4AfV19DY/S28V+rqeQv21JCYvR28sv3FEvQn7Emuj3N/Jm9MYlrbo9z6vJL2yhdTsfT5Dyo3ykiN9Ptn6fldzfH0/BvSol6ORNm7n0+2fp+V3NzY+n4NMvQ3p5ZKPc5IqBWuvX2NzY+nxlRWxzFRs2vFIvFYp0fpqz9b+pfEfshybffDQx5ovo6LxfQbfI2V0b+5Z9NHKqKOfRZbs5VQuDFR/7KVlCYhZtlLo7OUvodvB0hIvFaKVH6/Gcn7I/Ud6qe6OGlvEh0dRFBHMzl8YpDli9NKkcsP019z9PbWiPR1EbKL8XWnlRzzzz8T/Y55PidZ9JZQ/FokUXotoqUsu3E5V09It6PpKL8AoYx60xCw8tYSEP2srYpaqVHI7E0W6KKXT7afp+X29RCFrYxjGSJDj7kZCYhJXZbv0LHHYp3rovpKRaLWK8DsoYxMiIRQ8piWZRJHMty36Na+Tcvo2PwmxCFiQ1mJEj2FLLKOd7HKtNlaKWq9uipYQtVF+BUPRJD9Kx1sid7on2JHOhRjRawkV7FK2c7rFDH1tleBWbG5YmJnEXt6bT2O4kjmYonPKihCkRXubbZsY+tr46i+leawpEZe4vsSQ8yoVkn9hpewxja3Le5yqkXuNEmUjfNdM2MkSGMdGwhZY/AVpaJROb3FIRWK4dMjw1bG/sMkM5mbbFu2WthlGxv1FCFlCFRth5Y/CaxzDJnca3RL/UKbKHFbDk99O2a6Xb0dvWQvA1EUiLQvsKQ4vCQtdF/GPD+c5suj6RoZZWlG3mXKWimLlwtbHzH0+TP1ZRG/QYiLPqWUIQux+B4WpC0vS2SJDGMeWMaRaGMYxj0PLH8+x+ioiZTRTwxjH3PyK/QeiJEWi2VqQhCELlwhCEIQhCFlfFvDyxjGMeULH5EIQiJFlvCEIWGjdmyG5W0K9SNxtDGhjyhP0GziI4qJEsoQhEREfYS3EIiREIQhCEIY/ikIWWMYxjJEhj7D7YeGPCxQxj7jwj3w1G7FXufnF6ENjGSJZdew2/YiR1JCIkSLIECJEiRIkSInsIQiJEiRIkRESIhfIseuPYiR7ESBAgR7aUIQs38EyQxjZSyyRIl5q9FM21Pwhjwxj0vDHh4Y/gNvB0LSsIQhCFpWEL4Tbz/AHNv2A2/h+hYQhfObeAsYxjH/DSvk7yxj6BC9Jj8geEJiEPoH6MiXpsfjqERI5YxoYxjGL4N4Yx/Pp9MhCERIiEL0WMfpoQhCEIWlfPpiJRO4n7HY7+dMSxGXuL7HEj7M4sfdHdHD+7IvwW/mUyDI/YmvZnGRxY+6H90Q+5wn7Mg/Zkfj1oREWJEhvwNEX9jh9iB+Sa9mcZHGOKvdD+6H2PwQIHD7kO5BkRdQhEF9yHcgQEIl2J9jis4rJfdiEISy/DURZDscPsQIC7i7j7n5H3JdziI4qOKcY4xxjjnHOOcc45xzjnHOP3/AMHH7/4OKcQl3Jdz8n5IkSBAiR8VX/itf//Z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750515" y="1635862"/>
            <a:ext cx="1371600" cy="1371600"/>
          </a:xfrm>
          <a:prstGeom prst="ellipse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430169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Engaging in activities that provide meaning and purpose can contribute to the resilience and well-being of older individuals facing diseases.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654045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personal aspirations and goals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4928365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4" name="Image 2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QIAAwQFBgcI/8QAGgEBAQEBAQEBAAAAAAAAAAAAAAECAwQFBv/aAAwDAQACEAMQAAAA+W+jgahAkISJAoCwsuXO3XsduVtyQhAQlQhCEIQujVbuNyaVuHLAhIMEAQhyJKKlCEgSBAANABBCQAVAEBKaEQgQEFEqqzMmGXBZkRCVEAQkBZCQmdcLl1SNGstTBuTBtkkGthCEICQEBbCEAAiiAAkoSKLDEqBCCJAAAWazyxrtdeL6yywJCECQBCFpsOjW6NBYrhGg0Q0ciMSmhhpCMG0hIGIpSAIAgALLACASgLEUC1IAKBCEAQAiV1mTn281nKi0QkZlpBIFpzrgcu17L3LWG1oJEIbYEhCWLkCAqLCAAQEoASWAQUQkIQhIWALNVS1L3evK3UISRKBCEIE2HROhWhbRoKsjEGCMHJrDThghlYNEMGCGoqioFBCaDIkRlkDUAIBJQssFLJAUASgBAEFqCohTZkOUmCxLDTRA0BY5fPrgxbbmxZY1SQkGtJCEICQABaCBAkUElBIDQZgKJCEIQGSgmlXLL2t89fTDLAkJAIQat51DZVo4VYMFGVmSMMpCNDBoiRTVUVKiCiFZBGGQhAQUURUEBYAZpq4uNBogwAUKAAEFILLBagoEqtyM8qzn3ICFIAqa87x6Wo9MhJaZCNbAkAQWQC2wVIrIVACSyABoMwlRIsIQECFUS0y36drtxYiQk1CEGOkdU01YEYYIRgo6lDk1rESkyrnQUY0GhdEXl6vBUwSUc0VFiS2SKAhEChBQESiqDJZkEgGldprRZoAsACSqCgEUELZVZis47ObUIZJakcLl1oLKaQ2mQqbGqSyyCikyFoAQEjTRsFAkoCKSaCSyJFhCAgQqrLnl7/flouWtksAhiLtOubKcIRghGGRkI00yUViMoxrjabFtGlMpDBpoYKmWUywhCJIAALLkIFCiZlqgQAAAFYrOfZilBuTpKQABCkIooARVr1mk5Nzz7kIVWuTz3hxp6YMho2NLAWACgCzMgLQABEZSAkoAgURCVCEiVAQIQWDdd/vxeiTKALl6xvW0YYIxBgo6kZM5zik1p0V2jZrDQbWgq0rUYYg0G0kCQhFiQBAQLZAAkJapGQoQC0pIVBVdnPrkUsnWl2qAAgEFsAtKAqrnXHKuRZF5eLz8dLAoSEIAFQgoIlBZAIAAZWqIEDUgIFk0uuZWSwhAAhYWNfR1+vNkKzKGxewugYIRgjJEYYLXNMKazrS6rGDk6kaGtMNKZWohUxZFxfLatsrQ4Q0YhEWlkrpCnVpSopoVEChAskWlRQCoBCq542nPOpHStmaCEFsrpQCiWc9nl6wLOfjfNzooVYgFFSAAgEVYoBAIABJTTJALIWyQJRvJICWSwkAEIvQ6Z6vTBkgbehHUltGUhChCMEZOYYjrHSV4cKsOGUjUYaVs3WaZrTGia1FsplMQgxCEJAqCgBEp4csgpm1MdmTTFWPUWxQKEVAKJSyILXFs556EuWZEa1EzXItAtVs825w6zz5edjoQgIAAsQUBEVREJAtACAkM01koBlUBCaySAFlkRQSFOl0z1N84pOivSLM0ozRZYYJBjGco650R5WHRmmGhgqZdeddCXoc70s21TKCsTUChIoAEAQhg1IYceGAAFKAA0ElmCznanL1KdwIsLYiqiUsJZTXnU7K7ZSrw613OLUABCq55OsctObnpJYAgACggAiUEVYDNFQBBUKtIVFSVQEDrJIQAoJZAJL0umOn1w2btOotg2aQjIRkgV5ATtjqw8rjDQ4bdWNdfnepndyiUEIMPDDhGiEqEISIQhAQAUAUIJAkGCQhAJzNTidM4dQWIKVipWLYtedO4aFbJl0tYdYxpEFVrj3z4Kc3OgCA0AVIDIFlAIFRQglgKMFYQUkgqKCKAXLEIQACADL0d46+82x1ltVlbIjobDLApxF3J0lYdWkdWVxjbjXouW+pnchVFAgAgIQJAkGgDEIShECCpBJBqQwoxBggCQASM8rbzfTNGoiViIglii1wzvq2Tq8bmvO7wLAilWs+bZ5c0AEmlAADMVUEsUUYIEKiSAugBACUSQFslhTrLQ1EhCECHLfvPZ646EuuacIVtRmQpyi82rE6VrQ8MMOrF2L6fj07uOkVQEAQhFiQhKJCRCEIQhCEGISIMQhAkCQJCEIQhDMnk+2MW8oVpWILSpyq640tkrLsl5e8YdZkKJrPnE5EsQElWpKAVAyRooJBaFUgIBAQKAAEyALQV2QJCQwQqUlb7nv8AXn0pq3OjRGy0XIoKc0pxLe7cyaaHGHHXRi+28/bfnZpZFUVCECQhCEDBBEJpMoQlQkQhA1BiACQgSEIQhCAFJFGp4vvzpsRKhBaRM9aSyGmml2S5d54+sQFKz5aznSwiSWUQgABZKLBCpFCqKSAAihARRABICnQhIEISEDG3U9R35b8aeVlhalqACwUxy9C5ZWGzWHV5Pd+b0dDG5UDlCVBSEIQgxCECQhCEIQJCEIQJCEIQhCEIQACAFCeb68+J0yhUIi0tgGleHWS6pqjWOP0xIllaeMuVVpZZJYBFIKBVJLFUEKSlASZVqAgUFiAACkISJAqSIVMPZ7bvy1zTSmUmhl7BKCKUoi+mVh8mVjq89e48/oEsoDByNQhCEIQYhCEIQhCBIQhCEIQhCEIQhCAIIAYgpDgdefB65SKkrFslCGlcZppb5ce+fP1gKLORc8EBCSxIoFAgAAVYolApBUCgECpAkCwALVSgIQIyRSQaWEPWduXaoqc6MarkU0LEtdEGhqaGmmGruct+v83ogKhCBGDEIQhCDBIQhCEIQhCEIQhCEIQgCEFFIQhCEIeP74x6xWVWICEELVtVoZd8vm+vKILM55S5QBABlAAIAKBUgACgmwgkCiwNRBKtAkCFpSiUWGVkKQNQMpIbN49z0zbKZTF9OBARYUpbDjwzTDVpw9/5fSzQIQhCEghCEhBiECQhCEIQhCEIQhCAIQQgRSEIQhAnB6Y4nXKSJbUyliSxXlsCoTbNc/eOdrkLazzFzmSKCEACIQAoEDQQAFBNCwQFFgmhYsBAqyhkNCizFWABVBUHzIpIne6Y9dowYi9OXBcsEUzKhuR1aHhlJ3ePT1nHsssqEIQhCECQYgYgxCEIQIAEIQhCEIQBBSEIQhCBFOFvPI64S5QRakkrKVgURd8ZtZ43TmFqTzdzlSEAQhCAAAABaVQTIAFFAoRFiBQABJQAWUkUkSVEAMxFSjDW9/efX3LEpo7GNcrcZCqFBWbC3MYdSMvW5dPU8e10sIQhCEIEhCDAUyQhCEGIAhCEIQhCEIKQhCEIE5+pw+mc9i3KW1ixFtliVINFy7M1yN45O+crEnAZoqEIQhCEIAAACgFFpQCgAoygALAAQKEjVMpkNpDmS2USFCWI0ktFbD2Ws7iDR15vFZVY0oKYpRq12W5rDDLZm97l07fPpdKFlSIQgSEIFYSSEIQgxCEIQhBSEIQgxCBAV2c7TlazRuIKiqIKsoStK7EXo5ulPNdOebcqTjJzLIgIQhAkIQgAIBbQiiyilBAIKCgQiiASUAFrNim1gpJZRCCMsQKxlq0allz6C69ElzMro896c75m8i4aWLUlVPLoS0dWDK8dTHTp8tdGasmoQgSECBSSSEIQgxCEIQUhCEIQgxDPZi1MO2OxUlgzYpV4JXZRZVYp1MW+Xh9efM3imzlHKEsKAhCEIFJUSBUAsAIABVAoFUkKQgAWxFIjywJzMdIEMHQBCAzZQNSCbNZyxKsPRV6PWddhjrY3Znpj3jIllkWQixHWyLRxlaDNbct2da861ZuhTmwhAk0kSCAlSIQhCRKIAgsqM9Z9M9mWqrBZCStK2bZRsQpKLErVJsza7OL0xg1jFZzDnolBIQgCEJRCFChIsSJFAoBRRQKpARKIRiIVOb0462ddrOvjuxCSiQIxWZsiEg1mrWc80VMyVlnY1n0GnYRl351uxtYyazlqxGWRFA0PD2vDytTUYbNvL5bpbJbJbIeHDKVlkgIKSlFpIr0qK0ptFRASUjDSuhgW1pVpShNcmiaS552pzN4wazzE56UVIFKBAAhCIbSFGCjDBQkABFFVSCrEISUZdmNdaXrY31sa7Gd9SaeUC1+X/T54NoQQRqVmqWmaMhIdDWcVTJrojBIhssTsWdeuvc6l2y7efSZsrLZRazJGlZTDyspGghUhCpSWkJJCsIQkS2BgrCQwQw1GCqi3NYioly6JLRVp1nBrHPsx7zkk5lmNVuYACqKgAQgQ1BgowyOMFkrEYgQEFlsm+lm9TGupnfWzrq51plUUFoAi0gtfmn0cDRCio9RGgNVwkqEk6e5zpohJRkKshsIyFYm2zq10bOqztXdnenGjNNnRsSqlCLI1M00hDNGDRUwQkUkIRZBskEhCVBYFgmpVklq2DQBbnLWTUw3Ge5zVmspZUCZrcahmKBVAEBCEDYVIUZGLCxLEth6I2bszrpZ30M66WN9POtsFpbQBAqiguUtVFERKSvzr35S5KGx5RNNKRgkCl6PZhmqxVWwwRlIUKNYRlZGr02+HV15ZOhm75rU1dneiXRnd81arTRgqYKywQFlAiSWRCWwiEI0MrEUBhSWImazPqZUzXOezLZRINRhRVCCgAznPlbWYSUUsgWAshJWLEe5sV6sR8t+ddLN6ed9LG+jjXQm2BKLQgoItqyLookLYii5Qr1M9mVMupls+ObxZqHFE0wVIRgksazqpgJLAEK5UsQQhBkYgxv1PV9PHfeZQy1rUt81dndqurw7VsrTbTTK6vmstqsNEGgigK1VUEhapsqsdlRbFKkqpERKymzOoLqshECrUFAtScsusEolKwulaWvWHssubV0xuzd/PXRm+nnXcxq2UNAgAUBKEi2qiC0qLc1VmrNc5rM+pmszXKVWmQxL4uyZ6GCEIQjhBc3p0NMEpkClWSEoyQgFUUgE7e+foenjkhIQK1NHN0NMpDElioXTRaaHVwjSqV26Iik41lcQKusqlNGV1QiwCIIIlNZ6rLhhQAIAVGzu6Xq56a2roCVryI5+Ncfrxmp6dejCxFWyq5Wutz37blsTQoQloRRblCnUz1nZzamfWaCi5Uz1irBGKzFZhXJKsC0StKwxEKkccNBOizVbkj0x5iO9byWb7KGhIRgqxAl1nf35Nm+JDKQIVKpnVK6FikaHGUtaM6MFYsCQoNCtEl52rgSBV5ZFWpYu2SAUICAFRKpSsepCIl0AF+b3+ffp41Tq55nRbfmXK8nlF59uDpy3W7M3tzNhZDzQsrswV7TGlza9KdTOlNzQUalJVvNaYox1hsxGJMRnBaJVqSKohQKB1MrBGJV6OEdN9ciMsvtTyknfuuFc2iLEIwRiBXez3d8XvM2WMvLGIFoirFvUywkG6CW51ZLFiwhAmVdgVzRxakFXCVWodZAACRQACIJQjTVkiClZvx19Fy9GOvOdOORz9k30ud3Z1ZK01nryG3rMz5R0z9d57tgMpqVFNUWc6y5M+s0i3Oa3GY7nHZjTDWakRZVVRRQCqBQQJQAArTI00RqYJ0EZYy9aLOLm55oSCosDZbK6Oa6gpIK9EsmtOsBIAsubGb7z33NtzUMtkoiBuoGS6bMoWASEKVdblieatWCrjxXVR0UuCAgCCoy2S3G/OtcrqpdN3Y68jfKM87eeBrnul7NbM714u/Gtk15vetuc8bee8lGpQVaiWVyZVMnK1yyWZLclIgpZQKoRRFWFAqABNClBAgAFUCNMyR1YJpOwpFHZlCXGtQTOnNlKXL0TeRcKVwasOlDzXQ1kUCCkEszxpvPp3ldc2qwAAiUWrZTlCEI0EyruC1xUw3RHhoSkLDVcyGCpCQ6OddCaMuiLFQ1Z6VzXD68dLClB5PWcW8rGya7MdWa38+iN+e3hd84zmmlWq5zW50rs2ZmXfN7FUZLSqBUAqqqghQKpBZQKAAsqqEBU2WWHlNMenzr0Oeixm1nHrGtsyiQBKLPF3HYt6EsWEM0mKwGiNtCa6A2sgkKSlKcok1LLnY59Fk2AYkstdXzSKKhUrWIamsCcRSFWIKQ6LK2pIEZXGWLplkXjS9fHXdnp5jrxxdOIhUSOPSVWlShZL7Xn162evK1noy7ct8ULkqlKNZyamTWOfrLOfH1lbBKoFBJVpZFVRQKooBYUAqilFyValI6sjKa+x+b0dLOxL53rx3XWrOjEJAPPdOfG6c7VfNYCgRMCU6XxpTMaZu7fMAAAEVwthpkWzoufVsDMWEItmbABIRZWKNzSR5mgQIBVSO1cqKJS1C3J1hAzXSzv1nP0eZ1x43XirKiiLxw2KiqkqHrsdvXc+vITjXNepcdea7EtNVIliWV2Yt8/Oa45xQQBRVUFKLCqolLKoglIiLXKsbJeivnxh2mZY60v2zye5rmS+J7+f2PHvUhVki8bePN753WvECrQlIl1gTn2JZltfGte+agFFFK1UFkQoR9Z7TGlFZClWzWCsISJSRQ1rOBWQgoFqVZN+pqkALQiVMrQrLHzv3nD18/WPHdvKtLIoBa4xaRAoUHqeXbdnr4zrx6ya1kXHRaZDIKWzNc8u8sesJSwJoIBLVERCuq1qlWXXG/OuhnXRzroy9PHTpR0hoDX5n9fmdWHsaPcc+3v+PaEPHdvP6rn2pVFvjmXPK641ZPNMpEESsqTPrOS5NkFtmE6ZXNKPbYSlza0SwEFDcw6lx0mEsKzJlZYAhCGWa1nMrkEWKiVKhYnTuTAtgoshLAnouXo9Fz7+E9PjwXJkQWlFrjy3oUBFVfU8+voufXz3Tnytxh5NJtRrlbK2ct5UCWLSCCFc0WtcbMXZnW7PTfm7866E1tmmVaEqWJZVc0VTc5dzJHxXphx6emy9jnptmmAnL3y3Z6CFl2VY1fm25pBSiCFdlFzTrnVbQa60ZXpYphTm6YzeKZx5CIDQs9RmkidPWVSZFXWAIAgjVUPZ5pSsWtEWlIdPWboCggoJGL5v6Hw9fC3y8d280HhwVXVMvJz02ay0yYlrr3efToZ1xt4y1XqZU9BLoY4nTzPYYdQGXvcumvPTZm7c9Ns1rlKrNCxdStKrKSjWM1YdTnWc6zm6mExSZaylCG6eLIa1zQXM3WWrQVTRXtzXZzbc7uzpgiildV3Ge4lzyrevnXblx2Z7KCtINVdLDLbFq0JlLbIJZaz2VMmC56CIhViEAQCmXEbbPMrUBpBTPCHS3nShylsFFkNvoefb13Hv8/7+Xnb5wYmbvm6sb9lz777lIVQBcGs+f1yw6VWAiWHTSSU6zojr511ue8+s8XfL1HH0bLpYWyu5qrLrOG5wWc7U55hrFZjsyirJYEhFABTPK1tmZYttbLiygJKhI6k36CdHxq+V5SAUSzPrlfMdLHQut1zyemMWsdCTr4vRzNkl1yIW2m3DXMOLdYWtBmQaXwlytaQmpjSiDIZYShKFJTUTmLylApWZpQbtZ22WZS1SFUPX0LzeujU8L38ixKuxr03L0dXHXwusd/WdxUiFdI01nn9cses1pRctM9A7M1vl3y6FMvH1iyzRLszqLVZRrOJMOs82zJcU1RNUlaoqSrSCkiJGoQAV50045Ybrm9MdrQ0E1Nepx0k1fnVkrKEFime+fqzD49W915XXjyd8u3zelw25wKrvDLvlRZomgtF52zdk6W3rka81d8JbmjYGRSES2zrIqRlpY1EigFyFyEt85LWlSoVLI02dC5vWAFKzoZ19I83q8P34cXfFV0516vz+yhOL058Lrwt1OLjWvWIQDIWpZculljDJcxsXUb863Lcosskaai1pXYSlqg5Wuea3NLRpXKoqqKKAWFhLpUAhim3LCxNdmssqmKYJ6Gb2Y635tqushQWUXz9qLuffVrp5rr5nmPZctPrz87r5Hk0Y6XOmnPfDvy594rpWa7mu5ea6nH1aZ3wNeP10xW6YrsFiJK1WdWTPcsjTQUApWUMiXW+QaVVAVyyLK6tzbBRba7Gj03H0eqx0+d+jy1Mhr0Hn9N3Pp53twp9HnOROBNatZiRZIogaYayxLS+52yXS9Oaax7NMlsPKzQlqucGsidBN83XPPWdMulJXLUqqoCAhIa6ABTlTTlheydS2L7dkXEm+znT53dnTq0ClTFrhuznt49Gp18p28vczn0XPHnPV8vPrnqx3MunHS9rp8+9W+WXXGkx6ZrmuzSw0dzj7b51Vrxmt8S72AFQVrsvuLpFRmoArspuVQVnXiTWJRLKrlUaOrZZcygGV495x9Sp4jv5mi2W/zex05Pq8um4kS3zuLt3gVIlAWAjDK1zczoNhojozVuuerLs8ul8rStLKy6nC6c7M9sWmPXPm2QoWmq1qVBIWEpSoZoAFTlTblhdcxGp5bTQvVz0351fnTwywlZ7y4vTze14+rr8+/k+/l9Hym++fyfq+RHW/HpunWuY0NbI7XPut5Va5zOuP1541prPcX1txb83bnb6vh99MvP17GillLF1x07jLZZNQiZdZSwCmdc81w1EsKlUkb7NbJqBU519O4eny3Tj57pyKbs9PacPV4Hr507cK4RCcPPTdrEJE0hXERrCtiWs3s7pq+Om6b8c7U7nLpY1IimsVzxN50u3K1nBrngq22gpKYqEWukhLVSkZpRTcnm5txy+5lOMNG6a7+dvndkrDkhNZ43Tyd/l6PX8fT5vtw6mcbdePy/o+Wjqueob0zYY1G3N7nL1C86mDdcTpz5li1bLWyx0JqgsvPoteOvpyc/Z0oKpY9ztYcVCZrBcgW0JUta+emkItUiqF0HTuSEh0cb95w9XhO/lwa5svTx09Zx9PiPR48e+dYEK8fPTo3CxAVBJRrJRhy1Lmd0tsdd06GMNJ3efR5SCpGPpji6mjPfj7zxOnNS+VZaSqqrK4q1UisrKVigSFs5s3YWFusxGV4ePQzeibtxqxWCSLNeTPXtOPuy6wt49PPDx/t+QJRNJNk2TWi8uhjpbnr1ePrTXKvWFjjduWBaWmltIyi9FcqanPXd+Snrx49HUmqrmutGs9XOcWsoBALQpUi0rwpaFRaysMWHYsNNEO9y7em59vn/o8aIy9fHb0/HtxunDXlcWromvnu8Zu3nzLIBCu1mJRlay1Lk2yMdnPXdObHa5bclKCsmpxtTTnrza4nTnXGqWLUVlNU2LC2obFpXRKqUnCOfdWRbY9yysMac69BK03ZjdkNUJePs+fLm309THbm9fN3+ePM+z4fPusaaV0s7ssztVcWTVs12uXol51pfOnP3zoszzVDoWmTQmZN652OrNdDl6uLe3jt76CVIU9VM8TeURUVF0UAClefLhWlalBbFp0LHAFPXeb16rfB9/Gy6Je5jr3uXfndON7NFlBQnnZvu75+W1zUICsa5lpCjpdZtkY7eOtV5mtCEWxYRabKS3PV2uVrOeN0qlZWVVXVVVFCYJqqkVywvxeRa5dctY0rU5tzru50Jt5XlZljXfJ3cdduPXg3x6mccv0/Ip6ed8az6rQpzLqmbzrYWx0GdKWiw5tnWgytUuiLoZcyLoZ6/Ntz6o38/30NpkrO6y9zg1KWQi0qyALbll51S0FQCGzN7GaCL6zh6efvnzOvLVmtK011MdeD04czfLLrIWGDl1+hTXl98uJrBAVWPZAkGLrNcmia7eOi2WGqXZlYsAZ6y6nKueRVFLJ1ZVKitehnpfNPLbLarS3GuLpXmnzfgXt8lsXXJsaGpl7eN6pp2nyeVi686d+LpY9no+Xow749vPm5Hp+TdnrVrDZ1zenDBemadaJcyxbC9mxNM1WaZnoJsbMudVWS786x2HU3YnQx65N83XT5/rfVKrnWz3pOFvCMgZrRnoxl1mpKjMIuYQZaqvzr02Ktq5vqMduDrnn3izNNA6/Pty98eV0447EAcTHT6IpjyO+WSwFVPUSKUiWlxol1512c7YZbBiSyEFrxvXllspNMnclQrL879j5/XpmmhZc2pnsrM5WcvTNc/P/AEeSyriWPDU8voM7Zt8nldbpNTh6POue6rudfnnN6Pjy8iVstN4dcuXq0zaunObrmgrpF2TVlx05z22XZuqbhdjezPVLzz6xox10zo82iy6+cXvr0rspZ9cnB1zruTNaZsTWZHuUuaFsXEZjEFepnWKu/kbbMa9Njv5fr581y6mSV3OPop1jjdeGOylFri8t+x07GN4bnyvTlWVDVLkrCJZGkyVqxv1uOoAoQWLYtVxXXlt8qF1R2YcrENWOntfN7NOd4cbrm/H+jj5zpyBrMZTZztZo6+e1L6Eyytbdl6GbVppXh4vjtzktzv5+zzHfzfQODyXv/OXZWS6c96rOZZjt6Lntx28p0nOz6c7osRrtTOjXL0E56s2m5rnXbm9Hn2zb46cdNePUFz64JZrz2S685e3m9XVc57PQxl1yyWNLfOmWTozbS11Vk+pWUFFQvlrNQo2dehx18R38lGoYdLl7vH06l8n18yXIKzjY6ejufR56LHI6c+BcV1LChWRLHjWX1qxrmanPFqNJm5xBSyzenWTRKVgohs59Paef17ZTCWfOet89vkDr28+XlpguU7ee1L6WRhrdEegzutppWhi09bz5cbTpY9Hn+3m9hjh5n1fF1TV03h1nLd4Z2knoc41zHld3jZ9lDrkXfHXc92uXrOTRN8vfkyz2XrczszOjz9OTXOjeKiWdfj6Gz1r10+WdN9wzJ0ZNuufL1hpsLizPacPZxcejJh0bju9MJZnqpKbFscqAlJ0Z08T38S2weS5evy69jHfyvby83eN0aDzfPr3d8+lN35os8/rHM1mWFIsO3jeV02M33G3F5Os10i8kwgrooqb01zV6tK1kAKaOfT2HD2bcqNYot8Nb5/typjZNYJeFJ2955Pbz2JqsqkZWrZnXcm6ZXVgwU9XnhxL01zpLzu38/hd/n13bsLLhz6s09DzF946tc+W6Zs99l46Ovz+/y7vnvpnS1zqsz57Vz0WSdJnQhmaLL5vOZ7Oti9TPpM6fNOvTWVMlPQ3PH1gyqVS+s8/s895vZxPN7PZ+r5nR7Zm5jTowtnndTnWegxVEtGp4/r5BbBi6Ohjfo+Xp8t183J6c7Ia54fPt298tM12M9K5F1nzWsVXLUCTXe5dvikvprr6rrk8zwN4SwLjUy4qvRTSzcaQw1ryqKbsdPa+b2608V6/Lqxvgcu3A78unnVjWPmqzvn9Mcz0eS2zWlCtI1dKa6GdhWh1EOx6ycPOuzXfbxnhej5nF3xqnTTZilpnorzo2FCPrj6LfgwXnwc+6Tftc3s4u3FpejLO1ubpS5lkhtjPrlytZwV1HP0HP1SdPD77Y9JM0V6qY4nTm00sVS+t4ezyXD0+L59/R9PN9A68rbKqyRtrNURYzWbJrkdOXnOvmVqDFkXZvrufq5F5ea68GSyzic+3b3xVe/joFWzn3PFuDqAEvrOXo+LZvt7fba4tXF1zvQtcmjLzU9nGSS3Tz9vUkuTJa8oFN+Ovs/N7N8G5Sa+e9pyunHnZ6dDO9fHrwLnD055PX4rZNdmeGGt6s1pzWaaGUFjHbvl52PVl1r12J43v8zk7zRjtp1zzy5890BZFa49brwecvXva8fYz10Y67OfTXO3n3e+8c07U49HTc9bOmXm3j6PO8+8cu8+fW+49Hy9Nmevlt9vO7XyZLPWTPG6ciVy15163h7NGdBo2CSaYbni9OdSAgIeX1WOnlu3Hkb4qoCOXR6bj64nkOvlt1nTJwMde/041S7J00ZqKLOLrnluQLXUx19HnpmZDL6nKudaGXiUF5p7iTIllnmTZdMMjSwU6GOvs/N7N8Y83HNeH9PPJ141cenQnTycnTri751+ny2ya0z00rV1c3TNFowyguYyb4dTl6Ofue35PB+n5vMtozrZrnmm8069q+SidObrrc492+Xy99n0meHqc9BtzXntxnTzs9HW6eHJx+l2HLXNNcc7p5vRcvRj1jl6zkXVcep4+i+duDe3i9tiY9T1mZyOnCLWJnp67z+u+WVCCpUcfpz5u8qklK7sa9Fjp43t5sWuYtQhYXR2uXfo56eQ7eRd4uk4XPr3unFGpN9POlUFVxxLhLAst3Y1uOjLGeNqFmNc6ml550WKR0FutohhwiHTx19h5vZ0F4MlJ5DtjF157ue+LLnxpOmbN45nbzWmozo0rV05ds0s04VCXzOHXDsc/Rzek9vweH9XzubZUdvXk4c70Tf0zPm5PTy+W1325t2e3m56/qGPH3M738vVFouPP9+Hm8e3Z1+fyb26jzer5d+X18iuvd83tzdOfOMmtNM+r49tGe/GvTwXTW2Zx6etk5XTiitJnz09Xx9VimWJJRQpUESlQWciOecztwvuBaCDxdHQx072PR5Tt5cW+LRxcde5vkrVEvdzsCoTnazztZkuaXrS9U1Cyc6lucd1QKY5O7ZSlpz61klkrhFOpjr6/zezoStKsvgPRy4nXjuzrlmAFZUy9vPYXlKPDW647OelAysCV0z683T59s29el5PL9/n8LUzrdeOSdkm77zsNR0lsa5WO3vt/J3RVrJXbx9PJ6TzuPXt7/AC/JZ9u9y7Dl2JdvPtrz0r3OUue2yT1vHtoz2496/P8AprbM49vX5xyumKzTlhmvYcPY4g1GJBAShZXSSpLjmfNenzhgWgkWlubdNem5+nh9PPy+nnMcPPXvb5Ca5svemmECKc1Fb1y7iwskFqWWxVK5KVOkikOec3Ux75HOiMA6eOvsPN7OhK0oX5v6OPN68rc65kcwMmEs9HntS4qR5WLl7k3TKRpYAXXn043snS6yjfh8n05VNMi53ZOuuXQWJsvLX18fB5/Q9D2+R1c9Jz20bJ289rpozV1jA6XR0ZOmxnbMl7PO1aZrYeg5dNWO/Evbwe7p1nDZ7XOeR0wi6sufL7Lh7Glq1nn9ONV28hQLfFkuqaOdcM8Trn2O3GIBaJbm2Dr6Hl6Muscrr5JHAx27/Tis1zpraukGdMlrdk28pQwKJCmuniszFFKAELTxwOnPldeVkhGiL1MdfXcPX0saMCPI3oqyFlqgWrJ83+p8i0ukCMMti9fO0UjKIk0d+ZJfTc+/m9c/WXy+V7/PwTrfN6HYY6LLYmy8q5Gub+/lyb83Hz2saLPpuXd520yct1rl1HQmNLFDbM6WefrWfK259Xy76cdvM69HkdH3jDHuZnjdMoa45svtPN7ZTscvry8Ux0MzEVy++dd8Utxrmax4/t59MFAoposV5WXr8uuhrhdvELPP8+3oOnFZea1ol3qs0Y0TV82w0ssCkidbG82+a0UCAlLFB1ufTzPTn5rpmpno3m0pXrY6et4+vpYpgCykiwkkCn5/+j4LacWRqYMvbaE0YikC6HDJeHtOXt+a7z9l44+efQ+Ffm6s9EnfDnvVnpuvPq3zVpinTkbt3XxMzm1jSnYwbn78GfTepl1xpcogatYdOfdZU33HqeHrtnTxOvRxqr3KJPYufI3AapObN+083rivrOPfLjOdeYKaa9POtqUNlvm3Hj+/l0ykJB5XHU5bM76jr5rp5aNc+Fjr3N8xLQsl6CjOtMtjWhqzNYFQgI7nPeLpz8dced6Y3Zue8stlM6fTcb7PPv5Xry5nTn5067NyZM77DXsOXdlgEkgSAoAVT5D6fLbTwiEamXqy3SmUtQC6pz9njyeee7zes/TON8z7/wA9rzzubXHfn3dM673PrSXS8Hv5eNj14J15Ldlzaxps7Odhu2SyXSnWnPHY0u1mHOtz3O2Ztx6NXPv5DfqQy7ljPo3Pm6A05nNmva+f2SrNZMWxNIgAIlKvnpzdY8Z382qGGCtstgQyvL2sd+Hvhi3x4GOnb3hVEVHTaWXRLdNaJt4NGIQWPQ53zWPm3o8yZvc5dPLeny47inHf6vz6+i59/E9uXN3yy2edm+5eeklLnbZsogGI1IAYh5/rysHtEyAjW3nbmqpoxFAY91PF5rXXTj0YMvW9Plcrv8zVOrzrTneawp1LdWZ5zrx42fZjx15Tpnb0R6Hfm7MlbGcDXVyewKZOnNKzi1i1WnTylz2Of0PJXv1jnp1GNusZqCXJzs9Pb+b2C543TMFsgFCLKiaF7eN49Z8514aBoBBRQFsFrqcu+TXLndePBx19DrAhbK83TaYDWmXRNPKQrCJJe9Nc6Y+R+ry42EqssuVz2+v8uvb59vA9eXG3y5dm9OdHRoVllCShFa3LWKQkShZYWWiZUI1rx2lk2YhFWO/njn15+tn3+AZ+y8pw/V8TJvg83aZRW31KbnJnrgz3zOnKnTLN9LXP0t8ftfP6eb28/LvIN6psF+dbZ0y3ngvPoTajZ34rc73P6fnbbawr6O8arkUopTNeg8vtbeeRrJqReVwFRAdRepnXmdZ4PXhYliEKmXpDDjy38e7Rzu3HgR6LWQqpI72d4KwabsauldWCpFRpelLQkFAklFgjN0x1sdfnnXlg6cpcA5mdU06EhKkqjrSSBQiFu5bFoUqowyk3rtmpLBmmyhX08fQ5+i2bmXpunzcnX59uOnP7cdOOnmtL7N5kx6MM7UtcqbRvo3HoL5u3M6EXKNVtac6Bcue55tzQvVl4tlU9VfP2NbzdZ5h6S8luDdUAK5fa+X20anO1iDnRzeboEQial6M1zbPGdeDpdYQymXohHLJMPH0Jna9eXLZ9D0wBTRl0c2i65enRzu6aeR5YhpFidrHTl9OeiBLrzclmbWVyu3pcPmffjTrm1xUsmsEaqtRBihaxzERVgKZOp0lkWDFdiw6ksjstGaWWDqLL7nnzn6/HbxFz9U4a8r7fi5d8ts5lnm3ptYvm8Oe+Wd860Llb6Tn3Lz6+J0MzRnvmuKdZ6fPvZnpz9+fJvHLRbbDzsegz9LmTpUvOucFnpd8mmTKq5bca6sdGFEVRRRUQSxFtKyy5sS6jIQzXRGHLI52OrY6TWeHrHpN84LloNMljXIu+hNXSvBl6eWDeaKEom9kl0NQALahlk8j25eY1jTea2MPAmudLr1NCKVjBVQBhVBNR6sHySqFeLSw6U1esUhgQyjXIR6fHTw2s/WeF+ce35lF59G8Otc35VsZHXPnu5RbznTqzHby3ybsdejy9nM6ebLvm8m7Ho051y9+fL0547OVbZz9eJ7Ljns89c+sel1yEhlZc9vCXLNiBZFAosQDSwo0vWsfWbNTRmEIZemMOPCy58de614a8/Qb5yK61S9LOUb4urXL5qVk2y+yXNcxq1fH6zytwwYBJZYqOu+4xXOi5llQsqHOzTppSwYpFVxJrFm9DeItJYW048l7RSCUkvWmoMpIQeZwb593n0tzeKfSOefD+n52i56rXR561TdFJm2zaNUTpujXFyYevm1Y206cnr5cuosztxvr474t+fnavmdXoY+hzbUMRiq28u1cSWFhyrULprmef0GXPYbApUwUVVlrMNne7cjrGlGCNL0jqZ6asbdWJDKjNapZWhStmLcuRrmokltui4stumrJVswUhuVIqrOlSLqcG55WsWXFpWNAVVwZbdQJWRbFBVNZca6XTmFzBCMWBqChlK9BerAgrK0Y16PnrZNGXq50tasnskohiBAEJCWlJmHStyr3w53Tzc3fHJqdHLbLnl8pt1c+3hTtosxVjMNnZ1y2TMUmc5S3mhoeX1bdGQt2JIjUDNNDVg6csm+ODeNSOMGXplvPtZmutiNNWqthCCCLEpUAAWCKwUlZLHtqRTpSlqmzm3NFmNOSzhLenKS1WOkVpcUr3OxCti2pStWN5prdvmLM7RIQKWF1lKiUhXu516bG+jjUl6+d7MaNsGowbmRFkMjECEgSIbZIwINJefJ6+Tn9PJqZznmtTo59/HvVygzVkSi49DebSghwhLdUaZvr8PT289MPH0Jz6CwCipXYllvSZ+/j5u+XP3jQloYK9MI0rBi3O7mgtcKytNLLFlSuNm6Ra3WYoioZ7BqSyrN9FNIZ7MFlVmOzmXKTOrWarKZQAgZeYvec4y13ptzr4fy+nGvu/RwTXOubJCECMjhEUHvufT2vm9MrzSGvV50AtMyVKKsRlMjJBmoyxCEGSEIEhTeXnvR87z+uW2e/kt0VQNWeTFXTvPexFJzFwqxaaV6vn9Pf0KwJAjEAQ5Z5zfHn752GgIZepBpwkATNolztbbEFWmzNGY5iki9WkQyvJfbVZSCXvSpLlsw3NdZLKby1WYJd+soGiGFl5svrb426fH8Xz+31b6Kk8D5fXkt93388uamiQhCBkg9j2tHRt975vT3+fRzwtl8e2lKsFPMay9vRzdk1cPMkdqMMRYQKQhAkIKzxN48V1wupm0zyWVTCXHcuCQyHNasKhzUvb4envEWVAEAQUhzU85vlzt82NQ0PZ0mjDjEIA4UXtYFtoyulq+VisWzLLpWIww52qtps3sxWuasWoklDM3yhyZrp6wg8pJYJVl6t8e7p8fyfP73UdnXzvm9NdvV6+fmb5s2SEIEYhCC11GRL7jj6vWcezR5a55Fn0CW2OJZ5PedFdKXr41vlvh0YYixCQhAECQASS4OnPwfbhzOkrhzOda89DMKV5qlSUBNR2+Pp7ooqqKBmKFWRa46cvfPl6w9aS5HXpDQ4xCEOEdpeE0gQqCSUkke60yomcylNdCiXy9LOkTNZj1AZUz65XMcnHXpdOaHRmu7z6aJtlvy0Xlw+/xvOvp6na/N25ca9OTzZ9836ZaCWpbaZVSorEFOjY6mX1nPt7vzd2t4zHkT6HGivI6nh7n0q7Je5NdXOr4dCoZixYCAKKEAKACQ+uflenLzPbGey+56LmStcSlZEMlVmuN/H0+gpEIBACgJUMknF3jmb5xbDbY0dLNNWDEIQ4Z2lxnHatCrREwmUKG2QQUY2UDRnW+VFy6xlqGZmu87NZ4+OnS1kHqsdNfHqSrRSBNStZjTIZKz2yOD28+ir4IGhAKhZFIrF9MjV6Dj3+icO1s1kZ8DXvU6B5Wz53qept2y+lxernREVUABBYUI1qxSlKYLcSdyzuFszzNZ8L35N087FS4lZWlKBcdlJrl6XHv2aooDI6xEEJUjAY+nPnXnnaZNRevQyarBwEAcU7Kw8y1rh5WWGKzkSSxyKyBe3LlsrrTLpWus6UkM6dS8xZ53n16G+d9jLpjQXrdK03pms2aBRBJpLJHlPV5dazIAlAACKJRC1E12Gxl62On0rzenVnSp86ufVHoJeFqfLdTuHYj22N1S1qiIVRg0wxnKKkllmhNRvOibbL5bsoDU8504eT78Ml05ZK0BYmCyitbTculFYbKYQ31yYrKggGPZbxk1iiWsvS6OgpW4cgqw4zPZWHFV87eadZFOscrWDYhz5ekuZbhlCaVsEM6IRak6bnF81N6tZ6dz0GUsUVRSEoLXjduOjVbm2GnLxPp81q6yZ0AEhVEqCghKKdCw01zt5dfpXD1dLGmTw6OeyMWp8v1Lj0OdYozyNVxrl6B0U1rpHy02WDBikx1QMOWmqOdXi+mcu8Dpxa5IJcFlFaVz8+nI1OeLK1nWOOgUFi2GrL1esZNZCgRnQu2CtxaKLLI4+8deUHNaE3bnbhKrmrfIXImxnXo87ulxR5aslddLbOPZzkKojlcXWNRs7Wud7MWSkFCAEpbzzdUtDNLVRm68IOuiUyiABVlkIIIAe56NOWVdnp9H83ft46NHDs8ynSTtp5/bXL1pehKYVVQo0K1nsphrCQSWyDm0rhmq5b6suN+poszyaN54vTl5zryz6zjKq0NUc+nHs51glNm058ClL10G/E9LuZLlYlKmktGXQXCirI49x15RWJcs6XZ06uVJ2V0Zt8sIFZADQK68xvl5m5NFHGsVVOpeeq4gFgoFFQmas1VNrakZikxdeEJLB4aUzUALAWshBgV0Ll1vgy+/4+j0/Hqw1lByWdtvQySWha0KqVRWq5tpnl5S6BEFztp7NZrsvi2CBGo0Khl1jxXfjwunKovav59c6AljUYEiqtCySk0XNWshYzEtWwZdeWikBEl5GsdiaCVVwXS7OnlYJ3sb6M0RkZCrqCg5WseR1ji2X0UNjUIazdcdC4hLTLpmtOd4owVyzPFta1UUBVGDtxgYiyQLFMpgLXKkQlEglnYsaW4i+14dvWY6rlrlCySjOqJaZeQG2xOtqKcTj06m8abnqajEQ0bYzJYIhlbMF0JDqWVKUWOR05eI74w65Tn3KX3LK6tI6kKMeX1knV1kWCFR7JbIsTW1ogggrxtY3GSygabM1wc3Uus6uN2rwWeGnPVju6z6HUzs4bniLbV6SzqWXDQ9gQVMpq9HHToc+yyhEomG55VcusEmSKaWXp+jhCABmyIQAFVFzbV6VWQJedTpDaWTVy9DPT6Jw7LnWXWfN8uiZcSa9PvPqrnoVAhkkJKw4tLD02siU2RZCIgQw9j2khAATh6x5Tqys9tM6qVAspK7CnIpbNNzKVmFiIC1osLBkSs5LNkbjRnUXM145bYWXzGapJM9SXq7nX1jo3n0NZmnncdNEdffORKkgAoIQFHOr2rpq7Or5apa1ptpuaJM0ULWc70+eCkBmyAXnUzWKlrMpyitGqRkzrXp101rtW3G/fcO+JeDvn8p5a970n0LO+vnV40V1dBSSyKikdSjJba9BmEllMsIhZiwJABAKeX6c+DvPJsy3BoXDatSuliEJADIUFoEQU+WpdhrBLITUrK0ytUTTwFUwZuA5ILOrvGizAneSzWOZjrqs2axIhAkAQgAVIBKE0KJTjt0c3JLpW5MR5r0+aZRRKoJQVoi1wM6mpLl6sq0eK866B0LDLXN7cb0y8+zlY1w+euz25eum/W8uvRy2rFaGCCIMRJbCEIQJGYQhCEWEQtRkgIEKZ7OfXP1nFqUM1GPcwazSzZUsQpskuo2RtHElVUrKlaVVmMwsvRacMWFiqcWORrPZ1ipKy+5asWdWnU1iSS2EBQBAJbCShASpEOTjr1ZrkS8yXt2onM7ecSqJnSSC0hsZMuNE6XbG7WCPTImNZ8b0274x50s3rMxok4XLrzs3r9eWqvQ5305fV8uutrRkpYQgSEIEhFiFIsZhFhCESAIECxZBZlsSBIEhCqzHZzN5xXL6zTZnK0SxaRJLnlpquksEBSSmCWl0tRxpONZ6TWaWcwqkyyivRayqU3KUUSDUIpWAiEIqTVWdCaSLF87L2bAcTrxssuLtZ2FthDEXDjYxrZ25W2yGFzcOaJrIqZqw7XaFq1PO8OuaOn0zs3m4vl72d9rGvQ466IYsgDBIQJCACQhCECAhAsxYRYzCEIRYQhCJAkIElRDWVMdmVlM75bSgIbo3lVed68+X0502XWWy1Hn05UdSzpTWGqGaNRc27TvJvkrly1QlG8nWLFiGIslFV4003YtttYkMeXxehtWdP0+FhpTbJYGAtM1z8bsjVvBJEWnOss1uSla5K2njTK9NZ5Lh0rl6m89LebKtiw1r3sdPU8umma1QgRghIEKRSQhCECQhAsgLUIzCEIsWEIFAkIQhCLEhkm8HPWLG1lCxQCBZTXmenKb59Xc79iayoSyL5o1VWROfvHD1z8zZn1najbzbFqmXVNYEqGY07l+dvm2LZaqiSsSkW2PLYvW2Q6np8clhJoEBAXFnWTOthLFBElUuIIsIpyC2jWcPnt5WudOltj1ZDJZN9rOu9jfoMauzoURoclZjbEAQJCJCKZJbCRCVGYQhCECQhAEIpCkmssuHGsOdVY2KhCEis83055e3PqXPszoUqqgFAQVVpLmopszax5/pz8ZvnRF+si5gq5c7qxrpF9no28lznstHWskolSytdMeWjp6qHb6+aQFigEBYtWVK3KIRRUiRdZyzFK8t5psi2pJePhbbfVgbKbNUpGpx5fUc9+i59WOZZ2JrTLbmZK1rbAqBghIQiRYQgSJEhCBAEgCBICayZuHG8U1XmzNlsQEFPP7xyevLqbz7KuzCLBbFaCKBFpUpWmzLrPJ3z85058Rmm3XcokltubQrTKsu6aZfV46ChJz7MWs5LnmxmaBI9FdeUy1EPU9/OVkslhCTUFhFhABWI0PXNTKtObmNyPVq05cHGt9aVt1mWYpndatXBaaS2XbNbY0zXZzrCFL7KZfVY3QuweJLAhogiUSEJEIQgQBISKJcmbkxrGq53AEliS2M8LWeL157d8/X16JVUIqgAEAFSqkp1MzOHeOFrHB3jnVJJQXTZ0MdJrFtwwVOaVpzrdNddqAhRbEK7nnW82Z56988VLRLMvo3p85U5sthJZCqoFiFYMGCMZrMK0CSGJVy0ZefxqpZJZbYzs1NlmmqqkaJSANXTW4Zc6Z7K5PS46cvWcadvO+vnV0u5ekt2bJYEAQxAECEEuSMWN482KqrCxFUhDlax5/rz19MepT06kArQZAAC0sVpTWfUyazytc+D0xx7KkMQBKWO4ufHS246+saGmligxRpzehdRUhEAlV3NJRVIV8vJrMcez7cjKViyBCqArIgQhCrIwQmKXz0X3MttFjlxaWUwq4JKMgEenXpLtsCCorhSCLBoz0ySBZC7O9RuXoZ1qjRLYWS9rOtM1Iql52NYMaVokkCgCgiYbPNb5W9cej1PWjTQSAUAAi2qiJUUVk3jBc8TfPjXOLUBAgJFEudXL0+kzZGhAC2ViiobRAWQKRaymqitAeby6FJXpd8yFQsyUVYpiBCMsGGRoMsGTPXm6KWgl8zjROnZs1AnOOnY1gaWXPljihWiwuNS7LGqEAlQo1NSpJYQFkIrQDZm9vOt+OnnOPXXnWyNS6VulsiQF8tvGXty7dz7BblAUELoIVRQEZrKdMtzi1nk3nxOmOYV2GDQiEjHNJVlzZKAr9Ozoq0qwmosiUtJZESxEpuaSm1Za5uvNrtujyuXU1Fr1u+cDNCFVVAxAwwQqRkKtkUaic+3zybo1GSysWXLFApQmWa6NbUtoazFMBUKYzZuSWssLTRWur4mpBWRaUELUIpIQiZOfTBw6m0lkWS2muXfLX05+51r0WSEDUkslJXVNVSV2VW57nHvPN1z41zyNZy2FTLAWSUGKFjRqFDKTqNeol6ONGwABSwoti2AruabKbmqzPWI5kuTOurnpol8pFoK+i9uUyDQlVQEg0EYIykOYdVsw0wwltpZkRDkJksyC6iy8DLerNYZEzWDqaa31bciITQQCqWiXHGaUo5dWo11aLSoA1ASReZz6Y+OzUSEWICGnty9Tb6TOtCiCXLsjbLrmr4xWcTU5e8cffLjazgRVJKKyALGKFs1qEYsuutl6SXozUgEuQoFqAgIoKQrua7c7OKuWc6KZbXTLM0y1DR9F78zKJQoDEGCrBHCGQytYwwZXsI0pmnGQpCVlTDZ5QwS3y6bLNCGMkuMqyObNNNb9ZuBQsMCFtWWmXLJkimGtujRWo06RAYc6xc9UklEsISBvO7ry2ajBqAVUjVkWxei2Z7M9VstUlhFiFaMsqxnVpBlsO3m+jmt8qqCAIgUEFSWLCilZXqZzjxzlpDYJVhVrXKbz1fTlFimDRgwYbVYg8hGgqww41NIVMM0wyAKwiKvjtc/F898Hl06O8ep6ZFjDS6bl6lQzS4s6pgwKvNxosmoKiSBSxXLQZDJjUTrUpRLp0EVSJdCFjDNdbryusamIEhAFYlikDDUEgYhkyztWbzpDBLl7c16Oa25oiWiQUKiBQSBQAiooGqE4Opy06010GUpRJqq2uSpaozHb6c2CshqMFWVkYIcx6aIr2OMOEMCUq5EhCUAZeQ3nxeN8Xj00bz6/piqyqXynLdpqs2WNZqt26zsq2yS51w5uYmaYt1N1a0li6SFQiqq4MpGRc0hVjVc9HTznLp6brzNCokIEACsUVCSxliCMU1Qzoq+iEul7s16Sa2ZsVUjQkiLUoAIABECi5WFFMWnlY2nbquWsrK1rKiqKzq9OZVgwwVKsjIwVbMNNBoj2NTTMVVXJlhKljQDnpzNuQzxOXTHy3XXpOkruacvN420plrlWhBZetOs7NNlm3TbZZZCnNxtY4GaR7NlbLJYhkjbZKAM2kqi+vO89GrC6y6tVmkelsVURBUapCS4YqZ26zZdMSLF7836fGtgJQsRbAsQAJC0LYgIkkFsRbBKpQeIO5XUWsrZqWu2uKjOmY7W4xAwykYJEZoyMktiQljMtcwgk1UplUlhLU464LLEzXObG+Lx60S93plEpl5ebbKAQALUVS1yoQax7nRWyzZpt1NlWJErXFm45Vjo6mcBvq4Fi2KTLnr0NQRUtGbmMkVxYt1lgaBXIlhudttuoZTTR3s79VLuzsQtQUhBWQsQApQUFjJQEqQBUrWq3wpv1NwZAV1S1TJVFRTZ6LQwyyijRCJFhElKACCwsnWYi1TnVGdlQhssSxOe1VK9Rnm51RjeaW5DVELKsoUABCgBAFWqKlSVIlNctZorabNzbZsqysMZI6C4JaIgE2WbLnHbv1JUiQKkAqqmM0VkhrLdS61gSFe7nXrc66M2AKEVIoACBrIlNgFFBQIRChqQEUoWq3KQNioogggjVZWlmskMsIAFgIKAWxBRUCSwXK2KlGd156FANZZZciTSzTJps5+bnzpzQLVUtBTm1wirCqAAgAFgAAqFZVm1yioNY+s3F9WnW1OhZbZKTLGorkZ1qyFl1mrTTYRaCBKyshCEAvbzr1+ddOaAAQLYgAAFCAhQ0BBKUAVZl0ZIKIUrmaz2C5MqqlKygq1yoIVb5hYokFKBEBSiwlJJWBVSaksiJLXnUllgGR6s1GzbpSadRc3PNMEkG2Ekqilc+bnEFlWAKoFBAAqsiUKBSqWqVIFGGsfU02d/U07ypz5dKZ67Cgy5tR0blVaxAWVgkAunTl9dnfYx0aoBACAsoIBQ2LJBqeFpCsSgEsZvRgAEKzMueqRbFhLpZlKWEVFRnn7yFVALaoqIiiIoirKIii5NRJS5slhLJLLGsKOmqbc0WCVJoACEJAkDKCqM5nzaJUFhQKooFEgFIKLLIFVxUtcqx6PtjRrFUeax01XPS06Va61EskkKBLTJyEsLtSxPoOOnXz0plSwAGLRyIFBEAoaeRwJXbSJQGL2dUWIBRKVKlp0zlJQVLXIlKVqsKcPfNVWlkWxRBRAAlEsCQilJQhQwalhsbWbLm2sudTl26GsaEE0qgIAjECpiWGU1CAimM5nmqJEgSqKqgkCgApIWlBCy9frLris4PPbCrVKlb7no6zrrTZejnms6a4v06Osk7Od/QufYSiwAKimhI4FI6S0EkayyCU1RSgGNUxtLAAEFsRayrShM65SgqqsSaWFTy/TmsLaoswqggEiiaaIpJRACBBsbUs1lumXuWQQstGd4+HftdOd6yWAIEikYJEIVJCEGAQEUxnM+bRCCyqBUQEAQEVru3NNykvnOe65opr1nRYbHQ2OMGjTIDbuay/OvoXPrpllQChIAALUSpIoQBssi6kKRSDJpZ2xcsklKKLSCVSZ7nJbmXMVLWIqnjLxDQQEZjUQgUxJSpiEqEBEG1LemNG+cpJa8gslkvG49fR6luoZYAIQqSBCkGUpFISEIGJZFImVBkjNLVCyihEqQLAXat7NGb5/n01WX6yyNY1FGphg0zJWFtdarV9JjXfz0IAgSKCAJQZixJC1VbUzUqCI66LN2ZqS5ShBYIFoEK6qZy1ityLQtYqoeFvGBmiS5hFMRZk11AgCCIkJUD1526w1i4sWBFzvkefr1tujrJqADKYlGiGCEIUg1RYEkmWJmtWnQ2RZCxjMGVIIlQhCmazypFljWMFDYbWCjBprkqBosrsU5szv1k0ysGIEJCASEVgC2EhWVgKrmqFqymS6TWuqmiEoAKZM9mO3EudaxFVPC3mYgQWSaMkWRLTKQ1CRIiSjrL6lu+evtwv68pnWTj3px0EZefXBx6NZ6DcbUEQKwIQhgjEooZTUohiJiZt57mNL1xs3YEhBYwZYQRKhBIwysjDBsIZTowUNFCgtI0WHQ0eHX0EuE6y3raPmuEISBCQFGCldqAIyxbVqEQx2ZVWgjGw1DRUmW3EZ2qlVFPEXmEkpAQVTKQywMQICEo3Laj6zf156+/lv3yE3k8/pzcu0M3Ppi5armnOhpt1GQrGSpohghohCEJKMEMCykaW/SEISIQynNyBLISXILDQdCEIWSRSkqEJaZLC+qoFEvOuuguW6auLiwshxlcJAoRRFBAliWMmpZA0AopjXGlAsJdIkaMQQ8prIRYAqpABECCUkIQgaNy2pbvnr7c9fXzvvnXz64vP6KcdJWbl0z8+lEVxUqlpYqKItNNm7edljWQKMpCGpDBDUiVKJIhIhAmSMCBCoKSlWg0QoSJCEBbAxKZGK1cNzoohVi2Wyry6LS5bS6W5LBy2ngCtCIRXHuXsiSoRCAgKWEijVwxjlolrhDH0yAQoooiqCBCQCAAANG5fUu3jX346OnE3NPLti49kzuVn5bp56qaqlSEisCoogLADxt1N+s7tTRYbChtg0htJAwSBokiBqAOZJTEqQtUStBqEZFphahCAHkNroFzZtJv1nTuKQksCEYeLLbC9by1L013FtDOkm4rDI4wwaJEYIQWRVEKoztUlYJFXnagDCgFFALAEhVWxYUWhEptZt1z09ud/TkuLRjpn59UiLTjVONVzSlcLKooosKC6EBFUAi5d1zu1N2s2ahsKkMEJA1AkCQhQc9ITIVXIqkBKACSQBBpXsNKVZ1ysb6WsGzf0gSSQIbqBsWWBSxbi5NmsdC8dNxVOmLPorm2R5bCwsp0YYYYaiRAqlctK1LWKgXNcyCAiyBQgQFAsi2LdKysKsslzZrOjrza5Sbo57qhFEU5tGdpIosLNARVFUSAQEIoFAKsFXTJu1N2s7bG1DRhiVAwQkJQOaiixBRCEhZQSwEWMurASWrLzMaEvS1nLZv1l6kktKG2SJTNNJKcsLmejvj09ee+4qa4/P14c9Y0w5aOWFlWS2WWS2WOjEVRZamkRYFLFdhCGaCFIsgLAEBUFRUEsoo2pb05xEm6s1YVUKoz41XJWIIBVlURFhVVRCiigFhVVQKCIuxN25u3NbM1CGCQgQmGykEAUGaqKLbIgA1cRFIVTXNzoZdLea6rTTcvUlawqUBdRtVDDVYXs9bfm6+vHrZprgZ9vG5+uqUUVI46OWLYly2paWDNEAqiBEpalGGIGWEDECQixIsQEWIQ3L6kRVUEoAVS0RTFbVZUzWJIl0qLIs0oosKqgFgCiQqhFlFKoh123PS3N+8mwhCAzplBAhVAkizSo1OPAAArXJLlmtVm64qMpcW2NRCktKXj0BQjDVqvPu78fZvl3XnScOezzWPbmx1UWgQgw45aXFpaWNFIpiQbZULAjBC0cyUYNsgyRSQhAkqQ1jWSiAksZEqLVLWVlRWVlSVpUJCWrMoK0siiQGlFVZFAKLCiiqFU0nb3jXYdSVBJMcKqwsuaayZttdDWDZRKkpsVc2dZ5b7N+sFMipD2WllhopBrbUamJChGpjXvh6PXj7t829itOJe3lOf0efj01i0CECEJZD1aWjtMjSsElpIaVZCFTBDBoqZJKbIFTBqBIGGsaiAMEgqoLCCldViRWVJWVJWVrWiyICaQUQWFFVRYUUUQWUCW6U2WarNVhrJGaXHjWSac6Osbd4oEQzWWXJNg0Js1hrM0tGaw2jM201FmFltgakNYAQaaHrXvj6nXi9DfJvkU5G3k+f0uFj11TQpSECQeGqwsVxxlIRyNFIawqyFTBgqUNGDLLShgoaKwIZGo2tJAhIsBCggUtKJAK0rWsqKypEmahLpEQWVSsSRBZVFVYAgiIqyoRYloi0yiVjs75vrFlUTWaL7LarhypM8tKyH0KMrM21KLNwbWqBkgKitIbWk3b4et6fP9E8vQzorzNTyU9fl8fQonQQADADTw1WFisrjBCNEJEXXoRpSEZZBQjBWBQymxlgQhGGiWFSEKRZAIRRQiIotKIKVxWla1JWViJWViKkIyk0gkViiAlQQAkKqqpEC6027zglslpi6w2AEV2pIylJTUQjsvTVYy9pIGgEhCDDM7tcfYdPnekeboY2xg3PKu3j+f08ueygqBCEYdbBxxlIQjRFEkNWtMhlMEKFojBgkQ2kMEYiGjKw1kUwQ0YJCBUoZoUGZKAWKClhYWqxCtK1rK0rWqRNK5ElrEKoQSEFFVYUUABV1Jp3mmHEihaZUGg2ENENEhIe5sq2oy1pCSyEIsCEKbbx9h1+b6l5uhjbrj1z81rfiuf1Ofj1ANQiEZWGWwdWCEIRpREAadGUwYYJFKFSEMGmDBIEIwaJII1EIQxBlKRSkIQgAAUCgRRKUrhCsrSspVCpK0SWuq4SEFquEhRYW1QFqIVSrRCQKQKkNkIQZLLLKZCkDaSBBZCKQjGq8PXdfmesnDozTmXU4Gni+X1eTj0xTRsIQwWmHGVwkGJEWRKWNGhVoMEIxFMGxlMFIpGCQIQhohGghDUgjUYIQkIQhCLASrYEAosKLVYhWVlRWlRSlapFbNd0kVwoggoISBUgVFKQCwlkCQgSxHsamCzCBtgQEiUaIS+8vV9Pn+rePpRoXNrPF1fH8/p8XHqlrDIVJIilpx1YISQCSqQBfaRySM1EIQhUhghoyG0hDBDRghpiQwQkGowYNQIQkWISAIBVIBFIRFK1rKysrKioqKikSZqsrK4SFUKogAEIAhCEIAYMNcsNowUJENpCFFUEIjK2seg6eH1+vn9fMvtpZ4+r5bH0+Jj1sro1jElNLNGbYcMpsgIAJRAJVtpghtaQhDBtKMsDBsMpsKmIEI1GCEIQhCEIQwaJAhIpSBIQgFiAA6FK5a1rpBBCsqKyoqSlKSpElrRBIVpBQCkIQhABDB1mQQ6MNBoswa2xNFhuVCiS0tA6vTz+o38zuTjpSuuXd+e5/S5E9RluseiSItcom3V5TEsgsBpUEChFt1EKlGCEIViMGUhsMpIMQIQjUQwSBGCQIRoNEkpqIQkIEhArAJFdlkUrWtVFFFEEKkrWorKSpKypmqKxCqFFFI0IlSDRsEFIQgw1GwqRmXrRc3aztuOjvz3MZXTmZ6Rrr68nb14dTnG+Y6cfH0efn0PbcjhCKtU0M7KvKYlLQyVAqgiUVKtRgyFTqGUxAjUYISBCQYNEMpQhDRgwaJBghCsCQZJBJRIQJCBppIQURQBRC2KKKViFZUVlZVMU6tUlZVFRWJCzSVKkG0yQDMIAgwaNMFl7bbm/WeleXd35OleaJzHXnzvGelrx7HINYnbmY9medbbbksCERqrNSbOdNaYECxYRVBABRIrKQhgkCMEgxKKFWDEqBgjUYJBqgwSQQhDRWIYISUQhIQMQgQ1CAliACwAotgFFEFEKyqKymyspiu5plrkpEisgWgQASAZgAhINTU9zdrPQ1y7m/H1LyZnJO3Pd8zWlx0uMM7tknpWbusuphwCxVndc2JpmoBJEisrACIJawQhDKQkCEIwaMSmQywNSCMGiEkEgwaIYJAhDUGIQMsChorEgSEDKLDJLQFYqisgAoooogsV2V0hVFdUzNcVFMViFc0rIaBCMqEACEGGprH1nbrn1d+frXjY40OuF3obZjS5hUdK50Zb6tGGIizVU3VnoILcFSEhUqlUECv//EACcQAAEEAgICAwEBAQEBAQAAAAEAAgMEBREGEhATFBUgMBYHQBdQ/9oACAEBAAECAP6OdJJWrRRAD+mmQw42HFRUI6ra4iDANAALQAAHXoGCMR+r0+n0+r0+kw+r1er1evp11pa1rWtLqWOifXlpzYubFvhWlrXjWtPZfqwvCb/+KPJMrqtaOIDQC1+44IMZBi46jYGsDQNAAAABvXoIwwMDOoAAaBrXXr169evXr11rrrr1LDH0LOulr8dSx8MtOfFzY8t/GtaLZ4HMaQgh/M/+uV0UUEQAGv21kGOgxkVVkLWAAAAAABoAb1DQ0AAAAAAAAIN129vv+T8r5PyfkCULqW61rWta1rWta1rWvGnMfDPRsYt8WgNa11LcvBGQQh+QPyQQj4CH/kJe6jWA0B+o4q+MgoMhawAAIIAANDQAAAAANBr5jknZk5p2YF8O+N9YMKMEMAMB9B9B9B9AcAePnA/T/AKN9ubGebm48kx/XXXrrXjX50WOinqWca5iA1rU0bWtQ/Q/gTtAj/wjzMcXXAA/GtRxVcbDUbGBoBAAAAAAAAAakuvzT80JhjI8HHhWYtlJsYAAAGtLWta1rRGta0+F9CTDycfkwHxhl4uQQ5PRGvGvGlrWi10dmlYpaHggjJRsTfI8j8H+A/Y/oVKakIAH4a2tj4ajGAIADwAEAEABNclzhyTcbDgYsRFCAAABoAAADqBrWta1rWtaI110R1I1pOZNi5+OHFMy8Gdjk1pa/JBBbJDaoFq0RmGNAQHUD9H+I/A/qUVSjAA/ENarRjjA1oBBBBAIKe9NnBHBgIMW1gQAAAAAGgAAEAB+9LS0RrWtaILSOvXroh8dnCTYOPL1Mt/HRT23KTma65dgYG/+Ifo/0KxDGjXjVSjBAGgAIfgIImzmvdVwNaigtaAAAACAHkJkbaDMSMKMGMGML9KML9L9L9KcGcEcEcG/DPxjqjgtaI1ojRBGiNTQ3OPiWjmfGl1ezzpzblQtWUHgDr11+z/AH8H+eisM0DWg2nTjYAPACCCHjdrMsq1cQ0BAaAAA8hMEWNZhWYePHxM9ncO2Ct73vt379+2mxCEMLZKEmFfgZsS+NEaLdEEEEae2/gq92ra8aClg8kPbcrdcoA3WvJH9dD+IGv0RhgAg2nUYwAIeANa8XcjqligGgAADQCHiDHw4ODGQkFdHVzVNb0GL19eutdeghEAriAMCK7F/fwPBZNh7GBnrLRBBGiCFYgtUsbfHgKN1ut5IkbYiyg1/Y/nQAH8itfjDeA2lXYxBBBaAQ8XsrQxEbAGgIIDwFUpV+OwU0QtIPEwmE3s7A+N73ve97Mncu2tLWtfgttYS5jERogoorRGRo0LQQQVZ1+r5cLUeVC1r+Z8a69evXzrwfG/zrWumGb1gijYEAAAGoeclfxmNCamoAIIAKjjaeB0QtLXXrrrrXXQHja3vzrS141rWtfkLV/C2a2iCHI+XiiEEE0yRHyVI3NN861+CPHUM6dNfrX5C2D+AtLDLVWIBDwxuvAWauYnHIIIIIIKCLGceA/Ota1rWta1rS1/HWvGtfytVsjRTkQ5HznmBBN8VnZiLwUVn/wBHxrr0DOmkRr+Gj/EEHfjDqJsbQgAmjXgLVBgQQQQQQVKrjcd/bWta1rWta1rWv/ASfFutPCU5ORRRV+OMBDxAs+PJWck8AdfX6+nX+B/8I862sS6BjfxCPxM7BwjyEPDBhsfve/7a1pa1/wCrkkRTg7zogAIIKM578PdORGGdda/GvwfxrX71+R+oJIAAh4hb+HtotCCCCHjjkC147A/0151/4973+eTuKKd4PgFqATBDFnZeulnbPjXnWvJH4151/DX88DZCAHioAUUPHUIIBaC4mQt/gO7A/wDt2t9if0Tk7JDk/wAuIDE1uu1b8WrE0vjX41rXjWiPBWvzrxtbMfYPH8MTdgdrWqclmBa0TJNG4IeQqFmOT+Ad2B3v/wA2973/ABzWSKKIf4K6BgYicTQzOR8TyXrelrWtaWiNa1rwR+yex8Ea122Wen0kbB/HH8sD5qrXh7XsiewhBDwFgMqj/Tt27dt73ve/O973tb/q9+RyxTkUU9CMRdNKR2MxOcy3iee9d861rWuuta1rS15J8a1rrrWuuh+AAuph+K6DsH7wedYfDHEOGtOiexjopQggggMVma1r++973vaH/ltZW1a8ORRAY0OJRTVVxWYzPi7kLM/50ta1rWtaIR8a1rS66661rWtD9hPDZW2hL6DTxmTx+R0mOitXcewotfC6OOxG9NQ8QS0+Q17P/wCNLNYzNi2USUV0EQjKc8kup4OfJ3LqmnuZbxpa1rWta0Ro+NEa6669evXp166111ojSH50nIfgOohl6hyirYAVDKPx1mFpCLHQGBkzJwh4CY+tm6+cim/gD/55bs2ZmyTnLaDBEISx0j5CYxWwTrmRzKmns5eR/wDLWta1169S3r1661rXXXXXXp6/QK/o/Q8O/TPGoJKHKqN/TDVzhx1nGslHj1mD1tlbM1wQ8NUOQizseZjvNd/DX8dLRL7b8nJl35R8x8hoiEAh6mV1hzlDjBips5dyZU+RsZZ5/hpAaADevXr169OpaWlpb1666ekQej1dY4q3GK3/ADur/wAy/Q8TIfiOO+/wPAFHkVLkkTw2tljf+jmxoeEFrp6gxrg8OB8BMLLTcmzMNzIzLcx9qMmMiMh8/wCx+xOSOUOWOYOYOWORdZ/GughEIhDS82HTl0cMWKOOdlbGakeb82Zms+T+taAA0AGhob169enQtLenq9HxxD1CrYetwWD/AJtV/wCfVeMsj7du/wCQF3nPkDFtJ8jwPEMtXktbk9a41QZVuYFd2FkoOQIIQQQAAQQQW/661rWgwMEYi6Iymc2TKmU48Wcf8mbNTZGWxLkZchckqIfk+deNeAAAA0NDddREIPj/AB/U4Q1IOK1+AVv+e1uHQUQS4ku7F/fv3WtL2BgjDjEazoXMYLjfyEPI8da2Ug5TX5VDk4J4skzMfK9IxTsUaPp2CCED+Na0gNIDxvt39vu9xn95mDW1G40Yv4nvdmX5ibIvvSZN+SksFO8WVWI/WvA/GgAGsbE2uK4i00Q4SDhcHA4OHQYhbLi4O7di8vL/AGGQymUyouavWHjwEPOqlTJMdTNYxoIeNoIIeY2YyF7ABehyrLjZ47TL7MiMqLgeGCsaX131/wAD4Jp/D+H8T4nxPhiiMf8AWjGDE/VfAMCNoZR+YflpMlLefelyj8pJcgcf0VYDD+CtfgMbCK7YBEGsEGKr8Sg4RBw6DAsiB7b32LzJ7C/2GQymUyOldNJffmJc2/NBzWOd+G/iNtFa8aMTqpqGuY9IIecYyhEh4lrkRvagWyi0LbbhutuC020LovC+L4vjIfP+w+w+xOVOWdlftPsH5CTK/NNw2jO55JJLlMiSa5P6KnTvBO+nqrUZ8VBXfH0jrx4mHjUPFYMBWpQRbCJ2XF/fuXmQvMhk9nd878i/Mvzb8vJec8uc+XJS8h7jyEAmoBahbf8AARI/G11MPxvi/ENbG1NoeQpIIZgUCu4lMrToMDQ0LbxUkJHiwOwcHB0j+1OTe9+CiHNka5pbXRK34K22rDxWLjceLEJa5k5yVbDPv8e47QdEIehReXYy327l5k9nsMhkMj7L8k/LyZh+SfYJKmty56blMvKpeRS5Rx14HkIeGDQGqNe5M+bBxZsYylCw1ntBH5BrR42PwPICmhjeB1EQjEYbGW/kHdkMegcmzuHBzXE7pPW/G/BRTmlkcbmluvFOnTwGnz/IjotwTeNjjOeozWOO0LOTxEgwA4y3if8Akv8AI2eLNiMnsfLJdfk3ZZ+UdefKTJJLlpuSS8qm5PJm5bKIWj+Qh5HjUbOgZFHGrMmsA7NrBZG48xdQgQUD27xTMtttiy2ToB4Cmggk/UTgt/mudg5BmwQ4HZPfxvfjZ8EagBYa/wAN9HHcfbHZuZHk2BytW3Fl4rIl7XaV3GzOx2Igi93tMr7T8icuHvyD7OypL8mdl5NLyaTPTXnIrXg+T5141ofgAIBsXq9UcdpXWd+xW04tnErZRB6+wlY/VWH4xrfHEImbkYslDIp4YZNedBNK3vt27W46tjZUqEgkDxI50xq2fYD5KKbH8JmMqYtuPFOSrVpyySWPqbfDJMXW5HUybXw5OHJRzZFcqtQl+Xfln5B0+3zy5i5k5OSy8gkykj9FFFaRRRWiCNaI11661r8AeKMXxTXMFZnqfXkxH0301vG+IKsGIhh6Ts11rsnbASNa69SC2xHDkK2TnYx2kTtMcta69VorSy0aCb4eOuNWth7XLe6dkyCeGb3GaKOeaWzHbdknZLPToirl6vI4bFB+XFuaxkjyZ/KfuHyS0vq3QTZlshaQta1rWi3XXqW9ddda1rRWvIQ8AcRxf0/1V2jjqf1v1gx31wxtrGMp1cMGev1+q1W6dKLJBGITrS0tWQ1GKOWne2WBnUDTD42gALEVCdZePew7uTuu9ELbXhyYRN7oZ3WMRVnlyN3t27dsiCCx3iOThtvJtjwR4nBx1kc19150ksctSWhPjBg3s69OnTp0LC3qW9S3RGta1oghEoIIIInjuINUVeYjFYz4PwBS+EKWfnrVWwCD0+kwmCXF/X0K1qhqs7v379u/edwIf3eyjlmO15B8Futa1a8TRlqHjfeRwR8ELbXg9uzXYWjKc1fLi8vLi7Iv7dii0ngJMlzl8/NG248ZjagsPtunMpkfJMrRI69S0t0RogjRaQiS4vdIZS8GDBwcEQAQC4vQQYI+UoB7mvDBFmcwyBsAgFf0eh0JigvvzkduzafHCPWYzGYunSVnXrrxBLTvObrWmfuSPHvWTi1pFORWOn8kIJriVEzHVMvddIUUfN4+NeOCLk+Njp1W+8TxSwSewSmQma1atEFvXXXqQQSXukMr5WmLCw8Ih/5rB/yuD/l0H/PoOMxxGUzIIIIL/msHzDcF6Cb5k1yGz82/mYK7WBjQUSS4udKXmNFhAc699iL7bYeWGIxdC3roAihkSzyP3ZKzMfgop63Sex3koEIHfF6VyTL3Q8vLvG7Z/BPBlkGz1JWMIdCIT8p145CSwUQU47Ly5kUWDi4dDwCL/nEP/O4eEQ4BjDJ7jKZTO60/Ivy8mdn5GEAPOEufd/ePzeNtPyxyrMmx7VGgiUSSSTI8h8kUjMbHgm4UY70PhtYd+BgxstYTdizp1Y2HG2cNRuvYgm/uaOhJcj8FOTluN0TvwUEwwx0q/IbpQTGGA1nVzHPAKYoDGfU18Jgxcy8tsmZwZh2WE0gpkD2Q14+Es4LFwiHisWLauxlLzK6c3H5B+Vkzc3Kp+bT87n5xLzKXlD8zJOYE1BABNmh8Fs0wO8LQJY0eSnIl7zJkKL8bhuNTvkyD7r3lev474uzbDbntkx5DXOj1DNTyV6jjrbmeB+5yrkfgoouc6NzXfgHfFKtt+YtOTPMGFfLhckTrwVZUiln16jUo1PlGWOpJWjzjORvyOWoYfJfINg2nXH35c1Nyafl0/MZ+XTcolzclt8Xo9Ih9fTr166TUEBFGInETvHjD45zmMaPBKKllx2Jittx9mxPkQ6nhYOLQ4SOoAURJWmwFrilvBRvFh9SKVFiguXFjbT2ofuzDSmzcW97e9xVF0R/G3LjNLP3CnIKCDD4wv5JjMGx2QOVOXOZfmzlchablJMycwzL1c9W5TDyaLkQ5Cc5ZhjxUeOjTpTNLJLFLjLOOfWfA+F0ZYWFpBC106ev0+gQBANQVCWxCh4Cp1+sbWgeNpzpHVsU8RQXcsqHGqWJ0QRITKy1NYF35zLKu43IcZLBK+s17m9WqOKnL/FiysfZ0rn7J3RcxAoolqxlbfI7CIx9SKtPcucrMfSY6WkRI0JhAETYY4oomR1YI3iaGQTCZ0hc86LLwkY9j4zEYDD6PSWFGQze4yl5RYE1NQTBHL1lpBjRi4GBqb4PglQwQUbdi9fxeJx2Ks5KxkYLzLzLQVmNdnOMhUFyG31yWLyeLik6gkaAY+cIfkuMl1OdIPJ8ROTXbLtsHD4MpLemTlj3TXso9sQb0tDzotc0NDQ1qaIQxrFVDJAIqoqin8Q1JKk8UCuNe1xkc9zg5piMPo9Hp6BvXRCCamqEKKRskcoUVAtYAh4JJvXMBfoUbtq1awvHrNq5mWF7Yyx7HVDbRZJG8SOFuOaOWCyx8sGbwwTXohrAsXPNE3zp5cfFBZiFEAOGgoXBHwAFxWtyGwgKraPFclPQHm140tJ4AATA0QBgYIG04KsMNIVBX9Hpux3mXK9wFokfG5jmua4EEEEEfjQDU1MQQQUMgfiGxhqCHgmeZgwGJtT3LOAweUy1idoZLPIx8b4XUVZHWaKYSPcwsimqvZaZl7ayOOBjlA0pQHNQWpUT5mOehDdJ3mg5aA0xldnJJx4w8cxzsSdJ7fZMOnTSIf4CCYmiumBirDBsqCJD8X1cWVF4+1sJa9hYWFhYWlpbryTjaQTUPAQQQVKGRrUCEPDjbk47jFlLGAw2WychLth0pYI1AqCnIVwzue5NdLBBYatV5po8pjVWnIKrSY+S3CwmQ+T4sxSotIT/NJ3UADWBgkOblHjj4nVwOefAUqcFrw9aCAamqBRprq64+qqh/N9WzlVk1uSSNORBBBBTkU78PEF8JqYHoIIILFxsTUEEFuDHvwtStk5sRjcxkH2PY4JjXsr146MEFZswV0zskjACYXQRljg6s+zBJh5Iw5zSA+Rwd+T4pqaJ4T0VqENWgFxGG++49qCwDZlSwI4cziLeNMw2dqWYPxIiPDU01y0g1lg313QT/ACflG2bdue5Jfs5FPa9QJwIIcnL1+gwR4s0fqDVkflJQmqMIAAKmImNTUEPOMrYdk74YZXPVmqRVUlGor1iLIDIw3Kl11szudYgMctXoQxGJpnZA6nGBybFY2wQ4QSxCaLp5PmZZWNwIemsZAGU0W+OKRZubbUyLDwSKjZfmX593IXchp2sxj5GrSl8hBBVkCDTTbMNxuU+zOSOQN59kuqq86y5ygDkUQXuuOuPtTSve6f5Da7cGziwTVF4aggsfBYkCagh4xMXI7VeO7LiK+ZsxVTAKIp2sjuaUSMfFNBagndL8gW2PkjljczUJnghe1uMfpcsx1eV7SMG7LxgvJ89S2WG6z0GpJT1oDHsOPGMGNxsGZUNMMJheBkmSMczqG46RwzlDzL5HgKoe1atWgdj2YuHGNx4q9TNJdkyWRyklgztfGHIpyi46OJjijeLDjQwsVONjWCIVQGhngeAsO1qCCCaHCzV4+p5qUOSs0a5a4PfLPI2R0p7iSOaOV135jLMc9d4f0dEY2xRVJqscNaPxn8fiZk5YefJRlHxEwMUsqayWHU695qtZWcnFni85pJBDoXZJj4pGrbVTsWIshU8S/qsZHszOMuDGfVjEjGfXDH/AOPNDIlz3PxjUUVjWtjbjvrTTsT/6OXmrec/7bLf9Bq82amoAIeI2001BNQUIqx8klwcOVsceizM8dmxPXZKLMEjjBYhK37GTSztdG6rC2ON/cKKoyB8/SGqI2g+OUVGJ63BI8IJjZXxwGs+KUyMcy03UbrTga8zpcaXm1ZNwXhd+VjJMk2WV5eAWLDzk5CtLEpR40PFUubLBg5xd+YbfyvlG0bJtPuXZNV8ZDHspyxIpied83q5Qu5dUhZazDn3AmJ6CCCgRAQQQUK4vDzOWFtmwwNmDoWyzuuyz96de/irUEri8zxPaa7KkHoeGSxOFz2xQRxSSvtR2Cgub0cPO9SLj0uRYogXNlixZxMuI+i+mkwUnHP8AKDiY45/l4MBaxXG2zusOKYgo1gn3mT1mvkIUaZJ33l6ZEiH4Cps1CPq7L35L7H5r7b7JLmCjVo14AtklEYdVEE0TWOTGYRsUlu5LiqTU1TBBBV1aAQ8BNfxIZJ9mbiUXJLMbK9w5GexJYfaZPg57+byb5HPf3psYKTsXLdme6V1WZohDLFm457nl9eVWIaBmUi4/NmWJrnyYkUlyLPjNUrulO7o+f5IldFebxhmReHE7BiOHfMMlKTUa1j2uZjJ9l2UqvTfJWCxV/mmKzja5BT63wcpE9VQBMGPgmE4s/J+V8s3cVPTRNa1mFn2WnslyTu+Xm4yQmq34CCptvEIILa48se7ks3/Po+bWqt6a3Wtz3prJmZNDbGTnnL8fhKND0mv9U17777Psjla+F/tcxpfJ7sS/xyOGF0ioPzHghzaBpLkF+N0uUgnKgYE4ZWcW8Kc6OPMz0nkGJUHlZ6KRRSicSe7ETPQU7LcLPB8c2mc7gE18PUh8XWzVqoAka2KpK1FBDwVg1SRVPLtyvJheqwMlVeGXCXHBNWQAQQWHErkEFuusKOLP5lL/AM7ZzCdz/bA10z5jKJhL760UVKXM2roFAQPhyNlotx3mXW3zeGS73FOmuovBX/QYaJkTH3QXJ5xyonlmJ9jJ6DSWtuGcen0mLLnGM5LJ5CYWPhdmoZ1E0RiMxaDnoHJ1wEfGZoXsL/zfi1uR6jb6xHmBZFNE5IvGLVGxkbYQ8FYJUvAMzsvJM99rExz2xaz7GpqyaCHjArYQ8bqqLK8RXOn8AbyOWWT2x3JEXE9u8aw8dzK8arVsUOPVcTLVuChZux1G1mdxLDJudTNkVJ9crn8WJdIpS4uW5n440U49S7xdfJyg8uHL/wDX/wCtdlGjkT0QgggsVJfbebUAaEWzMoyOKeb9dHxisrDnLWXrMea/nOKyaXjJKU4vxsIeCsAqXizZv5HkT8e2hi7F5lgq9K1NWTQQQWB8jzSTXcTXPVwNZwzFqFGYqrgMlhDWot5LNjBxSrJWGGjxUDchD3kmZJhXPqyiElzJLM/fHzVPHNGYJ8hmMBewQzMx6pIEHeyZG3cS7A/QfQfQVcc85h4TkQE1NWCktMyYru9gcZHSYqbacbMT2nzRfjI2qQ7MvsyZtGsTPNM1+L8gg7JwCoEHkSpVeTLDK/ZktiwZAmJovoHxh3PAQPigu3GVz8cAfm2SxCCOWw5i47leT5PWMi5LVqUuLtxR2TMrhsGJNs4c/YW54a7GCOWF8GJjqeOWjBGQzGqiSZjQNat8X4fw/hfBNI0fgfA+F8LNCcV5R+GgLEves1GwBBFFVXeD4yEJQQsY2hjwFIvjGqZ8i2wajRXs1/h4wnwEDtceVDy8XVahr153dQZp2pqtkIeKT7oCHmB+RGEd/wBCZ/zCblbJ3e5tmR4dHPG6MVbFmOJcamsXBnRm6uQuSym27vXv1LkCgrvsMNqUPw5qIrliwKkU5rh3gqgqrgWj0+n0+n0eh0LH2mTNuPd+AmgKF4OagEQhazo9hUb0UE9n1k2Ax+DiqQxaI6Q0Txaxxd/FIOIfUSYU4mLjN+mCEPPHVjvAT1kp5HC3kY/nOyEF1iapUGhobXbbd5PjLrFv5xF/yWfn8MojUcr3Mx0WNEDMfpgnrcWtNyH3Yzjr1+bCVMrKxkCrwlgd3jVuKuylHR8cyfgFI6cpyKKoqsnKuy9ebYDwSz5MTp/HL3x8p8EJoaggqMmTaAEEQ4OGPk3tRpqA86058OTGb+8+9++++OeOeGRzdqKwgQd8cWNPiUyYz6YYaXCf53/Pf55qYAQQQYT+sm2m7Mw/8ttc/qVsHJRp4o1yCIGCN9aF9qsa8vIBm8fk6l6KhZszmF9WKFocCFGbChdjzQ8c+lwglUqvI+CqKrqRQLIMq49jp4Bj+HtlE/jkajjHg+AB4CxL7zHeIvDlKMW8ua6QRoIIBDzi23LWw/vvxM7HO5guU47FZLzxpY78CPp06dOugmpiBBBBqO/IZfoU5Kb+QVSoYWwSVZogKsLaz4LMRuMyrmS4CjhYn2MpG4NbBE1he9NYpXOdjVSC/wCjT48Sms3LOKKKoqBSqFTwwYB/Hm8cGAwFKZWEFyJb1oN6Bgj6BlAyK073xy/IMzlWdIyunKFBD8lU20hz3OjlFPO2eTnmH+0o2qA5Qc4cjVo23zfO4zLv3e/3e/3/ACfk/JNj5ATU1FDwFiXj845+ch4rZ5/S4fftUIJhatVnx/EqwUqtqnbNh72WnSZKtl6FhgCEjJ4H2g1MTI3NyCEGObNybEci5hahEzsGzMPRTzRVZSqFRtM/u93v9/ady5Ci4P7hwcwg9uzJGOysfpZF8Q1fRZjcoQ5QpqCH4emtwq5pNUNvlOXuwQyKdjW5p+bc+Y2I6rnB33Q5D/ov9GeTf6b/AFP+q/1f+rHLAmoJ48BVn2EPwDx61BDyul/yrKcoq1Yi6Flis4Rvrvmu3XzqR2QbMMRBj8fFj5qZi6YuJ5eIhHNp8L1VWYfxqCZ9x0zuLx3ZNkzOpyV1Kv8AQHkf+k/0v+lPJf8ASnkuOygOZQjYC3pou9vtYutN+UYBAEfFmOnBJC8whoHgDSa17uPMzGSdlvtDkW5WPIZ5sxuO5DNDSezHy+99pzwd7eSC3r111Campw8BRmqR+CuO3uUW6Nm/FDLTlvU2WYLE0DXm/JYsmUSsvNeMEzGnGPvwyV4argoojBZg98FuNZh0sfIZcdFKbBwLSVu46kMrlspl/wDWs5K3kc2ZGbdmDnPvcReJFhQDXUCMNameKNm3IVCi3qGtZDDmAVEmoIDWiqyvuw8hxZw/03030jMNkE50MlsAGfKRwWmuWwSSnu9ns9vu9wTE0HwPAWOmc3wWsl72osBb5VjP+XZ7lNOG/wC6c+y3eptgbK6VONhPZgm1WUnFogkY2OKuWNkInfGYJszPxyvfnnMysy42x0DLL7hpmGHKs9YYxliE1zU+F8ChWauTFqh8BBM8ARrUDspkJLMKPmiI7F90KjTUEE8sJUDyyOiIzGyS4epNWrmLbrZtutGdr7LQ31ljRIQpkXdy/wBntaGoIp6BBBidE7XcRBBRsDqNrk2O45mMrRM8GauRMowKRswkaQILEOEipis0RPifF1qyzVnw2U8de1iSy6hFYkmksqu3ae28m3a/KDyw8tPLDyz/AFn+tPLDys8pPJWZua41QkAIKPwFH4yQgjy+NqHzQUTpFEI01DxZWQMTpGQ5tmb+0+z+yN833ZCznczlbbyAQWOlVR0NhFpIJGuvr9ZhCCCapGJoEDKNeq9mwPDTfZhb9+lhMlcrXYIlUkhcaPpnYazcPJRssxMNOFsdORzbDSo5a9p7bNHoIszZ49RvWpBI6wWRuKCYMiZ6pZrp0LCitkqRQzR14nRHwFH4CZ4kZiWubFS8BUEKrqkKzV92fZyfFckfkcnbx75n5Cf7L7cZj7j7g5Y5eC03FdSySIx9Hx5KDrA4TdJGMcVJJVyoRQkbIHDw2Q3/AJRsiRsoQPgJjrkeDyXIcPwjlGcw01SDFVMSzGii7BHj7cEeNf42vx6HGGrJBUmtxPD0Z6V0PcczZoUcxboxTySmU4aPzGrMqhbkssORf7L/AG3+7/34/wChH/op/wCj/wD0qX/pF7n0VQEIIKLxXptqiv8AFFU130TijiTh4sW7GjHR4/K4A8GPBafDTRFQVurnT5CpYONOKfiX40wWMnbuxztsvti4LPy3zUXmc2feAGdrDMXjUfIQc2bYsdgQcfaezzRpwcRbxaDiYpvxrF23/R0FmKRTOJx9cyXbykkDbMkjpn2HYyHwFesQvCprJ8dj4UOKDjQwRwf0YwpxQqQxcrwdxAxlBRoJuPGKbiRixjBR9HXfu+X845L7M5f7v748hPJjyd/JTmJqpZ9p7o5Z5ppC+095ppocUCHB2QZBPtqYx7OjL8maP7ikcHNQTXY2erxaPis+FxtLwCh/HWvGgFpSMvYirQcb2QAAtz1nSGQyPqwrSe+1PWQNJVBeoOwZwH0X0P0JwowMnHqOG5lfuoCHwFH5Z43HOHmU3/tBmRnv9CeSv5TU/wClT8/rf9Cv82P/AFD/AOon/pkn/RI7riET2mdI8uuuryZmo+D4pqCr8f0fHbDisY6gDIuuTcUT2/Qc15YW64CdrnVbiHJPAQQ8e0PB/vPXzkkFLvcuBgsOe9THFV/AV+f0taDRUVP4vxfj+n1dFvv25KLniN2wo/LPwCzJWJ2MfVNJ9eRTI02wwW5Mn84WWWmX5ZnugWy6YyEm4KlOxFx+croIfT06ZeHhr8uZmFavla3/AAbIHQgS8d5Emnk3DuJcujd4Kt5WHJwWY5Q4H973ve97c3JYe5MI5pHpjpn1oGhAXrAAL01UlR/lvkKukODmlRraZ+NRrNVqtnw2wzJdzkDlRkjnRmxmBlRlKchNNdnulLyp3e72Y5z3+wP79uz2cNjy5rxGlHiJ/wDnz/8AnFzFOd+Q0M0ATDK97TxvlAQPKuH8a5NXsLNVJM+FTuQWIpGkfne97Lg7e+2+2TxOXxbyGOJFKBAWJXxiH1TNaqRookv95tfM+b835pu/M5Rk7/hpgcoUPDPzH4s1WO8aYwoJjGRvryU5KBxkDSsd4cpTvdxVyrBkKotgx30o43Hx2PHZmrVri/FyZnOsplbchf4DW12Q6c0ovLiO0b1xvlTXLknGqGXo3SOWcbo5OI1blS1C8eN9u3bt27l/f2+z2+z2iyJc1xCZFUYEBPKuoCtpqpptKZkbepebPzDZ95mil5UrzS1qYQok3xF+YvGUihOg3r1vL3+/3e32F/Zqcceu7pJnb3aUEBbnE8axGJGANBw+wPIByWC89kmMl43JxJ3Dhw1rY67R432II0BG8tZIuN8lgmCy+KlGJypHKOLwz0bte1RstRcZPaZjN7zYM7X7dI6zJfn5IOYUMtE8HL4TI4EAKeZxYNa1dTVTUcrp+hY1duxeuvqz1aYTRIKBRoEGL8xeRGA1vXrlY+3YDWuuKjJeaJ7l8zt7snxzB1Jjo41HcZl251uebyP7WWkOOnDGiQLv3VecH+JLJWljtYLOY+8DNDlsHx3kmuQ8evY7E5iKSN7pHSF5lksT8hfzKTmR5M20MLFweL/ncHCYOOsx8cPhzMlxu3KmNDdLV9MVNX8nlOWf7N/L4+VX80c+7MnKuue6NtrxNG0MfEQgYj+IfOUjaAA3raibi/qBiHn6jTJO5dVd3L5nh5dMWPklyz4DUZ8E0DR+v+CaPxfjuY2+3Nt5Gzk0fIVBOHb323tORKca8rXByxWTwuXCDs/xDjXLYJ8tic/xrD8kn5xLzY8mAi4lH/zmDgUHG2VGTtlZGIuupLsmeHIxkw9kUay0V7FfEjePBWQTFVObGdGiK4v+NABMbAy4Na6llJo8QfmFHxl2xoIACyNmZkkPF4aHxchg5+HHjVTjD+OZGM5B1v57ZquN+jdFC2qz2+32+73e32d7SIe1zXtLfEcjJd73vZOnEtDGGGZjlUtYDkIQPIuKmnjuefaz8Wq8br0Y3Eklgbs3JOQf6YZfYxxwDMObE3LZOcx8s+OOJV+N3sPDxufC3OJ3K3suForLNLPP7mSKWzf9pk7tdEarLy14eo0HA1vJAUCPjKthcECDaWOhFINK0BrWtvfyG/8AF+MKzYtlwFKsR169epGvDlsh0UjSPw14fvfjZKDu3erZ8Rv4zyYIIK7RHDa2ACe97+giMZpuxYoi3Z5g7nXzjRHFYuKM4XDxUYmKugEHHwH5GjksBOGqusrhH8Y/zowYxnxSwn5HzfsBk5LKPiJAtdumd+AoERqZjHtlEglkfgj0EYi6BoiMchuZbMcojvC0LIm9vdratPyFDRGGnrzPs448aj418Qn5f2rsj+ge4dt8nfe9oijKRtcZ5VcvULYJl7PtvuyZmzztufD6OLu8ftcZj4xBx6JncPQ/Bb2LuzgCCns6ZXA5LEAiKDFjB/58cbHGBxf/ADA4x/msjZpZCMO8PQYg5r60gl79u0UsuQly3uZipsSMvBk3WcBmrvN7fP7PNX8oi5PieTQ5yaebHZXEU+N/5n/O1Mb8UQo+B4xrPWZfsft3ixVs1J6k1Z8RBH8vWWQUYOL/AObNa/ehkx90sa+tFavUFLbx1vmHLcZUhrUOAUsQ1Fw8EB7n904D9Foj9AgEX5Lcpxa5iaGZbl5M+eQf6N2eOfdmZMvbndfjmdN7mTGwZg4EOCbO/Jm6zHRYOLHrvfntYPHYzN1JKTInJzWwY3GY7EYx/jkkuGs9u3b9tey+zLMzAyhgkxD8Y6s8yz+uTDfunVbhzAcqeVz8msPFUVH1fmVJaEskMjsWx8pyMuXmNjJYC37GeAR4CcELosAtjawfvf8ACRmR4bZwNisJPd7o57ZbEHIM9b4RX9PqLDILLa8WHixjGGQymYzOmtyM8AS05uNWOJz4uGDGVb9gWa1r25x2Kd+N/je9+dCQ5huUPKavIJRLhFva3svMheXiT5YlbG2k3FHFQY7EwiIAnEvyeXjk5RYxorDiGTydzE2y4AIfrf5H5347dtgre97sUJuLzcGPAZeAHgk3FZqYenp0z7bWw4iHExwbLjI57pHTvtSXn5CC6xDw1NE6zUmJ8Sxiu1btKh+d9u3bt+N+bTGqaGk0oOJ7GV05s+wMFQY6zG21iW+oRNj9c7YRiQ9z7r5g4Fh5CKwiMLp83w/JvmrTrsPxv/zb3+N73JXkwNzhbOA/5KTFvgee5cT6H4t2JOGOH+p+CY/ATEFZOZhw8e55jcOUbl3347LHljvBG/xve1uWb5GnThkEgm7iJlFuLZiY6Qg9Pp6WopK1VmtASOmstXvMigbM5qYcwY1CYywxPi5FjcvTtyKF5Id2/jvf/oCB3smXHP49NxqWp8L4BxzcZXrNtzT38RLXErZA+d2eXxcXcmycvI/uHVZ61QYO1JaLX4x/GmU/eH734chKK0NNxKKCrCSr8QQ9AzrrQClfPLMo1vt3tJkEbCx9Y0alVxamK9IJ6ZjQLHKncxGXhuQyklwd2D+3bsSD/wCre/OyZ8lNlnyE73vZVi1e51VZB/zSLiDuIjiQ4mziw499HJxqXh0/B7nEbkTXsc2wMgMqy5HcntSyV5mN9LarKZRJJJJTFW8FdevXr11rVtjomxdCt9nGkHjyPDEEGiBlSEJpDmujfUzNDLVrRQcSxA9pJfxv97/jtbW/wVNkZcxLPtb3vcs2R5xBPS/5hi8GXduxdtE9i8yvsPtzZfLctkYFIzx1tiOeFmOjdg34l9uO6ZjOJCXHcarIknWta69evSWEQesxmL0+j0QwXH/Ysy7L4ITE8hMTEEULDCg8OZJhbMF+XIvzkFxkwdcFWXfjtve9/wDh1p7pcpNl5J/G97Tn5PmUOcqf81xHGC/t23ve+xe6V0z7Ety9m7vJbFrVRXI4WNgEHqfGyCOPBVtoqxipMNLWsOE5t/Z1nCb7L5+tdevXr10W9ddevUNDGsnBY+pJioIUxX5osnDOxBOUqMJladNdHJHlYckFHLLcizbs/j+SGyzMMkCHgFE/rYO9onaJfekzEuTe/e973suyfLByaD/nuG4Rsu7did9uxeZHSvnltz5G9yS3mfJVBOgrxdBF8f4wr2XYFbW0UU5tnGz4GbDQMtuLlrWta14K69eob1DA0NsUX0HRIkJqyDHY52IFNtluZnkr32vfU+Qh4EkdmLKuyMs5fIcJns1JWylLl8HMP9ZV5DFbDu3bt23ve/ALjNk5cm962XbW9rJciPL4eD4fgMa7lxdvt27di90r532pr1zM2uRT2QPw9+IhvQYmhFQFUQekx3aGIg7FEIopycXJyeaTJqUmJA/B/Ota0AABoDL4x3FygmqwAmgN9Ziut+hOPbM3NQ5irlNa0g/uimGR6BCICjuRZmDlEXMo+as5l/roOXV748TWJ8nI8Lt27E+N5DLT80g4rhv+dRM327d+3bfYyGR88lmW7PkbnILOV/U9wPjq+0po1rqQR169SDJ7zOXOe6Rznp5x6d+T4P61pAAAAAAZEkhNUwdPHnat4Aq2o1rqa8mOkwYxYsDNM5DFl2SaHggjYOlrX43upka3KH8tHJYeTxckjzceRbKIzB6ctzOCnif+a1K3bY8HwXdi8vdK+eW3LeuZm1nJZgPzPkHRwwOKa0hoKKPgorSKcXFyLzYN02plkXxWjaNj8E78jyABoDQGgM2QK+MOGkjCkjfjTi3Q2XQcjhzcU34IMT6UmHkwQrNvtz8efiyIHrAIHk/oLIyB4kEzbTb7MrDnYeUz5njnHjER4CA29ORcZHzPsz3rGUt56xf1+XGTI/FhCKDKGCx2FQ8nwQW9SHNc1wepHT2p7T5YIM3OXGUWvG9k/gfsIAICWvGwIKxX+ilxbwDIppMPDZwhwH1Ysf6CLPRWOultFjq0uMlwRw4czMM5BHmop+pbrxve8o4He973snGuo8mrc4PMv9cOVR8khzseUim+Pbq2ZbF+5m7GYe/r+ZZfnCkxBAMhx2Ao4X8H9FFFFPMings1JGEQ25FO2N/QHtvf4HgfkIIAABBBAaQThLjJuPZrEnJQ8h9zHoqXHy8eGIEn38WfhtdfB8aMT6UmIlwQoC2zOx5+LJA61cpPqEb3ve3GmPGtdPUGtsMzLeSu5G7MvsBv5Ant/JipAprWQUMDRw+/6EuLlPJbzT73xTR+v+sOMfjDVqjt23vwPAQ8hBBBBBDwEAEECh43vla5Iiq7ghP82PIsl8FS0JuPDC9vvIeQxXtfktdBJjpMK/ChlCXIX48820+mYDW+GaIdCxD9EuPkfqxkXOhpkJrGQUOPUcUj5P8AMieW1nnQ4iMgoopycpERLWB8BAj8jwEEEEEEEPGwQe3bt27b5Wc+PSzwVZTZRbhyjc2zOxcijzUNjxNTm4/9B0+4h5FDlGoj8FAZKOTFS4P633tytPJarvZGY+v6P4HlxkyT44K4agGQ0OOUcUTr+2tEZSDKycVhIIcinMMb2Frih5CHkIIeAdghwcD27l/sEvt9vtEkk8uZv5h6vQOaQ0kzkJsJpmn6/aJxJDcjzcPIYs3FY8S1ZsE7jnxftI+SQ5djiFdHksfWjqJ9EU222ZtmfjyscnrLCD+ZZn5H4kUTWIBrMfxqhij4P/gK1q4MweMMIIc1zXIp5kdJLvyCECFvsHdu3f2CUSiX3GZ0xsfI+QJxOybMTAhauMlYRVc8zujqFvXr1LTA6manUTCcPiux5yLkMWahnQMkMuGk459fSOWnhzsNrWtHxRbro6q/HS4d+H+Oy43NjPfenNuzHyY6jY2t8NbjeNUMR+D/AAP60iinGYZlYfKjMfZfNdYdI5Oa6F9cIEEHYd279/Z7Pb7fb7vd7/d7zPLZ+R8j5AsCw2e68JjrTHJ8UlKkpHEaLevXqW9evXRY6s6mauhMJg+G9FnIeQxZuKyrj5XzY6bj30xk/wBBUyu6J/Tg6B9N9P4Xwm1W12M84vjONwpP9T+ta0Q8OTwBot6FpBDg5rmA9u3fv7PZ7fb7TMZjMZ/f7/f7zYNh84m9wmE7ZmzOKBCsw6ZG2E130X03VzEWdC3r169evXr10Y3VnVDX7CYTdorX2UeRhy8Njr0eXsFmxjm0TlIs3HeatEeHj9YvjWLwf9ANaPk+GhrevUtIka9OCKKKKKciiivZ7PZ7Pb7faZvcZjMZjP7vd7fb7TIZC4O7B4cHNkZMCE0uRh8b8dXV30X03RFnXp169evXRb1I1p0ZrGqYA8TiYOhuUcgL9i2yV5jNaWWB+Hjw+/cSx7ozH00VQwmJxQl3/A/hq0nI+QmBjenQsLHMkhfEWlFHwUUfBXs9ns9vt9plMplMxm9xl79+/fsXF2/AOw4F8LHgtJJJO/1stdUfQfUMZaWka6lnXr169C3qiDE6uaxixiKsroJ6+WhzUN/tshOqQYl2PlngeImN4pfdXdR+Jv5jbrbAet7/AA1BFOTvATVGGNLOhYWOa6N8T4XxOY4Ioooor2GQyGQy+wyGQydu29+N72TvYKCDGMDsjLiJmuB2Tv8AewfJY+o+hJTMRb069euta666lnTqRQ8TpsfUyvsMjrCLJR5hmUZallflY2QvQXG7a2VtOhdTFdpM7Zt+WoIp6J8NUKYNa1ogtcxzHxyMkY9pDkfBXsMhk9vs9nbe9+d7W9+AmReoR9CnPnGHkaQQd/je/wCG/Ba+pJj31HR9S3WtEa69esjMe7cqMrpY4YqwAAAAQ8NboNpva2MYu1tb3vxvbo/jerfyBeZebM5HwC1RGMrfggghzHtkZIx7XByKKKMvsLt72trf63tNTCJDK6cvXRzQ+NwIO973vaB/qU5j6UtF8Jb11rWupZRarkzIYqwAACCACCCHmEtaxcXs9u3bsTve1vfkh1d1A1S757MjFZiUTg/t37diSSnCRsomD05HwfO/xtb/ABve/IQPQs6hNViVyxMy3vxvewdofxjAlZba/wAFOZNRlr6WteLUgv8AQAAADQAQQQHkAhpDsdYEwlEns79+3btvYdsnfhxJT4XY1uMCGZi5HFl2T9+/fsXvdIZVIno+D/Pa352gg2OOKJsb68kR8XCVXmY/tve972CDsHe973valihustQP8b2nNs0i38SMDQAAEFoIAfne4l3a+N8+Vi5JWyItNsNnEwkD+/fuH9u3bs4kkhAtLXh8kUmJfgfinIxcmjz0V1z3OmMicT4K1rzv+rTGmAB5meSrJeCILkOXjn323vYIIdve973sEHbmOqxV978b2rVct/ErAAAAP1vxsFh98tyuTLDDBYZcZcZcZbbbbaFkTiVsns7h/Yu7duweHh2+3fv7BJIpMVLx/wCn27K/aC0HePV6vV6zGWdeuv4hNETWtCkMpPidSBwcCEy39p9p9qzMxZyHKNdsEEEO3sEHe99v4W4fxMAAAAP3vw0bfFuMNjQkFhttltltttltttltttloWBO2b2GT2d+4eHh/s79/Z37du3YvMkjp4JaDqBjNn1+r1GL1GEw+n0+oxevp0660gGCFN8SF/mdFEOaWlhYWlnXr11HJDl4c5DeB3vfbtvaB3ve9/izH5cOo/hvaCCCJmuQSwHe9+NBwlbOLAsssssssxTxy+10vuE4mEvtEol9nsEnsDw/uX9y55cXEnZXXp0Mfr9Zi9Ri9Rh9RiMXqMXrEYYxsbQnGQv8AMzSCC0sLS0xmP1mPp06dC3rDahzcOZisbXbYcD2W97W97tM8lP8AO9re/AQQGy6Z7zVjif23vsHLYJdsOa9kjJK74QBKpJBZFkWRabZFgTicSiUSiQPLy8uc4lxJ8devXr1LOnr9frMfpMJhMJh9PpELIWRFjmPYY/WY5I/W6MtLS0sLOnTqWFhjMZZ06deuob0WchyzHhA7B2Dve97KePLvxsnyE1i2nvnmrxyGAiQP79gd7dIxiCaWmJ1Z8UoMytPMwnbZFhththtltltltltgTiX29y9zy4nZPjWta1169OpZ09frMfq9Xq9QiDCwsMZi9RhfCYXResxlhYWlpaWFpZotLOnQs69da0x0OUhzkORBB3vtvfiyPO/BO9+NNYStyzyzMZWr2nxoHfYEHuCxpRKCChVSKtAIZ477JET2EglE4mbOJ2ztnZOJhMJvb7O/bvvf50ta1169evTp06dAwN6lhZ6/WYnxOhdCYXQmF0JiLCwsLCwsLCzp06FhZ06FnTp11FNBmK2WDt73vdrwSTvZJcZAQwNevb3fNLcJhpsZNYCjA/HZoaAj5CBgVFtZjY5ocjBYYfO9hwcHiRkrJWyslEvs9ncPD+3ZD9a/Gta0B16hutdenTp0MboXRGJ0RhdC6EwmIxeoxmMxlhZ1LC0t69epb1II0W6q3amR3vt2mRRRTjLdfbrU46znOtdwH2JLZMNSKGSWScBqb4HjbWhbB8BBBV1RZXia2ZmQivxuR/QQQLHAtcHBwcHBwdvfgeR4H7CH4AC1rWtaLCwsLDGYjEYjCYXQmF0JhMZjMZYWGMsLC3oWFvQs6FnUtLYLsWXjyjJ3Fylty5B8taBtckv9Jinc+ZkcNOOF0kllAJqCCCBa3zslAhA0xjRWZG2Rl2LKRvB/QQQTU1BAhAgggre9jwPwPA/A/A8D9BaI6lnToWFhjMRiMLoXQuhMRhMRiMZjMZjLCws6lnXqYywsLdeGWZZ9pjYIq5cpZm3WzB/o7OldZJAHlqC21NaPztDwFSGMFRjWvbdjy8U7Sh+QgmoAIeB4H6H8B+QQfwP2POta69Sws6GMxmEwuhdCYHQmEwmMxmMxuYWFhYWdCC0sMZjMZj9Zj642Kd8Vt90VmVvX7DafNoADXlq21oH8gqIxYqCNhFsZiO40+NaAA0E0NQQHkfkEEed78b/IQ8hA7B2DsHf41rWiOvXoWFhjMRhMRhMRiMTonRGMxmMxOiMZZ0LOhYWdOnQtx5lYIdOkfZdL1DdAAAeQgo2hD+QIVJ+JNVRoidmXZkWFBa0AG6ACaggP4ggg/jfkEEfkHewQQgt/nfnWi3qW66dSwscwxmMxmJ0RiMTojEYzGYyzoWOYWlui3S+V8lzunXrrwP0A1v63+gaj8O6o6Ik2FkxlGEBoCAAAQAAAQQ8j8AgggoHzvwCCCCD4B3vyDtAgre0D+da0RrRb0LC0xujMZjdGYnRGJ0ZjMZYWFpaWa6luiNa1rX7AaB/MeQq6xLqT4Xdp1fWUY4AaDevXp1AAAAAA/QQQI8ggg+AQQfAW9g78Ag7Q8ggrYIK3v868a69ehYYzGYzG6J0LonROiMToywsLS0tIII1r+IAQ8Aj8hBvXqfxGsZJQlhk7yuyL8g14aA3p1DeugAAAPwfwCgQdoIEHe9oHe9oHe0CDsHe9rYO9gg72Dve/xrWtNBb1c0tLSwxujMRiMLoXQujdEYjGWlhZ1I1+ta0gQQgQVtBNTWGL43wnU3RtNB+OsQzNmkkuvvF4a1rQ3r0II0AABpH9AoILewh53vzvaB8gg73sHewQd7CC2t+d73ve/DUfD0QQQQWlhYY3RGJ0TonRGN0RiLHNLS3WteQPyCDvewQWqNzVA2Kj9dNjpcfCynLWnZPJLaNwljGtaG9ejmuGggNEEFH9BBDxsEH8b/IIK2CDsFAggg73sEHe973v9bQW9nyRot6lpa5hjdG6MxmJ8RidEYnROjMZZo+AP5Ahwc0te11UV3RPmbYhkjjdDKyUzTSTO0xoaAG9HNc0NAH4IP7BW0CCCD+trfgEEHxsEEHewQd73ve9+N78b343v86I1oggsLCwxuidG6MxGJ0RifEYjGWdf5b2C1wdGastQwvfJMpS5QyslMkjnoNa1oDdacHN0h5HhwP6HgEIIeQQfG1tb8BBAhDyCCCD53+t+d7343/AhFaIIIIc0tLSwscwsdGYzEYywsLf5AghwdWlqyxzmWaSSVz4pQ9z3uIamhqCCKKcj+R4cj+P/8QAWRAAAQMCAgQICgYFCAgFBAMBAQACAwQREiEFMUFREBMgMmFxgZEiMDNCUnKhscHRBhQjJFOSQENUYuElNFCCk6KywhUmRHN0g9LwBydg4vEWVWSUY4SjRf/aAAgBAQADPwDxgCun1D9zdrkyJmFgsPHySamlSP5wTRrTGbAmjYEEEPFlFFFORRXTwhDhO9OTk5Hcij4kIIEIEJrr3aEw6gQpWG7cwnx89p5AQ5QIzCNNLiZ5N2ro/ou3A+ofuYNbk2NgawWA8bJJzWlPdm5MGZF01upoQCA8UeAIIbkP0YbkOE+ICBQTXc5qjdfCLFTR3wi4RbkRbxLZYnMcMinQTujfrCy/omwsE6omwNTYowxurxZdkBdSyZnIKNuvMprRk0IBD9GKA1qMa5GDrKhGuaP84VP+0RfnCpv2iL84VLtqIvzhUn7TF+YKl2VEX5wqbZURfnChPNlYf6wTTqcCireLCHiQeBjwbtTm3LE+M2cPEXibM0ZsyPUrt/oiwVyuIhz551+KfIbNbdF3PTGDIBBoQHixySoY/KTRt63BUbP11/VaSqccyOV3YAr82l73qo1NZE3vKr35MPdGtKv2z9gstKP1ul7ZP4qufzj3vVUdbo1PtmjCk/HZ3J37QPyo7agflX/5H9xf/kf3Ef2gfkTtk7fyqbZMxVA1SRe1Vrea5vY+y0ozmOk7Jf4rTEe2f3rScXPB/rRKpHPhid1XCHn0vc9Uh57JWdl1Qyaqho9bwfeo5c4nteN7XX/QL8DJAbtTm3MaLDZwseVjY5uwixRY97Ha2kj+iPBXGTGV3NZq6/EvkNmhbZAmM5rUB47JUkXPqGX3DNU7fJRvf15BTk2iijb3laVqObxoB9FmH2qvm8qT/Xkun+fK0dQuofPkeVSN8wnrcVSt1QM7RdRs5jGt6h4w+IY4eExpHSAqV+unj7rKifqjczqcVCfJzPHWLqducT2O72laZpB4Dp7etjHctIQZTxsd6zC0qLVPA9nqHF8lRT5MqGA7nnD71cXHjQUFHJe4T4Sdo5WCvcdjgD/RFyhBTNZt28suNmi5ReQXpkYsGhAeNpafy07ARs1nuUQ8hC9/S7IKvqXYYAG9EbLlaRqs5i7rkcgLGacnoYFRs/V4/WN0yIWjY1vULf0C1ws8XCopr4oGjpbl7lC7OGZw6HC60lRm9LKf+U+3sWkaZ2GqiD/XbgJVHJZswfA7pF294UcrcUUjXt3tN/GXVwURd0aLTY8j7SJ3WP6I42uYNjfC5b5juCZFsQHjKam8rML+iMynHKmh6nSLSlfznS4PyBWznlA9RUkP6oPO92aa0Wa0Af0S17cL2hzdxF1RzjJhiO9h+CqqZ5fRyk9LThcq2kfgrIsfrjA5UlUcLX8W/wBCTI+MBQfdzRmix1jw3EXWUQh/Q15ZXbgByTewTn5uTWNsB4trQXPcGtGslQRXbA0zv3jJvetJaRJDMQYdkeTe9EZ1MnYz5qmp844hf0tvj5H+Tje71Wkqrdqp39uXvVY7zGjrcFU+c+Id/wAk/wA6oaOxDbUf3FFtnf3KDbLJ7FB+JJ7FTenL3j5Kn9OXvHyUH4svePkoNk0g7kzZO/uC3VP9z+Kl2TsPWCFVDUYiPWPyVW39TfqcCqlvOgl6wwotycC3rFvHRzMwSsa9u5wuoZLupnmN245haT0ScJu6L0X5t7CqWqOB5ME2xj9vUeURyg8Et1otdY8HgM6/6IymPSOQSbBec9YRYeKABJsABmVHGSylHGP9I80Kv0m/HMTg2F2TewKmhsX3ld+9q7kALNFhuHiy51mAuO4C6rpOZSv63eD71U/rSyPvKhHlJXu6slRs/Uh3rG6hi8lCxvU0BBBBBDkBBBDgPA47089C3lNGoIEWIuqOTnwRnsAVC7mB7D0O+d0/9VOD64VbF+qxjew3T4zhkY5p3OFvFh7S1wBB3qGdpNPaN3o7FXaJk4mqjdLCNnnAdBUFXAJad+NvtB6eSQ3GwXG7dybrW8cHgM6/6I8Cb1hwkmwXnOVvFQ0gsTjl2MHxVbpV+6O/NHNHzKhp7OfaSTp1DxdVPzIXYd7sgnZGecDoZ81RQ86Eyne91/4KFjcMTGxt3AAIcDTraCozvCGxxTtjgpBuKkHmqT0SnbinbinbnJ+4p+4qT0SnlO3hDaUwbymAZAcIQRPJZIyz2hw3EXVHNqYY3b48lKzOCZsnQ7IqenNponM6SMu/xUdQzBMwOHuVVoif61RuuzbuPQQodIQF8eT25SRnW08jCVZhmi5m0buTcELA8r7OP1v0Y/oWUw6Rw7SreKON0FEbu1Ok3dSJJlq9ZzI2nrTWMDGANaNQA8TU1Z+wic4bXbO9AZ1c1/3Y1TU3kYWtO/WeSd5Tx5ydtAQ2gppTd4Q3oLpQ3oIcAQQQQ3hDgcUfFhws4XCpZyXRAwv3s1dyqqS5czHH6bPj4kEEHURZTaOqhXUGputvQdh6FHW0cdRDzXjUdbTtHIFy06l9Xny8m/Nvy5OJhKtHH636EeEfoV1Z8w6kFjk6kGjk25L55nUdGcr4XvG07WhMpWB8gBl3eh4mqrjeJlo9sj8mqlpzil+3fvfq7kA2wAA/QDsJTvSKd6RTvSTvSR2k/osFTd8P2MvRqKmpZTHOwtOw7D1eID2lrhdp1jejovTklGSfq9UMcfQ4DkWcCEKukdF5+th3FWNuRcFYcA/ePjXI8AQ8cfE/byDo4A1vJ2nkvpomwQG08230W7Sm0sQe8fabB6PiJJ5BHEwvedQCjitJWWkf6Hmj5oAWGQH6aEPHxVUJimZiafYn0M2E3dG7mP8AEEUTKpnlKaQSNQIuNvIIsUItJSW1SDGO3+PJtNGOs+IKKKCH6Z99I3sKBfZWHIvyc7L6/peprX5xsfhj3WGr5+IlralsEIu46zsaN5UGjocMYu886Q6z/SEdVA6GQXB9h3p0E8kL+cw2PL42gnj9KMhYWBu4W5GQVxRSb2OHceTj0iW+g0DkEo8A/oEN0jGPSBC+05OZPJwQSPGtrCR2BCHRUQ358sk2AuScgho+jA1yvsZHfDs/pINqoZfTaQezl3FuRcoNYrQUDDrEZcR18gRxue45AXJTp6iSU63uut6CH9C8TPHL6LgexeEDv5P2Dn7ngcnHE9p2tIRZRRMOtoseWJ9Mx7ogZP6TGOmZtAcfF5o1FSyBueM59W1CfS0uHNsX2Y7ORghFOznPzd1f0Vx9A0HykXgn4K45GOmqY9oaHjsWIAjk2J3csDSsg3xH3jlkf0JflhoJJAAX1uufKOYMmdXLcjwhjLlf6M0VLXzZTzDDENwOr5lE5nWeFlLA6V+oahvO5PmmfLIbucf0+ZvOb7ERrCB8SaGtDznG7wXhB7AWnE0i4I5HEVLZHc0c4bwjSVj4v1b/AAozvHIsi1B7bjlGjroqgeY7MDaNqbLE2SM4mOFwR4kjgBQQ/oTG11LTu6HuHu5ZRVuAAXK+tO+t1Vm0seYB8+23qR0jV3ZlBHlGPjwtijc+Q2a1Pq5r6o281v8AQDvSKO1jHdYUZzLXDtv700jJwHXknje71bFOb0dbSF0fFA7RyRTkUtS60fmPPm9HJZpCj+pSHDMzOF3wTopXQzC0jeG4V06F/wC4daDhccoU33apP2B5rvQP9HtjYXPIaBrJRlBipriPa/a7lHkhgu42RqrVNb9nTNzDDkXdJ3BCp+60mVKzIkZY/wCHDHTxmSV1h70+skzyjHNbyh44foIR3nqKYedG3syUbvOeOvwkTmyUDrKqGeZi6s05vPjcE0oFfVrU9aSYdTH+h19CD2BzSHAi4IPCWkFpsQbghQ6ahDXuDK2MeC701JTzmCpZgkHDfgfC+7dW5MkGWR2g8qWiHFTXlg9repQ1UXGQSB7fd/ReV1DDdsX2r+jV3qaqN5n9QGocklG63hDhkmlENNG6SQ7AqbR8ZrNKSsc5uoHmtPxKlriYorxU3o+n18MVLibz5fRHxUlTLjlN9w2D+ivAKkZzXEKTU4Nd1hU7vKxdypZPJy4D12Uo5kgI6QtIaKkthEsG1nyVNXxXgeQ8a435OHCWOBabEG4IVLpKH6vpIBsmps2Q/wDhVWjr42mWnGqRuzrQe3E034A5bkWm4yKczKQYhvTXi7CDyZIJRJDI5jhtBWptYz+uz5KCpZiglbJ1H+h44W4pXtaOkqMXEDMfS7Up6g/avy9EZDkk8LW8OYAzccgBmSqmqOKqJgi3a3n4BaP0PEYKCNr5NuDVf94qeulxzvvuGxvVwRwMxSvDR71JLdkF42+ltPy8QEOAf0D4DurkuHNJHUUZajHKbsiaXG6LXiQRgPbqLDZR5R1od69lBVxcZTTMlb0HhmpBxZ+1h9E7OpUOkrzUEwp59rNh62/EKoonYayEsH4gzae1Ai44AUCnNN2qRuTs0x28Hp5LmOxMcWkbQVWQ5PImb+9r71SyZSh8R7woZheKRr+o3/oGmh58ovuGaYMooi7pdkqqW4D8A3MRcbuJJ3nkEo8AATW6kTwPlkwQsdK/cwXU8oxVUohafMZm7v1BaK0QMNO0Pm24M3Hrcqqtu3FxUXoM+J28EcDbyvDUTdtMz+s75J0ry+Rxc47T/QJ9EpxW8pnibMd1cnIriNGbnzn+6OGWmlElNI6J485pspY7Mr4uMH4keTu0Kjr2YqWdrztZqcOzgLDiBII1EKVreLq28dH7Voyv+0oJvq03ot+LfktIUt8cPHsHnxfLWmOyBz3HWOEHgc3NpIUg1gFDUQQmnURyCDcGyrIcmzvI3P8AC96lHlomP6jZUzue17FSScydnUTb3oOF2kHqP6M0C7jZUzNczO+6pm80uf1Bfhw/mKqn6nBg6ApJOfI53WeEolHgtsTRuCjZ0onJqc7WVc22k5AKrmt9lxY3yZezWqOmYJK6fF0OOBvdrVLTRmKhgBA6MLe5VdXcSynB6LchwU0GWPG7czNTPuIQIh3lF7y57i4naf007k5HampgTRqCmnfhghfI7cwFx7gtPVXkdFz9bxg/xWWm5s5zSwdb7lQ66zST39EUYb8/E2i5JllZGzW42QdUcWzmRDAOThN2khw1ELSFNZr3CpZul196oZ8p8VM/9/Md4Uc0YfFI2Rh2tIIWE3VZBkX8a3dJmtG12VdT4Xela/t1qCYYtH1pP7pONV8HPpzIN8Rv7NaaHlrrtd6LhY93CEOBzdTinjp4AUOQWm7SqhmqeQDdiKq2jyt+sBVG1rCj50APU5MPOhcOoqnOtjx3Kl24+5UnpntaqX8X2FUn4w7iqT8cdxVJ+MO4qk/F/ulUg88/lKpv3+5Q7GPPcm7IHdrk7ZAO9VB1NjCqnHylugNCnfcGZ/eUTrPIKJR4Wt1lRtC9EJ522R2lSS+Sjc/1Qqh/OLI/ae4fNUVML1U5J3OdhHcM1Q0gIpYb+oMN1VS3EZETf3fmnPJe9xJ2ucb95VKKgQCYOlIJs3PZf4J58hCG9L1PN5WVzhu2fpROYCduTihtKYEwbAhqGfUtJ1f820dUyDfgIHeVp6fnwwQDfLL8rqU51ekwOiKJaGi8s+qn9d9gtBUmcOjIOt7MfvUcTbRMawbmi3COXvNutM2En3J1gHNw8i5QYZ6t+qFvg9ZRc4uJzPiJYH44JXxO3sdZaQhykwTt/fFj3hUclhUxyQH87VR1X83qopCdgOfdrTmHE02O8Ksi/W4xufmoZhgraUOHeO4rQ8+cTjAeglvvyUlsVPUteDqD2/EfJVkeuAv6WEH+KdH5Vjo/XGH3oEXGrhCah+jlFHh6EAmDWQowm7AnHULJ585OcbC7j0Kpfqhd25e9THnvYzvJVNE3FPM49zQtG0/MjDzvALvaU79TEBuLjdVcos6Ygfu5KJhJkkF+k5qJvMa5ymdkwBgUkpu97ndZX8ux/wC7d/gcsh1fopTj5qct5TQmDYgNwVTUm1PTyzf7thd7lpufVQuYN8jmtWkH+Xq6eL1Lv+SoG51VZPL6lmBaBgzFC2TpleXqjpcqakgi9Rgb40bSGoE2YC4qV3OIjHd/FRjM4nFEcwBvq5IP5y9Ep4Tm6wtZ3BfVdFQU+p832j/GBV1MLQ1coG4nEO4qtZlNDFMPylUj8p4JYvVs4fBUUzGubNYO1YwW+9Wu6CXtY75Krb+txDc4XT9UkTXdRstHTG81JZ3pYR7wtFS8yYxn1j8Ux/kaoO7Afcqluosd3hVTT5EnqIUzAcUMg62H9CCampqYmpq3BO3BP3p28qZ+bWPPUFVP1Qu7clUnM4G9ZR86buaqKLy0/e4BaLh5rWv/AKpd71G0WigPeAqg3wBjFUOH2tQQOvCoW3JkuejNMHMY53Xkpnc0Napn86Rx6L8iwCtptn+7d/gd+gk7E47EdqamBNCdIcMbS87mi60rUeSoJut4we9aUkzldBCOl1ymf7VXv6omALQ0XPhknO+SQ/Cy0bTeQoYGHeIxdBosEOWEOE8hoGfcpJB4Iwt3pgOZLz7E6xDbMG5uXLBQmmiitk52IhMqa17tjfBb1BHYVIE9utp8YZJGsbm5xsEHVbXN5kWbT0DUmSOxPaC7ftHapmeRqXjof4Y+arYfKwtlbvYo5NTbFRE7QoTqkCLPJzEdT1UDVLfrAKnGsMd2I6nwh3aqR+b6UdwWjna4y3sK0e7U8t71RnVUe0KE8yoBKdslCk2PYpt7FPuae1T+j7Qqj0PaFUegVUfhlVHoFVHoFVHoe0KpPmD8wVSdjfzBVH7nepdr2BP2yjuK3z/3VTNHh1HtAWjm65wf660U3bftctHsOUN/6vzULPJwEdwUnmRNHWbqoP6xo6gFORnUkdRsh58uLtJUQFxiKLQcEY7Sql2otb1BVD9cz7dyJDiTfPxH2YVtLMO9jv8AC7xbjsTzsTt4Q2lMbsumeiFc2Y0krSU/kaGd3TgIHeVpeXnxxw+vJ8rqTXPXN6mMWjWeVM03W6w9i0VB5Ohh63DF71HGLMY1g6BwHlBBbjwHfyLC5NgqdnOnYO1Uo1Pc/qBTPMices2Ux5sbG95RkdhhBPSo2G5s9/sHzTnm7zfxJdIGjabIQ009XuGGP4fDksdraEwrcVIE8awjyrvfN6Iwt6z/AAuuKpBvfn2bORFLm8EP9Ma1LAPC+0j9Iax1hNcLt4HDzipBqeVKNt0/a1pW9iAzwEjbZRu2FRpnpJv4pHaUdk5/Mn/tB/Mptk6m/G9ym/GHsU/4g9in/EHsVR+L7lUfje5SbakDtCf+1j8wTttX/fQ21Tj2lMebcc4ntUQNiHFRsa48W84R0InU3JO2AKQ7lIfOKefPd3p++6PCcPD4LuvxH2atpOL1D7ncAV9QupDqjf3KT8J/5VPUXwWYBrLlVxDE0xzDaB4B9uSZICQ43Bs5pyLT0hU0JAlewE6g94F0Gmwjz6lPJ5OGR3Uwqvk1U7m+u5rfeVVPzfV0MPrzj4Kh/wBp09TdUeH3ly+i8WcteJvXqQPdZfRWHKP6ifXkD/eVTRs+7RxtZ+4AB7P0BrOe4NHSVTM1zNPVmqcasTkfMh7yqo6sDeoKpfrnf1A2TnZucXdZ4A0XcQOtUUZs+qiB9cFaOZqldJ6jT8bI6mtDGbh4uzHu3+AO3X7PeuJpYKbU62N/WeEb+W0+aFGdijQ2FP2EKQDYjaCDUT4T+s/wWeWoZDoA5QuXw+A7aNhQJwuycNYPJA2oDarG7AbHWiRe4zRPCOEPY5rhcEWsiMUEhu+PV0t38ji53t6eSeDFTgbWHCezgPJC3I4eAohjvET1QwwROeejUqqSqZPNMyIAc0C5VHH5THIqGLmU0XddRtFmxtHYm+iEzVgCwVE4YLDH8AquezqWp4qw1bz1qqdpaZlU+7xHbuIU1UaypZglLjiZckO6lPQ6Gp4qt5EoByB1C5sMk067nrJKiGqNn5QmAZMb3JrdiCBT6OeGRhs0uAe3Y4E8kIIcMTOfI1vWVTN/WX6gohzWPKkPMjaFVO8+3UApnA3mee0ongpofKzxs9ZwC0ZFkalrvUBKom5Rsmf7E8+RpQPWetIPvgdFH1M+a0hLz6yXsOFOebyPc8/vG6HjRJUxMdzYxif8fkjPUvkO05dSDNWbk12iIXuAxPuT3lYdLTtGoFR1f0eY7COOs7CdpIJRnkwMLRlc4imgfzmHFuTo3lrxYjxGOS5F2tzPSdg71hjln2vOFvx8QJMwcLxqcpblhAa9u9S7XBP9N3sR2lx6yhqwhDq6kFgNth8Q5uGePN8WZHpDaE17A9hu1wuOG0jX7xbk3B4MNRIw6ngOHWMjwDxAQTgN/KqKx9oIyQNbtgUENn1B41+7YmRss0BoGwJoRkfhia+R25jS49wWk5uZSFvTI4NWkH8+WBnaSpT5SuHZF/FQefVzE9AAR0bpaaIF743Na9heooYscrrNKqtJaanrIKaQ0pHP2d+1Q0dKKaMMkqpZDztTW3IBPaLALSmkdIz6Oko2RVkDMTwJbtstMnZCP660o7nTwN7Sfgqk8+vYOphPxW/SJ7Iv4rdpDvh/9yfFA58VWJXjzOLw/FGwYPOc1rR0kjg6UALl1lC3XK1Qt3lDUyPtJUxuGhgVS7XIVI7nvce3gawEvcGjpKoIgcdVH2G/uWj2c0yP9ViZqipCfWfZVrsoooWd5Wk5NdUR6jQFUS+Vnlf6zyeAePOG/CDJ4WYaMR7EYNHSPPlZzbs2ohxY3gjfoSGxF23BHaVfTFT6ypafRUcU0wY9pdl2pkGlZHUzw6MPxMI1WOz22TGk/bMZfMAvstzsXSOUFsAuU1pihEOC/hOP72y/YVSsijjGPCxttWRVKdbz+UqmOqYdoKiOTZmE+siRlyeMaC04Xtza5F12vGGQaxy7ix8R9XqXUxyY/wAKL4jh4ykcdrPC5fFTRSbn2PUcvGeCViTSiU+9gCnSHjKtxazYzaVHTxBkbAxo2BMjB6FTxXEN53/uc3vU+lNJTsqQzA1l2Nb1hTUoDYXWYNTPNTXZSswneNSZI27Hg9XDTV0WGpiY8tvhJGbVQmBjTTss58d/ztuoqaleWtDI4mXsBawA+QRrdGTaXuWyumZFECLnJ7fifYoabEI2tDnZucBm7g6eCNnPkaOsqBvn36lG3mscUxlUJmx7MTWk6r3UztRaOoKd2uRyJ1klbSqSLylTE3reFo5mqbH6jSVTN8nBK/rsFOfJ08bfWJK0i/VK1nqsCrZfKVkxG7Fb3Ik3Liev9GubKzQOAouAYOc92FYpAxvNYMITo5ziGTtRXQF0DkF5u4lxAtcqzQ0sbkLYhcFC2Tn9qIIDmCQfuHD8054uIJGDfK4NUbOdN2Mbf2n5KIc2Iu9d3wCI5rI2dTB7ypXvawSvAJtkbL7DGRm92JRuleHMBuMQUXoJnSOolD03pzDdkhHSqtgymce2/vVQzykbXDqsVC7KRj2e0KGXyUjX9APAXWkjykb7egpsjdxGsHZyrZhXF+AcAQQXHQ+AbSsOJh3FCogDxkdThuI4A5pBT4pXxkZtNk7kC6D4nNG0LjqWJ+9o70EOU95Aa0lTHzVI5AMOIqMBRAc0JpyDbjcmR2e4Z7BuQYLlS1UpipW4rc4nUFTzQltdCKm+skn2C+S0ZU50c8tM/cfDb3HP2qt+jVY4PmjPHxni3xnc4XuCpGZVUQfvczI9ypKzKGZuL0HZFOZmwkHeFMzKQYwopMsWA7nIHbkg2nacvBLPY4IQaAqwDmY8PfkmUlJoShfzI3Nle0bwC7/Em+ZD3lSnUGhTu1yEdWSkfznuPWUSoovKysZ6zrLR8XPqo+ppxKKCipqqz3xyMytrzAI1o6o6X8z1Wv5gjZ1C6r5NdS8dWSfLnI9z/WJKAQ/S+Oq2N3ZlFOCIC+2cfwme0rbZMeyz2AjcQoXE4cTU303qEC7nv9ibBAZGFxtv4Z6h5bDEXEC56B07k1mc8uM7o9XefkUyHyTGx+rrPac+C0zkeC8vUD8grNY0blhfG7pwnltOsBYGY2OLXAiyq4Mnfbs6dfeqafIv4t+56LH/AFiMeuBtCD23bwjgKcCjwhBAcApa/HqhqDZ3Q7YeHDVB+x49o4RwBBeBNF6D8uo5hFEIocht2tLRdNTAmYDntTN6GpuZ3IhuJ+s+xNiYSSjWSEF+CAHM7+gKngiDIfBYNgTEDraCjPpuF2wMwjqs5bxZBV1Jk2YvZ6EmYVPJlVMMLt4zaoZ2Y4JWSN3tKcXlpcbbl9kVjoDTPGTiGjtcFCzSLq59xBzG7SqHzI53dg+a2RUZPryLTUwvTaP7oXvX0nl/U1LPVgwrTsnloa1/rPWkWZnRsqqY/KUEoQk0dDRTwOj4q2F2vULalDJzJGk7jkfat48Sf0b6zFUVLt+BnvPwTvSTkYKd8jhqCMtO6TZJIT1gJydvCeLp/Nssr2RfA9uHWFI+TAGEuJth2qOHw6sl79kbfiflmvADGtDWDU0CwR4CiW4wNWvhvJ2gfH4K7yuc3tC4yFrtu3l/Ydq8FMkyLblVdEbRSY2DzH5hRulwgcXi8w7D8kXahdEa0EB4ps8L436nJ0sJZL5aI4X/AD4MVHj2sPLwaRA2Sst2j/5PCeAhA8BD7px2pyIjzKKLo/rM23mA7t6EbCSUaiQsYbRjkDegdIxncP8AK5ArcVvHBLDIJIXuY4bWmxU9ZFOal+MsfhB6MKLoiqyqcMhE0G93qlqBH9amkszzI7N+a0NTczR8T+mW8nvUVO37GGOJu5jQ0KBnOqIgd2MKF/MfjP7ualdzYJT/AFCqp/8As71VO/UPVQb46d5Hq3VO/KSmaOyyjMH3KUtftjecii1xDhYg2IOxFH9FA1kcrJNoNB0sEjLS4A9/rHMpgBwC99aG3bsQgpY2Ac4i/t+SEOjaZp1iNt+gnM+0puZLdaaPNCZc2amlupDYO0bVxTzQURBqSLzP2RN6TsUdM3DT87U6QjM9W4f9lHkZK4VVcuige9h1FrSVW/skvZGVIJHNdG4S7GkEG+xVNK0OnhLA7UciFZyLcTe1O3BO3BORR4LxFZcF01/wIUtM0R1I42PVj2hRzMEkDw5jt3jTTVLKtvM5k3VsPAJYXxnU4WRaSDsNuVgLJQc43B3ZtVwCOSVfhKOFfXqvFJnDEbu6TuQYFc8TGfWKCCG9BBfytEBqI+BRRV1uTm6xdXZV+v8ABqiiDpZnNY1ovicbALRlPcRY6h+5gsO8qvmNqOmii73lfSGtF56+SFm5pwf4VA84qypmqH73vKo+MwQQRgjW452CgaHCJ7Th1kInUUSOdw5WOaY0F7bMKE1TLLbnO8cE0bQmIcBR2mydI7DGcbtzcytNVXkNE10g3iB6+lE2f+iSzpkmY3lDSX0koqZ+cePHJ6rc+AL0l9a+ktNR73WPeG/9aAbYAIA9Sa5XvntQQpi+koS01eqSXWIfm7cFk4AOAccTi43c8+k47SgBwFFDhmpGFjA1zdzgqjUI4u4qT61NWuAdKHAjrAACmrLOmdfcAskccZ3nCf8AvuQQ5P2ZWQ5MlPJjgdhO0bCo6wYXARzeiUR4tssbo3i7XCxThC6CXOWA4T0jYe7g4utfuf4XKxNLTqIsjJSsDtYyPWNfJtlwX4XSysijF3vOEBMoaIRt2Zk7zvQghc5Oe8ucbkm5V+T/ACxH6v8AlPKzqvX+DVVV8YME4Aj/AFTsgSntlLZ3BpBsQMyoYeY0cJ2OOaDaYC+bnEnkEqOK933O4J8926mbuWE1NCbuW4Iq3ngJ0pwsvIdzc1pip8houtf/AMhwC+kk2rRpZ0ySsC07J5WWih63uPwU2uq0x2RwfMrRIznrqyXtaxfRqHXRmX153laApfI6Jowd/ENJVPA20MTIxua0BBDlNZPW1z9whZ7ympvpJrb7rXRqvpm+U5iIu9mXvJUZaU3Cfgm55600DMglSTMdBo95jYMpage5m89KYBYNs0ah8Sdp3lBBAIckW4Psrb3F3cf48AGt7R1lMawgu23BAKhDs39wUHpFU/pKBxtiH5go36i7uQV7BZDqCPJvmDYjUQsVoavnbHeM4ipjqfNJ4uXqOo9h4Ps45dxseXaWVvTiCxNHKsr8GOR1W4avBZ8SgyPCDqX1irIbmxmSCCPIvppvqf5Tys6n1vgETFYGwOvqUc0huNWpGJ7mtNwCpbXLTZFSOaXNaS0GxI2IiPw8g0ayoR59+pRAZAlO1Ma0KWTJzzbdwgIcBR3qaY2iY9/qi60vN5PR9T2xke9ael/2PB68rFpV+ck1LH2krbPpTsZCtEjOepq5e0AL6Oxf7AJPXleVoWDOHRlGzqgaoYW2iY1o3AAJvCeBjdcjR1lQN1zNVMP1hPYVANTXlRxjPAz138qGh0TFECA8+E89Jz91kzfdRlERlzDm3UDv2D4ptPxszjfEQ0EnvXhEg/8AYRPnC28p212IqSoYcbyyEZOIObuhYrWGFg5rd3iQEX5l1h3lQwi5Ixb3Znu1KqdKGQU73Yxl4C0jNlI5kQ9bEe5uSbrmqZXdVmBUO2DH613KhZqp4G9bWhUY8yDswqhIsWxf3VTzyufFMGX80Wt71M3OKRic2BgfK4SW8KzrhVDAcsbd41pzbNd3SCx70w5HwD0oo8ALhfUoZ47xyZqUM1YgnxS/Vavqa4/FW8U2WF8bxdjxYpzoTFL5WE4H9O49y46kkZtIy6xycjwYKpjt/gqzuXmnzTMijF3PcGgJlHRsZHqjbhHSUYYHAHwn5DhD9ZTTqejse1SWuC0qQeY5TP08AyGV3gbIyfNKrNlHUf2Lvkq86qGo/snLSZ1aPqP7MrSn/wBun/ItIziR7qV0LIsnGXJf6IMp8rjdcbNlkx8duJz9ZSv1EMG5vA4wlrd6l3v9qczQk2I8+b4BfcJvU5E0mccT3+q0lPY7C9jmO3OFiE6onjhYQHSODQXarlV7+fUwM7yh+tr/AMkK0W3OSWokWhIv9iDvXeXLRkHkqGnaeiIJjBZrQB0cDk5AaymC5Lx3qEa5QoG63EqEarprNn5nWVPFk+emZ1yBUTP9tZ/UaSqXY+d/UxA8yklf67wFWHydFEz1nkrTD9TomdTFpeXnVjx6oAVZN5Wqmf1yFX18ogDwinyPwtBJTY+e8E+iw+8/JOc3FOeJi2AjM9TVjsGAtjbzR8Siii6885wMFj2bLDeVjOQwsGTW7vEButPkeGRAuedTW5uKrqChFTPEI2E2zs5wOy4Wk622ASSM9IGzR8E6inFTVSNc+xwsGYUMQwSOGR5u1NbcRxZ73FVDtT8Pqiylfz3ud1lOUjua1x6gp/wpPylSMF3McOsJ41OIUo1PKcOc1pHd7lTTjDILetmFhF6d9hu1tUkB8NvF9IzaUx4z8E79h4XRHIoOAD1BXwkssJNhCdG/6nV6wbC6I8VxFcybzJfs39ew/Dg4mrkYNQNx1Hk2KyyOYzCxNDhtCuzk+GRwGavdUEXbCLD1ihFEGX1I1Na7O7GZDk6QnAcIeKG+U4fZrUWiZ2tqg2WfFYBwxAbP+ymaSoeMtZzDhcE0hR+iEz0Qmeg1M9BqxaLeBljGK3Wb/FMBxOcGt3kgKGSV7In8YWC7sGaeebBIevCPjdVB/UsHW5VL2kB7I3EZFrTl7U+luamsMpdvACi4gQjmg3yIJJUb4XxlrsL24TYhUYPkpz/XHyVNJGGsppmEbRndVEVuNgBbtvkqB0dy6Rr/AEMBWjtKSGKsgjZG3U+R/hdltSoIiJ9G1Ad4eceK9ukEoVlA1z/Ksyf80N6bvTN6aN5Rb0dZUcfPnhZ1vCo2a61nZcqjGqaV/UwqPzIJnesQFUHydIOtz7rSj+bxLOppWl366wj1WgLSEvPrag/8whPcbvcXdZQQQ3IcA3IIcpz+aM7qOHyhxv8ARGQ+adhwyuEMY8wCx7vmQmx+QZY+m/wj8gpC7HIS4u1uJvfhdVzh7gOLB26jbM33NG1NdZkYIjZquMydpPiNeE6tZVTpLwwTFTbZna3D90KnpC+l0BTCebVJO83aPWdtRkn47SMpq5tgOUbeofNR04+1Oexo1qWW4Z9m3oOffwV9XmIeLb6UvgpgzqaknoYLLR0QygDzveS5U8Xk6eNnqsA5EMoIkgY/1mgrRs2ulDDvYcKi/wBlqXN3NkAK0jS3xQGRo86Lwk+J12uIO1B4wytHYPgrkvpHtv6G/sRYcDhhd6Lj7jsTXg217QciOAtKfGo6oCTU8a7bVj+61B8Mc129Fjy0+JE9O+I+cEZqVjn88ZP6HbVhkjl3jCeRsXhHgvBhOthstnJ+14PqujYg/JxHGP6yuKgkdyJZ34IWFxUVKOOks+a+R2N6uA1+nXvgnixMIxRyuLbGyGi6AwmXHI92N7hq6ggBclR+moRrkUP4ihDHkSC+EqKWMspwZgABdqoHP+80zCdzni/ddU0DcNPRYG7hhaFUDm0zAN+IlVZ2Rt7D81VA54D1safgpI9dPTO64GrfRQ9mSpzrpQFSbIyFBsY9RSsLTAX9BUM8pfHAYGnnAZjuUWRNX3NVK3NxdJ2psLcMLWsBR3p42tUhGUob1BSPveqk6gUyQm8zyVxPVsKCG5BBBDlEp24pyO8cA5OEcS5+BrjfE3I9+5VUAvHG1sZ86I3PadfJ4+exOGNoxPduam08HEMYGPcAHt9ADUz4k7+rlhousYvZwZqFtbjsACgp4G1umbMjbmyn1/m9I9Cq9NeVxUujdjBz5R09ChpafBE1kMLOwLMspMh6e3s3J0klgC97j1klVM9n1b+IZu1uPyVHQ2MEQxem7M9/A5S7LKYE5lSjz3JthjBuECBxb/Ypw+2RRHPaD1KKTzsJ3HLgpK3+cQtLvTGTu9Twgvojx7PROTk5jy1wLXtNiDrCjkbgq2Yh6W0fNOiaJInGWHzXtzc35hB+Rtf3jeOEhcd4DThlGcTun0fl0r69BhdlURZOB2+K4nSL2nmTjEOhw1rHQP3s8IIIDUib8GZ4PtS07RdWdyLBeECvrmk4IdbS+7uoZlCOje7a5F8zYr8L62o4ppsNbjuCjpafi4W4QEyijdLPZsQ5zt3ShJePRcBl3yPyap5p3z1Et5Xm5c3Ip+0uPW4qQfSUtxm31ZHaV0nkAtWSIBGxNKadiavCtwFYszqCsLMZkn+cxWaQBt2p3QjcXARJJTtwRATLa1hl6wvu5Vkc8k70SnHYnIobSmb1GNyiG5RhN2NKOxqOxoUh2BSlSbzyYWPs7G11hd7TqPUpoW4geMi9Nmr5hU1UNgf3FSx5jw27xs60eBsEJlcM4yD1yWyHU3X1lEm518rJGeQCxIJs1g5zydgUGh4BV1oEta4Wiib5nQPiVJVTCs0pZzvMh81g6lHSxGWV1hsG0qWrf4eUexmxVWkn3jGCAa5T8N6ptHM+xZd+2R3OKgp8r437gpZGMINrg5DrTwxEoOOaD27wgJEACm33INOTgSs7PAIR1sffocpYTa/YdXYo5ed4BRVNpFlpm4ZQMpW6wp9Hy2mGKImzZRqKmpX4ojiaec3eoqpplpsn63xE7fmr5HhzA3lSsmbUNznZ/wD6N+aZNC2rgzjfr6DywENic6DGzykRxt+KbUU4I5kje8FFkjmO1tNuR4R4MErXbjwgcjFUz1PoAMHWcygyAMGoBcdWSP2Xy4MiVHo6JsBcDUyeE5t8+rsV5OL5jzqxDWn105pqgAshs641OJQYLNFgjuRX+tn/APUPJKOErIIK3Dd56uH7uUGttYp87sinYecEV0lDeU3pTSuKeUXL7A9nvWs2X7pRzyT9yennzinnaUTwBBBDE4IbuXd43DM9iuSd5T4nYo3Fp3hRSG8reLf6cY97fkp4BjymiHntOr4jtVLVZg4H7x8RtUkc7LWke5wEIHnOKaxrIYziZGLX9I7T2nlsgixEYvRb6X8FTQUEldMHPrS/i44t99VlIZvr1ecdW7U3ZENgCjpIC95z81u8qWqmMkxvuGwIy2n0i0hmyI5E9ap6CAYyGtAs1g+CnqcmnBHuaUXJ3ExahkfeU0eddNQRMZXh9iuxWYTfgIORsnNdZ4OHo1pkzLizm+0Lin68bOg5hRvjxQm4TJW3aQUyWJ0crGvjcLFrhcFSUGKenBfTd5Z/BOa8TQGzwmVbCQAJvPbsK2H+PUengxHMeDtXHjDqkbmw/BNindBJ5GfUNztoRhmLD2HeOTZX4eLM1Mf1TvB9U6lxWkXnVjAdwleFw44Wu22z5NguJ0RBvkvKe3V7AFgheVfgvVwi17vCkovpFVacq6l873AmNtrYL/IKH6vK6QNczDlfaU8wGSUkukOK53bPZyL/AEuH/CFNz601N4fBKyHVyfDPD91C46fAsielMMYJvmowoxsUfohM3DuCa2NpAzxK5KbT1kkbBZoAsvse0e9AovqHRkCwQQ8T4Z8RhY878uQ+N4dG4tcNRBX1kgYQybZI3LruE/6sauY3d5OL4nuPe7liONznah7TuRrKl0k5tEzN5GwbAFxIFZUstMRaKPZE35plNC6aXUNm9SVcxkl7BuC4nDVVzby62R+j0lR0ILGDHPu3dalqZTJM4ueVvVhYZL7GHpxe9FHgvEV9p2LwLIfVzfYEQm47WQPNOe5Fj8R8FyDjZxwuaOwlOayxGvnBGEkYz6+0dfQhGQ2obr1PYcim10BZiOBw2FTaMnJAvEVciWI4XBCobfISDIjYUZCSAQ0GxJ37utACwyCIsQUJo+OA22f0HYV9c0YJf10OT+EnIIRCxN37tyvyOKrYJ9j/ALJ/w9qxRRzeibd/IzPDeNze0ckySMjbznuDR1kpsNOGsFmsZhHYr2ZvPDj0rANxv3AqzEKjS+ENaGM8J+954Lak/oTuhX+lzb/sZVnHk+CVq5PhnhvShYq49DSvsW9Z95X2Teocn7NnrLw/6yvXv6ggKck7x7woz54ThVvkt4Oefi/tDwgAkplU0SymzNjeRZjRvz5LjG7AMT5jxLBv9L4D+smscII3AshbgBG07T2uvy3VVQI4xcam9KbNKJXtvBTuy3SSb+oIAFxyAHcnVs+v7NmQCDAKyqb4euNh2dJQpbwwm820+isRL3nrKA5vAUeIiHX70VlwWiPWvtbL3q0JWtEvN0fNPYmuFpR2pzBibmCOcNiLMnDE0bDsTZoxI11pALbu9NZiiGbfObnYJ1KRY4oCe5Q1dOWPAfG9SaPnu3OJ2oogCVmsIVMeXPaLEcIZLZ+cbhhf1I0ekeLfmx5wk7xsKNPUuj2a29XBxd8PO9yJNzr5PHU0kW0jLr2L67obHtLL9o5GfDhmHd3/AMeTx2mqcbGEvPZ/FYICsdcW7G8P8rN6GOX2ZX32dx9JXyGrkX+mLf8Agys+T4PK8NyyWS+5MX3yT1F9k3t95X2LOrk/Zs9deF/X+K+/P6gvubuxWRMavE09HIz5Xhnhu0hT04wNdq1ci7z0ZcnipHyfsjMLf94SfiSf6vLqNJCWGmIa/CTc9vvIspaSuipRKH1M4/I06yfao6anZBFlGwWCxfYMOXnITymaUfZM9pQooMIzleMkMZLjdxOZQkOSI4MZGVwiWNGy5t3rGL6wEzBiudV1F+ILoMYbL7XrWf8AWX2J61i1K3QUQ5XRY3XiadiDwXRDI62p8X2jDqQqocTAGytTo3mN4Dr5OG9GnNwcUD/Yo6mB0bxdrlWQ15hggfKw7QMrdam0fXYXtLSNhTJWCRhu2TPqPDxtJ+/B7W/wX1zRUc4zfHkepWHiBHVVFP5pPGM6jr9q4uZ8fouI4c+G0iuxrt45F6ipm3NDO83KwU7iuMrZXbzwgV7XbwQrxlRaTEs0lS+O0hGEAKh21NQfyj4LRI1mc9ci0KzXT4uuV3zWho9VDB2i6hP/AIsCGGMMZ/owmzEYnkHk+COscr7V6y4L0TFgq39LVaNtt596YIWAnYNhUfSmDYU30ChsYVjAG43VpBc7bqKateYnhw6FelPWEQbFeAVeBnJzTzqaSpjqjd3J97Os3eSqci8+koI+gC5+CoZK4UsE2sY/rB1ZDMYVo6Pyuke4AfFaCZrqJn9vyC0AzVFM/tKpXyg0cJiA1gm9+Hwgrk8gfWA86oxj7tXtsuJ0dBFtkvK/tyb7AT/W5WYCZovRZklAYcON53dHYE+pnn0lNz5TZnQ1cVESOcdSdUVDYwbucdfQoqCi3MYLBQ1szpKqVwe7uRYLsOIItK454jdrOpPi8KRqp+KazmvCZGRaxJJu7uTmNsDZPOpyJfdN4krG4FW7CmzxEaiiySztixAhwyRGY1Kx4C3MLjGlzAMZGbd6NPKHxqOog46N2zK4ujEcDxdj/wDsFOAwnNoOR3hWGS+v0DpYh9vFmN5G5YJOJfkx+roK7xr4DBO14FwDmN42hRvgZgAMb24cto2IxTPjOwo8sxTwzDYcDup38bLBWYtjxdXCss04regFjiLdoVuHBooybZZC7uyQZRuJ3cMjhdsbj2J0eCR4LXXXglNpDO1zrAyKJv60KIeeVEtzUaz/AMWIZtv+jig5hLBkTcdBRZIWkZjkZN6+VeV3DejjG8KSnlJZk4ZKSNthZSjcpt4U/pKf01NtkUzvPKc7pKIlJO5WgHrBB0pIXgOVqdg6OQI3YiwP6CpBzQ0dTQpvSspj+sd3o8XYuzKKLTcE3CmebMuVpGbydLO/qY4rTknM0bUf2RWn5P8AYHj1i1vDzurkmZ7Im86aQNB/76SO5CSpkLOYDhZ6oyHsHKE2lKeN/nOxdOFpPvIReYtHQEY5SC/q2JsMDGM1NFkZJiNjVxVPxrufJ7tidUVIgZ5OP2lAZyXHQg6HFEchzmpr32dt1Hco6N440+FrBCL28WyzrecrvxF9gdaHFXaXWxHX1BWOu4VwSNnBZutXRtc70RkCnF4xZ2UUsW5ycwm/AeCxQkYS3WnsxR4iGlXaWnXsWKHi385qtwfUNJcdELQTnEOhy4+Fsu3mu6+ESRAOkfeM8zYVhlZJvyPBd55DtxRGsIzQvZsIsSdiE9Kx0k8THsJaSTlfbmFF+1w/3vkmnVNA7/mge9PjGJ8WXpbO/kOdUBjSMxtRfrcAUBrl9ij2yOQp6CCIeawISubCdTjmqaOTyYd62aaw+C0DqC8EogheArSS26CrrNBBCH/xNpemjLe/Eg4FpGRRjfxjORk31uV9s/gmqCeKZisp4oWMLWXaN5TpZHPlmzdsaxQgZyPVLlck9biqButje0laPb5kPsVA38AflVCzVJCOqyoxlx7ey6pG6pvemPGGB/WVi1vJQC4xxAzJVo2jo5FZUMxOMcXQ6+JfiVndF/FUg59VKe4fNaN28e/rl+QWittJf1nv+a0LFrpKUevY+9aKZ5KKkHqRs+ATB5KN/wDUhd8lOT4NPMegsA95CqzqpbdbmfMqs/DgHXKT7m8NondfJLHul/AhLm+sdXteO7k3KszwRdxNgqyOfjY4ZMAaBHKy+TW6zl0gqSsqn1c78bwMDSmxwk3z1BfWatkZzBzd1L6rSOftOTVZnHSZl2oIXdjdcbtSwSYozdNjbxrLeELYTsTiHMcMTHawUGeE3Ng2bQjIThLQ3cnClF7Hwz7hwOacjdZ55IqSINDDYu2o/VxjdeRPDskb+Em6wdSMpxE9QQcHG3h7QjuyQ2DNEmwCdxdyc9yGLGB1okhYHh4VxccA0lomWDXIBij9YLDOYH5B3gkbiiWi+vbwcVXtGyTwVxtE/ePC5GN3QmjUEGi5yCxneNm4fPgBnlZskGLtGR+C4t6BFk6J4fC4xu3sNk1+VTEH/vx2Y75Hu7VjaX07xNGNws4dbUQTfJcVMx+434cTw3ebKyvXnoarv4bOIWKAHoRx39JqaWA6ii058N/p+3ooXe4oVFKyXaRn0Ea02aIsftRp5Tlw5DrHK+1k7Fhsp4YxHE1jWhaQ0nVGCKaOMhhdchaT8+viHUCqrztJd0Z+af5+kHnqYPmohrqpj3BQbZ5z/XHyVLtdMeuQqi2iTtkctH7Yb9b3fNaP/ZmJrNI1DWANaJHAAdfAVJLVNcB4DeceQHV7CfMDnjrAy9tk+So4mN7WNa0uJIvqIXp1MnYGj4KLbNOR69vctHt8pn68zj8V9HqP+dGjjvqEgBJ7Cvo5BzJY/wDlU7vg1aIhyaKl+V8ofnZUcs/FR0dTfe/CPiVI55ZFo4Ag7Z/hhVfQysYKKA4+ly0zWE2FLE0beKJ/zcNoR0nkF0jW+kQFbR0sv40oHYLu/wAzeUZ66ONuz3nIJtF9GZYocsQELO3+F0INGxEZOkGPv/hZATsi3ZlfdnVDhzzZvUFxtaIRzI/ehgDHZECwKDxhbYtHei9+eTAMyi5txt1NWAc4X2jciwkBcZfBk92zYU6OhYCDfG73N4Nl7K3BmzrX2AdtvZG4WMN2q1g1OjfcdqZgxAYijKencnOUcIv7SjmGd5RcVnciya1XHD/o76QmVgtFP9oOvag+Jzhvxd//AMe3gLXhwNiEKmla+2T25ose5p2HgubBYWgLBE5wbiOwb0/jJXFxOO2vb8NvsTynsF3DLesBa/VhNyejUfffsWIFrgsLiFeLq4Hska6I2fsKElIGyx8XPHbu1H4HgxU0ZO5BcZpKFg9K57ASrNJTBWy43bbKMPve6Yd6aNhV9QK4ykBVg12wFRgEMc0rFrVuD/zBb/wRWGWSAnneG348DamA+mNSdDIWO2cHgHlXlk7EHixT487XbvRg0rE7eCD3I70d6O9Heinb1J0p+8ojW8dpCx1szgdbyfanOyAJU0mcn2bfamQxCNgs0ci9a/8A3R/xNV615/cPvQhAyJJUsu3uTzmGkr78ARcYALdpQa/izGWdt8SYA1h5mvCcxdFtE+Rpu+TfnlsHxVVHMxjYLZZsGVrnePiU+prIwCMTY7YUaCiJjddz9Vt+/wCXDaOL1b95PI+16gT7EGUVKze10neSPc0crjK50vo3d/lH+ZOlqaKjZ63aThb8U1tmMADWjJOqtJyGPMukws6dgUdDQhmqOGPX1Iyvc/a43IRKdK6zUxjQxvMB7yhhubAjUr3eT1LG/pKb6ztvQnCkxEIwEg6xwEINCLpWg6yVens30giSEMFmhPYLvyK1kIxuWGz25jYmYL7UXkXKxHEU1oTGZErcrSgOOR4RU6EM459M7F2HIoTQRg+iYz17PaOHHRlm1t1xdfKN+fBd11YFSTzNY1wBJsFVSRteJ4gHC45yq9lRF7VXEFplhsfW+SrHNI4yCxFiDi+SrwAOOpz0nEq9+uSm9qrpBYvpu9yrfx6fvPyVZtqIPaq7AWGqhLe1Vf7RB7fkqyKPAaiD+98lPTQOlfLG4N2C+9F+knvOpkR7yQsMRQkqZTvceT9k9m4rHA5SMvIRZu9XyKy4P/MDqolxE8cvouF+ragW3CC4xhlYrLwCshyZHySFkb3DeBdEEgix3FXsFA60uEse03BZlmtJRE8VKHt6ALqvabGVwPUFXfjvVWRd88t/WKn2zyfnKmOQkeT6xVS7PC89insSWO7Qqt36v2hTCPBIAFHC2zW57+V99f8A7v8AzNX3l/qn3hbxkmZ4Q1MgwcYbY3BovfMlE6VHMFh5x6Si+U4A1zb63fwQqZ2RkWDueN4GxNhZeRwaN5WJ5FNHdwHPkGXYNZ6E5jXTVQzABeSA1xvsR0zXyTvsyGKxeBqAOoAbuHyY3Rt91+RYvd0fEH4LBKyL8KJjP7o+PJs09CApKjeC1nc2/vcUaj6XndG4f3W3/wATl9WoKiba1hIRqdPQbo7yns1e0hCDRmHbK4NT2RcawXaNu5RF13+CULFhAAfrsrk59AQzxHILGblZqMgyyvaMCEgMMGtycx1pSC43JAOpXJQaLkpz5MgXOO5OxguaMt5CPFjCNqcx/Qck1jMZTZRiYmtuboF1x/2UPJu1FYXEk2A1rA/Fe53poYnYy3UFle6KIjuNbTdCWIEEHfwNqKaWB/MkYWHtT6Ssqac8+F1wOkFC926nZjqPAGVb2E5FWkjfvBHBhajgd1FS/X4jK4kEiwK+5w+oqnRdUyCjpo5SWBznvJsLmwyC085gLxopnXPn3YitMTBrn0tFLE82D4pX59WRuvBBLS0kajkRwMd4Bkc0/uFNHnTHtKgYbPfMOsOVKT5d/c5U51Tn2pshJZVzt6nlPZoV7XvLyLeEdZ8IKwqZOpoWCkedw5Oaw1Lm7wsTEYnvj80rNRPgu8XN1T/hhMH/AIjuDG2H1FNIXGUTQ4+EzwT2IIOaQuKfjYMivAK8AdXIbUMdV1eUDMwDq6ytG0kuCDNmxx29TRsVHpyMgASAZHWCw7OkdYTI6nC04mkYmneFaM9SzUMpu5xb6pVP+K/8yZDU4YySLDgvVN7eC8LuopoPMChB8ODEPWKpNlKfzql2Ux7XqHZTjvTNkDENkEadshi/KnTVxBYwDB5ot5zV95f1fHghkkfDHzmjEe+3vCHE0pdtqY7d6x6RfuAz7ynAuMEIwbHagpRJDgMfGnIBrbk57Dq2oMkxTGQjDdjGi4b09fSpxLeANjDc72xEd9z2qX622mAJYwXc1GKjdFPaIMddmKJpIva5BIuOG1QW+i1o/ujkYxg2vka33q9fUEfiEdxtycXg7XGyAgnlGRM7u7V8EJ9O1c377va/5NCMOhHjbI9rfirzVs+5rGBWraaD0GF57SjCbh1rIzPxEAHoTWG8h1DIJr822CJGEFZokosJDTkUWUr2MAY8+dttuG5F5LivAL9Y1DpKqNIT2lPFZE2KiDiW0okijGbtdytHQYWmanF8343tBB+So5Hgw8SYyRcNevsRJC7UeaTf2qSCzcJaQiHbuhYtXDxkbZRqOTk/BvUp1NNlO9+LA/uTmNOMW60c0X3bdBjnM2OzHD9U+mEu6az+8fMLHQxHa27O7+HBgrWHebIOpYpBv9/BcJoa7bkvv0PrBXoYPUCbNUyaOnDRGXsZidnbENZGS0VPpkMYZjDUT4S2QluWVzkdRzWjaFjKN75AwHEwFrsgPgEyqpWTx3wPFxfrI+HA0VhxnpCyVxbYtJQ1j2U1JLJGLWMcGMat+ILTh1aPqr9NILe9Vc9E86RgMb8ZDGyRhpsg3RrwBYEtWDRmL03k/D4LBQP5OawVcfSbK7FaXErFSNZZtrKZP/8Arsv2/Uk/0kW1b4z54uFkrISxFpRie5p3FeAOrkP0b9AMEGqV7Yj1IvcXOJLibklPH0phh2TRSMP5CfeAsFfFYWvK5vezF7wvs3dSNzwi4vu+ahbo4yhox4viULvIyKl2X7lPgcSH2VaBzDkPRRlgxlZ2RBsRbk/fz6o/xNX3h/q/FZEqSgqqmWKATulbYDHtuTuVfX1tLTy0WCHjWOLgx5w2N052kBDGMZfhQBigLHl1rXZmNt/hmhCxpIGLMknPDe1x7BdGrhu6RwkBOo2yNk97rsjOESYQRmXEbVHG+bSGlpAXgYTTtObhuJHuCNLO3A1sML2eCWttcA7Bw2r5huIHsHIx1lK3fUtHuWOeU73uPeeTiqIh+8CjFoKCTK7ru7ySnSNL3bX+5qw0lJH6UpPcFbQU8vp1J9jWhY/pJUM2RNY32XQtkeBskRe9x3WCwkhXPBbgOHCTdcdd78XFg2y1uO5M0exs1bYyYbu1WibuG4naUWvmFFHiOsuIyAHQqmpjeyaR5bfJt/BHUBkiYm5E3yVPNSQ4y/FxbdY1ZKSneDE4uDcyHZ5Kllyn55NlSxPJNOwi17qhH+zs/IqPZTM/IFBYFtMOxgTSGlsJOI2FgENsRyR/D73Jxja85YljaCsL+vcrSkIgxncC3t1q7QRwYKuiqx0tV4Jm7A8OHaP4cHFzRv3OBWLQ7OiwVuC7D1L79F64X3CH1VVVdSZ9HMD5WZSR+flqI3ghVVDWNdJE9s8bgW3GFwdsyK0lpueKWpp3Pwc0Rxk27QjBoumieLPZGARu4AZVpE6SpBRsP1a4443bYC5xXvnq1WTnMsyQxneBdT/tx/I1VH7e/wDK1T//AHKTuai3RmF0pldiHhFcXounH7l+05q0LWbzybFFrgRsQfC1w2i64wEW2e0Kz+xXjXSCr/Tsg/sXxCC4l7Jgc2OHcUDqXg8Akgc8DMcjdrQ+kX0Rlo4SBIQJIcW9aRoakw1FHOx3TGVXxaS/0tXwmmhYwiMS5Ekr6xpRuwMJkI3XAa0dw9q8E9SxS2tdfuBfuBWlAIA8D4lfySfX+JV3kKpxEjifaqk0ModxIbbp3hVeF/GTREZ3+z/ivuQ6/gF9VqRKW4siLDWm1czHNa4BjMN3aznfk/fz1D/E1feH+r8eCytC822Jwr3Qh1g9jbkHcEcGKzTGBZjjrG/3BTvvxTLgb8x3Krkiu8RmPeRbLsVPoamfJHjDXnN787fLqCfVVwEMxc+9rCMEZ9Yy161FHPGTI2WTGTI/ETc/FZL3L+Up+se4ci+kaP8A4j5cr7cdTvcVTx6MpqG54zAxnMv4SvSNO3G73NVn0I9c+5W+h9KfTfIf75WP6SaQJ/GLe7JFrbpxQjiwYVli36uS+aVsbNbjZQw05qpLBjWlsJOwDNzz3FT6QqrMv9WD/AadbjvPT7kAZpyxhIYSLi9iTYKeuiBjpYYWNFsdg0FU+ACWtia4blRxMwx1rCjFSZODtl+hcWHA7cwvrVOKeR/2zRdjlhu4dThuP8US9OqHZuPFtyAQgADQ0G/cg8SRXJBaXN6E58YeXAnoX8nQlXgcrWAVpFiYTuc0/Aq8I4Mego3+hMPaCsTH9MLT3H+PDj0EHbxf28AsMwg2M37Olff4/WC+5RdR95QIsWg9YTb3wNy3hOOs8MsIMkWsbDqKniNn0TD1PIU2yib/AGv8FUfsbPzlT/sbPzlT/sjPzlS6TpiHQtjs6wsboMYGjIAWWKpY3l46JnRkhgDtxzWCqc3cgYs03cF/5hH/AIFDcEDA8Wzsi6ljJ12sr8GJhC4p+Juo8h9CcD7ui6NbVAYscZlI6MkZfAjZZz9QxXJ6SuLYbm73HE4naV4Dupfb8P249T4lfySfX+JX2nBfR83V8U4h4sdRX3IdfwHLvpB3UP8AEF95f6nx4JmzvhgbHja0G8j7XvuCfTTRw3g+0bkwkhzzbPCNyMWkybfq292afVQuo3VDA9wwjPLI5WKfD9vNY3Nyx2r5X3BfUnSYBJHM1nNJBIvfcTnl2Kr0nNKYnEGa7HC+WHpBTmD6jSOjdaM4pnkYGMHSdlv+zlf/AEi0U9PeYYsT6yRli4j0Rsbwe5fyjN1tP90ci2kqL/fj4cq9UBva4d7SidLwnYZWOHaQrQW3SPHsavvdD6j1/qZQdT/8bl/L+kb/ALTJ/iKuEVIdHfXNbL2V42dSu5Vk0bZMAs8XCraR9zDl0Kca43KYVwcY8F/BzG/L4r6roWaOLJtmwN+PfhWcfUT2rFoqbH59gOgKeruYcowbNG4Kq3BVTXXwjvUkDJWSsNrXCBYMPNfe3QdylZKcwDE699qbU03HgW42Mlw2AjM+5NYHk5gDWmSsdAXkuvcKSR7hhIcDsCfR0UhJ+1kbgY3cNpRw52GexfyTCQnOhkvsbcJ92oGTPag+aSJgsBG72WX2Z4Mf0XqOhzD/AHgrvZ0wuHcW8OL6Ns9RF4whBgJKxsG8ZhfyhH6wVqKLqPvKG8Ibx3obx3obwhvCDmkEhMmJIIC3SBO/EC3yJu2RMhMTGkkmRvBjr3cvKSPcbhY4HtX3hr/Sag2IIb0P/r8ndQpvShhPUvtJInHcRyONhLdqLXFp2cgMpTmOe73oFjql48KQkDoaDlwfZlFriQnJ29XLT+58Sv5L/r/Eqz1J/wBkp5jd1dKIkYBEde0FWowOnl/f3+qP8QX3qT1B7+DSEjCKSje/i8LhI3A7GLi7Q0laRqgRpejiwMjxYxh59hYNzJsDfMq+k8HPBjHWEGVLZZCQWx4Dna5/7CLqrG0cex7sQMYAxEAatyixEnR08QviJDXAZHoVKIn/AFX7u5xLnFzbYR5tk6qyjxtpr3IdrkO9ya1oaMgBw3qsXpRsP9xvIw1lM7dUN+CtI9vouI5P3+Ab3gLDXwndg9llgfUM9Cpe32D5K09Af3Hj2hY/oVQ9BkH99yB0/pG5/wBpf70CMnFEanlMj0GYDG13SXEJpFsNkA/Uo2aHIlwDC0kdihrXgYAANozVO4i0pHW1Qu0nT4CXtxDZZCega1jrXweF+Y/FTseWiWIhpyJJ+SwaFl1ZjYjxBvtN+FzoJMvNKH1R3Q+4QNS47HCzlagYN8Z9oKLomt3gZb0IalhcXCxTBHaPNx13CM8lue5SGHHhDbEZHK/tX8mQtcU0RyAX5qjcRfcmB2SY2qkIJxYHKzewe7gv9F631B/iC+1i9V49y18H+rMfqLcjvQYyO4PhkN7V/KMfrppgaeOnFyTYSkAZlN/HqP7Ypv41R/buTfxZ/wC3cm/iz/27kz8ao/tnJn4tR/bOTPxZ/wC3cmfiT/27lHtln/t3KL8Wf+2d81H6c39s75qqZNBBQTzQG5LpgMZbqGa+klOy7K8TDcWMJ9rfiqydz5K9uGT1MHs5eCstscODAfVeR3qzBwf69u/4HgyK4qtjfvOE8n9Y3t4CTYC5KE9W2lpbPeT4bxYtYPj7utMeXySl5DZDljOeatQQ+rwfZlE5gpw85ME3F4nXvhzBzIRAZ6vxQ/0Z/W+KxTNbvcE302dsH/uVoD4bNYHkt5A3pwNzLEbH8Ij/ADL7r28v78/qb/iX3qX1G+/h+yf6pTfrs19zfchNO6S+DZdR/VC6xcWEC2txvqT3F7nvLYyba9aa9znPtq3DIIDIDUmukLI3XcTbIauHEYXf/wALR3ZfDkYLu9B7Xe9AV9QB+IeTgqY3+i664mvkHoveB2PcsOlK9mwTtf3h6vTUT9z3t7wFj+iPqVDx7nLivpPXjfIHd7QU4NyJUnpuU5pXtMjrC2SnN/CeVNtcVUNFhI4dRUjzrJ7So2kXFz7F9u2WljOJhyGwKpdTPfPI3ixkGDerPzvbbZM/0VMWuxsGEnqupNHAEAGMjwXbCNikLVK525SzQTF+GwaUBSEHznYuxYpSWi9zqTI6eTCCAyIg9jSEcSmYRgcpjIDM/wAEA3ta6qZSOIZxEQ/WO5xVPEPCc97tp1IcS2NgNmm6LmP6kWPaL5EJxV62Un8MrLsHB/qvXeoPeF9vH6snwWZ4LfRiP1Bw/Yf1V/KUPrq8DRY+d/iKIABNyNpU8rA9ssbGHNowF2XepttR3RhS/tDvyN+Sf+O/8rfkn/tEnc35KT9of3N+Sk/aXdzfkpgLtmaehzPknEMLwPC2gqSSNgi9MF3hWyz+NkGeUIFwrQuzZl0Il5O88vBK1243QdGsZcN7bjsTg0ZJy/1/eD+w/EIrwSnG51bljja7eL8gPYWnaqkuIwtA6XBVFQzAa0Qx+dgjLnO9oUFDERE95cdbiwXPtTYWlrXP132IQxNjbiIaLAmyG53sVxwTVDS6NuXWuMqePe+xviTajDiqSy25iifAIjVv/IqeJ7XfW5jY7gofSKhkZhLiNSi9IqCnhLIqmTX5zQU6kfm4Pbv5X36Tqb7197m9RvvPD9k/1SsOkaiPdhP90JrpQ4uAGxoQjiMWN1yNm4L6u0zvcxpfzWE5np3bECyzyMPXrCAiLsTRlYX121qndUNYxpL3ZYuEuhh6MQ9t/iinIo3kadrfig6Vsn4sbH97Ryr1b3+mQ/8AMxp991/LU1z5SkbIOsOZ/FGT6PY/wpWP77t/zK9BpKm3Ssk7wR/kWDT7ZNksDe8EhYm5IMLsQTM8isZAY03VRJm8hg9qiZm+7yhawbZNxYn6twTYgAAAopaRrjmwjDI1OiqjEwXJF2O37iFrgkGFzwWqeivGGiVgNsLgqO9n6Miv1D5Ki2aOjB6h8kJaNwMTYwTbAAiZC0HIK7jWSjwI9SjkmJYwBlrOCp3C7YGf2YUT5BG1tuwKOKVrmtBcg9r3MdqHAVeFya54N82oOqA12raFCwyyRtwmxBzV2HoA93Bg+i9X04R/eC+0B3RPPtHAbFcX9HIW/utWfB9h/V+C/lKH1wvuze33nglbAwtLXBzQd1slWsq3wxCIBoGbrnMgFaTcPKwj/llaU/aIuyFaQ21cX9j/AO5VTvKTxP6HRO92JVgFscXUIyP8yq53hk7gGH0Rryv8F4cOzP8Ayngmh0IammkLJYpAche4VRWPjpoWB7nb2H5+Jx0zVdrXbjbv4b/+Isv/AAHxHB4J6k0R6xrV6Ro9G7e4n4W4L8FgDt8RZxAa822iNxHeAtH00DGOmwm2YMb9fctHftH9x/yWjvx/7j/ktGftB/sn/JaN/HP9k/5LRuyd39k/5LR/4zv7F/yVB6ch6oX/ACTJYccdPUlh1OELvkmAN42OaEb5InNUU3kpGv6jn3cn77L1N95V6yf1G/Hh+wk9UqimqHzTRvL32vZ9hktG7YHf2rlo39nP9o5aKl8pRl/XK/5rQm3RrPzv+a0Jq/0Wz87/AJrQW3RUPe758P2VtzveOR9szu78lj0fRv2tYYz2E/AjlY6aCQfhYe1riPcWojSejnfiY4O9pt7XNX1v6N1Ue+JxHSW5j3BcV9JZqbZPC4D1m5rjaSjqPw3lh7VNVR44wA3edSs/CHAnoTRKXy2cPRUUTjxbA0Hhu9Fwu3YnOvkCpITnHiYcnA7VHX2bEzIZtcBqKlo3yVEbgWNIwOjdcGyqCzn5ttZwJupeLhdJPfjHuLy5oUss7hmWDC65aNYKnqaS7gXXNhYKV7i6djxGOcAM7KPig2Cwitkz5om99qwtDXBWeX2tdFzwgGPOz3ng1q8Ft5WdhsRExO4H3FeUJ2kNX2T+v4DgwfR3D6cwHvKwwSu3QtHeRwXdbebIM0UxizPB9h/VX8oxeuF9gzt95WS+wj9UJkk9S2VgexzM2u9QqJzWOLesavcuKY9jI8r6zK7IKaZxdxj2j0WSOIRfccdLl+/8Lq2gmRklwa9/vQbUj1vgVZ0XrfA8H8kO9cJjKkuYxgL25kDM+J8BzVjp32WZ4P8AzBm/4H4t4PBKyIVnzx9T+/L4IAZoOOSJwgbTbxOGi9ZxKrDpT6rSEZRYyCtMbmnt/itL+g3838Vpf0Gfm/itL/hM7H/xWmPw2/n/AIrTP4be/wDitMRhznhoA6kZNDQufm5wxd5KvPSx7z8QrPgqdHNEVSL8zLGB8UKxmGTKZvZi/jvHIvUzO2eCL7NZX3uo9Vv+bkR/hs/KFF+Gz8qi/Db3BR/ht7lH+G3uUf4be5M/Db3cNw8fu35IfRTt9CRsjepwz+HKNRo50bWlz2S+CBrOIW97WqvoNFMq5qaSLiZ2vYXjamS04czOO+NnS13hD2FH6PfTaEl1mU1Tmf3L/FhX1rQlTGOc1uMdhui5mGeoe8DU1oKZh8EEdJzV2Z4x2D5LECb94RjJBF0zbdMcQGi5Ks21gFlbCG3KlaCBiIb6LSpaOclvM1ODgRdNkBDTxLr4gbA3O4rRekZ3xzQMjmA50WVxvVBJg4qqnawarjEoKSQyMqHStORDmhqijja1jywWvY2FlM+IxxkgDLGdaOJBwzTb3VkY4S4bThCxNDNu1WyCu24WGEA5E5rwyixriBrFisUUbdrpPcvurTtdnwXgoqYa3ucUG0FQ70pQwdQBRXG6Qp2b5ArQQs4fsP6vwX3+L1x71anZ1H3leAV9hH6gT56qdkeb3My/Lb4rSUUQBiZj/wB4FpU3tFH/AGoWlQLYI/7ULS4BtFFnvlapqDRohqMIkxudZpvrX3kdZ9y8KL1/geC+hn+u1Wew9NuEo8B4eLn9ZXYQnRS4d12938LI7wnD6dzv2/Uh72p29OI1q5XFaRi3PBb8R7ii4yC+VwerI/NWkO46lq6M/E4KCEbcAJWPTukZfQa2Mf8Af9VaXotPil0XVSxRsgZiDN5JJK+leytrD1Maf8q+l9ScEElY9+1giYT/AIF9KIJTFNXTskZk5hYwEH8q+kQNv9Jz/wB35LT4fnpGfvb8lPUfRGlmq5DLM+lY973ayS4os0JSg/hM9yxadpWDYW+9ZwD1vgnwy/X6bJwzlsP73z6M0yspuNbkRk9p80qNkRke9rWA85xsE6ckUUOMfiy5M7G6z7E6n0lepndK+ZuAk6htFhqAVpC9rntJFrscW37lN+NJ+cqf8eT85U/47/zqf9ok/OVP+0SfnKqP2iX8yqf2mb86qP2mb8yqf2mb8yqf2qcdTh8uGzgexWJ6DyA6pjj2SsdCevWOU6OqszW8Wb0O1t/vAIaX+js7YgSZ4BJGOkWc1cboyFvoXhPZm3+6QjFpOOrAymbY+s3+FkNK/RajnJvK1nFSes3JNpdJSwOyaHm3UqOFhH1bGCN9ymOIBpWWTRGJYM4nexB4IITdya1uXg7whUOJccNwhBDiGeHaQrNcEU1xuQL9SdBWtfE4sIbkW5WVYyMNE3eAVWy1RD5btwm4sB5pUz+KMjy7K2auwlEHUiNiI81Oe4AN1pkVIyM+U1rC3EdZ1K6wxty8IrjaljNjfcE11S5zBYFXhLs73uR0ICdjT5jLdpzTaMmN1JdrMgQ9Q6TfMGU8jOKAJJItmhU/SQDzIIx385cVoumbte0yHt/hbg4zTDD6ALvh8VecN3N4fsT6i+/w+uPevu0fUfeV4B7V9hH6oRZUGUYe0KT9z8pUv7ncVLvj7j81JvZ+U/NSekz8v8US/E4goGWL1/geC2hZfWarMB3EIIcIKCCCAe0g6isUYKtUE7CQfgfghuV/p1MwfsY97VJvClUidFGyY6o5Gu7L5ogHpCIIVh15eI8ErAGsGxoCxurpvTqD7P8A5XHfTOqDNbZGjuY0KLF9vI6KEvBNw556bAZX3XKjoYxS6FiiMLB4b5SSXH2HtKOlJmyTQsjeMsURIJHTc5qSKUmmlMVxYkONyoIJw6alxx2DRZ7mm/u9m1Cm+i8EQ1x0cbT+RqwUcUe4NHcFxn0pbuavt4vVJ9oTKdgkle1jd59w2nsX1arfU6OjeKOQ4CZGA4Tryb7rqCQtqJJjVveARJJnl1akbW3lWGSr4iWid9h0laQGqYrSP4y0j+KtIDz1pD01X+mq/wBNV6rtzFXbo+DLgzvvF+Q5hOA2LSHt6wmul4xnMlAkb28ktILTYg3CFRQvHouxNG5rsx7cQ7ENE/SqtobYYp7SQ+1wHcXhfX9ATbZIftW9mv2LBV1WipD5b7WLrGTk4YKuL1HoQwCWUXF8skyoccErLk814HvUtJcSt+yfkQgx+u7HZtI2ri83Il4ds3Kwu3rQMJacyhd3XwEFfbjqC+C46sc3od7imta0EkmyL2GwJCdEiiEIwaiTU3Jo3lOnmLnG42lFx6ALDoCIeCEcDnZEtHtTXwu4vwZHi1juTmlpcLuBuAg1nF2z29ewLiYJ5Hi+sd6Ycor2G9Cl0IZH5cc8vJ3AZfAlPrauebz6qXAztPyshxpa3mNGFvQBwXmll/eDVjqXnp4Q2A+qmt0jTt2l4t3r7Bnb7yjgIG5Qw/ZyCZj25Fpaod8v5B81Ful/IPmo/wAKb8iZ+FP+RR7YJ/yKP8Cp/ImbKac9gUldWsYaSVjBd2N/ADox4fbDjbe/WqbBb7L2KmcxpvHq6FTHbH3hU29ipvSj7wqdnnM7CoFFsB7imv2EdaCxwDoyQwh3YrhW/wDEKb/gvi3kcbSys9JpCdVUsDzkJA3NOgqXRv1tV3Dgy5WORjfScB3lBr3uOoBE6IY7bI9z+9Qu+klfOcwZ5MNvWKgOWF5YL2FgqcAgRgA/uhU25/cqYCxD79SbPOKf6qyVkzwwY73F9uSHESxN86YRjqvZeGBsWP6TzHdi96kbOBCGF9sIB6zmhJJx1a8zy9OoJksLontuwixCdR1L6Gd1xriO9Ma7MpuxXPJ8EcBRRR4MuCzSNx9h5GF4duKD6DBtgd/cOr28ptDI11UTHDgdGernA9+Idqpquejq6CW88BsSWkdLfam1FMyZup4xAH4qX6OfSoT02QjeJoelu73hQaY0OyaI3gqYw5p6/iEIZ5KGsa02Nu1Oo5PTYeb8k6WnMb9Xm39yHFObM0Njv4JdsO+3wUgleZHAtGZkdmD1FQjm4gdu5RsfhYQbKZzgw5SH2LFM7MkXyuUMRBQvkFd7SvCHWFavPb7is2X1WCiNNlYb0xz32WFYn56hrV7NZk0exag0XG1ZWOV0xkIFs9d14GGJwx4b9qkElnsuR2EKKWK8wu4akYqk/WRk/MOUcUGKOzojmU6qqWxR86R9mjrKFHooUkGt+GFnV/8AAQOksubRx4if3jkPee5E3JVkIdFsfvBesySeE8QfUK+9Rv3Pb70zRGiGTHCZHFwY1xsCczmho6ihqZoD9rYFpdbCSL2UD9dEXKme/D/o4KJzwxui09hAh0Y9++1/kqk6tDT+35KrxG2iZcPx/Kqv/wC0y+3/AKVWbNEyd5/6VPW4+OpH0+EC1zrTgHFjMbg0kN9IgZBVlV9DHyaRhkil44C0kPFEtBaQcJ6yOAYENyG4IbggKiPLafcUByI43yMObgc9wRlbhAwhBsjmdq/8xJv+BHvaukLpHAXvDBrcbJkLY4Wc2FlgsoZ9t8B94V5j0cGXK++QeuD3Z/BFtBVO3RO9xQj0ZSgbIwtDnM6Jof8A9ZnyWhP/ALRQ/wD6zPktCf8A2mh//WZ8loPboqi//WZ8loHboihP/wDWYtAslD2aJoGvYQWn6uzIjsRn0hRs1l8+M9hv7gvDJOoBcbpWaTf80JNJvxi4Dfko2DIIMGSdVxh7cpozdhGXYvrdPi88ZPHSri23k5qzAiiiijyLHoOXJDJW8Zkxw4uTqOo9iLHFrtYNjwhvPdYnU0ZkoC4jbYjdm4dZ1Dv7EcQxYS0G5bzr9bj7gAjGQ9tzGc2EnZ80Ip5KY6nkuj+I+Pev9I6KMkbbz013t6R5wWb9C1J3yU/xanANr4dbMpOrYVFU03E1VizYb6lQ0zA8uMzzsUtZNibGGgahqATBROjquY0XbIB7E5z3tZ4IRjb9Yk/qgqzHzv1kZK5JRJJRRfM7cDkhcZ53CtWE9aIAI1YRmjxRF80Xi+3cjIUGjCzUrJ7m3DQra0cNnHIZqxdK7VqCxPc5Wfj9iZLCGS7sk1n2DOs9aEtU+scPAiFm9Z/ghUaWfJrZTXAG95QpxxeBmJwBls2xLv4K1yDkrNcShLoZrmsLRzB2ZJqCMIjdsc8Nd0Ar7I+qtSbPTR8ZE14yeMbQbHXcXVWTH9TiMgN8eYy1W1laV20oHW5vzWltkMY63t+a0vjF2RW2+G35qUxO4h937A45LSt/JQ9jwtK/hR/mC0r6EQ7QtLH8LvVbDITVGMstlhOd1YoDQkoJFy5qyBWsdPI+8xdZ9x5ODS9Sz0sLh3D5KamradjAOKeCXd4QfUxPG24X/mHN/wAD8W8i9YzozVgSRrJQmoHx+ddpH5gvtHdfJMcXGOacF7AjaU10WIvDeg8AjrIHu1Y7d4IHtKbI1zHi7XCxVbTOwQlj4RzbnOyr/wAOL8y0iNUUXeniMYtHY3WzPHtzKqpHg09EI995mm60h+yt/tgq/wDY2f2oT2TfWKktMgBDWt83f2oUmi55CbOeMLOsqSKtIjfhaW3d05pz6573bWo2yRRcbI01QatgtG84ZR8Vd1xt1LcnKw1IklG6OAJwcndKKdvTt/Iu0hajv9/IDXZ805FGena5wJlYRG/4HtQbcHMjY3Ynvb9nzDtbkPzH4BNw2dnfWBk0/E9pKyAGQGoDUOA1MLoPO1x9Lt3b7wE9kkcjDhIIs70SNRKbU07Jhk7zm3uWnaOw/NP0JpuKvobsilfjjLPMeM7fEKD6Q6DE9hjIwTxbnfIp2iq0wm7onZxPO1u7sRjJe52ewkIPe1kzcm+ju7E2tbxkcxI2DEn0z7jMjW0jNNm5zySNYeU5wAEhHRYfJPY44iHjfZZHgxS5DYsE7bLDOTbejYC2SDXhw1IuII2pzGYba9qDVndNc0NORTZW7inB2FwtvKMgwstZoyTsVlmGoQxukfzWi46Sn1NUGNBdJI4AAbSUND6GbBHnKcutx1lBj8wC2D7R/S7YO/3FF7nE7SrEoPaSMrawhDQU8IywsuQOEPbhcLgp4iOEYh7UymaLgl24KWGBseAvwtAUn4JU2yJ/51P+Ce2T+CqNkPfIqrZCPzlVuyNneVX7mDvWkt7fatJemtJn9cQtJPF/rTwqmpt9YmfLbUHE2V2AqzzyPvMXWfdyTDUw1jRkPAk6thUekK+NwzZCDc7DfYhRsE0AvD7WLF9P5T/+CPe3kXqT0MKYWC+wi6idJE1hvikb77/BfaHr5BvYaymMmEIsWxCw+KaIm5DWsUTT0JsjCx2oo0j/AKvpEOxDmytF8Y3kKgfqqmDruFSbKqPskCp/2qP84UH7TH+cKDZUR/nCg/aI/wA4VMBnVRDrkaqGFhIm447o8/4KSumxS5NF8DAb4f4qo49pgZcuGdhe3yQtcxIfhFN/CTQR4CZIxzHsu11w4bwnRvko5Dd8Rux3pN2IElrk1wyKI4Gbggm7gm+iEz0G9yjP6tncovw2d3IzWTgNuY6xwOcbAE9Sm/Dd2i3vUztw9vuT2EXktiswl5wg7k2J5jc0ucw2IeLAH1fmi83cb8ixuhK01LdT8peh2/t96FHUlsptC7ynwd2bejqUOkaCWknF45B2g7COkKs+h/0kcycY4icEzGapGbCPeFR6f0KDFMDFKMcEzNh2FS6OrZaarYGSx5Em5xdIUlQ8tjBtvtYBGC7TPjccjYENHzUcp1Ymb/OC41rpIzjF9YyI7FMw5WeBsKe5xuO4KR/gsYSdwCrHW+weOsWUtPUhkjbHCmmpGW5ESZNvrRxE4MOSs247QsHglCRlkWPIKw5hYcgmmzXG6bLGQdRTmZx5tQkju9uYGsIudhAAKAdxDDkzWd5VgdITi2sR37nFfWax8+pkWTOv/wCM19WpWwOykd4cnQd3YsjwcbUwwgc513f99Su4nhu8KxAYbXupC4uvjWE5ob108DdqYPOb3pnpt71H6bVHsddDYD3FExkMY/FsuFLF9UhdC58k58JxPNu4hSugfOGERMNi49dkMA2r7TkfeYvWPJbIwseLtOtfUap1NlxUhuw7eopkkbmSDEx4s4HaFLSfT6cSZsFH4D/TbibyLVPWCFABcjXnrTWPbO02ZGC6282K8NPoNGl8Pl5Hhka0uwlr6ggjfE35LSo/Xjtib8lpKbSlLE8xvD5mDOMekFE+oc8h4DjfNqxxM4g313yRkomE68/eVxUEkhFwxpdYbVUvY6R9TxhFiRsF9ykabFoVtbU3c5M3P7lH+8ounuKh3lTVhw0sMkp/dbdTNj4ytcI9uAG5TfrHgmwvZHDYFO2EalJuCkB1DvCkLtXtClYxlWG2kh9rVxpbPGDheL9SGbSLWRFwWfxTXi4BaizpCPAIo3vdzWtJKjqKniuKczcSeEBNQ2Hg7xmD0qMa4Ih1N+aiAwhrOq/wCnDbshDBvMeH2lTEHHUtb1G/+FRONnTSO/qWHvJX1mBs5ykHgTdY1Ht5QaTibiY4YXt9IbkaeVsrHYm62PI1jcRv3/IqMsZSudZp8gT7WdmzoTNM0mWVXHnE7/KegqTQlcdG6TxspC+xD9cD1Bpelbkzj2C8UirWTvpzAWFnmAZKscADTyOG7AbKrY4ObA9pVUDiEeBw2ghVEgIlYx3TfNSHz2qQ2IqGtUvn1p/KT8VG83fVHsYqMvxuqZj3Klp+ZLL2kKKHmuJQEdgATaykiOLAbDdmsbcJ1rjI77QiEcStkEW845JuHEmvkuG9Q3lRUULsBHHSjuT9JVtjcRszkchgFJS4Qy+EW1G2zqCYXmqdnBAbR389+/vRe4uccyczwA3J2LjKt8zvNHtPIsC4rjal9jkMhwQPhkbLDxj8Nmda0Doavko66gqnSRee3DY5A7wvo8KNtUNE1Lo3dWz+svo5s0JN3MWgNmgpO6NaH2aCf3sWjtmgT+cf9Kg8zQR/tbf5Fu0L3z/+xT7NDj+3P/QqgvDGaJH9sfkq2N5iforA8ZEGd6qqymdTS6MhML98z0aXR1DJcYKiASBgB8DouTnrVjyPvMPrHggdE0vDnEqmbqjCh9AKD0G9yp/QAUW8qCQ+GSVS73qm9J6h2SvTYnh7JXkjfZTl5LZW95VUGvaJGWcLHwlEy32TCR0BUulRCKkysEN8AiIbrWjNktX+cfJUGyeq/OFS0dXFUQz1GON4cAXjZ2KpAA4l9gpfPidZTMga2HBHm4nGL9SwgC91GwXfhA3my0K3y0lK/qYH+5aBrZxDBTxPfYnOmsMusLRu3R1Mf+S1aK26Opv7ELRG3R1N/YhaDbroKb+yWhYs20EB64Qmsjwwx4GjVYWT5yQ5xXHUjKmPabFp80jWE/GiujgPorECCwWO9CkqZaR/N50d9yGxifbJilfkLqZ2s2CwgngkmppIohd8gDGjeSU2m40VTD9ahmw87IWseTZOGpxCeOlPe0uDWutscLqYZCQs9TwfciTcm/CIpgX5xkYZB0fMIxvLTntB3g6iORPXVHE07MTj3Abyo9dVWE9ETfiVooRPjkE0gfrxPWhIWWFK93rTOVL+AwneblaOllMsujqV8npuhaXd5CDGhrGtYxos1rRYAIo+NY5+LDZ28KV7LR2O9GBpD4ySfS1BBwODK2scF28a/JoFxf3p0zsLeaN/vKj0fCSc5CPBap9JVlgcT3ZuOwdKio6Q01M60bBeWXaU6tqC0HACLOP4bNyZZscQwxMFmt4bHB+brXE0bb85/hHkcTHxbTmVie7g+8x+uPeqPTv0yqxVzSx4IIy3AAtDUkOB1TNY7HvaPgtAbZf77F9GW+f/AP7hfRj/ALnX0YOxn9s75r6LbYoe1zl9E/woPavom0C9JAeuIr6KwnEyggxbCKYk+5fRaeeOCPR1KZZdV6UfJaIg0BUzwaMpY5W4bPZEAecF/Imhf+G+A4LsB4fvEHrH3cGh5TjfG5j9pbNIz3FaOPk6+tj9TSEnxJTP1WnNJjrqmv8Ae0qs/Vafq+2KB/8AkWmNmncfr0MfwstOgZV9G/ronD3PWn26p9Gu64pR/mK0/wDhaMf1SSt+C09toKF3VVuHvYtNjXoeB3q1w+LVpca9BHsrI1pTboGq7J4T/mVbt0HX9nFH/OqnbobSI/5TD/nUw16H0p2U4P8AmRHP0Rpb/wDU/imbdF6W/wD0XKn20ekmddDItH7frLeuklH+VaL2zydtPKP8q0U4ZVJ/sJf+lUU77Nqp/wCpTSn/ACrRUgvU1kr+g3+S0DDqp5JO/wCJVPDcUVBHH05D2BOdGC62IjOyIJudnBnweA5ZtKbBpOekd5GpHGRde1WmI9FXJ4c0EcLaiPnxG/WEOMaWkYHhX4C5WjzCaRkVSUVfA6eUFscgMgGZACoH6SrHtkcBLOXNJYdXiCx9wmSZot4S03CdVsjpGgvl/UWF7jaxVUovUzMg/vlUQ59RO/qsFoekhMs7H4G7XSlU9FTAU0QjEgDjtPf+hDhHA14s9ocOlEgvpTntaUW3kqG4QNhRlOCMENUNDEWMN5d3zVVpSrOHNx5zzqamU0RgpDhA8rPtd0BCbCyMARN5o9LpUcdHgY17JHeE4u88bD1Ik8GEF3cvrFSGnfd3VyBFGXv2Jz3udrc48P3iP1x705305qwGkn6rH7ypqgscyzcIIu4OB2dCqX5GoY3qJUx11Y6daftrmgradIMy3/8Ayof1mk2b9g/zKjAwt0o2PeQG3PbdaMBu7Szyeti0PN5TSMx9V7f+laKoayOpZWzPfEcQDj8mqkf9Hp4I5bveW2GB+xwO5fyFobop/g3gyI4fvMPrHklWyeEDzH2VQ3mTSfmKrGa5n96qx+t7wFWA+Ub2sCrhtj/IqsbIj2H5qqGuKL2qZjHufTRENaXHM7BdRTziJ+juK/fM38FFDn/ox8nSx6jnnZBDoicyvNmgSBDRmD67oypjx7nsd7nLRW2Cq7m/9a0Puqu5v/WtDb6r8g/61oeXbVfkH/Woq9oqYMfFP1YxYrJYpWjaSOEq7+C0TioqqNjmusTs2owUsNXFz6aQHsP8UJSJ4j4ErQ4dRTvSCk3hSKTcpfRKkIILMiE6CWWmcDdvhx33FVtfTGWGnc6NuRcq+OoAl0dVcTtey3xVNBL5WVnROwA37EC1Aagr19TvMjz7SiXuIG1b1flkZhYkCrcFPG+aEgfWcALDvHnAcNe/Q0dVQMM31WTjJoNr2WIKpa+giZxoLNTH7v3XcoAXJsEz0roK/wCgMnbZ6n0fEBBFaM/rgpKkCepeYoTtcM39Q2prKXi2NEFM0Z+k7pJXH/ZxeBC3ozcdyDG8dO0EHmR+l1/u+9SPmdxryS51w7cVcHYRrCvf2lYisEJkOt/u5HGvIbzG+9OccSwPA4PvUfrj3qlqvpxVPqqeKYx0rCzjGB2Eqm2U0I6owqb9ni/IFB+BF+QKH8GP8gUWyJn5Ao9jG9wQ4TvKxfRuv/3S/kLQ/wDuT8OCz+H73F1+IjFe+ju4ysYH23grjNKFhreKjEYOAs67lU5YPvcBO3wwE9zyYn072nUBNmqr9nxeo9pUzedTzN/qX9y2EgetdvsKDQcRFtRvqK0drFNTdjVRR82npx1MChg0tTxx08RyLrhouMig593hQO58Qd1tBVDtpo/7Jq0ftpov7IfJUbeY1replk2WVz2HI8F6uL1x7+R4XBiYQo2ytlwWDRkLbUKmnlgOqRpauN0UI35uhcWpu4KMqNRptkN6s2OqYM4Dc9LdoQ+q1bfN8FwWS4yrDd7rK4PB9+nJOt7vf1q7it6aPEka0Cg+pjA3qSCpbLC8skYbtc3WFFpMCnqiI6wDsk4amCrfpr6K2ZVa6mi8ydRVsJimxgxZSRP8pD8wmyMD2EOacwRt4ThOE2OwkKrgqzDVRNa9vc7pCfJuWJXV/wBADmlrgCCLEELE59RBilf+E53uJU0rz9ZbxWE24vUQfmhCA6YeHa7Y/n0dG3qTpZC97i4naVmuMbYHwx7Qr5DUuPnA2bUBkNnDZpiYetF56BwfaDg+9R+uPer/AEyrf+Ej958X/q9X/wC5K/kDRH+6+SHBdvBarh6yrcv/AF2qP+DHvaiaYVcPlqa7/Wb5zVFVRCSF4cCLoIDVkqhnMnkHU8qraLOlxt3PAKqaSqqYBHLJTtOKMMzwA7EG8+CcdbFBtZL2tCY3SIqQDgaLW2qAnmv7gqb98dipfTd2tVKf1vsKpvxvYUJKSN4Nw4XHBetZ2n2cjwjwBrgTqBQIu3g4nTdfBseeMHv/AMyshyDsDj1BSysLRBI4H90qWnfJDMx7MMZAxi1wCLK7XJ82kg2Jj3uFyGsaXHuCrP2Op/sXfJaTlzj0dUnrjLfevpJPM9/1SJgJ2zxj4r6Q7YqbtqWqupWl0sHdI13uN0dXKJGQ5Aa5OZUMeLXug92IdXUUWkOaSHA3BB1FCfBR6TdafUybY/r3Hhj0tONJ6KlFDpmPVNsl6HqppK5+i9KQGnr4jaSkO3pjUVTC2WB4ex20cFYGGejmkcRrjJ9ybI4QV45uQdtanRASxPDojqcFcDeg5X/QAgqXSADntDJ2CzJmjNqrNFzE1LcbHnKYajwOkkDWC5KDGlkZv6Tt/wDBXQhi/edr4cALGc7b0Jz3dHDhkHVwfeovXb71b6ZVv/CR+88DBre0dbgoRrmi/OFTDXURfnCpf2mL84VLsnYerNU/pu/I75KDe/sid8lFulPVC/5Jn4c/9i/5KKHQc7DFPedpY08UQAeklW0Hoj/dfBvDrHB96i7fEf671H/Bt97eBlJK+GJmBlzNCB089vfn2rE0HkNMhJHhObhumhR+iFBfwomHsWiiPtqGNxWhzzaKMdbQVo06qaL8gVDspovyBUR/2ePuTYoGRsFmtFgBwXqidzDwHg18F2FHBwGD6QwSbJGWPtHyWXBrcI45CcgJNQVVKM3UMG7BAXnvLh7kHC0mk6keo2Nn+VUp11tdL11RCoWZGCeX16uT5qkpfCpqANksRiEuZHa5VjmHi6WaT1Bf3FVVLUyPmoni4taWM71xZJbC1nq+D7iqmmyZLK1vr4h7bo/rQwqir6t1Uap7JCQcDpi9g6ADh7rqGaczGrphmbNAa0ddg9RjVWA9ObvY3hLtQR8426ExvBtHCSjfIJ0jBPD5S3hsPnISNu2+4g6weAwYaTSb7w6mTbWdBQIBBu0jI8FB9I6QMqrw1cXkKtnPjK0p9HNLjR2nbRTnKKp1Q1Q+BUVbETHk9vPjOth6eAVjHVNILTbRvU+iZzDOC+HaxyjmhFVQvxxnW0J29B4V+WEEEODp4elAbUBtUNU0wSxh7Hixa4XBT2EzaLzj2wnWOpCIugY17MOT8Qs4npGzq4MT8bxkNXCIxZvOWI8i0rerg+9Reu33qmq/p1JJOzG+CljdHuvchQRxPkfBCGMBcTgGoC5TJIw6KniAOx8RB7gnjVHGOqN3zCwc+SBvQW2/zJv7RT+z/qTNtXF2YfmUw6qwdmA/5Uw/7W/sb/7FHtqJexp/6FG6VobPOTuIdY97Qr/Riu9Uf4gi/Q2ieiH4N4bOurhWqou3xH+u1T/wbfeOAvozI0XfAeMHSBrHddC7g3m6xyeLlDgCQ8XyR9Fy610r95fvj2o7wngZj2rwR1cFpHnosghyLhSsBxMd3J3onuRikpJrEYH/ABBTrZNKd6Du5U1botkr5qmGR984ZcPwKqIf5ppupYN08bJfgFp+PyOkKGb/AHtM5v8AhcvpFFzqKiqP9zUln+MLS0XltB1f/Klik+IXFfzqjr4BvkpX27xiWiX5GuhZ0S+B/iAVLU509TFL/u3h/uUUnlGA9YVBNz6WM9gWi3/7NbqeQtGHZKOp60f+LOtG/rZJ3/1x8k5xsAhrebncgNQtwhBC6CHAY3XahL9rCbSew9BQfcEYXt5zTs4JdFkU9UTLR+2PqUVRA2aCQSRvF2ubwUOmqB9HpKASxHscw+k07CtJ/QqrjjrpXz6MJw01ftj3MkCh0jEMw2YjFYG4eN7ehXCj0kwz01mTqu0HXOFizY9j9TutUuk4uOpjgmHPiKMTrHIjWE17Ab61krIIBBDgCOwOTnI9HaQsOt7QohrkVNHm+S3WQFomDn1kF9wluVop8mGMyP6Qw2WiZwCJgCfxMlE4AwlhadRbbgpNKs+2bgmAylbr7d6rdHVAE7MUBOUzdSDRYcAjBazXvReUORaVnVwfeovXHvRi+mlSeJnkvSRgmKPHbM60XgtNPUuaRYtfBrCjyA0e6w1DiG5d5W7Rv9yP/qUo5lAW9rG/FVeymYOub/2qs2QxdtQf+lV34cA66hx/yrSB2UnbI8/BaR9Kj7nrSX4lJ2RPP+ZVztB1QlqYMAZic1sBubZ2uXq2itHdEXyXnDhOHNfeIes+7h18n/XWr6KNvvHCaerfBsjcWj1dY9luTeAkeab9iKKy5FJTQOnmcx05yDdeEK5PBZrygggsuDwVfgH1amYTreT3AIPoadxAziadQ3IWyw+xSt3W6CFUx8ySRvU5Vrdczz15qrGvC5P8+EHqcQoWzMjkhe3HexBBHwVBOLSu7Hx3+a+j9Xz6Whf1xsafgVovXSsnhG+mqpGe5ylZ5DTGkIz++9kw/vNWmo/J6Vgm6J6W3taVp+LXBo+o9SZ8Z9rStKszm0FMf9zOx/xCazy+i9Jwby6kJHsureA/sPLyPJdE67UypZxsbsErdXxB3hEkse3DIPN+I4KjQ8+V5aZ58OH4jcVTaRpW1FJIHsPe07jwQ1VPJBUxMlhkGF7Hi4cOkKv+iLzW6IE1ZoO+OSEZy0vS3e1U+lKWIvmY/HkyYZB/XudwU+l4CcmTjmPVboevIIfFIzMEKLSFoKq0VTsIyD/kVLG5gxWANwvu7CTraCroo7wOsoDIvCiYCXyHvstFU+T6qDqMq0czKI4vUiWLyNHO/uHzWlJfIaP/ADPJ+C+ltVzKVjR0Qn4lfS6q59SIvyhaUmzrNLv7HuKoNdTVySLQcOuOV60RD5OgYeu5VLH5Kkgj6RGEGuxHWOFsjSx7Q5pFiDmCgby6Py3xH4KSKR8BjdCQbODxZyJQVuRaVnVwfeovXHvVTRfTTiYMGGamZjxN3YlpOlquKiZTFuEHONx/zLTG6m7IT81pv04eyBq04+VrfrIFzshZ8lpVk0rWVj2NbqADfktMH/8A6M60sdek6v8AtStKHXpKs/t3KtJzrantmd81O7nzyu63lEvGIk9ZVqChG6Pg2jgssVTFbZcnxH+udWf/AMRvvHCG6TZJ+Iwew/xHAOHEwtOpzS32J5HlW5qXZM1VjpQ1lRFY7wVNGTd4yJHN/itIAXEkDx1kJ0Epjn8F42ErcVvPBaM9J5Vwvsm33BRxMxyuDGek7IKPStUzicT2RAjLbfWbqdgY0AENAGe4L6zMAcmgElQ+k5M2Pcr/AKxyOyUp/wCKpPTCnHntU43KaJwJu3cQVXxcyqltuLr+9V7NbmP62fJTjylPG71SR81F+tppG+q4O99lQHPG+P1mfK/Bg8F2pAi4OXLt1cjB0FMqGDY8aiNY6ii13Fy5P2bndXy4KnRVVx1K/oew8143FUumKXjIDaVvlIjrZwFTUtTJpb6KhjJn51FBqin6tzk2e8Eofjhylp5cp4be9Q1MQkgka9p3FUulKYxVLPVdtaqrRcrnWxxbJAmw2g0r2SfNUI5mOXqYnu8jRSu7bLTVRlSaOZ24nL6Z1vMYYfVh+a+lFXnVV87f+cG+5PfnV1gf693rRcOck60FBsx9Z+S0PB5OkhPW2/vTGC0FPYbAxnyVU82bAWje7JO89+e0BM3X6TmggqWHytTEw9MgC0XFrqQ71GlypJMqeCpm9Rir5PI6Il65HYfeAtMSfqKaL13k+660gfK1kLOhkN/eUY4rPlMhHnEAe5aKr48Nc+LENTw6zm9RTKfEaPSdLPEN5sR16wqtrMbWNk/3bw49yD2XHI+0Z1cH3mL1x71/r3F/ww/zK2kj6g4fvEfrD3q89R2+7hzVzwXcFako+iPhC3LW89Q4cjyf9cav/hGfDh/m8m4lveL/AAXg8i0N9xBQGRNlGNbgnyvApoXzOB80KoqHY6mYQNJvh5xUETAM32Fs1B+DGetgKoa+ldEYWQuOqSJoa4FaUiypdIh7ekkL6TDmFj+1i0uKZonnpmvWk26pqZ/aR8FWaNIFZAWNOp4N2ntCY7LNYf1Tyv8A+GRTTC0VJK/qC081mBkr4mdJFwpA/HVvfPJveSnR+DbCBsT3y2vcFCnjsNZ1o8oIIOiBGtrr/BDgtyXM1FBw3FDgKKPCdhRO1HenMddpKZUx8XLzk6J3FzG9zZr9/X08E9FUtnpZDHK3aFBpiLA+0VWznR7HdLeHRunrTy46Wvj8lWwZSD5hfSzQEuIwf6VgGqpospe2PaqOY8TOWMm2smBgkWja2K0gIa4WOIAjvFwtD1U3GMqgG+itAQc9pm63fKy0dD/NtGDr4n4lTtFo6QNHS4BVQ1uijTzz6wDoaFAefPI9Umxj3dZVONULe1U0Ot0TFo+LnzdypX5U8FROdzGLScvkNDSjpldh99l9IZxzKWm68/mtLS+X0tg/3Q+VlTSZ1ddUTHpeLe0FaDgF3NBPTKfcFoOkzEMNxt4q57yFo6HUR3gKk8z4lT1koZTNiZufNdo9xK07X69LwUw3QxEnvNkyXPSOlK6r65cIWhqbydBE475byH+9dUFfAyGrgD4mZtaCWW7iFomDyEEjOqeT5rRs7bPpGA+mzwXd4zKIzoZ/6kvzCnopeLqozE7Zi29Sb6QWKRhG7gtUR+sPerfTqLd9VHxTP9JnMcxqj9MJnpKNsrXE5BwKhlfK5pNnXtcJq6Cj6LlnzXIFC4X2NN6nI2DW42Qa0AagsuDwXcm/0wq/+Fb728OKiJ2sc13t+SvH1ci9O9RS0MRfGxxtrICpL3+rRX9QINFmgADd4gAJk8DqVhDwbXQ6OBqw83JP9N3en+m7v4BHGHu5x5J5ILSDtFs8kBrIHasWrNSa+Lfb1SrEi3KIQKvw9J4St/BY3BTKiIwz2xEW9ZOp3WkJdFsedY6/nwPilZJE8sew3a5psQU2vtSV5EdVqa7ZJ8jyKLSDAyvpIKpo1CaMP960A03ioDD0RTyM9zlounzjpyfXme/3lNjbZjGt9UWT75OsnE+FIe9X1Bx6k/ZE5VOyJg9Z/wAgVXP11UUXUwu99lCf51pOZ3U9rAtAwn7VrZDvllJ95WhaW5ihpW9OBoVBALB4PQy5U1RKY6CjmnfujiLl9J6gAw6Jk/5jmRjuJX0wqf2Gl633+BX0hnzqfpEIuiGL+IU2DBU6eq5PUjYw99itEa53VdSd8s5+FloGHNmjoz65c73laJhbduj6cdUQVIzyVLEw9DAsjZoCJ2ojbfrQvY8B2FEax3Kl0rSmGfra4a2lV1DdzI/rEPpx/EIyMG8FbNoX27PWCbpLTIqzUBhbE1gaRuJUBfjmqmLRzddXF3t+a0S3XVR/nC0I3XOxaDb54PYfktBjef6h+S0MNUZP9RaJbqpz/Zj5rRg1Up/I35rR41Un91qo7gNo/cF9ZjacGADIZ3y5F3l+wZBDehweC7k/631f/DN/y8IfDIx2pzSE6PJ2Ww9Y5GKB7ehGTRjehOR4GjWQovTb3pmwhNTWC5NlBCCAcRQF4TLZxywNRc4lxGaaghwvk5jSUcQfLl0cmomaC2J2F2ous33qpwlxwho25lMh8pURD2/EKPUyWZx3RxLSdS68E1exv7wA91lWv8vWTH1nfxKhjOJ8mI9h94KZDl9YkbbY1wb/AIQFA3W57vWlcfioY+ZhHarfre5x+Kjfrcw9bQeWeEIBDgIQOv2IHUe9O1gKWWmtUN6nOGtOpHWsXQ9HmfwQIuCCDtHBqo9Kv6GT/B3zUNEwmV1jsanVVMJrAB+bQN3A0G180bXcQAN6jHntHSSqUZve8+xU0DMZiDWDz3mw7ytHQ5Crg/qXf7gVpKqjD6Shq5GO1OFPke0uC+kk2QoHxjfJLG33XKcI76QmfNKdYY8hg+JVLVD7J8lO/e1xIPetIQvY2kqmStdrJGAN96oB5aed28DCB7BdaGizNEJXb5iX+w5JkUeCGJkbBqDRYJw2IXzNuSCCFhItq9oV7Aq2rM8Fy3MZFYTa4I4WOzc26I5khA3HNU2kLvMfFT/ix/EbVWaOkP1qI4NkrOb37EWuFztyKmkrqhk8l2mz475m21VE5kLHxWY/DbCb6r7OtVZ/Wt7nfNVJ1y+w/NTHXN7D80dsn9z+KG1/9wfNRbXu7gFT73qlVLRV89M2jLxFI5mLjddjbcqOSeKM0hD3uDb4r2uVZtgrHgysNZNkWi3Bbga1hBO1MPnIHgCYz6VVTnED7sP8qhbtuvw23VZU8xrj6oVZJe+Bt95VVBE+Qyx4GC5zKDXeTeUyUtADru7U1gGNwYHai7K6pqJksU5O8WVDBkwKqPkIfcPmtLS/LGVpQ+eP73zWk27W+35qtl188bitIvZdjSRvJC0jUOJe9o6zdVE/Pq8twH8VDTyRAyAvfmLRAWKM9MJvruHFs4u/xUg1V/fF/FVP7Yz8pUEMAZI1sr9ryFTjVCzuUTdUTB1DlQyMdjaMYOv/AOVKPIyMHYWe0H4KtZm6mEvqTNP+INWAXlo6mL/kF3tZdULjY1cbHbnHCe5ybM28dRkdoU3mvDv6yqj6Sq88iqkc5jlINbSj4xpNymKrqP5rSTzeo0laemFxo50Y3ykM96fF/PdMaMpd4dUAnuC+jdJnPpmerO6mpi32vNlox+CPRlJPGQ/OWaYOJHUBZEwOGPYdZVmiOfmag7cnwXdCLxnMs+ITXtxMN2rjZc+YM3dSknfYm98gm01BC0mzWMATn3DMmrjdNPgvcNjuhDXvpYJwxkBwnpcq/SOhW6SrNLikiku9v2OOzd5JK07pPSL4NCV89XSjXU4BBH3qlJE2m6t9XN6DCQ3vN3FaKoGAUmjaaK20RgnvQGoDkbjYog2IAKy7kLIkZoWzRb1crd3bFMc+NYD6h+aftnf2NATDrdI49MhUYzDRyg4EOFwRmDndUFYC6AClm3s5vcqrRtm10V2A2ZM3NvVfZ2oUWkJacwcaHWfiBtZNeMqUDrf/AAQZIWilGX7/APBHZTt/OfkpDKY2wR6r5vKqdkcPt+aqtvEf99q0k8ExOi7GXVSMzJ2uaAmTSNmDsbhKJHObtzuU0uwi6s3moE6kNys/HbqRPmhHcESjwO6lHCCXyBN8xpPWqmY2iab/ALoVZO8ucA2+suOaZrnmcT0Klh5sQJ3nNAGyAX3KRozxDCjI4mmkA3Nf80+mkL5wwvHNwm9t6iqqVjKlsxiD8RMLbkZFUBBNLpGSN+0SM+XyXExYOOZK698bL6u0LwSvDKLimytkDyvqsrnmYPBFrBqwPnidkC7E33fDhma+K8IDGuOCQP53Yq0iNpiApSCcXy8W5hu1xB3g2VSzVIT0FSjnxtd1GyZ5zHBU8gwvNxueFoqc/wA0piTtjaGHvbYqleQYZq2DojqSR3PxKuZ5HSxI3T07X+0WWlmeZQVHql8R9ocqxvltESnpgkZJ8QVSM/nVPPT/AO+pnD22t7Voqc2jqISd2MXUL+YT4j63MWGpp6cAXxzy4AtDs/nX0jh6oIHyL6JQa59K1R/cY1g9q0BBlS6AMp31NU4+wKti/mGjKCj6YqUX7yvpHU8/SU7fUfg9yrao3qKqSQ/vvLvejtkKj2vcoQCWuOLZcotaRdGWMBuN/qxlVDLMfC/i97iLjqCIvLT9bm70ImCJuvW/r3dQXG6ShGwOuUBGMbhhaFCSWtcEdGT6Rrxrigdh6ScgO+ykqZzI9xfI83JO0lSRaJ0foYWeKSJrZcWbcY6NRsmzaHgMextj1oIEKy8PkBzSCsGT3A9KhJNjiINgG2+ae7ycEh7D8bKqeCOKYz1nf/Km2zDqa35krB5xd1/oLJI3MkYHscLFrhcFU7i6bRs5pn+g8Y2L6RUxI+qMnHpQSD42KrYCTU6Olj3mVj1uZGP6icNWEdTAptjx2ABTA2Mj7dBKMkZcScTAXAk31BRt8IMaSdutE8ATTtKGHJxuU23OKYPOKb6Tk0a3KFu93UU8+TjCrpzezwO5P1zSAdWapma2Y/WTGNsxoA6EAUORiYB08imqBaeBknrNBWjpOZG+L1H/ADuiATBUg9Egt7RdVNKbyQvwjzhmO8KSUlsTbka1PDJieQ1tswnMwtDrCycDdrlx0DXnI8AfRsuW3a/FY9R+aYdHxMa9riwWdY/oL2cx729TrKrhqjCJDgBAzAKnA8NrHexUrHlk9NOLEi7bOHvC0XUvwRVOF580sIKoaq4eKeX1g0n2qiIJjh4vpiJZ7uUEEdjXJyF83NWGzsYABNxv6lEeaS5Sv5kDyqx+qIN6yqt2t7QnnnznsULWkuc53WVSmNzjELgprWStYLC44OL8IGyuhHPxp2KWT7NjrBPvcuKIoBCD5eQX6Q3+NkG1HHEeTzb0u2fPsWHr3riKk0shsyXm9aNNSul3BNqaRjwdYQ5QOsA/pJVDVZ1VHBKd74muK0HNroGN9RxZ7itFvzhnqYe0EIbNJ98H8VUPZlpKPthK0mxgEVZSv/MFpyD/AGQTdMcrVWU384o54ul0RATfSHAcQs0nqTGZPe1vRfNNvZjSetVk/kmG29rfiVO/y0gb1m5UEebyX+5Rx8xgHCU5EOKcE8DIBSi+QTxmZGNX1iowCZj8r2a6/KtEgygLMQBeQEBVOGIZsPBHJz2AkKEfq2oAWHBxlbECLgN95/gg2tc1oABaeQEEEEEPEyCpkcI3nPY0oObcG6uJDbz3e8oDTLOp3uKOxOabtJb1G3AEE1utybsBKmdzISqp+pgaqh2Zf3Jx5xeVHTvwPYSbKmbDgED3ZWQlpSRGWBhtnrKKKKKtA+6tTvWco6k2MXe4AbyVBJLga/qJ1FRMGcjAbb1xUHSi5xcUMKD6mFvoR37Sf4BBlj0oFqLbEFOq9EGCXyoyxbwsANM8ok5FBzbO4Lf0LTzeXp4pPWYCtDy66CIeqMPuWh6plgaiH1JfmqJnMrJO1i+r507IX+wquj10ryP3Bi911OznwSt64yi0Xc1w6xZC3Dx0flpI/UsgdddV/wBqo/2ysP8AzlT7Zqp3XO5UPnRvf1yvPxWjh/ssfbmqFmTaWnH9RqiaLRsY3qA5XgBRy0Di9t3Mzaqdmk/tXyiPCdRzWjB59R22+SoB5NshHS/+CpGeZ3v/AIKjbqiZ3n5KAg4KcP6o3OUdRNjLGxOyZhtY7fmmRVrJL3bexsVoyXmV7m+tGPmoCCWVQd1MJ911GD/OY+3EPeECfBlid/zAnt2G28Z+LjgYXTPbG3e42Usn82pnvHpyeA35+xV+vFTdWF3vv8FWt8rSMk6WS/MBGShdKWFpJJwu1jMpsWmGueWtaA7NxsBkUxwu1wI3tId7kz0h2qpf6Knfrxp7tftKaNaYwABgyTfRAQ9FDchuUZlGJjTkoGQ3bE26DYGgIcIYwucVjYWgZFEU7iGlyewnAXsPcsWZNyeDHOxu9yJKyWRWLSjztAaPYrWBWQ4XRSiWJ2FwT+Js9tnhcfCHHJCVgBK2q4twj+h+gIEWIVDN5SkiPSG2PetGv1RPZ1PKoWi5qpYxvcQtFRUvExNe94HlAcyVvkQ/F/upv4hUJPhyPI6LBaLh10Ze7e9+JUzBhjp8A6GgKjlykpWv9YAoYy/R/N/CfrHUfmqqDytPI3rb8Qmg2dcJm8IK6qZHU8cAIa42cQTbtVbTPEmASdSpX1IbpWCpih2viIy7CLr6JReR0dW1R3veR/n+CpNVD9HKMHfLeUrTMnkIYaQH8KmZH7bXVdVPDq6qe/reXKMtlaG5MLDfaMk2TRzqHCOOY8yROyzHnN+IUsdM4UVS1npxPia8Eov/AJ3o3R9T1NwH2rQ7/LaMq4OmBznD2E+5aGnyptKPiO6dg/8AYq1udHPTTt2YJQ0+35rSVI8ispZ2M2OLLjv1e1R7007UEOEMjL3uDGbXONgsYvTQyz9IGBvefgCqmTOWcQj0IBn+Y/IKnhfjZEOM9NxxO7yr8N9HHrd7yv5bHU73KCQ3fDGXb8OaaPJyzR+rKfcU0agOAcpjOcU10lwrwtVo29XIxRgdKc91mhBlM4bQmnWFC/WwKPzC5pRinxudewyVyslmp3aSqHYCWcY63Vcp2p7COxFrW3cHsO0ZlvWslbhdTjDsQMuC6uPCKGO4PKKK3/0GALk2AVNDcNdxjtzfmpngiICMd5T3uu9xcd5PLgpYjLVTshjHnSODR3laNhfxVBFNXy7MAs1fTbT3kKaLRMHpy5H4lQTETab03XVs25hwe+60LDAIomTtA2mYuPtVBsnmHcVR/tMvcFo/z56k9TwPgtCsNzDK/wBeZy0N+wsPW5x+K0N/9sp/yrQMmvRkI9QlnuK0G/mRTRerKT/iuoz/ADWtI6HsWmIM4mRz+pJ8DZVlJPLFUQSQPd5sjSLjtRGskEaiEHsMrS1pJ+02C+8DcfYpmCzJXgbg5VTTfjMXWE8i00LZFRk+TMLt7MvcqljL0la49GOxQmndx7WCd21wwk/NNgGJz3hg6MVu0fJMqIhJDIHtTnG2IDrKd5sc0p6Bgb3n4AqpPPlbCN0IufzH5KCN4fgxyDz5Djd3nl30WP63vKtpo9TvF3eOC8LQRsRainIq4X2yc6aW3NbyslbNBxuQFG7W1Mabsc5h6CpG5OIcOQCnRSB8aIsHmyY4i5UcrbA8JIVhwkTtB3/0AALk2VLDljxncxSG4gjDOk5lSTHFK8u5ccUZfK9rGDW5xsAtEUl2QF9bLug+a+mf0hy0Xo4aPg/Gl+bvgEyaYT/SPSs9ZNuZ8ytEaHZbRlDDCfTAu/8AMc/FBAbUBtTIgS54ACoZIHwPhZVs9Ai4Uc4L2twA6uhGJ1nmzXjDcbimwOEbHPe0NFi/WcuEqYAGEkEblVS2jqGiRh9IZqemG2aLc7MsChi42KIeCXB4HWP4fBU74m4nysltmWP29RVbAb087ZhuJLSp6bKqhlj6XNy7wmSC7S1w6CgdhUfpgdeSDuaQerkfyS3pBPtK/lp3qu8UVi4MuUA64VRFJMYgC3GRYhTM8pTdxVP57ZIz0hUcmqoZ25e9Ncy7SCDtHB4KtE87mnlYXeHqQc27TccBCDlJGbtcUXxAiXMawsrOKjYFO2azAMKMsYc42JCYfOQOoo84LjYAdoyVuSP0ZrG4nuDRvJVMzmEyH91TuyhaIx3lSTG8shd18sNBJNgMyVoWguz6z9Zl9CAY/bqX0o0+cGgNEGGL8aT5mzVWV7xP9KNMyzn8GFaD0MB9S0dFj/FkGN6J8UEAgL5qCmBxSBSyXbTiw3lT1JvPIXcAdCRuKOBjzk0PFynyR351iQnIIDYifNRuCAjhyzT/APSbi9mFmTuG4VDOSXwAOO1nglSx50lbINzJQHhaRj8pTRzDfG+x7io2G80E0PrsR/U1J6AH/BVjP1uLrAVUNbY3DqPzRfoKBxyxR3Qg0o+RwJFiMlB+8OsKn/EA68vEjxFl5f8A3nzTTrChfrYFTv1NTYKaOJupo4W09BNK7U0KldreW9YUEnMlae3hy4ATia4tf6TU6Hy7Dh/EYMu0awmvbiY4OadRB4CE6N2Jjix28KqYRicHhNlykOEoOILTdYadoUjHnC5Pj5zk0tQjrxFJlE9NazGcwqJz8JlDTuKZILse1wO4/ooaLuICpo9coPq5pouIoSfWNlVPyDwwbmBOkOJ7y49J5YWh9HXElWJJdscPhuWntNkx/RvQzyPxpc/4Baf0xZ/0l0xgj/Bjz+TV9HdD2MVCJ5fxKnwymgWY0NA2DxI4ANqaE1oJc6yhiuIyZCqupuA7A1Em7jc7+R4Tx1FRSw2mGLdsUUYc2IWBN0Cro7l0K2xcVYdpCxmeS25o5dwQVRTeUpmFU+fESyxdANwquPyU7H+s2yLNBQNdzhGAetBtY8lNJ1jxo4ByDIHFjrEm5BVQ3MMxeqVI02dG5vWORkhJo+ZjtRA96if5qZrbcKrizhqZAtLQ7WydYVUHBs9HrNrg2TWMdI7mtFyqWVngTA96Y/mvYe1APMkDzC867aj1hOiNqtmAfiDNp+XahsN+AhHbmnM5j3NVQ1trh4WPnMIKDhkjvRsr031aqPhDJrig6oLmFVlN5Od4VZFlN4aifzxZUwNjZUM+qQAqCQXZM1A5h4KHi2tbdxAHSoI8mXkI3alO/mERjo1pzzdzi7rPAEOVorRl21dYwS/hMON/cFpLSkpg+jmhppz6bxi9g+a+kum8/pDpf6tDtgj+QsF9HdFf7J9bl9OpzTI2BkbGsYNTWiwCPigEAgFFCDjkCe+4gb2uU9QSZpXHlMZ5R7WesVRiEymZssjwG7gy60hDM9jIJHtBycxhIKrXmV80b2A2tiFk4a0Bs4AEEyqbzixzdRCFFTGEvxkuxXIsmFN8TbRg6kH6WkxZjCVSyc6FipjzA5nUf0RmlaH6tJK+IYw8Fm8KuoyJYtLOfEw3cx9xcd55F6WTq4QmnYmYSr0co6EMN2SEFV8Pkqlx6HZrSkGtrXKpjympj2FUrDdhfBvYWXYfl2KjnyE7Gu3E/PkuG3vQ25dSvzSiiE5zczySMwSFUxcyZwVaz9aSqqPWVIOcxR7Y1AdcSpvw1QvfgfdqpakAxSg8McDbyOz3DMlTOyhZgG860+R15HFx6TyDyAtH6MF66rih3NJ8I9mtPqpuI0Bouesl2F4/yjNfTHT2el68UFM7XEz5N+JX0d0ZnPCa6bfPq/KooIhFTxMhjbqZG0NA7vFWQCsrJrASX2UbLiM4yqqoJGPA1Em5NzyoIOc/E70W5lVtULsaKeI+e7K/b8lTwnE7FPJvcSG/Mp5LTfmG4AyA6gsz1+ICCI1OKeNqO0JhW4p25DbkgVcEL+TG+qv5UkP7h94/R8Gj5j0W7zyHuppRHz8Jw9exaXp856AvaNrGn4ZKAG08UsTu9UtSy8UwI3kEe9XbcEEbwvBd1L7vJ1L7NvACon62Aqnf5igdqyVVTfzaolj6GuWmYP1okG57FXR+XomP9Q2VNqmhmiK0fLqqQPXGFRyi8cjH+qb8BW8K+pFuseNnpSMDypGjwyVxNK+TEDhCqnSl75iS5S+eQ5RnntCo36xZUD/1hCpn8ydqDuY9rk9P9ErRdA8wwXrp9WCHm/n+QK+mn0j3aGpD1sf8XLQtK/jtJSzaRn6TgaqahhENFTxU8e6JgaihyxwjegEBtUUQN5FLJcQjtKlmN5Xk8uGM4Y7yv3NVbUeXkFNH6Hndyhp/JR3d6cmZ+QRcbuJJ6eAuyaLnx7hqcU9oTfPBVM7zwETHigLnEnINzupqPRUTpYbxuGBrwbg2XEVvG4b3BFlG5M/RcOjT0vaE5xs1hcdwzVbNqgLBvfkqtg8x3U5SREtkYWnp4I5W4ZWNeNzgCqMjwYRH6mSIdiiqHA9I+IVfGL8a2Rm3PZ2hfdpOpMYMFRTOFtrDdaOl/X4Due0hQzeRmjk9R4PKYdbAVC+92qB+xBucZIO8FaTg8jVS9RNwtMQc9kco6Wp7DaooXAb2FUL+cZI/XaqObydTGegusmu2AobER4y0bGekUU7enjzlINqkG1SN2lTM/WFTs/XKv+ktSNFMqvq9I7OZ42haH0QB9QpQZ9s8vhyKTaEQjwDam8JHAEAgE0XzTGi5fZNFwy7yqmo1vwtWdzymsGJ7g1u8lAu4ukjdM9Tzm9bOWj8Jmf8AAJtPlTxiL97W/v8AlwudqGSqquzgzCz0n5BU1CcflJhqcdnUPFlOTuBrRmQmAIuvZOcvqtJBJE8PrHOEjhsYBmAfZfrsoINDtpmZyyvEj+iwsArPRaLjNqbt/RY52hszMbQbgHemsFmNDBuAtwsqISx7QcsugqUwtdHMMRFy14tYqui1wF43sOJPjdhkY5h3OFkETE8b2lB0L2g52UclBaRjXjEciFRTsOCBjH9GQ7VRyZwvlhcMiwkHCVpKn/mmkSdzXE/xWn4B4dPHON4A+BTosqugki3kfIrR0uuYxnc9p+F1BP5GeOQ7mvBRHJB1gKJ2toVM/WwKA3wqeE3gmezqdZaYg1VD3+uLrSUXlaeN/sTP19LKzqzVBJkZcHrghU8w+xnjf0BwRRR5X27Bub4iwT4pccbi1+8KrprB4EgG7IqIsAkL2KlOudipfx41Sn9fGqd362MqmdrIVI/zlSyc2ZqY9uT2kJrAS17UY73IQZfwkyMkB1yppScAUkpvI4nlxwNxTPDVNUOLKKAu3uKxux1szpT6DDl3/JBjCyJojaRmG7es6zwE6k461VVNnFnFx+k9UdJYlnGyb36u79AadYTHA5WTW+fbrKaDzwepDqRp2nim3c7W5PmlMkxusr7QrAgqM/pgcLOaHDcVQym7qZg6WeD7lSv8lNLH3FR0VeYS/H4AdfVrUOiImRvje9jyTktHS65HRnc9qgmImppmSEaw117hB7btPBcWKo5vKU0ZvtDbHvCon8zHH1G4VfB/M9IOA2NJIC0/T86GOoaOo+6ykiNqzR8ke8j5FaOkGcrovXZ8rqln8jUxPO4PF0do5N0w62hQv1tUD9ib5irqfyNRKy24rTEOuQSeu1VTMp6MO6WOsqM+Vjli6xdUE3NqmDoccPvTXi7HBw6DwyTzGRrxqtYqoZrjv0hOGRaUd3Jy5ITUxObmyRzVWx+TqXrScZ8rdaRaq929V71Uz+VlKA5RKgpweMfn6I1qsqwfq0Yhi/EcogccxM8m86vmVdtjbCPNAsB2cBOoIk5qqqLFzOIj3v8AkqOjs4M4yQee/Pu/QY4mY5pGsb0qJlxA2/7z8h3KsqeYJSD+Ew29irHHKkmPWLe9aQ2UZ7ZGrSH7M0dcoVf+HCOuT+Cr90H5iq/bxPeVVQSY3QtdvscioJzmwMcPMIz/AE/+WP8AlNWVP/W+HAWTwPGxzSiC6xIUrTk6/Wi3nsy3gqlf+sso5PJyMf6pvw3BBVJN5WmiPSG2PeFQScwSRdTrqtg/mWkS0bs2r6QwbGTjsPyKqoMqzRzm9IJaqB/P4yL1mXHsVHNnFVQu6C6x7jywdgUTtbAoH+aoXXLU+N2KIlvUVpSDydTIRucb+9VElJiqSDJiIyFsl9SZG4xcZiNtdlRuykEkXW24Wj6nVPESemx7ihrYQ4IbWKM+amb3Bbnof6SNLrcNqw+It4uCC4B4x+5qrannEU0R7z8VFGcQZif6Ug+CxG7ziPAXalnnmVV1FnTAU8f7+s9ipKIAxx45PTfmf0GOCF0szwxjdZKLyY6CO/77x7h81PPNjqpDc7XG5Wj5YOMpWMc9ps4uF3A9vwy8RdRuzAsf0wcNtLNO+Ie8oycRgF7YvgpPRKk8C7Mm2Wburg+6y+o73FPZsW+6mj5lQ8DcqvBZr2dZaqxmvin9bE3VNTnrY74Khk1yOj9dvyuoJ/JTRv6GuueGln8rBG7pw5qgk5ofGehynhzo65zO8e5fSCn1SCcDpBWkIP53o7tbdvzVE7KVksR6sQVBNzKuP+v4PvQe3ExwcN4N+UCgBYJsk1Kx+ovPuUD0De1iqmAkwvkZ6pWlIf1xeP323VUzKWmY/wBU2+aZUzCIwvY8jrHBf6TyE+m8IWRR8c1jcTyGjeUwOw0zDK8qqqDerm4pv4bdfcmQeSjDD6bs3H5IA327TwF2pZjaVV1ID5rU0fTzu5UdCPsY7v8ATfmf0Rj6CR2AYo/Dad1v4XRZTMttd8CrQVUvpyAdwv8A5uSEN5XSVZH9DCHIHIZEwukeGhQt8mC49wVcfJPEbN7Wp07i+d7pCdrjdGKXbhOpWWSu2+9vB92l9R3uKyWMeTFt6YdRIKdrY8KdmrP2qRuTmobQmHzlUxD7KokaNwfl3KuZziyT12/JNyE1MetjvgVQya5DGdz2lQzeRlY/1XA8NPP5aCN53lua0fJe0Rj9RxWE4qWscw9IWn6byVVxw6XA/wCJaWpv51QYwNoaR7QqbVPBLH1eF8lo+bm1LW9D7tTZReN7Hje1wPD9vS+ufdyGkWIChd5gUUUwe3XwGpqpiPTd7yq2DyUsjQNxWlIfPx+uFVs8tTNf6psqfVLBIxaPk/XBvXkoJR9nKx3UUdhTkRyooReV4apZX4KOMuO+ydI7FVzmR3oRm/edSwDDGxsTNzecesprBkOAk2CGIecdwVXU2fUfdotzud3KjoB9hHd/pvzd+jXo5/8Adu9xX2EfrIf6FB3yuPuHLCAQ8cEN/KtwBBdPCXVTRsDeDHGWFWyTJIix3YiwkHgxUrDtwDgvBI3aWkIMzcblAci+tRnWwJnmuIUg5pVQzYT7U4ZOambbhMd5wVVDlFUygDYH5dyrmc8xyes35Jv66Ajpa6/sKoX65Cw7ntKhm8jMyT1XX4YZhaWJj/WbdUEv6jAd7DZRa4Kl7D0i60xBlBWY27i/4FVRph9dAEwJB1auxfV2wTEYsD9SopOeXxdYVNP5KeN3QHZ8q9RN/vHe88DTrAUL9bAoXJjtjUWm7QR1Kth8lUSDtK0rFlj4xVjMpqYFN8+mKg/BeoNkTkD5OBV1TkwcWN+pR3xTPM79w1d6Jbhs1kfoMFkGiwHCOsnYq2rs6f7rF+/zj2Kh0cLwRXk2yPzd+kY4ZG+k0hPETAYZAQ7O7Cm02jI4BDIXAuJ7Si7/AGeROOqBylP6kqd2qJVB8xVRVSVOVNbxQ8UVkRddK6eG4WSx1JPQBwWKOHGxElNej5hUkN45GG1jY7ETzUdviigdYBUR82yb5jj2qVt8JBU7NbSjtCad4TTtVVF5KolA3Ysu5VzOeWS+uz5JuQmpiN5Y74KhkGbzH67SoJvJTRv9VwPA9k/gvIFk6aWBkliBK33qjm8pTs7Bb3Kkf5MyRe0Kvg/mdf1NJIWn6bnw8cOoO9ykiIbVUTmHu9hVPWvDI8Yfa9nDgHHT+ufeeWDsUb9bQmEGxKG4FN9BqHoNVtQC3oN5FdW2fOPqsO948LsCodGgGCPHLtlfm79KyKz4BuTdyagNiCCCCHjRyTvRR3o8orE4nhBjWE3HAXnIZb00N3qNyB1FPbsunDWEboo+LadbQozssvRd3qVpyz6lKzWD2hbwmnXkmu2hVEXkp5W9AebKqPPeH9LgjiYXs5rg7LoN1SPJxzSxX2EZfFQSj7GZj+gOBKBGYBThzXOb23UtiHBsg3OChjdxraSOOQecwWTbZgqR731cM+Eve421bVp+AfZDj272PD/ZrVbTZVtG9vrNLVTP54cxUkvMmZ25IOF2kHk58uur7PkH1aH0pBn2NVBo2zoYsc34subuzd/QufCf0S55f2uHeOGzAgRYpoN0ByQdYUbkHcw5p7U4a28J4SijyLI8DXc5oKjO8dSPmuUrVK3WO8LeE1NOoqqhtxNRI3oDsu5VL6ON8jw5xvckdKd58bT1ZKOSBwcwt6dgUT+ZIx3UUBRsGIDEApBJ9lrVW2MYpXC+zEoZzeejgk6cAae8Khfqimh9SS/vujTzskgqr4SDhkaWX6Li6dtgkHTHZ49hv7FF+Mxrt0ngHuKwtxEXG8KKXOKRrkU7ciOCyqqsgyDiIvTkBuR0BaK0fZ7Bxs/4souR1blG7VI09v6QUeSR4jPx5RRR8WTkASpI4TM4huAYrE5oPaHDURfg8EDxjXawFE7YvRcpGjm3RGscko+JxDNM9EJh3hHY4KVm/sKP+job7j7zwfdZvUPuXSFMcOJ5cG6gUIszTjscqV/PEjD1X9yo5cmVEV9xdY9xQ2G/A062tQ1YnDtv7CoH38CK5/cwk9rbKjjDjgIJOyU/NM8ypnb2h3vUzJ3xMmLg0kAka1UTMvx4G8Yf4p550ruxAIVmi+ImsZILNz2t2KF3mAdRITDzXuCmbzJu8kKrj2E9xUrfKst7Ew85pCiPnJp5rgR+gXKvyx+hlHhPiydQROvJN25ogZWCd9Qmz2LHQNB1sOHgy/QGP5zVEdll6DrqQeYi3W08B8d9yj7feeD7vL6h9yBaHb1YJjD6R6E9+Q8EdCfJqHapKcXjmkaf3XkBVbPPD/WCdqkhB6iqd3OD2lU7+bMxCKF8hPgtaXFaQqnlsb+LadkYt7daLA3eNq4uYP8ANdr4fqelonk2jf8AZv6jyQona42KI6i5vUVIzmSA9DgpW8+O43td800AYg9u+7VE4eDI39Nz8WfGXNgnHoWe9EdCG1NG0JqbLA5hORRiqpIHanaj0hZ/orXc4KJ+yy9Bylb5t05vOaR4kcGRV6Jnb7zwXhf6pQaBbM/xTnJ0moJjc3Znl3aW+aRmNhQbzQB1cF7t36liZgOtvD9b0ZBKTd9rP6x4pj+cxp7EwcwvZ6rlM3mTk+sAqhutrHdRsnjnQv7M1ENbXBQHLFbrUb+Y9p6iPGjgHIPiDvR/QAgCmBN2cBO3gBQDUYqkSDzXXQcA5puD+ktdzgCon6hhTm3wHEE5uscIQ4BwBYIns3PPA2CmeScyLDrT37LDemNFzmfG4KtjhkH6+vhsZqY+u1A8IQ8UCMwCoXjNg7MlEdTntU7PJz5dyrI/3/apGeVg7cwoXa8QUL8mysv1+JHCOHX+knYViyc3uQ2X7UbJ3AQbhFkLirkrHAYyc4/d+i1FQZZWTiKKPeVUs1hsgG0D4hWymjLerNNeLscHchrxZwumm5ZkU+PWOXJBHxkXURvCqnjwQxvTZF7scrjI/e7x/gtPouusuAU9bHITYXserxI5AQ5GZ4Yn86NpUD/Sb1H5qaP+b1bmd4WmYNUgmbuNiq6D+c0XaAR7c1SuykjlZ3EKhl5tSwetdvvTJGkxva8b2m/iNf6TdBN1pm0BREGwsiwm2Y4fssPAaedsgzGojeEJGB7TdpFx+iSRvcWXwON8lIylfC0DA83cQc9VlTCldDJBdxcTxhHhDIWAKaHtLCcyA641/wDZ5QcLFa3MVjY8nHGQVa4/QLusRkungMk3FMILtoHmg71DSsGN+e4a0cf2kLcHQcwoqiPHE5BBDlBDxllTzeVhY/1mgqheDaNzDva4oA3gqnt9Zt1pmn8hV8YPX+BWmKfy9LjG/B8WqPVNTvYeh9/YbKgkyMpYdz2FU83kp43ncHgn9MsiSiAEUbI8NzZWPBNSmzCCzaw6lA7KQGM94UUvk3td1H9Da++JoJTDqJQY/ETe2oeIDwXN1otNjybSH9Atmg0AuUr/AAKbI7ZNyFJj4gnG/nv2lOfrNyVisZXWG4a0yKMMjFhyOldKB2ob0N6CCCCCHCEOUUUeCKUWliY/1hdaPk/UBh/cJCp3eTmlZ3EKvp/5rW+1zFpmHnt4wf1XfxU8eVRT272+9QP14m+1QvzbI3tyQOYIP6QODI8jw1krDkVDObM/tN1V+mPyhVn4v90Ks/G/uhVTdYY7rCGqWAjpYVSS6pcB3PFkHC7SHDeD+jAtxjXycr/oIlcDJew2INFhkFxjiNSaweD3lHenBOCI4DwHh6UN6BQQI4Qgh4oIIop3BDITijaexQH0mnoPzRGccveqyPU7F2396qmZPjB6x4sooooo8jVwZcrw+UUUd3AeAqSI3je5h3tNlVx85wkH74URymicw9GYVNN5OZl9xNj3H9EwSHceRcEIg+PATGde5PneS7UFaS28ctwRRR3o70OA70SUUbXVkEEEEOAeJHDr8QOR0Lo4Ojg6OHo4SiiFYI+Iv46og8lM9vQCp2ZSsbIO4qlflJjjPSLhQy5xSsf1FHx+KIndyc/GgcGCMuJ6licTtKDIQia0HxIva+atwEIoq9rXuiQbk+5HDqRIusO3kjxA8cPEBDxBRPCeAoo8IQ4T4yrhyZM4gbHZj2p4ymhB6WmypJdbyw7nhNkbdjg4dBv4y4IVnkeOKA4WxtJcjK/o2LHMAgyE7FaUFFBBDkE5NVszr5JQHOsM1e1mjsXgm91lqaclmb8J5ZV+AfpwHAeTdHlBBDxQQ4QnRuuxxad4NlWRefjG54v7daacpoSOlhVJLzZmg7nHCri48TaS/jDeysrcLIxmbncE+V1zq3J0hwsbcoQtJ1uKucG5eFygEXmwQbyvCCxm90y2Tei6bh2FENN+qyaxvu6l4XAUURyTw35QQ/RAgh4sIII8B/QjwSQm8UjmHoKqY8pA2UdxVPLk4mJ372pXF+VkDywNZCZ6QV9Q4AENhAIWWoooMzcQEX3EeQ3q5uU9+cngDdtTIxZjQAg0WZm5XNzyy5Acu5FxdNsA02O9DJDwWsKuDdAXys5FrjyyiijwdPJP9GhBBBDkhDkDkT0p8B12eg7UoKgWvgf6LuTeM8gAXJsomZDwj0KWS+HIdCkmOOUkMUUXNaE1ozICbqjaXn2KZ/OdgG5qsExgzNynuyZ4IRJzN09+Z8EKOEZC7t5QYMynPyGQ8RtPitRJbkhYdV1cakLXsiWvbh22yWGQkA+LPCUeE/0F0fonQghyTw1MIs2U23HMJ48pGD6qpn6y5h/eCjk8m9ruoq7SrFQx7cR3NTz5MYU+Q3e8lGeS2po1phkaxrbNBuelBjNwCkk5ngt37U3bdx3kr0FPGOYCN4Uj9binyc1pd1BOJ+08H3qOLmtz3lNZmTZE5M70Sbk8sk+LvIEMrXJ+CubXFkQFkQQiQSxZu2EkZ7/6Zv8AoR4RyTwzs5szrbrqSTnvJ4S9waNZNkIIQ0dquXFXUcQu4przYAhA7UFCXYjGCUA1Nbckp2YanON3G/LsiVbxd3K4bryQwg9wWXB4JuLoZg71hcR/ToQXRyijw9C6F0eOBmL/AEQsEZKdFI7a0p8gtEwqWU4pCmsQCMYzK3Ap7+gK+Zz8TfWreMJeERhur58AC53ehgNwDr1rDMcrZn/0CPEDgHjBwBpkG8BB7SHKMZhoTQmt1uTfNBKe/oC3lW8VtPjrPCDhuJCAaACrtQKGasxwb7FgkcPeLcs/+gcuHo4RwBDxDmm7cijazmklOOpqlftst+f6XZWmBCPgG4O8lXAWXACnYXdaLTY4dexWP/oQcOS6Edy6OE/0Xd6FhbaRltRLBcLwQUFcFa/egcVucrPKKz4NvBu/9HH9NuijyfCRDmkvshgGHNAtR25WVwVaI5jX1oXdbL5rPdwBZ8i3/okIIcoooo/o1yFdDLVdHaO0ou1bN2xPCeznBWKAti1hDU7PEVqBvcCyu057EcOvIIEbc9yvi19qJeOpFZ9aCOsoZ/8AokIf0HlmULBA2zA3BRvud5zV2XI+KzyGHrzzVgU6NwDTYb1hGIuuhg2NXtK2A7NupAv2AOHuRdcEg+26F8kNfYtqH/o8IIcvL9JaSARiugA3DnvQO5Nc6zs9yYW9J7ggMV268lxT8V+pHMg7icWpAi4da+42Cu3Zq1XWRcMOY1dG9awckdgGaHIHDv8A/SeXLKI/QDe11axJAsLBNys7LYgLkkWQO7JNzttz1albsJWdtfSiGgHag1tgSfkihzcshmhcIdKHBln/AOlgghZBBDkW4CEfH2O9EaudfNah3o2OwDNdORW0q5vvWG+9A4ehC51kIENA1e1Xvmbk8A/Q/wD/xAAgEQACAgICAwEBAAAAAAAAAAABEQACEBIgMANAUBNg/9oACAECAQECAO4AD5Lbbb7232ojI+SgPmL4hByPkCAfNXUPbsPlVr8ZtttuNvgkuD9Y4HyKD2UuTj9JvbZuJL1j8gyo9tv4Lwl6d/kAew/ktuL0LQfH8fvPk9ttt999t9tt9t9929u5v0D8inuqPbbYnqQHQ3tvs/aPrj0ae49ieALez5AttvmxjYWB6R2iH4iWPH6zhGxvseSXuMWFouxgngIfjmU9c2Nul/AFge0cR8mkPqWJt80Gp6VmvAfJpDD6VrG3ziKwHoea8B8msPWIeRhI+jTsMr80en5IYMr5vj7a/NEr6Xk+nUdYPw0ugyp9G8P0a16hDKV+I+oHi+u9I/mAVr1sD5iWQeI7LU1HywAOtivzm4llpbdZqfGR8ZagcG8qEioH02C28WAIPXqaaL4ArpqstuLJsq1+oMDgC4jQHbsWhpqvSbiWuuui4NuJJ7MVFQPivc+X9u0S3Jtw112fS8PGummmmmmuuuuuummmmgpqlxbwlrGbTXRCP4DNz5T5v0Nol3DqBbhp+c3fS2233tuPCWuXFoKge+99/wBT5f0falwSHe3NTTRIHZuJapJdq1SSw9tolqAogPbf6fqfMb7xcH1ax8x6AgykiNdNNNcPbfbbbaNtvbZ7b7PCWumoCSXpvgozb9f1/TZ5XSotdddUIT0j0B0LitUtdddddNNNNNNNdNNVkCL1TYXEOdt/02JfBYS5LXTXXVZb9uvvJQettvvs2zimDyRqua101FUgPjD4B9Uk3eNtns545ab77777i7OdUtdQItUtV8YF7N9Z+G7WgAqK66a5ErDw11QqKpIBapL5o4tv4rezYJMAE2esRGqrFBXTRJIDXVJZf1gX8nVJcErCsQqQ3s2D8EnbYFttt9Zg5mD5BMFeq8rHvvHkEFvoHrWOPHLW22b2GG8NttwczB8e1oB13xqtUYAokIIPVe2/GxzXkKx5fcYPjGWlAB1+SDgksJLrSj23/X9j5f0eFwEvNdQOCrWN9YCUShg+NYiUHJ8fJKkHjrqlAMqbG/6ft+36/ps4olrrpppxI11RGuq1j6m4DgH5JhlRzez222tAFkwRYcJPm/f9d9sarXXXTQU000UXoHqFtiZrqo/lXMpwM3Nm230GA7bGp8etZahrrrrppoPHpovXZPMQnAoKw332bbbfxbGgGSbWgGq01011SUS10000EBJiSgjfw03K0hu8ia6666r3RzsRKZtY2ErQVXIchDwSSXAe6ehg1rWlrE1pWlqpSpyhCF8K8pBm1hPFX0DlRttuGD23DyFSTK1rL+QCnijObSsEHJRgqDIwOI9K0pkwwSg9MlmxO20qWCPcPIAS9pWWtSgm2VLSsYPFa60B6x6VoZXNsUrB6doIeNcVg+CAIbStb28fj4ogy8rivYRwPAelfFc2xXg+Y6b4PGkMrB1DgvSBZla2t46jmSTaVxXrEPEeteVgzeCb777Oh7jLAQha6ilaqtR1Dkl3VhJgEqBUZEPE1FdVWPoMMGR6/klMu2ddddTAX2gLTXVLI6Fyb25noqHUXPhpsC3r0gdNs1hwIYPRe21pSMnBleNsDsJgOzbgwBrye/6fp+gvtttts+Z5g2itKC1oB6bGLZBwMDicDoeTDBxMpxMPcZvv+m+2zYIPK8J223EWqWn58j0VlpQXnhrrWtjB6BOyENn0DJyOsS2KhJS0pyOB2Ga64SSA53hhEM8Q4CPttPHgYAhIqsOvk4jLwZrLFgCprgcawQ5223/TfffbfbbYG8EHG0rHwOQepxclztDhTx+pbAl54asjUcLSviPEYvKDgYQK5OBBkwcDLSx/WtxgDCSEvKwcbQSvI5HInDg6EkuFoYrVE8XEyvcReeOeSeDpeADQ4fFtvJyMDFeFoZ5DaUg4DDMrDKcjivI5HNiCCDieu8MEtQ+PxcCdqEcjyEMvPFPJPFh8x6Ayc0hzXhaWlqmgA6TKQ8TivSOkQejfLfihxYkqnM8hF5J4peePrEMtbck2MqSMvkcVhggg4GHGqwBppppojKc7SveRqvSvDASX4pbC0AqOR5CCXnil54+SixWXL/T9LFZOKjXjbFYYOJhhys1tvvvubSnO0EHuDneHL8ctEcVAHI9F54p5JTiJ5PH4qHDra08mBBgyoRofHUWPAw4EMEEHC0bbbw3wrzOK9Y9i8ODjx+oJeeKeWU5G+7mol6io8X5GpwI3gxZMMErDByt0sZMEHQZTsbbbEe222+++++4PG8ODjx8n2iXlJ5Z4eTw6zW4Pj/L8hTg3yMOBDztwWuuuumsEEHQjK+mCsKJKV5Xh4C/6fp+n6b79olxWeSeEnoIrYZcPdbFOA4WwIZWWgs3gY8XSzB6ZIjbbcMpBxvDlYWEu0S0UoYRFkDFTsJoiOwy2KDNeFsCWlbG3AZr1GCD0jDK1FLQV11EMpK5csFrrrrrrrrrr2DFYZWGeM6LIhNLRY327bDS1RwrwtisOBhLhXrMr6SMpLQeMV1NRDKSuUotdddddddddR3GEUl54LuJ5rTiMPtt02wMLXXXXVYp1mVyeD6DDBLStVHsbVxX0h3EVyDKWRqMAQ8RiwryY4Uh6rYrFlvhTrtAa4PEdBhlYYC9m2IIOIyPYEEME8tPDfVVwO94HAQ8RyMqW+ig6riV5jqBeRl1wPhGVhHjvEIOpk7DBgsCOL4DlqtdUtdUsAdIloOR6Rlaa66pLWo5D3KmwdgLC+RZ4eFHYQYREFngwcBxEPNtttjofAcHHwWohgwOkQcT0i3piWqDcVsL7/r+n6ft+37ft+36/p+mxFTkhCVhPEc7Q222b222bBBrzJYLw9m9m9m29uLjyMV5jnaVr6JP6fobt4fYwQRg4GD22gCb233/T9f1rYSvM4S9wQ9I4G1LPsJN/03JwBF6LrcGDI7TKy9T4vx/D8Px/D8R4q+MSvSkksLXXVcF2kDtvBB2CeQZI9gWpZ99sN9Ne9c1hLsr0jhaCCPrsLVw+IC9MWB4jpPbX1223B0DIy3kZ22tBAX22ocDgMn1Bal+09o9dJJLL4jByZtvtGLuaaaaLuvTkD6wNLg9Z7a++cADgIJaCO2XlubbN9wl6JjCjyet8EsVNb9R7afHEtla6fnp+emiWX6FqEYBw8nnrqlE23kStweQwYAlhcqeqIkl2gnk9mDCAElr6Nhaow8CCIjVZbfB8BwF/2HkBw8Wgj6h2jgeAgMe+zb2ez4JQQfBtW1eCjb63ttvttshwBHlFsntHaIOh7ONvgOgfDItUxxuHm9ntElpquAjzUjyd47RB0HpAgL4jg9ttnleuIr0AOSXtvlWGgqsvpGVBatjgYb22bbfaAAuRCTbE01FDXXVLmfVSSS6DLYIIA0Fesc0uivkbylrrrqupJNviYsoCDNiC+rXTTXAw+7XVJR8LQwVIgqa+8632cQHavRHES0Hc8I9zewONdTVLJgCvBKywqLDml673Hl/T9B5RfdxZbfojgoYPSOBBx22eEjigWTwfC8EGALj472Fx5P0/TfZwegYOGzYjHc9uWuumiWTFXgS3yEtBBBgxWHzXv+n6fr+v7fv+/wC/6jy18uz5JLAhEbYPJt9j4HDwz1HAyI1avzTf9DbkAKCoOwvvvvvtvt+m7ytdYC36r9JcRDCNSPjPY2Z51oPH1LGuorivA5EYOV7beT2WCSXvvbbZ8UKCi7FqKqOsIHSMNt8W/TS4N9SWddTUjVL03sbbPgsCunaBqKio5E15H4bfBapDD6AFkhammmmi7GyX0ClaLu1FUuZlY2/RXv6rDffrrpp+f5/nprjY2fRqPGKdwGoEHEx8nySSy/ZHFiwtyWuiw2/QS1sEaa66pJV8emF1gaioHIkED0kkofeWqj232BHFaa6xvbuvxSWtacT0LUVXNwDi+19D7x0t8DANNdZvts+K1Sje23RfoArNdNNNNNdUoIAB0N8TH6Db+E3CdwcLTTSbb7PKwlqo9t25YaargIOhLXVDo2i4N/ZE8kMqYMbPC100m22z5JJIQkFzXXTWo6QOlpcG/uXhggwY29txffZrXXSAvZ8zBXXWMEQcV1IxqPLfpiH30uWqVxBBg4Sywdt99tmtdNFN99svgolG2+htLgS/qLCXIQwwdaUbe2+2+2FroQMbN8BwWqUe2++8FeLftL45iQ7FhLL2FxffZkzXVLYWg6UtddQODfuv2z0jByoku9Zb2222fBJvdvqbf2n0jqSSXBLoSUbbBw41rqo3yJJ+2+ggQdySXoJSuDgFg7PCSwlD8Ye4gEBeVI9JJLvrg8HgFt7OAjB+8IBWuqw7SvrpLsrgwxxdQyYPuCVgjbwcD1nhJdNcHCXcfvVxqs2wD6j3bykuTfpH2BhJL0nwfMCorXQ0NcXyPUZ8ZrXoX0W2/eEEErKQQyxxfLBcb7x8tL3m/RGBKyuLQwYvybe24uLP7aiXyxKwQmxOBL80sLAtuCCvjNjsSwPmiVIJJOT6CgItt8UQQd4wvkjFSyTwPqg77N+8T0vmOB+XU7P3Qdtn6J6GTBDzfQMiH+PBFn2N8m4l6IyIYYIPkD4rBBBHRtsBrHG3AFH1HmMjBwP4QdjBbwS2AAMrKUfoGCDiIf5ZvIzts+D9SvEQw/xK7xwIAjfrjnaD6o+HXKj9quTkS0H8eul+8IMjAlv7kQZGBLf27gg4iW/tklK8j/ajCS5H+zGBl/3o/vhBB7//xAAmEQACAQIGAwEBAQEBAAAAAAAAAREQIQIgMEBQYBIiMXBBgFGg/9oACAECAQM/ANaSOoxxskdSkji5I7/HfoJf4BC7/L/w+hC3aF2N51sVkfW5ol36BvjJ6jBPHQT0+CeQgnm7d/v+AQTsbFuTjUl8fGxsevdZ1I+c3HMwTqT87rP3UkjlUqSRzc/CPupPKt9BeERNFquryoXBMkjhXRCW6TE/hiXwYtVCosrHwMCI4OBUxMxMY+AeEdF0x1QkIVMRi4hMVWPprGMdHyjGMYx1QhCEIQhCzsxcC6MQlV8+6MYhVQhCEIQhC0Hu5IysxGMY+4vvUfgi/AJzwT+Ar8CfbIJ410QjCjDpW7bgRhqzEPZR0hC2E1dEIwmGuIxDHlY+toVZI05PGuIxDHlYxjyreRRcxG1ZiwmJ/S5bjZIHWOQndJDH/KTxvkQRSeUik9FkggbHiELSXEzWOguvjR4iNnP3oMYSVwqdIp5CwbPx+k9BlFuCkhUmn8RO3ng7VQucgtWDycs/i5qKMY+bm55OsI82eKtSSBPnbbFCELXY6KiMJh14wn9r/DxvWCRrnL7JjGMxGIeoxjGMYha6+CJZCPJkKKTs4zxwt9gv+C/4IWxgnaziPatpJdI2c8ZfYMY8i4aESyNCeAQkIS29+EuW2sYT2IROLRjQ8vhH3QWukxJDQ3t77t577v7qpDyLKhbGGXH52P4tvfgrixISRCyRs7shLZPb3JZaxGGFt/bg2M9awTsvp7M9VqWFh/pP8G0Q9G5fbTydsjPXItl9PZnqtVYfphYoE3WUXrJB7F+JvwFsiPXI9ndnqs0nii+T2Qm6IWeKXzXL8HfgLZLHrt7nqtO5dCxCEJOttS57ZL7+/AWyWPXcWelJDJwiY1SHwKFWRre22kDRiMQxj2VkXel4klhqt9pfVfCIWRayqhC2CxMhk4SMVFmnIiSOHvrX2EssShQJC+iEXPbTQhCqha9y5Yhnkht5ZPEnJAxsb14e2vwHqOB4nJaKMue2mhCFs4ZKr/C8U8idRLXttfYvvblxCGMQixfg4JPFySvI8kXI1GmW4O5fe3LjGYjEOluGm5FiBul+FQuHgTELLYc8LKHhZ5CXCoQhcPIxjytEcLDPJDws81VC7vBNIERXCYeCgfQLbOKsezWWdexcRhEIwGAwGEwmF8TFiNa+ymrHs2skka9i42Yhjox0kjiZuTbmfEWL7sbdSjev+bG3PW3EE7qDyI+atucYzCYaIwmHkI+6ti/NoQhUdFspI30E9JY9xH4D4k7t1gdE81i3V/I8d22YnleGk5LFutRqowiFsYon1ydZCYhbKBonqKFRcbBIx9NdXqW4FOq/A3lQhDH3dCyMdGYun25dj05ysYxiohdoQnpQRlYxjqhduZIl35KjfdlRjfTHyM0SEie7qjdEtxHZYFu45mKIQhd9Qhj1n22TxpOdoaEYdV5p7UhGERiRiWxgnubHs/btiFkYyNW5cY+6oQh0em809qQhDMSHsY7m+6seku9P/ea79JI1+4v8EaovwFof4G/8EP8AwbP/AJu//8QAIhEAAQQCAgMBAQEAAAAAAAAAAQACERIQIAMwE0BQBBRg/9oACAEDAQECAO0Akn/HgtJ9sZHaEST8AfRB+UME+7HVM6zPsxvLT7Y7gnEe9MzvEREREREaz7YwfaGT1BOPtzmK1jMR6EREZlDtiNh78dATih7cfAiMz2xGjUPjn2o7B3z2RGJ7CIwPkO+NUNiIiIiKxWtax3xie4fIf78BoFYAj0oiIrHpEanA+Q/2worEe7ER6JGpQ+Q/YdQ3lVAAj4cR6BGhQ6x7r/XAaz5MRHcdCh8g7nsGAGsj5hyOsJ2hQ+Qew9ADWqfmntCdoUPkFDU7FDYJoP0T1hBO6R7xQ1Pps+meoZd0j4kO2HYwj6R7CifmkaBHsaR9EnrCcfXHZGJ3iMyo6gmuB+cTsNifkRm0zg6SiOgZa6flzOkRGpOJ+XERN9AQY6JxZr7fHmdIzOKyXfTggDQOVdo0BDg+3wZnWIxKiLF0Sp+DMz2jAxEZa9VU9U2D7Wn15mZ0iMTM4AkkmfTHbMyoqGDi7ShmZxGA4PVeyFNrTMzNrTNrYmZmZwMREZmZUQpL5J+DFaDiHEBCnpCnJ64gG/kUVxI6IiFHRGI0jWZzCmZmZn150CDaDiHEOOgCnqmVA0k9kKIXkD7AzFaxmZtPbMzMzmK5mbWtOw9aBxjiHAOKlYnpnM2iI2KGh7HmzeTyjkDxyDlHIH2DpQERERERGYrEViMTa973m9plT1zvKlRQcY4hxhgbHRGk2ta91FfZK5DkFDE2tcPD72ta9738l73vfyXva9rWmVM5nrGAIhrCxQoqGUDQ2Insm1r2m05gD23E6jpkbzKnefSlUDAysVjHImjaQh0STe1rTPUO8dvIe8fFAayFbQYe1grWK0pGJta17WRMzM7R74RDuPxeOlFCnUdg6BvPUzjGHclgrW0em4mZmZmbEzMzNp+PERgjMUPEeOuo0GkzgenERWtQxOci0NkEEEOBRIVpmZkEm9rbT2DcbFTmO0dEOZSB7B6BpKaCjyWtY6BAsRUnAERWtSIj3mitXACta1rGY3ajuEVBbB9+ZmZYE93VxqAKUzEVqW195rRh6Y2IiIdiMxERk7hHMQRoEO8drGgPcdRszFpsHTMzaU49s5lSorXQJgCGHoKZwSojaeoI6kQUMBD22poe4k9bEdAZnMl5fqNZlQGDjDBxDiDKwhk5YpmZmQZJ6TrKnRqduR73G0lx7ONHab+QvLlMzMhBtAwcY4Rw+KlYUza1r3tq03uXtMzaemZCiIqo+UwNXI471IrWlGJx1OIiCgBwjgHAOIMgYmbWta972tM9g65JsUA1szM4lT8fiRTzoONjFWsKDpM4itQQ6XDjfabWvc8nkvafXb0v5Agg0uLpzMyptM+4ehjXk4gNYxEze9r3ta972t5fL5fIXkxCm0ooiMR0DvCA35ORnG1qdyYmSXIqzXl9xzDlBkFR6E7nYJoXIcNYGku5LTMz3TMgypwVGR67Ru97QxjnueFL+d/Mzk8zeVqe3BUhDlZzIEHvnv4g5OwExq5HenacjBRTE4eyMDdz2hrS5xryc3J+ljTxtZWvEuRERBbBDE1wcranBQ6B0HbjXIThuJc7EodY2aAIjLQcT64Q3e4nj4iS4Dn/AEvcxoR04lyKC1SoACBHOX8XKDodT2nVqauTLMcjkdB2DIRQQxGBg4A7j0hBDVzi7iYnOA/RzpoapJsHA8J5E1O1jIC4nh2TmZPpcYCecMxyaQPQYnJupTcO9gYbgaucxjFyOC/TzSBIJJJLWtZxDkQTjMjQYIQTDOY9XiDk44ZgspSgaR2lBMRQINrSSFJ9IbhBDV72Dia4uPLyFyBRLXIAYZyu5LyWkgqI0aGIII+xxB5QEMwSXWtYJw7RiZm0qE0HYDUYita93IigHlq/VzMYWtYWhBgQUIoYBLm4aQZwA4MUjY7RCHRWtWJ6gAAIJ+rcEdda0pWkdcBni8Xj8dA2lYjcIavMcLXY/TycTIlxL2kauDRWrgMBAoEAIuYhhp0OgEAHeEMhBO1an6hNR7AWrx+Px+OtaUgjZiAitY0KncbcicOJPLV+zkZy8nJxNcA0JpaUEUQ1sFEoZbxw56bxUbgEanAQ6gcApuHGZmWF+oTcEdbFa1rTKmd+PAUBPOh6Ru8Ip7nvTWlwcCmp3C0tUAQU5BVa4FeW3Hxt4y88geEENXYCCCrSg46UpSlaBpDEU5BHLC5HUZI3jBEypxM2J0iGa8mp6Rs1MRQP7HUCHKmNayrDz/s4A1RhycuF3O9ia2sJrzyjLCE3QJ2ApCauPiPE9msyC5MT0dePDtBgZOgw1sIjSdQbWmZlmJaU/Up+42KauFciYv2EGgbHG2pYeLwM4wX/AKDzsDTFaMYARFaVAUNKbq/RiauJjSdoQTk1ciOrMP0CCbko6DR2DkIaxtx4cgQ/kwMRTkGw2fjhXImr9IaKOaxgaiIDeR7k1jWERCYQ2pCmSjpxoIaP0YmpnJ5CehyauRDUJq5BkIIIZOrcFHB0COp2YgiKtHIggGtgu5O1yK4Vypq5kxtSOPXkdY8d2NqxAND28HIUdCnaceBo7RibiZwVe973BC5NgmJ6OgwNDo0hxOw7GIYCC5sNViU/cbOxxLlQXImJzrsM/wBDeby8r+Jci4WVHAOFg4y9NNg5OdckHBXEgho7RibiZyW0rSgCfuwuT9BgaHoPosQyFygIGQnEnQZGrkFxrkQXImokuY635/08v6GAr87OVnEvzoGSGFqejyHk/oL2NwM8WG6O0YoUREYjSX7sRXJkZGpCCHqsQyFy9w1djiXImrlTUQ5rAncI4vE1nHy8yY4v8/nZyMUuVSytGtcdOLDdHaMQR3jAQRTt2oLkGBkaxRrKUpSlKUpTx+Px+PxuGrEEEccncNnLiT0w86aUQxsQiU8eVqbyf0f0jk4xyOayC1zQADgZ48DAw7RiGCr4m02GSTgahNXLoENh0R0uVdONDLV4/F4vH4/H49xqE9cTigv1gJrpaZTsWe2HDx1e1jnEDLk1QcBFTx4bko6NTUUETM2lmBh+g1CYnooYGBqOhqJzEQmB6KIzxoaB1rWta2Cho3bkTCo52Wbyh7ORrk51w5h5ON3A9N/S/kY5gCiCnIYlNTsMUDJR0YgjhzfH46UaBl6HSxFPGBsOkYe6QnuHIHFNT0U0ubCY4GZmZmdSh1PBXG5wI/Qm8jeUJjrksZycbXNxU/m/mDArWsS5BTgEkIc3EQjk6MQR63odIQT0UBGBkblBBBPQR5H8oewpqcnICZxa173ta1737nLgcU1fu4mAprQpw7mYG4agnFzrWsHzIQGjU1cDQignI6MQRQMqZyMPQ6mp4Q1HYFLjHi8TOMoIpyn1xtyNZgrkaxcjA9r8EktAw3Dk5cR5AmqMQ4Q1MXIWNbo7VqCKmZ1GHoYnYpighDUodJTVWta1g4KOWo+qEDoU5vEU0/u4Js4BNCCYBgYcihgNaEAVYoacLB0tQR639bMcmrUCSENxiIARGGhxTsj1xpKc0IIorn/PQGLByYQps1xcoADII4yWFpQywMbocDAQVrWmZmbWta2o1YU4ahNwNShgODrTa1rWc5HU+jGRu4NMJzH8MPBQEMMzLXYjjJThhvIS7jQxxM0Ow6q1rU7hEIJpKOhwBibWDihk9J2HSRmIjUblFMJDRy8Z4fAPy/zfy/wj8H8bfxfy/wA3838zuHjfyDIfZOXFxgaO3Ygyla1rWujtBkCsRCilKULAKxWta1G0REYOw6Gp59Gvj8YZSla1iOp3DycZZmU1rG6FHdikFU8Ph8A4P5v5XcCfoMgzM+sEUdDuFKCjDWlsdA0CDAygG8dIyFDmcn54U8TGM1PQ1Qxzf0f2f1/1/wBn9f8AX/U/9CdoNZkOnE2mZmZnrODhpOBs5w5Zw3B6pkrjQARQPTHc/j5eLj4Gs2chu3tf2yOme0olqfuVzp7+EYaiio62lj8RM4mZ9JzaEak9Dewp2o6R67sBHo/RjibWgw5kdjUx+CEEdB6cFjm6HpYh1lO1HpTO4EZOChlqilKcvCfwcbZuOQcp5bdoLHo7hBD0YTg5sInQasQ7H/AB0OWYAaIURgKIiIp3seDHRI0G8YmZwWlug2ahmZzOX+gPVOCmDE2vccofa06T6DHtdrGRvMzM7gkP464GzVMziZ1f6IQyVNrT1lQgcTmcS0zM2n0Wua6IjUG0yOmNIxHj8R4S3ViPWE70AhoURAZQNrWtYrGkzgkobt9hrmO3AhQN4UVrQcfjpNrTJaWEZYj2H0AhoU0VjoO0InogIewCx2kRpKgCtKVm17T1OaeMhNRUR0n0RoU3SZyXaTMyTmKhla+4Cx5IyBWtYlS13kvOI7ZTmFqCIAita1iMHtKJlAzlpvKiCb+Qua4vve8zOjVChR6MyDM4nRpCCkIuuXe0ERAGJmbWtMziN5nEAIazmbEnLUesEPHJewM+kDiyAwMNxOC9pOo9mC2pBHRPRFY1HSdWo94xZrgeqVERCmZmUU3DUTIRRTCgj1R6sVLPH46UpEKMQo3iOg7BH0m9kzLcHMJujdWp2ArNd8itKeOlaxkdwR0rAERHaAG7TN7zoMHSI6G6hBwPtD0orXx+McXi8Hg8Hh8fjLKxmUFMyhrFS2NIqG9UYjIACjI6hg6yHA+uPUgMDAI1lz7RWlKBobWtDx0jE2DrKKkAAAdsKIwMREdg6Ag4OB+NAaGBu0nkL+yS8uLsORyMBFQWqZt0RrEdcRkdjTM2n34qG13PIeQKB1zJc50w5NTt4zFYjePTnQCMHeZkEEm1w4GZ1juioYGgaSpLy9BsYnebWL7atDxqPhRtM4IUaxiZnDSSDcPvaZ7AA2OgvPLMDrmbl9uhpeKxGk/BnacTOsd1rXD/ACDkve2IAAUawXF9o6JwCTNi6dAgowEMxrM2tOk+7FY0jEzOIj0pu18zaZwDJ5C5R1yXWLpUaDBOQh2za4dM+9NpxWsZmZUzMxER2txNrWtcPc/tJsXW3hE6AR2EZCCHwIzMzKisbzM4iOlukKEUUHXve97SNC4mVEbTgYgDuiK1AQ+DEJorpNpUVrmczMziFGAbSpQ7LWtad4mUMxEdkfLKZtGlg6VFaxvMzmFMyHWntjWJnQCPtuTMHSK1rWIjE2lREdMzKiMR6EToABHz5memZlpwdJmcViIiMg2tMVjplAjMR1nUICPdme6czMyDrOjUD0zMyoiIiIzNpnEdczKiKxCLtQ0D259c6DA1bmAh3TMzKiIiK10m0xWPUgD3Ij227jQepKmcxEQojMqVFYjqAqG/agDYII4HtzMqIUaRmcxGsNHugz8UaD4EynZnplSpTCPlTPqzNpYjkekO+ZOsQp6mIfekutKiGIqPiHMATPWMA/HG47ziKxhvxpwBM94+QPWKmwOWqPWACHaMSpnuHQPqyS5xe3ka7DfXIa8P+FaZmcD4Uem5OJTEzLdI9SPeGZ3mfpHBLsMDct3ita1rHyhmFPXM/NKKKaxjW5b0zM4itfkQQUMT2WuCPRHslOEBrBlvfMqtfiBBHSOskuu1wPynANAGg9WK1jE+4MnuKeiZY5h+UW1j3YrWPZChFBHucuRxdZruIj/HVr1yFG8Bqn0XLkRzxFp+VHwQc16IrUnEYADUTPpOXIjiWO4zPwR9CKxgANhTiUFCtKj0Bhy5CSiguFD/ACsAZnEVhA4j1ORchGnC5n+WmUSoVrYj1+RciGZ4zxnpH+Uj2uVcuAiimHi/1J9DkXMBo1cP+5cuYIHDVwofCH+WI5g7JTVxIbD/AABQ+XMzYPDiuQcjFKaOJDYKfvFD5RyUXDkHK15XI0oFMHGhuPvlD5I0cnYlhBcnsoGsDOgIIf6tyeipYm4c0tDGNbuEEEP8IPjuTmubDE3BVatQ6BkdX//EACsRAAIBAgUEAgMAAwEBAAAAAAABEQIhEBIgMEAiMVBgA3ATQVEyYYAjkP/aAAgBAwEDPwDegn1GfGwSR6jBPi4RPv8APv8AHq9vqi3/ANFZ9/n22/3/ACR6jBPjp9Rny0bs+5yR72tcegzgl52fQ2R55MeM7kenrQsGPlspJ8y/DpFIhIW/HAVWlC9NY+XBPAa00i9NRHjI3aSkpKcWMYxjGPaXgnix+VjbeKEIWLGMYxjH4WCdSKSkQl5WEX+tJ9NYxryUEE8ZC8ohC8nHvccB4P22OAvbpI5Ub6FoeDGPTYl+jxyoJ33pWhbMIl6I8/lRL2WPgRisGxlRVihFJTw5WiCfOyyNuoqxjcgnFFIhLFYIQheASP4P9j8l1F9WbuRqQtlCwRTUJdiF411H8F+xeShSQtOXvsIWwikpKRMQiPFt9KF+xvuKnBCHgyoqHjUhopZPg4J05mQiPQp6RUq5N2RYeCRTSVPsVIeFNSEnoqI7FSM3iMpOE+gQJ4ZTMfwVCuVVlT02Lli2nIywmR2IZCt4npLce/hIMw0QZiBfEoRVU5ZI1rsW1OkZlM90fp+EjT0luP1eDyk1EsjFUWWtjLbmUzYT4Zlt6x0+LtJmcE1GV4SfjWUnvhGlCLbkmUjwcvTC3rHT4vIoMlObCD9H4aRfK81QplYSVIWmES8JF4aKS2qHp6SVuwyVi8GMYx7z0Me/nqR2oIwm5+SvIWzMzqaSSB1FK7ltbnZkjm9Jbb6S27LIWKEIWCFvIWKFvvNJLnH8dBeWWuQQTuyRgmJdhvgxyuktuwSP+j/uH+xCKSktsXLEYNkaY4CSk6cc1eVEWZm7DZOEb8ipH+sJI8R0lt6BCxQsFs3wnYnfmtE1LCbEUyZmSh1uWQowkhDbK11MnW32Gu+MMhYSJCp7EkbreDQ9mMLbltx4Tuvm3LsmvHJRGK7IvLJwsJMdTyIa/wAta+N3FWrasqHV2HvozCkVK2ZwtuW3FhG4hCFjfCxL2IW91TjDZdDZJGuClCVkVVu7F/dDwgYxjHohkrblFiPia2rFt3pLeBsNMbqRL0MhHTu2LaJqYngiSNOUqYxLsWFhAmLQhC4EIhEqNqxbYtp6C2zDJXGtghHVjIkWJp3baZretYRSTUZaTrHV2UCp/wAqil/sWWwmjKybareK6C21HFvp6tE79sO+PW8ZWEIhlJSdBNZ2JzMqr7HyIqX6HTSNMlGT5IJeMIln/mSvE9HgL6eri98LHU8UKB3ko+KlyhfM4SKlSJ1WOosyMw0hoY3ThKEq8HJCJwj40vFdBbioWzcto6uHbDvhYu8aSmBIpf6KV+h1din4+5RmLMvUP4yoqG6MIQ38hCFoskX2rc/o4yFs3LaOrjwiHs9R+P5MwqqBUfI0VU/7EITRl4dthpjHsLd6fCplJSUlJSU7ttFyEPY/YvkHQNSxP9jX+xocYZt623YSYhcK2PTwLF9Dwe8+LDJWGajB1WH/AHRKIZIiqpHyIqoJMwv6PftwYWjpLbvSW37YdRcqZVSVDZY6dE4RrY8WPfhkosTSL43BTQpE/wBacxlQ5HhPc+NlCKaRLchiRm4tjpLbvSW37YdRcymbBvDpwtjBOtjxY9+NDjPSNCdzLbS6kX1tkbdrku5CL8XpLbVuH0lhobGydFvBQ8V8lLgXx1uiofxVSdMErQlsJovsMtjm7EcbpLbViVwrFhMQvDSiGQsW1KKmoZRTTc/IhZYILztyRgyOEvJR4OSMIcn5FB+OokyuCaiCduMUSiHplmVbbH49C8NBJAvkRlZSUiYioYyoY9EEoh6Mxl7E9x4R5JeTkZnRUVFZWNlQ1+xr94JaIeqC1zMyEZiNyeMheMjioXBTuhuyGlfCO5PYkVJmMu9YY/4VDPkPkPlPkPkgqop8TbaQ+SuEkNCq7n8I/wAiewqUOtyZSd9IS/RT/Cn+DwZUVQZ6Y8lB8b7Cfbx+cdHYkyK3pdixNSOnhQTzU++EehwyddixNaOnhx4CPQ+nUi4qkVKpMqppgYyoqKmJ996CedJHoNiVqY8JwQtFPAgnnSR6UuPBPOn0CNaxfIgnlMeLwYyPXoJ5KEJFKFgxkkewTsrBDwY8KUJb8kEeLnGCfGxtJFIhkCGVcKcIwt4KNLZHin7Whe/vhrzbH9AL6ReLWljEL217CRGC10lPuSIG/fIwbwS9XQuc8ELBsjjx7HGDY8EiePJHryFg3yV7I3on19e7r3ydlfQq5NuJBHpSe8uAsbcJL0eNpby8C/Vl9JoWEfQa91X/AEVH2jPNfv0YJ/d6EL6EXjI9YX0GvoRfQi+jkR/wDP0AvqK/0Bf6AuW+gLfQFve7EaLfetvqD//Z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974085" y="1636150"/>
            <a:ext cx="1371600" cy="1371600"/>
          </a:xfrm>
          <a:prstGeom prst="ellipse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4654045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personal aspirations and setting meaningful goals plays a significant role in sustaining a sense of purpose for older individuals dealing with diseases.</a:t>
            </a:r>
            <a:endParaRPr lang="en-US" sz="1500" dirty="0"/>
          </a:p>
        </p:txBody>
      </p:sp>
      <p:sp>
        <p:nvSpPr>
          <p:cNvPr id="16" name="Text 11"/>
          <p:cNvSpPr/>
          <p:nvPr/>
        </p:nvSpPr>
        <p:spPr>
          <a:xfrm>
            <a:off x="6877920" y="768096"/>
            <a:ext cx="201168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Embracing adaptive coping strategies</a:t>
            </a:r>
            <a:endParaRPr lang="en-US" sz="1500" dirty="0"/>
          </a:p>
        </p:txBody>
      </p:sp>
      <p:sp>
        <p:nvSpPr>
          <p:cNvPr id="17" name="Shape 12"/>
          <p:cNvSpPr/>
          <p:nvPr/>
        </p:nvSpPr>
        <p:spPr>
          <a:xfrm>
            <a:off x="7152240" y="1590430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731520" y="0"/>
                </a:moveTo>
                <a:cubicBezTo>
                  <a:pt x="1135257" y="0"/>
                  <a:pt x="1463040" y="327783"/>
                  <a:pt x="1463040" y="731520"/>
                </a:cubicBezTo>
                <a:cubicBezTo>
                  <a:pt x="1463040" y="1135257"/>
                  <a:pt x="1135257" y="1463040"/>
                  <a:pt x="731520" y="1463040"/>
                </a:cubicBezTo>
                <a:cubicBezTo>
                  <a:pt x="327783" y="1463040"/>
                  <a:pt x="0" y="1135257"/>
                  <a:pt x="0" y="731520"/>
                </a:cubicBezTo>
                <a:cubicBezTo>
                  <a:pt x="0" y="327783"/>
                  <a:pt x="327783" y="0"/>
                  <a:pt x="731520" y="0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1E67B8"/>
            </a:solidFill>
            <a:prstDash val="solid"/>
          </a:ln>
        </p:spPr>
      </p:sp>
      <p:pic>
        <p:nvPicPr>
          <p:cNvPr id="18" name="Image 3" descr="data:image/jpeg;base64,/9j/4AAQSkZJRgABAQAAAQABAAD/2wBDAAoHCAkIBgoJCAkMCwoMDxoRDw4ODx8WGBMaJSEnJiQhJCMpLjsyKSw4LCMkM0Y0OD0/QkNCKDFITUhATTtBQj//2wBDAQsMDA8NDx4RER4/KiQqPz8/Pz8/Pz8/Pz8/Pz8/Pz8/Pz8/Pz8/Pz8/Pz8/Pz8/Pz8/Pz8/Pz8/Pz8/Pz8/Pz//wgARCAQABAADAREAAhEBAxEB/8QAHAAAAgMBAQEBAAAAAAAAAAAAAAECAwQFBgcI/8QAGQEBAQEBAQEAAAAAAAAAAAAAAAECAwQF/9oADAMBAAIQAxAAAADwHq4SGAxgSAYIIxysKYQ6EBjqUOpDkYwHSFKUgEAhiGIYAMQwZFAGoMKcgOmAxsgxq0kMBo1YQxipoAAwGAAggoA0KYNMGRYyoAAAABjJWSRkkFVOxCAQhQKUAB5Tl6GAxgBIYI0FcNWgMKBEkYyVSGjiREFKQhQWBGUAApgAAMYACEOhWA5GFMdKHTQRjBZDGSQGOGOgkJGAwAYIh00QCmpUAy1EGkkZUADEMYxo6aSR0xUARABEVcjtQAeU5ehjACQhjGjgJAOgaIAJQ6lUiUAAIQiIgCUAKEIAC1ogVyFFjUGAwGMYRKwBGrAAtY2GrGjGSJQ6YwRhUoB3IqUBAFEFaCMSgLEQBAAx0Q0dSQJDpohUgCVUgAEAUPKcvQwJAMBwI4dA6Y0AAcAwqZKHQIjCIgJQLCUEFKAQhCVREVpIlBDRjpjqZIkkklUhpIYx2mUtYFkojQJjGMkNGOpQwsEFAQBRErQgoUFKCAAAYWMEayZYDV2CK1BBAqFqAACh5Tl6AkMBoAOGAx2SgGCgrAcOpRIVREqFIlCIAIhELa5YRXNQI5sVSkIBAAIKwAY0ElTqSTssssstq2y2yxJpKpK4dywGSGMkkx1KHZIEBAAAIBgAAqEA1EEBqIDJDAdiGKhSQCWNioHKWMF8ly9EhjBGEMBgOhJQxgqBAB0wiNRVREKWStrKpqmWGbXEZUpBD0ZNLdSaWJKpJIZJREoREQWBCK5aljKACOyzUnVyX6zfqXpZcTJEiRIIdTJJIkkqYIAEFAgGAxAsQQAFARoKDRjoGAklQqghUWJQcFAjynL0tGrkBjCmCA4BjAFYgAdKIkRUliV5UTVObVnUWlIyzU02Xs36l9lqWpKpVIkSZkrGjUHSQEIEVqgajJUtMZ5aJrNLmmqWhJSWal+pp1jTZossSyxxIayZkTJ3MgAAGAhgAgEIQAAASAYwsYxgArBSAQgohgAHk+foBjlGWNXQCMcMSSUABKgsIisSKwlqlzTVObHOmXazruNe5qubrLIts0VqjUl6aFvixLZJtSJK0YICpSwIs1LXVSV1TVEUW02V1Ei1VGbNxzWHO8ctMTq+zTrGvWdNlySJEkmTsmzJQAHRBQACgAVKGAhiGAwpgkhgAWKVoKhERw6QBHk8elo4BjCmMYQWShDoAISxsSogsIqmsudU4ouqzdvG2406lya63pujWbMtEWxaWLZE82dsyUSGjVhCCkJIESKw1IJGyEQ0qszmezLqZTLpnIJWuWa52d8vG8U0606zs1z2WaEmlhK5sLB0QDoQUgEACAAEAwAACpI0FYwAAAiISiSAAPIc/TJmUojV0DRysLAYDAQSxFZCagVW5ues2NSOhvPR6c9sarjp10Y6BqzdGc6c25b2rs21LYlmzurLSRiRWlRgHTCHY1eagqJFIxC5gtdlKV6lNldlVzmrLZi0x3OVa6y3XM574mN427rjbvG6zUzYTq1mdMIaAlACwASkACoCAAHQkhjHYAgAShFUICQAB47n6pMslDHYxq4dCMAJQEbURiNVLTLjxqrGulvHU6Y33PSTrR0szYuuNObpmtObbm2pO2F1UlLNFU3NNlRXqRIgIdAIEhyyiwnNWy2l0tq2pdndrSZqIWUs02UalFlGsZqw6zgsyWVW4pvhc98WdLNZ6Fz0Li+rWbCVNJAhKBQEAhKWCoAAAGCSGOwQAAaILFCVASAQHhefpsWaTSRKGOpQ6aMBkoRG1EIqloXFm2L2946Nx1mexHRjdLs53UuvOtGdT2ySZtZy6mTWabnPZlmsy0LVZApqtYRFIAhUiUsi2rC0uS6W80F9zqwuWct81ozb5q+avoiiynUz3Oe5zXOW5wamHUz6ZZfOZ6cHPTVc9TeNjNyTqSMkAISgICtQgCUFQADQSStHYKwABACKVBUlEUoeS4+qioEYZOydWEklEqYJJXJGhYxXVMuLOr7O9rn1E7CdPLpS75duN7c6tucVY7nmbxzK5luG3KZZa7BSmjAABAFGWMAUGCuyQDAkXJtjXJtjcbV04unO9c1qzu1abjNrOW4zamW5w6zg1KNTDm+Rz359vWvPoXFpKyY5JCpqBICtBCEASgWAASJXIrAAAAEKFQSCCwNXn9fKlyW5azmdKiFFlqWEiRIchQsIrlzrA9JrHWuOpl05epi9KXoZ3fNczfPg6zwtONbz6hAFMIlUpHUomRKSlayhYoiTTR2WJJZ1NLYsJ6jQGCSGrJJI0x0Dox1MuhnWzHTXN2S5rzybxmTHvODecVkLPMZ6eXb6usb2LalEkkKmpIAFoIUKkIBqkBkiVy1YAMCIAIiOHYAB9B8/p0mOOY1ya5LWMyVkTPVKRETsmSldgVZuau9c9u46snSxeqvUxvo41z9TxnXHnK590rCEskrlymeWozrRLAis00FqCiIVoIEUsCBWQCmkluL2dNmmzQmpNdXXKR00Y5dadSa6+Z2ufTbjroms9xj1jHvODWMO8wOE14x06156rLEkSuQakEAqKUqAiBEYiQxkrGSAAAAIiSM0ErkADHw9euTqHWOlG9K45mryl5Jz1ymastmdah2XJVmxs9VrHYmepNdfLqY1omvD7eS3ii1K0qzefLiawFNSkvNdm2zenQs2E7mJCZLHTsnEhwEqayJUlhFK1LnyzxnuqJqmXmrlq5N1zvs2M9KzRcg7JRol7Mvf59O3y6uMesYd4xbzishrPDXx7fUvO2pkrJBBAAhUKhCIoAojVkklUhiAYCACCRmnYwAZ5nl6bIutvi+NMb06p1Tos2S4beWcleU1z6ws1azQtqesY66dfOuvm8M8Pq5aDNLzJrmrlW023PRuOhrPQZ12X2MmiiCKgSCJWhBrRAFENXRDi2y5JqAECzKWudHLa5q4ZrAumzq3PWuOtErJWTXp5en49u5y7Y98cW84rnJvNes+PawrdczJWMkADIwQhUliRGIBkx2TGAwAAAREjK7JDADyXPvKaaMnLZVkX23yaY2ZdSuodKNacu3wlcPUyk09dcdaOrNeXXgWwXlZvIm8psTq659i46dzbrLQEMEaK0ksRiBClYoUFjVgNpoEgWEV3SlkSAayNbNuiVxWUtciXjzXOm8J1k7Ws9y5sYsOpz6ep49bpMXTOG4o1nn7eImtGszJWMkMAIwQqVsYiIQwGTHU0YAADABCISuyQwA8jz9Dh1IYI5ZLNJralq3SaIuA59YKoIHrLjrs8qa5LXEz04c0J3NY7l59G4nqNEgjJDR0JWQSCUxSznKFrSBGbrpQyIia3l9mhbktLavW0nbMlnQZ4hUxrYbrJBbll5E15+b5SxPQWemmNtzaei49Otm4dZy6zRqeA0dzYsqYxEgIgRRTUSIgGAyRKyRIaAKQBTiKIgsqkAAeS5+hw6kAI5RHThkrJrMlARWtK7YnRZ6zPHxvg47c/Tv759+8dGsuHcplo1aEQqq3PM5XPOmRca0lkkmJkba46FyWZp1kZVgKaUsleszZlLMlWxNCX6updK6Ju1b4lCMlNZ1qNdNc8cGb85Ncle/HrdZ6DPV567OWSyjefnuoWTV02WqWYhARRTUSIgGMCRJJVIYxBIAOVVEgrsmAAeS5+hw6kiGMFaBKCpEhgJATSSaGd+Wx19Lrn3d8brloXLZJHTliUGWI74YbxzZ3mnShuFRl9PrwYGtFz2Weexom6zK3mbzNUzakbWq56NzxJ1ruYywbtN6ZIjUWbLbl1my3oy65q+tEpq0xUWm9bbQ58vl864Weno7PZMb46MnP1PB7k0lTAkrCCClUSMqIiACQDJWTJQxDFQPIpVEgrSYAB5Ln6HDsZIFBMyUJQUxjGrRI1SLO/KY6e36efp65O1zJZIbLitcq5YWvPDfDDGTPbJOyWKWJ3r5+zry9ab7GO+qdLCyamApabM9Qknc42BvxV12Ljn28+88DVJVLBYrJdKSqksTedU3tya1NXWhmga1m21xnl4GN8lfZ2dqPP658LUlTUJANkmgIKVRIyxIjJDEBOyZKASMVoEDJdRIDJgAHkufoIlTGMEBjhhTGNZIACWS+W59va9fPsvN2OyTEgBc0uOWV447w56c7Pqiu28r49DnXfrqTOuK6vm9NxJuly5N83Rnpya4Obw755ZYM5F5LpJcxtnXpTO5dktssLc9zzjha5YLqRhlzKkurpMdtb7uU66GtNMpitrcu2pZlM35HPT1Vx53WY3JTCVw9GEEFAoRC1CGMlUYCdkxgCCkAhwVGq5XZMAA8lz9BEqYAy1Yxwx0DGMEYLhzrqsdTfJ2OpsNGC5ZulnPeHHmalzTXaPcTPRWk4DPCrHcdTfLNnr1Jn3U3xtcLDozrzJzubw28JK2oCV2ZWsk2k3Xny5p01mmiXqS97OunJa1j08rvlxDGjW+46B0Z26LtFNJoprTEV60t7WfN8VNdzU59wDFYwpqxQ4AEK1CAkNEqJ2TGCA5QBAERqtXZMAEeS5+hjiVNABjGrkKYxjGrZDLjfpOnnVjqY2ZTLK1wS4Lxz3mXn6KdvV8unMPI658vTLNwCWSb+nDpR6S86Wc60S1kFqu8806rzSxSpWk2OnrHUufFY9fPztNSV3MiTNiaq6rn6fO+3jpzt8/NdPPztZyTd+d6J6u1ZpIGgtsS5pelNdHN501x645HRgNJEgsYxgMAGgMZK1RZZIYDggoAQESpZWSEMR5Pn6GOJWADGMBw6CQwJKMiWL0Ncb2ZXUklJbJqTk1ypcl5d28/ac+3j7OBrnzJ0ob0udhoHZVJRZKurrjGyqaonTNNqGrsGZLaZJdBejS7WehrnfHMyJY6kZuuag2AqlKuZ6snrsdNVeT6eXhvU8999z0LNyQJW3IFObvXr535o51shRBYECBAjUbSBEFAQx2TTXYVYk8igAAAEBEoWZKxSqRHlc+hq0kADGCMaykKYxq0ECiztXjrskspNDN65LMkvFXqOPveXT5P058idFVsrubrz6d532YE6TnO3mzcGas9OpZyG8s6JNSQQs6KJOddXyQHLqua61s6WdcgQXE1ojTZAxt5Wpt3Tdya7j2XLpBrw+7bdTTp2aEQiyjNqrq40prq53tzXKqqKimymqKzlBQVVGyorimq1rudmucasJQ0JVQgArVChFFrJJFUQl81nsyRIAGMSMkrkdMY1aJMiX3MU9Bc3pumY2UKVWnKl97ynienHzNZ29jl0GtlxUUsXXN2s8rPTNnolVhErbGSywvNEliCpmu1rQyS1qidnQTssd45V53Z1C3Nb53O6m9tVHLne3PWZfZ6R5/Vc/V4jcot3WbkQxRaQtrk2unLq+Ls22atyvW8uLksmrlmTCFbEgUpyNY4XTnmqdOGgIFBCIwiJQ07FEFgsF4WdskrHDoRqIwGSh0xgZGZkLNCaJn0+uYlN0DSxLE7WM+cY4e8dqXCvKs5k3svLu65cfO8l1emqTtTXUXbnV06JFZGxMXSyBZDku0zTKm3NrUpvGms9zTfPXVNzxM+juy8dZtYFg3pMc7Kda2rbn2E4+mzfJdNWGoVBKLZRcVzzJbbXLYTJyyqSErJk1ZMaTzqVMJc1xk3M5KpQgACNRgqEqKyiVVGWCxIy8ibEksgVyJGOmMCRKCmZUdyi1LU6SCa7nRUk0Jomc5Xc+x5b8vrn4DVyroZ1a5b2Mh15r0+eurNxMcnUw6zljJZSNYLEtNmufoc62zXBvPGutOM1Yupgtvi3We3jp2s1S06wk5vTjoduGnBz3zlzUZ3USa7GuPucPPbXWqWFoW5WkbOGVLBb1mSJyu5YliTlkNAcpTHYLGIVTUyUBEUIVQWJAhLWtSxIiEqXlZ2MyWQDAYQ6aMBjlosVy2Zl5uZDGTOhc9xznVWWnc0pzEpY5E1gMqXsdq8PZ8vVybnzXThQVzeeoywXVN6TpVtTQCUJy0ErL6cUGGalZSrSRv1iMxjXRZ2Mdb9c47z1OfbhWYGss1mbbo5r6NljKNQulI7WSiqzCUs0NxBrQlhJWAiJNZDEMAAQEYqqVSERIxFYEJYLWQILFUiVCVHLztpJAYwVjCJUDRlZVczSRoTWzaYVklidK5kVp6W5rsyggJmTOVCY+gcfV889PzOLN5GjOu7XWvfp56bCmZymFmpMdzWZ2cxNY2Wm6US+13AljNV1kZsm4Z6Z2ubZUaJO/J7DHTjbz5nWFOt016iWLWKmsqnnViVWYLMSC3JBqpalurRElYCIklmMTIoIAVESpZWBGWBCILWsFisESpUilVqkikK52ejJEkEFBjGMEkRKamzJNCamdSc9pJYWp3Lz5E36G58/NTs3Wa2bEsTTJ2ictudYLz89vz63Xo3VS81y5bHOms9lrCWVRK5b0oancxnTBNhrS+861plqasuegjaJrZc9Rsm+LLmY9BMfQeXr8F38s2tDdKpXAFuWBM9zmaqkgsjTrMZaVi3rS0koIgSWSADVBBUSMQ0qlZAhLBYEJY2oQhSixsRCKVzzWOatsaSGMBoDGA0bVLFljS1nazqMS1yystToMb5NOteblVOWaWWbWfVZw9Tm0ktl6Q864t48PXJWDWtAhWWapWNV5tKxIAgsVrSxLzXcqUauFVkDei50LdLobidKXRlg0qpZ0AkbMunPiuCtVlcuSarWI7NzDtomnLt1JyjSSBJZI1BCIkaWUCu2mVELYyxIiUFCtjESK1LlzchU1I0yQpkrCHTFDpjkYJElZKyxnUzuZyNVKE0tufS5xJfM3YSGTTrXn3XLz11jalLsuNCWXOZnltVzRed5rubmM7UrKmlIxq5pW2TUpbmyxyyJ1NJyzWaDWRz49oVZ11LNy6JZJFqsgzn0oikVAySMukqazLXECS6tYrlztaF10ShUWKwIiIxGoLXFawtrliISoQhSxI1TNZYyzVJZGmtNk0lXIxp6SHIxqSOglBY4Vzbc2WWM9u4xzWZqAyyT0TE64ltMNZFiekvKFzw5qtrsHauOCzz7ETZtGk7IxUUARbhE6UWXN1dBduemudLmq0mjqlM+bRLlrNZWlFlhA6RaoKlJFYoCKx1CUR2yRkpbStM4morNmdlDVc3qudCxWonmulESC11CWtYLGowhLEQiMRWlck1llqLTWzoqdk6lFiW3Pl8dpEoaFrAYxyMLLri24tTdJ2NY8/N1tIsPRMQk490CRmq59I48ZrBdaZfVJzjh2JmbMELYlrJaCLXGdE6ylksVjLUJmuxDslILJZSzSZbE9WJBaVyzU1iXF1kgGIYDWUVpGgZIZcVFE1WsmbLEZp0kaSS0rJQgVxBa1isSIhKkSxIS0rlmskVly6bNFzYsiaW2aGLmdJ24+S8/UySOnTyNGMY0vvPRcNLmfY3l5adK26WhPSM0xyVWpKGm6zuOHAaob9CnUzry25nEhKUCskSZkgiLHKt1FcooNQULUSzknri7irPoYK4KIVjGThrTbLJllTSdAAAFsklopASJkiqWlUOyxKloasluWmaRFayCqWJGgisVUkCmayNZZa4us11eTuZEy1LNZJO+597Ltctdhbca/LnT0NJWsaADQqRq1jQ52XLs6jO9z4Oesrqpe8kDjyzsBp0rjr3zcFXPR6+XkpxNSKkFAAhZKGy1B3N14VZ7oFGgSiAKDuZTN+vLRPWDlVjUBAYyUtdrUSZIckidMAQJF61yVWhKNRQUlYNSsbOabLuMtbccorGkqRLEiQlqayRlmoF5qsussSSWrouNDNlz149JzvFnT6LiOBk1VH5X16pIxjGA7Gum89OsWMzuby5L7nLNE10rLJeGsrJIGtjtb8nP359HL2+hnXydlFRlFBoDp3KiSMYx3nt15cOfWCbctyUKLJEsmZsRrTryZp7CZcrBXcpRRGRmyhRZoyUNGSJDsSsZaly5YjWvKcuTWYW1wqkQWpuqaom4qhKiJCKprG1mlglxrq0subC1m6zRcbJO9J3ubtY3fLI8N037rHMlBUS/mbp6ERERkiqsSyToa5W3Mrm9JzRV8lSdE0V56aCVk2ZJdeenXm7yyz6vMEUFAVoyQWNmbCuiHbKNGvLK8s89KRSijUZtqVNztvOqai1u15cWfU1EaFOVK5oQJF9ZmoyyqSSAnIwWVkpC0GM2lUVR0Dm0VAgAFTVc1inWLUYhVM1kms0sC5NVl1WpKy8tYuZ6J6PGe7jXZysljQEoviemvcYyWACl/K2vTKJWTJpJZkizWLdc7EuublipFqQs6qcaapVWTZvYkaLj1zHFb49qWMMShNGSRLO8xBoWUNNfTxUtrO4OkJprFolApII7JM67wzTuZ2ajRq5QB0wNElM1AekiSBIaOVox1IBjNhcYZK6StIBELYtUzWTPTA65Jcs1A0Jpstq1JpdZey09BJ6DE72NdLNlBaIWGaC3DN8R017jGC0AD8y67xEsSKojmlnR3yvuLKuZksVF1zOeqRGdpF7nYzcdHXNMFxTdUZ6mdFCMAGkkdxXNJoJIL0d/P5WfeTTAFBgOQqSSsC/XGrPWM20KkSAFaNHa4JAFY9SSSHKIxkidADGXJ0ZeWlVrEIrITUGsc3xc9qJvUlus3JMuudLOmO7M+gzrn537rOVCAkAwACOsua8RvfuMZVAQH5t69gQDRgQLrzuubEtBWXx6Czns8NtFK0FrPXk7+s8q88jNjErnPnvlm3RKiRJNV5VWtlNKWSpGm/fi5fP6KFShK0kW3MSMtlxbvkpq+4sms+dwtVk5oGMYCacarKJDVEkkokOJWySVSGACAckzorzyqgiVrXLBcs3hm4t2VqZ0M7k9BnPf567eV0068bd+yco509QJZoAAAtRS+J3r3GMDQEgfm3r2BU4LHKWRTpaxOTVYyo2HqpNqed3jzE6KaIz2a16tz1rgc+GZglg1FquUSQXFjNrFV6qTOpJXbYyV0bw5mPYDJLJJDsbKqKkACZ0a4153K1I1sQBptORXTXXCZpGkqkk1mkqYwJBDCopEYGqKKiBUtE1BYN4M7nXqM47+XoMb6mRYpqVyDl8drp7ByAAAAAAAmvE7vt8QAIK/NnXq4VOGFiN1x0mUXXOca+nk9HLztZ8ZWGVK0sTMszdcdy5VnHjJNQVStGjskSZLYxEzzVtzpuJpQtlxXNCzCapVEJa6nZECERVHQ1x5efQ2rEmzYkVpbZbJOnFtbCLMkdjGSJJKgYxwwAiKgsLmZLWU25c6VuebzZ1K37f59ZbM1QsFcSTfGuPJXXsXNNCAAAAASjfitz22Mikgpb+cOvQBCUpBZ3HK2ydkSmNte2xL18DqZKvZ0WdvO+bcc26wTTTQdG4xs5JoIrGSymjECskmUvub2LCy85VnzuCztjCVrFYyxVGFrWwJKza5c2ehVNVEqJJCacqCywc6aLxtuZIxylRGjGSGMkMYCLUvXtS7pcUSa6p8tuqVva9ZMTnRWGiiJz662sRh416vm6eaQUUAAKBAvitvbYyrQAPzr027UOHYpbrnsXkVamda5fSSepk4epw9c7Uur0XLrol8505cvTmzVGdRGFljMrIy1rbYpItAASTIvQvGyqpvY40W1zYMTSUAAVLhl6N5SLLjZceh5+uMVFaV1VbWQIZuS3C0SWTey8s9xOps21MQiVPJjqUTXQmzN2rpW46GdaKnmsrqFz8i3Q9Vz6dezl3UUQUGA9JrCsgczUsxrr8r6rnp2ggaGQIF8Vt7bGVaAB+cuvSREEaqOncdW83SKYtX3cmOzz+uOktrfz33s9BOD0xwtc+jNcU57VqULRK0ZNK1c0WNJIDQsncSmkvR15udnu1jTlSpQLBRCXG1vcpVK50MfUvP7bFaiAArZFdnmz0lz5bPf0lw0ikZIEahZEJC3lx2yyrpC15qpBKIUs2dlWhc/INXpJ9O4dJ56eD9GK0iK0KrOzcyLDEcuSdn0/y9S6kgCgDkUvjOk9piqwBRPzr16EFCEqr0d5SZnFdRs9Pl25rm6xG5wM06z6bn06Gd8uzyvXh6PPXMnjDdrLiprnTUVsZtsgs0jDsYwXKzrskCbLwyTuxEoLFA0FbSVpha6Lm1nc6WfqHD12qKIUKSAI689L6KTG2pvVrhIFABGQp5vE1ntyrUYSgAKBWIkkCNnyvrPUYnueO78+nxHXjxOsQLaltX3KWCYZcC7pn6d59losmQTQEjXxe57TFVgCifDu1qi6yCqM7XevEIoLYnoWVJn1NBE5Fno8XpzXmNczfOmdOPnvssr1wom+XN6LO4nFlzpbZGIymoxKpYXF5NGaLzpbQ2RUs0goA2lHPa6Oucs2Vmu4+neb2WqrRl0QCAkecT0ZW3lnXZfO1AABkGSXiancgpkYdAAA5WIilR4jvy9Jh6Pj1tx35O3gu/ILjDL1tyaC55nM1w5vsZfUeENGrASAgl8Zqe0yFJGRt/P3XV1lQ5ZXMk9JedRC2w6KdTCZmuEzmV6m2WdVJFrx2e0jo3FGuPLnaKe5Y5dvIjKTsMlaqQpUZTSl9gaLioUsgEOlBZK1w457fVvIVpfc/TvP67IVSUAAAaecX0iI5s79G8mgAAgsGXLwtY7s2WEpYAAASmkUsW1nWvXPDc93j2147wa+berhSaF4h6TWSWBQzhm+Xb7flPYcztasCKAKZeL6TvZvLXnaQslHzXegAUOg5ei1iiVROuxc6cGtVmW5pt0TOixHMuvP56tZL0XPj0jq65d9OBM5Z0rrXcZZuiWVSIyxMU1pub7llzMFQldgjlQASpmGa6152I60J9K8/qsVLIEBCUR2cI7krMWe23XFXKgAAAa8LWe7modSsUsYYUEpc7NFYGu5mw3jm659Tn03cu9k6eD9PDkUWcZfT3KMNaJfOTQfW+E2BNNGZ15Ncq3LQnH29ZznUk6QwPzz16CCiM7DHZ1jEuiJM9iXTGeqmcmlR0GLzjN8TPVWyGbXPnVo1y67Hrs3HXn14q6bnFNWE0paiC4M3RV9zJNFlMsoElYyKypJCUV1zs76uuM6ss2SfRvN61QmK5mu1qyaiA7ODZ3MRnOnp6WuKuEEAAA14Wsd2aKIlKVFABRFaE5DXr+Por1jL14ZWLbvo8elue3mO3HynXOVch6C5yxiWC8lfV5e64zka1yysRoTpy9Y0Iprxu57TEGi5Aa/PXWgodM7t5dO45+da2bK6hOIFVY7Kzpscx0402LFRJx2bnHcZGPWaxzLw7s7aWvCSF040WVrRKhnLzvZqX3EpbkgSGy7QQQAJUc1vr3jOyRpj3/L0+Z68Vc8a42TfpOfbtZ7PIFc8Gu9iFYc+noa4xuCCgUOgJeHrPcCUyldBFEjpAmXHXbjpvm1Zj6eamRazu59bc9+dvHz/ANPHntSj0aQxqtarILzqtj23F1rmxVaCHktQmvH6nscJaKGB+eutACpR6C8t1zzs3ZZZZ1ZLFWbjrNpSzWvLnQVpzay3Pbzrfjd++F2+XpipnjspeBL6DU6s1wJMN1TNX3Nsc6bsqy5lFxFC1oRIVAIwVSYZvp75TRl538bz6Tt4F8+qdO5nr3efbRnYCcG57uaVhz6OheUdcyiAIAHbwbnuwKEpoEkUdA4ny9AbZsjP044mK94yzXRx30R889XHk12cNubfbzbYSRpKJ6PGPR52KqAEAS+Q09jiMKAPgnWsiSIHdvHZc8ua33MjqySl0S8uqNSiMt1jm4LwbjnanSvPvY6a+ffXvzx6cbWN0u2px4+b3Xl6trkMxapmsq0M8uddll95tbJYgkqc1JIUpJU4KRz89OlrjOyxL1783hZx3NJUz1s69jy9s4As4id7NVcqejpuJcrUIKIBgvCue5mlgqgGIehDifPuTWyWJj3yw65Xmuavz0om/F+rhZEcpNWry7IkVFvudMnquO/O7dKZ68XKhUpfIaexxmNrpqHwXpAAGnbvPTcc5rclidKOpm5muamfV58tNcxrzus9zXLmSZpfVzerHbZeVfXzUs0Z1O3eUJbefZlgd2dq2cZC68zNaEnrKysluUGEOghYkVREnNzvp65ll0OyhGWVOIF8el5+nqTpZDTjp280rmz0b3N3mgozSwoCXhaz3s1WCqADNZlrGlKdvn31410J0k0HH35ejLGy2dInje/OmCXVdc5KKhdEwG650cuvGlO3O9nTL3Ma7cqDN8lt7DBWF00D4L0gTAadjXPc5ZVdqy9Bm9FcC89c1cZqGp4pNOucUhnpCa9jeeya0y5+nkzM3pTOl+sxLWernW+3sNDXOTOeezvbVtzWEuqXSzUta1RJSyTNyQsZzm99wDQTnXFp0SyXAuiyrNvmurnpdnpm1nfnUFpx21JR05AlGVSRQLzK6uZGmjUGXmo1zVKa+XonN7ZtImeZvz7ZqNzfnvh1y4HSYqUtlvOshUaM2xlaz6vh2+b7z1+mNiTLU9Ry6apRrySeuzDWpIAfBekYFidO8rLns3nUnOnSUekmtUuFrAYzltR6Y8lcZpeox1Ly8rj1eus6KaZqjfmnfO2sytYkZbU7a1p0HTO0zhZ1vttuaspS2bzwLzLyulk6QzvVOvay06512Rrny7blwSrWOPcCdSa6U1qawpZLXZ6rl6L89OHc9/OpRyddd1xJzYICoIqJw7O5jT1ErlAsYAZjVy62zpqm2RY53Tz7s7qmZ3pztceXrpzqFz2UWQtSOXXcV410868p0nQ1nbchqj1XHrNoPJM+uzDW5JBQ+E9MgRZZ6G8s2uexzvSl0lm9bOrpvO1ybODdVzVWueLfLHL6C8c7XNz06us9WbuxuXTxK+ep0qZm1Q6NOmnWy0TVFutuia4Na1ssoycec6Tmam7fmU3BKZvTjv8AQuHXouebfGioM6pcVsars4FzZcepx0jjOa5vvR1KOhjt2s9+Gz32hObO225kwkAI2gAcS47mdu5BqggAFos1cu103olVkGce+GvO4WZ2eX0543fDbXVCQIUErd956+Hbyurs3z06l1jjs4ne5di1Hkrn1spTFKHwvryUqW1O5c364RvKtbZrVLfnWudKmufXlHSmXKzPp5ucdu8JunBnbpJ6dKs9unrwyvDk2WJROqnT00UuLqLPZz6bL1wnm13VNJZtJ5joy780mRqnHWMuudPp3Hp6jHbidfBXc5XLdOtNuKqNTzOsdCTuZXLVJx9cvS49fd5+kUrg6nfzY2c/PXdJLXMGLSMoA04dz3JuSACyAHXD1nDqdbj03zdsuuaLnNecrMt5ZNYza1hnpztUWVpHSMDWi5zYnsMdPm/Sda56OsC3TPoOe+hjq6R5K59bKBKroZ+G9eKEsi2Xvb8+68spnXpSwzu7PSxqivNzfOawM5enmsueteddnn8enfNe41zx467bw9FfJyriFzxZ6OpLuc89aWbYzNd/Pq51vDtuqctWazy2fXz+H0NWmXr8/NvzXWapv6hyno865nTy1OXN1y6+fRK3LZVZ5jfLUnYxrNeenPXpPTux1slRn3y5l1mnCxrXn0dqdJXmpVZISoBnEuO3nTAACWiznanmt53y2x3OXXtZ3gvOOsteTvx6LMGo898L00xTbGooKrrfOMcdM8ZerQzrQNrPpuXWc2Uo8pc+smikCh8N6cBQsvPSmm53XnjlgvSTfncs9LpqteBdcFcS5+vz8jXe1nDnWDPZTf0bfCrHaqtGvB23Hm6xxp36+damC5wOfdd+Ex6PPopdPLN21dFyaJfEzvxbZOi1wRGzqR9Q5Zvp3ipyyp1naVmHXPOxks1NdPO7JvMlFxtnXpY7ZtZ+dd/JPF06l8vYx6oyzzuqdKk9dczUHAcaztZroABxxenPx/Tnfnp0c7yXEOnL33l9umZSYtZ8v6PDK23Mnj1c/XWGd1WRFAtlmlz6nLt4jWuprGvWbrkjtZnb592qojydz6yaKAVHwzpwFaTskzt1joTMmM7Vy6pdGel86OOXb5lrEvS6eDzV10rnXccjHfmTr9MvG+duc1O+H0F82fXPgTvKXvHOcdc33J2w3n0p25k35a71W6o6iyl8dcWdPPMqawy0XOlv3/DsWWXlBi03zWW88F5pMep187zMXme2lZs+p5/Q52s+C3xyrZXXy9pn0eavO7PdZ6Qk9ZrOqUAF4tx3M6EAENfJdOXC1ndnpvm/O9OXbk2Z167j2izgrwHo8fo0guWdcc9EVnK5ADXc5cvQ46eI6a6mue9l1ez3+W9+eoIDyaesomhAI+G9uKGrZmbLm7WOmxy5q5LF3S7M9p5uO3zq81rm9PLlZ2WNOfjtnuvoV5dzO+FO3X34cmvJnuc07VmmOkxumt7ORO5j2QPG70HQXVnfMl8vUuvjtZkaE6ubua6XL1Us6dcc1xSdNq6WlMbMBXFWuGG5lNrWN2e8J0nO3kdZdWp7vn3ul8vuGeujG7F7Fx3ZBoBeI59xogBQzs+E68ozW7PS/U4OsdU56/ROG72vN75+X6ce/c5yrPap2xS6okMlW5i3HXHjWTti5nXqFbpj0HDsprNbnszR53eejNViljoSeG3yQ1bLNJr3m+c8a9FLGU11M9JZ3VLwLeW1ks4WuQaxsXWds9lN+ax2lrji357bzlcPOtTNl5a1GbjZm7p6fJO7s6C256YJfMam3p89npsXpy1zJLa6WOjvHKZjY1rupJlc611NTwLfL78mDetuelM30XXPrE17WOnRmuYx89dutNdXG9ep0k9DIlAji6x22iBXAvk98uPrDXZnrTqcy5pqmX23PXpM353047dZ12VLlz3i3SX5FrL5Is+v5d/n2pp689yW2OunmYefeaXS3rol87rPtMmorCPifXkrIoJEmdbWK5LrJpJzvrpZ1DPaU3x15V1rjxOsX74aJNM11bOyaJvnZ6xuedrhLXNswS2O5eGNnpSX2Rk6mfo+SW6zQ10874zXl0u6eH0N49TM149C1xnnpiOq70uRLkra3VZNilmNzna50zfbwzHOo696sLXYmOvnfZl85vz7XTwU7ap07WbrOrZ3YYgji6x22nIllm4dTwnTi1ul3XfGSVzy2yvSTG3M83p6RM9JrPnrnW/NdoNNjNOdd3n18d157LOhrLq6Z7fLrs59noxIHlNY9djalNBVHxrrxREV51AvUudCb7nkzPQ1y2M3zNKvHowXfMnbUcRno3n1LLVZJmtebOmgza4Z7iqk1rzd18l7OpIXnunfPPVxZbbEegz0wZ6eJXndPH39+P1WWrOrMdMWsZLernsrnLcyOu6ZbiUZbnAlC4Zd1cqdMk6Wt+stomelL0NY598/Mt6efZ5tefnp25N7XXZTmWosmuVqdOAEZybMFwNamoHHpVTLI9knDvOw3ZVtVt5G4LplBrazqvPZw7+W1dfTnps12BrmO7y9F2ehaCUjy+uPqp0TSHCPj3XggIXFJaxoOiPTQzmcurfMHZmuS1xJ6Kp6deUmdVzpixZxVqYLOa1ozcW+desWFxKaTjqvld56HSrPolevLlEqWzOvTzXP1zw7829j0XL0as6sa4mvPNZXUDKncM7MGct5yvTExKTa6XN4yydLZum685eXE1yW/PuuOTjv9E5+/A1xs77eZ0F79zqQVgcW47WdFhbkTwe+QWrsmucuXeczSXRm+vcvJ2ehjHN325WsrWlZKZFarnJl6vn0+e7dPeOillgdPM7PH1F0CURTXmOnD1OdKaFFD4/185DQ1mElk53F7V27vZ5rG++e+8+rmya8TPTfPRqzZs9Q0ZWrOaRm3ONZVFVzl1i+yQELnPOdLn0XW26I57aKYvZ7eOnkN5v35+043yatTTnT591bRZbEzsTOW8c1yNa7vzrh26xrsmvOsbp08/vfoMenyzFdUXNjWxr2vLtzGhe1mwPQWWCJBHH1z7ONvUS+X1y4uuSt053ua4lmK2manXr5jlpdZBZNuWhqhdMrUh1r1iHHrA5+5frPS1FJZHYy3c/WK1QIL5nfH0+dRm2AHyHr53BZKzQ5WTNsmN11bTTpOfKY3783VzN035p0yz0Tx3lc9qNuNNQCuuZZhshZVrDsYipI3NkStaZ5ebOjk03OxnvY6+Ox309fEdfJ0c313H1ZdZ8VrPobapbZL5mVxbeWG8+g9GVfL64duWV4md6XTy07VuvsMeiEtazEthOhK5enCO7YAA45OufXmwq1nwm/LZcKa0Y7XrxN5wtpronr7z85LtOU1vmqFqakWyjQXXF1m/h28hubLjXqa0daWety7357CsQAvm+nH03PUWwAX5L18oA0uYtZFzNzt33E2dTGO47TzbJU1infj59k7jfm9jNktVlC54zpk0ErsesOVpGyNAishJyJ0uZ69zYmzOuZx9+7XDg+r5FkdGawt0Z36dYLKJ3HOTrJcvPWrU8rnUC9m1nI3jnfqZ369qObWWELLVdajEdKNZ1bDJ2IF5e+fV57ded3y4W/NoZi6dTn24m8Z7nM3XN+uS2SFeea0NWZ1bdYDUMc0JqucM16rl08B0z0bjpFuiTos9Lj6W6krEgC+c6cPS43FoIWEvyrpwAJJErHKws33F9zpZmlF5dhy2yua83PXCUi2az1mWFRNUmssitdcteokgZ0y6jsgWZnKut8x06JNCdLPotSi+SVkh1mTPNdC65lzTXDnXsuRbCFp5DHSpRGSjNOndmvRXNmNQszUjeXabpOGd1dV58Trz9ly7ykJReVrn1Iz2eP3xjedi6Ju3PTk65q8896xmvYTLmvKNWXWtqObK2gvCG1JNdzXjpmzc3XFqdHRyNOtGrl6m0gGJSPPdOHo50WdI876vHn6cPKeT2MVjIywAlKWTTdvDmN1jmctz2U6zGSdefO3MzqmWq3HNRsmBONBE0Z1pW6tTLSKgycZK1oXOXWXeWzOtTpW4FzZKVnSdqObVR5+dO9eaEFz4/PbMl6dBMLWKdd2b0l6SeajVrIdNdVnpTys13NY4vbz47foXK9fPZSkcm4s1z49zzrzmt0uhvn2UOaXI6dxO0vms3PrpqzU1rXEXklJWXpKzpcenjtN3TGpNaPVvY6Wbdj1qAAC0jg749/HQUs8x6vDzevn4/h+kJEZEiAwGTudmsNjfE6xsWJdLravz1581kMrcIsSywlkkCRe1OW+S9apY5rWzOr6r6cy85VWzcmlrHrnG5cOq0glhGqWeDOnbuBZLTc+JzaZNFxjauz3V1OW6WyOG30enGmPXnDmvf3Pjpvbc8rU9Jrxamepnt0G8kmTWOXriTdk1GtubQuLUkznmsl36uYxsYHWp21y2NaExLqVwolWxOTNevxvwW89C46FWDs2M3zV+fVKZGgEYRwd8u9noSuvL+vwcjr5ud4PplRHARqI4YwSzWdLJc7DazyUFS65qU1gmuU1mzrUdCycTArKVYATsvzrXz1by6zxt3Or0cHvngS2N5jsWsxsjcWDSZVZnTizp2LzlNQtquPEZzgnW+Y6Jpdu5OklxS9S559cDWNK9lPNTp75zztc25WuI8+lmTIRrYuWXXe0lizbNYms9yFM0Wd5ilmmeiF6bsasWhIVeA8200Vxsa3tZN4suejoI46V5+GxuyPV7u2diJSg5eLrHcmkrPK+zwcvfDD4fpAhylkSMMBjQR6aLiTNx1pOYWUTWea1lM1xJrA1rNskqcJYLXNYYyDq6y5LEjy6Ll39Fmej9Pnv1mqEnI3yo1lJal5NEQsoThTp2LicU21WcrF9Vz79WbtUlildUxTVaZLnm7eamtup6W89ssN4zM8WcNd5uSJQu/WnNW3TGcnPbXcZSdlEt+p2HNS4p6apr0MZjLVhMlLJb0rlx53mrVrlfWzQJs9Kc/kPL0Z8ujudC49H1nS1WSjnr1s7RZXmO3j4G+E/F9QAYCIQwHTGjI3Oi5mkk60Cciai010J2+fSU6cHUymqyUX5slIqXJNYGucZYijXDjdU17u8vRd+GopjDrHn9Wu5dnak72ZKVxYtM3rJSxpSTmpyoKiRFQBamSyNlC/NtPS3nnmuxc9bfPzk5YL59QRQt91snUtipXPzvTZQjquZ1107eTnpBrVNduKJOfpqhk1ZceZzv1seWt6m+exLdQXVMzmfifH0zXSxuZ39eXtesvWqsx05VErfM9fPyt4j4voADAiRh04aCuxjSMT1m+5dXydSMhgunG7HT6Dw7PnqdmmaeZAouqUqWsiFJaYzrGVyTa5fbjX1457ejFstqbIuGGbYRoCVWVjqFkljEaSZ6nFZElbymerZVHzSdetrn4+dPsXTzXanOufMThpSVUta00ztCEufSia0azSVJvknrPGz2y5677jpy7ZIaZDXDqayiZ81x1+pM8Ctm8bUejN8xz8vifH2dBOleTudOsXWa9Z9d1zkmuVOeq5w53yt75vTPc8nqYqBkSIDhkrGMBiRWaUdjTSnRK4zzXtPP39Ly7wt81rHL1MVlZXUIiKohERSxVLCKs6v3jpdOVcvUK0gtqXkCK7SMjWQrKiVmaXUShVSla3ETm2a7LQl8LN8ddVz9M6cK7M1eCxy3sZ2rZN2r0ddIxBcMbKr0qIyVVnz19NzU6eQuvQL2mMtZl2E0kTMM14PHX3zlPadxoJDTqM8TN+X57Z5rSzalRtvPq3Fdx0e2+ZjIzXFScudvSuzgotckIjUsnQSsYwGA7JI0mkqI1p7/h27PLpPPTwvbHJ1K0rshbXECIhCEACWC1xRjXd1izWdkdFMa5DUbCBUmlaZdCWLbJVc4yFaWrI467LMg9K2ehRIrcieTa9trlfUTlM+Szy13FUt812N26brqool3VTpTGKarbyzefLu7x5rO/as67nNb4zPT2mueplrI4nPem6pmej0xckxljPTufO46fMOfbRqa7hlhdZK4Vu/pmjFUpYywjnrJRAkQiAxjpySpgMCRNCoIFiXWel579f5+u7O/mffOWyJEiVFZGkIUqpAABKSUy9OzQz0y63JGQri6ulF1iOevLlga0lqU6kYJcdcPOt1nV3z7tzaTiurqlYCgXwWcu8dczYXNdC9JLErXQZ6x6VZtDSa8tnpjx09fvh55fqLGe5zteDnb3GuXQZCbXjMXuXGSdO5vnegMvubWPNY9Hx7z+rVc9TWCpRquJJzG/T+jl5rhu8mzWu1nt9LJRHKWRiIDHTiVjGAEicgFrpTKq+52Sej5dOY6c5YkSsqIVFqKEqECCgEktsmnGzrfHTubjPpzyEZlqVAlTUEisk1alllppSWrzeenHQ6cvUXnOqpYWTRLCoRRGW50x0Oa9MetK2ebTqUWoiVVnms5GXlzfKnTrXnXZ7+86Ipzr547e/3x3oGTOsNbGced9feLkQydzWxx+Xo+S8fS9TpMwNCbNZ5U6Yl9j6PN5jh2vRpfcyPSdJIBwUEAh04lYxgCEs9SaApWsrGliVrqy0TVc1GarKKrIrEUoIQwAASyzp6xmOTNatTZcKW2yxZRYSBYxWtctJnXKY5cUuA2l9nLlpX1G+WzWZlbVEnSuNNxclq6I1ZvpufXib58zUplWrWY4jbQtYysrlqXCvpGercCxm/m2en0rfC0DzeN+jufPN9+4nZNEMyWdac+Rz9Hxzl6djN1kkdRt5md0ntPR5fGef07bz2WW3MD1HSADGABI7XctZCGjCJVNBVASppKWMqRmuajnddZyKxIyxAQgAAGFnXuOncZa5M119TRBRY4UQKraM3OuVcsZV5eN4JYW9TWbLnz/Ht3O3n1abEkiJlZ0ZnbZsNCaE6Wd9TDwnXjFroN56iTMi0VngKihpLgl99ecQA4Gd+h1gA8ry7eq6cPK8/R6npwkjpEzRc9DOedjr+f8Al69jPVub2czXm3WMTPcejycTj1purGbZiyz03UAMajNxIkjGNGMSuwJxVURysZEBASllKlqK2jLKuBUbkRWsJbCSSqRtY7m+dNvGzrdWLO8BmiVktIpFUsSuK1qjk46cznq/c9P05dDXPlTfoOvm3rcXxtNEtsThkprfmdFm6TDWM52s0b6YDUZjMU21xBa1pK1lHsEiFiQGBzs7ynd1z8jy9HruvBo6IkSs3zO3Ovzhx9TlF03N1Jrl5sJfa+ry+X8/e9JXGqRavpuuAQ4lSiypjRjscrRjAZJIVESyhkSCtBWBNGSXTLHOvn2elE19T1zbPEm/mnPqVIlUiyJ2KyVz06501ijr2X1ruatGlyXJcWJbc6dZ13NqOylLq50m+2K6Uc10M7txZyTPTc7ukQIK5eH0zZNeD7zVGczVXLUsaoi5eTNdSz0+YrCxAAzx/Lv7PpwjXNzvizXrNcp2BMVWM9ePhvn9fms9GbNYrayr2bzwY17j1ePzfm9V1kLAR6ntzBDADQWIwGMcjtdMlJKsyIUshkCpQkMaSJJIsb14viM9eLnX1LpzizWeZz05xgzvg404stt1L9ZcipBL0d49Zvn0dctus3Qra5JLBI0rAEilelK1xJLF6EumXZmzxvRJ1czq5y1FEFcvC6Y7fPfzz0M9meqCqWCwtqiBy5r2kzu1IoCAF58tWddnXNBZRNecm4y2p6jeJXMq1Zz2eG65vGmKXFbhKF5s3o9Hm43n9NdzzJrmt3OfrPRyAAFRtZ0StGAyVgoAJEy0iQyMQWkQyYVKKpvFNZM1RyZ0zJ63XN2byac+b+f8O2OUA06atYVVS7rPRduPr9cdmoM0NaEgVpTVBGkgItLCyEqmuPnXqtYsPQc5ZAkS1Laoiu2RKXnWdjO8m8+Tu8lUFUsKraUQOxJ2pamYaAgBcedY17t5RtdihDKZrzk6es3xaSO9zz2ucM7VOFqA868b3x7LjoARE+IduqpyIV0F7NqMlDVhYwQUSNQUSazRS1FCokkkFlnRNVrWtcQI1FEJUKoEZYypOnrHf3y23NyxszVnioVVRosZCNdzJYJRNZpca5Ws01japWvk9z38/RuBI0SiQQHFZG1EVqaWdbC2s8kVoWtYywIx6lNUtOswAiIkSjyuOu/WerpegyAM8Tz7+46+cCtsz6bzzTOiZJATTXxXfPteMAFDX4R6OqHKrBWXJbcyRwVKAdCxisqthDqa2TMbc8uaWq2SWI16cWZtUtNtUV1WRpCAIdTSayk6e+e/pzmIa3JcOIxnM01nTmzWFrBnWJqkisidkzu5fR5i3UqSCVFG5SldzRZltzwlgQmoNVTVEk6vS6t6bGcy1NQkUd86mVVlWgUrlN6MIxN8uMw5pkVit7PqOnIkdOTv4nc5CaYAC+J7PbcMloCJr8/d+ipyliGupm9GAAAyIKileeInU6UTzrTJsXp5dWOpLyLni6ZZc9tEVVXSiIAAyVTJl2ufpNY6NzFBpIpfMZ6eXz0wS1y1QNIFQmZLbqWXHYufcs7c3TLpNeWmXUacrywVZtTAnO05Ws87U5a8us9SWMsSUbrnclS0r1o9NmVVVrMTO1hk6ty1aCoAGMRjNlkgiRpudkzqubMp43bLZL5Po9rxWU80UPzT27AAGrI0s3IwGCNUjBZDMkvUk7sehjvY1vlvlxTXPSm5q1OLpyqxGOs0tJVURCAYyVWlhdcel3z6NwiIHzzh6vM56kJIAohVtkizUu3nTc7LLGbi6S+y+y6zRlpTVm6prVm7prZjWma0JoW7KrWcm88fpji9cYtM8lE1nVS1y86bvPoMzVFNzHTPLz46+suViEMAACI0nRAJLkNYw7l6apNBy7evDiWTLI+I590qsSwmXM7rNJNmRMlE6mSJFhrze3jfc57vzeEYLMupRZqudIyJiXltcuufblKIqIWoBU0mTLVsTRcel3y6NyqieU49/nvHu6t0LJkrGkyNTqdk7LbNVl7OguLpL7i9NSa5dct8t2bZNTpksnINbJenLtvPi9Mc7pmO8VpRbnjkZ68Wdop77OYxRZCyhrny9jWGAxBQAwEA8gCGluV6eOuoBUiyy6ZusuL2b7PN57WRNJROp1qSyWUCuxZpTBGtsu/F9Hz6efl5Ops1lEbCI1Ezy5DFbzVwLmmqrILASg0AqaTLy003Ho+nLoazGKc35fz9VMC1AOC0snVjNtl1mizVZempLUui41SajVF625sokNZQ0dFEazXIakaw6zp1xkwNCch18Bn0eo3w6Od256UMwrOuCXsbyIxQxBRBQADgIxEsWaeerz86TSwsqxZ3IAG9iUSGOpFss4lAAx0kBywlvWxeOZJdEu0sZpM9ZJc0tOrSZrMM1hmsON5eemTJ2WVOydW2XJqrVqarjub511ys64Od8maaTWdltXWXWXJaW3NhbFlXSXGiNEmo0RoiyamklY5ZWOWVl7Bak13ITIVkqS75zy7zXY7M8181x395241c+mrn0o1Kyiaw2dm5AEAAohawQhiERJFh4prLbXEFjKhk5J1I9HeUiQxysdk4ahIIZfL1cXq4ufV8j0mewq/KtrJLniFQJSWitiUrklymZaJaZa1riEVrGILGEPS2yzWbtS+y25uttLUtS0sSaWl5cX5XVfJYtg8pUEiRGyFisaa7nTZYjljlYtwSx1Iw5roY6dfl0GaNZw9OfK7cud1x4/n17+8Tzvdy602wuapdGufTTDbjSIAVmtd8tUdCNEIpKGsWpBSzFrnXVaxapTOtObRN1S1noXORNQcMkOHTGSX0HO9nnu6NGdaTO15zefP9ccmyrUjKpZFq2yQK5ca55aVrWvKu2sgQiGgjJltTSaTssqZYTSQ1cA0kEJpAkpG1KpJJHUyVk7JppNlzoq2FRII6ZIszdeNb89Ohz67c6mqZr1zqmadM+pwO/m8D010bm06fPoitqLPd1yvTm6nDqilnUQsuOqB6/wA6bTBSKq4ut8yvQ3nRZRZmtwC1K4rIrC2nj0msh5MZIdSBXJ0pfRcd3NX4aGryebJsWmzl6nJ1nm7586zn1nK4jSURCV2ziZNLJbBq0UitgioAZIEY5XZIlUiRNbEaCxQQoEy1NR5rR1KpRJLc3VLrm9mNbM3ZnrrllNACZjcQuKdSkp1mizm9eXguubSBdVWdcXHT0nTl6LXCRU1y459KaiKy0qi0+h4lmNMeTWRzV+da39WmGJInE6ujzldU20VQnmZ2kThyuhGMZIctMvoM66WV2bfLfJszbWk1KamoMBVmTHZkMus5LMmplrNZQlNUlYgVWEyBQNBSnAAxoK0ZKpRIdNZxYW1fLdJoW+NGbqzq9rRi3rol0TTUAQIrCFcgkz6xnspsz6mffPHvNep5NYsmrUYc6lbfvnsvJrKUKhNQgqUVE095Ju5pDhjiJ4jXX6Dzy5QI4vfPW46KViEfNunRkpWMBkkCWaVhm85rk6a9I6GHYxdWbKjNYE22spZBa5QEKedK5QUEEqKkjbXEKREisZCgVgkpp2NZyySSzknU4sLVcENWAlYBYKICCyKCFgRQQsjMws5nXGPUpsr1mnULQ8+sZEkLaZbKz3LRkyyLAtrBIFSzTtncznZFkOVwq8Tvf0HjHKURyOuepys5pWEB8t77lE1YwhjgoGuCXNNQiNsjWdmTtTPUl3Yzbk2nNSSNs1USV2hKV2qAkrDIHY2gAGAkapGqscpSRygAAUsilRBcixRjEkWXY1Qh2LJUXMLnNWe5y7zk3nNZXqJqQwGNeSREgsCJNJIhU5WiaVJmCi2F7OqTebctEWyxTyGte55yUpIrrm9Mb8W3NKBHyzrtyzp5AUQwoBccuWahLCkKI0hlxuk6Fm/LoRty1mrMuseRa816qJSK1jhNOnkwHQhnTEiGGhDBSUFYMu6GVKodA2QVjlKEVkdKoz2UVn0y3OfUz1n0jY0ZMsqRKJjAa5azQEicsKghJZbKIkajCqNKRDWwsZsWyLk0rZAnMa9fzzOUFHP23SWZpQonynp0dSzWADtBkRFRizqsiqpCVCkJSgVEgSJFy6mdUumTTWiLk0RaW5li2EkmSSUrRkwtYiSAqJUi1YizI2xKyta6ruaysqqrUpqiyogpqCNZMyGTGSJDJszakTGkkx24bIF+bZLas4NREYiTogpCiFIQywkkhkxqhDl9ZyzbAIxamssxosYL8n6bZKVgArURiJEzrkazrfErIwKIKQUARAKIYWErAAHQA0kMY0atGMKcFNAauwCRoWMB0U4lDppK1w7JEolZJWklmyySzRxKpDJs2NSKzk1w7rzUvqunHZlpl1Z1eWZr0EhCJ0QqBQkVqGSGSAYERlsnqOc05oRMemlm7OgID5N16unmgWJYiiK1mYzTWS3nLyMa6B07jatwWCIVrEogoCNCVoU5QAuRWjUGADoGMBohkhhTGy0YxrIaNmSunTSRIZJZw7JEkmMkkiRJYycu6zLk3jDvOLHanKFne1y3yXy6pdktsSoK5qLNlEAqQCABkiQxDESNMno+c05qWNmXUvktxoqVB8j6dXk1BVGWJErWqXMlV1zVyS8nluC3WTq2zWms2JqsdhQogCtAYBDBCgaMAJKUwGADRgSQHaxssYIyStGy7ZULNGSRklkkiRJGVzWCXmTeUy1n26Fx6XXDlazzc9cmOlVmm57zFxdGqa1xdDoICi2mIQAIBwx1IYCGXJuzO1ldjRZBKNLpbcFa0D5H06uBoFECNsSEtK1WUHPmufNYMaozSrCdSsdQyRaaIusvs1JorRqSJWAwAIKY2SVjpjCmAwBGjWVhKxssKYwJI7JDtlI6JEtOblayRizvNLnWi2Gs6dTXrE9SUOr5nob5cudKSuXWdW40SWFqaY0zVxMREiWDgoFCHQSGNqUFCCWJtjfl0MJoEaptsLMVgB8i6dCVyoaQuokRSVW1LSc+a5s1lzqjNphKxpZUqlY6kklUVRXKiUTLCxLCyrEsssqxLSZOydTJDskEOwAYgIpFYLGILWVFWbWtctZCWFlaxslZbZdqXWT1l6jhjtaFgMtkjrJV505m5JRaXliXRpmrVaIQiUOkIBgSJNMJlw7SxmtN+WzM05sodkapJpZNtHKHyHp1CWalbMLUsJUkVhZTNYVwrkzaVqzaZapYSCtJU6nViOkjC1hBY1aEqiIlQgEIcIAABgA6Yxkh3LqROpXM6lYxIwpgSGFhQNBJ2tmNNNNdFns3PQkqTACzi40ySJzVxYMREhEx0Q7WgPOnqNQUFMklqb5ndlqktleaVCyupk8pK5UfIenVhKKIgIqoSoqrLLmM60LTLTLTFctcrUKEhK0lQrSQ6LJQ1dgIYwsFBw0dCsBoWiEMKIYUDR2ADpqXIEFCMLWkgpIDsssuS9Nla2daeqkSZUyVnGtpoktIDiy6nEhkYRKnNCFrGys1qgFBpKySa46EztyuSUSBqCQqZKSUoC/Id9mOV0oAEoIiVy11StMtRWla1lbVUV205OIrVFUtOUKAGCsaMdOgBjGA0B0BTAEFaAwogoSQgtaNEAUwZnbbZMuudCabNFXJck2bLZppTszKM5SImWFjTK4dWRZmzUFpEeQLQHAACEKpJKSyzenRzNMTiUNWsbmCtJzTHAfH99gkskeTpKhKARIEFhEYhbAgV1XEFiQI1CWEsFriuIFZGWKxiMIQKkFAsLSRgAUwgsYWOUp2McSskOpWTSyywssusuL7LEtqySyppZU4sklZMlU4uTTcixhkixZEojpWGUlnLLRkRAIBDgogAQU0kl50mN2ZozqaOVjqNkICybaMD5FrsAIYDURqAIgRlgREqEEIiK2BAiQWIkSoQljEBCIkQhCCVIlKILAdNAlLKmTJJKyVTJpKycTJ2SSaTJEqmSRkklUiSTJEyZOS2rBiJEyUFRSNtQRKJyy1WIiIAyQ6AoECJJLJNbPRk3pbjU0YwWFRklUokEB8l16GMAASpEAAsWUqEpLESqEFgACVAIiiUVCEEFEJEMVoMchQoMYDGzKmOHa0BoJILWjSVMkSiVkiSSJE6lEiQ0kSR1IkMmTicFRKtIlcImSWSsREAEIBgAIIxkjYz05Nhdgxq0CKRVk7ZSAHya+hjBRHmrUBACoEiApRUREIAAQCAYACiIAGIFEQUAIEagwAY0BgOmNGSRkkksrGMZIaMCQyQyRIlTHMyWRZFltkk5UV2VWVaQIwqlEibQAhCBBEDQMByKyRZW1jpSbMrGpZjoAjEaZJZDgPk17hIFcA6EQArEiBZRZAQqFREERUsIQAAUKQAFiVACCkO5FaNWhTGOBGrCxjABjQJA02WMZKmgMZICRIkSqcTS2WwuidOAqqiyiyqoyK0yKkSakAiDICiAK1YTIpTSyt7HSk15TalI5UAWQqUTGOEvye9wY1YIwUQGqQAaWy6c20hZVUCJUqSKoQUAFrzCgYgQBRBQQDZasQwHRDGhQMYiSjIMBgMYySSHUiQEycTLSwtLc2xLJXqRKjPZm1KSAhCEskm00EQmoowRtAwQQGSLLNydGZ15TSYroCFQy86kMYHyV6GSAag0FaAK2RQcl8a5rQSRVWRSsgsCJEjSEJUiGKkojEgooyhqIwUAAGNGO0GjQGADGOxjlZIkk4lUyZOLCwmWRZLOpxKmhVKU1lsz1TYpUIiJZVKSUooKooIxNA0cjoAZbW5jopqysWUNkAiooTpw8g+T31A0aCtBWojGiGBIuzNa64tGAhVEhESNRIESIkVqIwqVgqhIUgABgAwABjGjGMayAY0kFspJEiROJ1KLCcSqZOJkiQwRhUNSmzPWcoKiNFRhQASJA0hIkFEGgbLG0I0ZbZtZ6Ca5LVlKQAhSCWQ6atPk+fWJIEYIKwGjGIY4sk1LqLomTJAMiAiIliiqIhEQRCVKkEQgAYhgMBgMYxkgJU4CQErJStJE1ZIZNZRNCmkgpoWKiIaJKapsoqjNqI0UoUJGrJA1ETKUUQUGMaCMkWWbWd9mzMsidrgZGkFyNPJkqE+T59jlaA7GMEBgMYEiRdGirsrSyJkiQDGCkpSkLEFqkKICICAVEIYAMYwCmA4dSgGAwGBIBjGMYxjQsKEKLEipWIildVVQUlSpBpZIiCtJiaiIQAyKEkY2mgkiyzYzvs1xcShoAiaQEklmuU1Pk+fY0lAMB3LVgjGAEhlkWWWxZLYWE4kTGStlKEqUyxgqSSkFJGJREAwGADBWiGMAGAArBEMBiAdgAIUBYWArCxoqEEVQqpKSidKhICzpCAYwaiREMAAYxo0YyytjO+51ZXrNlqsnrMYFdrRkpRPk+fayUgNWgSsStGjGAx04mkiyWRMmkomsyaSVw1khUoCQxiGMAAYAAwVoAADoAQDEACQEIAQClSBCmhY6aSuVbJBEKyNVlJVnVSwUEoLIBWCQVKgAYhstRZI0ZbZq1jdGtnRlNWBIiICSsaCfKMe5kpGAxgMLmQx0QDpwwJK2ZjJxImrSUSGSVsyaZIYDGAEghjoHAhawEAwuQBCAQgpAIAqMA7ECFMEnqTR2SskjBGKoLWUlWdVLFUIQZrErEkRKgVDAY0aNWjJ1r1jbJsZvi2URqwEBJSCmfKMesGSgV2McjBJUxqDQAB0I4cpZIkMlDqUMdMlKxoxqx3IOGBJRAYSuwAYCUFYxWkKxQyNgIQCHQKmMGWTuZ2WVMlcyGjAjUYrtqKpqrKKoBClLQBZsRKoQ6AgqQxjkdTudWsbY1miZtGShgoAxElD5Pj2SRgNXIwJWCSAkrBAFBACMBjGOQqUFSAkpDsdPNYUMyJKgpwBDGgMVFhKCRitISOkqEhKIaFhDCgZJJ2TssstssSSOxjlKRAgUrVlXdRzUCIQNCgs2IlUIADWXKySg7Gk006xsjaXs2E4kAwJSiCskv/xAAmEAABBAICAgMBAQEBAQAAAAABAgMEBQARBhIQExQVIDAWB0BQ/9oACAEBAAECAP6DB+xgwYAB41/8MHBgOA+B5Hk/+LX9dDxoHyR/QAD+A/GtfgYPOvO82Vb3vf8A7B5GAjyP46/Otf8AgAGDwM14151/bWD8DxrX6AH53ve9/nedt7343m973vxv9jB5HgEHewR+h+tZrNZr+mtYPIwfzH9R+Bmv4DB42Tsneb873vt27+z2+73/ACflfJ+V8v5fy/liX8sSxKEkSA8HQ4FhWx+B+Bg8gjyPA/8AKB+da/kcHnX7H6A/iPHYq7dt73vfYrLpfVKVLMoyS+XSvv23vt27du3bt27hftDofTJTMTNTNTLTJDwcCtgg4CDgwEEYP/LrX5A/mfGsH8dfgfzBKid73vZWp1UlUoyS7v8AAQIya8VYqBTClFKKX6X6X6T6Q0hpDSmoVWKglnW97Cw8mSiY3NTLQ+HAofkYMGDBgweNazWta151/HX/AIwP46/lvZUSTsqU6qQt8r8aRGRWIqEVKYCI4QGwyGBGEURPh/C+F8L4Xw/ifF+P6Cz06rZMJVSuiVQrpVwi3tLiX25TcxEpDyVg+ARgKSMH71+da/8Ao7J2SVreckKXgDUVqpbq24wQlhEJurbpG6JFG3RppU1CasVorvr/AIHwPgfA+vNcaw1RqF06qZVKulXULrFQDE9BaXFcqnqF2jchHEvNyG5bctDyVYCMBBB/+WP1oAfz2SSVLdcfJShmExVNw0tNw2apmkapWqpuAiGISYIgphiKmIIaYYhfC+D8H4Ig/BVBMIwzEMUxviqiGIYaoTlc5UuUrlQ5XKhlhTLlW/x1+nU2h5qSzLbkJWCMGAj/ANI/8wGsHnX8CSVLdeUpDUetYhIZZgR6ZioZr24jcJENENuGiGmGIYjpYDYR11nb2h4PB32BW8GdfV6DFMQw1Q1RFRVRFRlxVwXax6pdrTFKHoMrjsqmJakMy2n0rBSUkf8AmGAAfyOJ/II/A8DwP5EqK3HnkNxa1iMzEj1casZgtxW4iIqIzUIQ0tAF9Vgu1XcrujcrtTPMr29+297Cu/sTJE5Nmi3Tbpt02qZ6JIV1LJiGI5FVGXGXGdgvVr1cuOWpFXO408yzIYltOpUkg+ANfrX8h/4w6HErCwoEEEEfxOKLi33YkGPDYixKyPCYiNRWo7cZqIhlS3LFds7brsDMXZLu18gPIzyY8nPJDfm7Nx9p9n9mLQW4uU3qeQp5Mnk6eTo5Ki+btG5KVpdbnN2bdmmWFltcVyIthcZ2M7Dfr3IamZMCx4ypEeUxIbUgjwP4a1/Ef+NyCuKWdhwOhwKCwQQcB8HDisWZDtfAYjxIMeLHjMRmY7MZqKVOWj9hInyeQv8AJV8iduHJG8AGa/sPyFNy2rprkjXJWbxqah5mciyblFK47kVcdyO5GehOxVMzqyyoI8iLIQsHAR/LX7H9SB+ZXHXK1ytcrlwVQixoOJdCwoKCt7OEqx1UKLHjxYrDMZiOwzHajLdftZ1zL5ZIvFvb/AAR1Geshcg2K7c333/3/wB8L0Xguhbi0FimUlwDWaweRgLM9nkLHIGLFmS1YNyC2uKtlyM7GeiraWzd8cGRJCCMGD/xJweda1+x+WLzo/xt/iMnjL9U5WO1jlcuEYpQFpdDncKOKx0QI0VhhmOxHZYZZZsrmx5bMuifIDjzlub1d+u8NqbD5DdYONf5X/Mf5r/Omg+g+i+jNOaswyO/sCw6ia3bN3qOQo5EzcNverr4HiPPj8hjXLEtqYUOR3GHGH462im7oekdxJGAf+IYP/Cia1Pi8gjcqY5Iia/SSOKSeKSqZyucrnK9cFcVSGVEKyM3DajNR2ozEZmXLveavyvAQ++7fO3rsrokNx2a5moZqmYwXoxTW/U/VisFd8D4AgiD8MRvUWlRTUmhc4sviK+Hr4e5xh+DtmSzds8lZ5IxK9eDxGkxeQ19uy+604y8y8w4zq/pYpbKSMGDNfwH7GAfzH5S6l9EhEtM1udFt2OTscoZuFwn+MyeJSeOu1j9cYi0LFaiK3GREaYRccwmTd5JnPchfsAlCGaZji7PGWqZuGAM2VGR8n5Hv93t93u9/wAj5Py/mfO+w+yFkiWlQ8a6+lGPRX+OyOIv8YeqVJYnMcpi8iZJCcGQrar5ApLzTzLrK0FHJ65opwYPG9fs/oYMH8icGD8jAQrul4Pokty2prFhG5DG5Qxf97GitmHkrTX5HyKA/dXqiclX0mySiNXRuMRuPNRgkDYWDnr9AYA8A9/d7vf8j5AkfI9vft26mKawV3xQkSBYpt2ZJGdTGfgSeNSeNv0yMh8jh8nZIwZXXMG0dQ826gptYjOJwYPGv4EfkYMH8j4GD9jyMBCkupfRJEpuYJz0191zFAZXvMvWE5Zm3smRHjw+ORadDYGbwJAHglTxkmUueuyVbquDcG3+0VNMwSzYi0TatXIuGrP7JNgie3KEkSUuYQ5AEAH7FFuleFL1bO4pM429HjuQeWwLIY2qtu3EvIUh1LqE+BgO9/2GJ/oP0MH5GA4CCFBft9pWcUCmnlPP2tm+iPCgcajxB+ANAYXlS3JhnPWDk95zbbHr2lvpW1cuuZV8ogoKPSuIlG0zUWBsI075LE1qa3MTORKSrFo+rDQsYs4DJMCdxGfQFuv5HW2aDX2BU4lYdIHgfxP8Bif6D9j+YPg+NajM29s05GqWI/6GLeVLekun2PLemuFbrYkRlR6+ubq5sNqNJX6Xa9UExiwmI1XW4DBaLRbivPXAkmXiVtSW7Vi2j2CJzcoeH4SYybKPIzU2jn8VXGo+WpVXS1m1fAGDzr8HyfwPIAwfyOHB+x/XfnVjOjNVNP515cdcklx5HzBMlWq1BRLEeupU1TFBHoxRDjyeMjjY40rjC+KK4aOFL4ieCNcHvaA8Ff4c/wAbXVqhKimP0BYYcSZLbseTEdDCJbUjw7BS/GnjBkmDacTYdgy4b/JpgAwfxPg4R4A8ADAP4nDg/Ywf134axZrYA8j8PSVLea+e7NfkIaMZilg/8+h/80Z40ZX+wZ5eu2FtInSX4DsptqOp75PyrMptBdTrGFyhrn7X/Q0c3+2NSvg8vgEziwgeqTBKMRKhXTV2EdmpiVY/GRkOw0nFMyYVPYuJ/wDCPIxPjXnWvJw4P2M3+R/K9foK0DwB5kPsx5FpJQuQIlPxSBwARZXOJnP5PJXJ4dBqI9pZ/dRbiVcN2K+RTb5yWp9TzE16W6PjssWFRv3CU3PbtonLIn/QmuUqgSuE2PFpNcppuO04y9FtQnTUoHH4zciNISZtd3ss3vfbtvt37dt7/gMT/RWD/wAYweRnxyQoAAeX15KnMtyDRcGEC0/6DYclelLOkgONOt2fGbCZLXM+wctCVYXe5c6EBIQUQ7Bb9nXlASkYMCkLZlwb+v54izn8GXVSmEILkGTHlFoFt7DimYM9J5FW1bJf9/v+R8kSA+HfYHO/cL7d+3YK3gwfzOKxObwnyP0PAP4B8Aw1MOaweI7G5xnOtt0dI1Av+dor5UfcZBlS65iskMhQYhJcjmA7AUyFFwM+lMI1acBbmKUiFGDj/wAkrLHwlwjHTFEEREstmtuYHMnqC244+0wAYsjFNpWhRx1ECa0pTKYfwDXmuNea8wTBMQxvT0wr9ofEgSESE4MH8zisTm977YP2P5EtJjyMGDI0ZyQTLEtNBV21jcXhW84xPKGY7Dy55RGo33pdqixMpqHPbWhLaWlIEdu1cty20n0NsmKG2JkV6W6mrk0CUtSVY/TqjGUmYl1C4z1Rye84xIjANmK540lasWK6XyNqtPo+qPHFcWVxVfFV8XXxxdAunVXmCa5VYqsVXGvMIN4P5nFFJJKioqwfy3+BhK1NPMrjPDI0WRJ3jiJjH/O4nL5bsdpl2HXUC6Zc2wkRqM3D89TSG1ANhpURMVqH9e3UCo+k+kNWIIhGL8f1NRIjMGe7OXcJ5PH5DeyW8afTMkU/VKkFLtFdToD8XUD8jCFmfZtyUShLTMRPbtU3SL5PIUciHIU8g+4+UUGvNEvjFhTOpwfveb2SshXYrKyvB+d/kfglxzBiRGfr0Pv78Msra4zP57VQmzxd28sr/wBrEdEiVKQ2zGj1EbhrH/PUcIFJo2x5L/r0cu/2I5iOXDlpvTyL7II+h/x7/FXoppV2K5cWI7xaXVIhrT7vlup9mR18bteUNvxoTfkYPFjjLpxK0rDgcDvuD4fS+JAkCQJIkiV8oy3H3Dg/W9kklSlrX3LhWVdsBB/YwZsHw86hOISBAhybKPLGDI8ZbxxpPstbmTIUtmMH+7eVXGmOEe1znMrm/wB0mZImuTErjFSmlsZW37/Ml2JWR728bPzmLx+3puT/AOo2eIPVar1PLb6wfRpTqI+mkVrXKVNIGEeGwnHlSXDiVAjBgweCdghXYK3279+5Uo7Hje99ioq7lwr7qPYnebwfxGD8PvNIUUJQmBFnzMTkebCYekZEhuSn1nJ9QYYjoh1VKipseZyQ0xIKnfYIzdMzxNjhzfDUcPHEDxlWFlMBxhNWqsVGZgmM/Ejttp7oWzLicstOQ1UaTxiTGcgP1LJdUw1xmlsH8PjQRj0gyHUELDahg/Q/hvCcB2ST2KisrKysrKt73vZzY/G95vAQcGOuNpJQEIixpsrEhIqYFpZMWEZiXO8a9YYepIPGoka2sX5JLDcaki8dYp0NrtneVu81c5SvlZ5Eq9Yn/bi2auk8iav/AL9VqJiFuVDkNTrVS/xtxHsamVXIYtjyHjLqBYR6esgzrHsAEhsNOLkTCrbTjiCCGVD9D+Oydg9isrLhcLhWVk7zfgkkrwHYO83sflSgCUhlCUvuKIwYkSVxovSVKZlNWDbgwCLCZiOXVdItaByki8dENdhNshKmttxcSC4ZiX1oWtpycsthmLUIadx/C63IjWTqmmY01Fs7UTuPfE4zAQp+tYry/nXQxS12Tdk+pRUv2B1p5aVAFpY8nwj+HYkkq7FZWVlZUTv8lRWt52Y5NJSc3ve/G9g7J0A2lABWcTiBVxzBm2SlYMGIyO9BgSL9Toxp1idN5K9yFxwtsICS4tpyu+uLSmVs+vNnCz60rZej2q5yXW4pgswilEZmMcYsFMxZwsVLIzeyt+U4n1BtpbzChvaVsuqQoNLQrwfCPxvZPYqKlLKysrKid/jZUpxT701c04iMiGSDsHe972CDtakgYAwlltxZwZtvOK1l3cYPAxOVNQZU6w9jbqJLNq7bOh/j5q02hvmZ4deV7V509QY9Hp+EzANb9YKsVQqhVpr0RPWrJrTSJrLEWPCbAWFElRW5JVKK/A8DEOOtKQWvS21i0kMrHk4k+CSSoqK1LLilE7Jzeb32K1vuzlzCG4rcRMYAYog7B3ve8BBJQkYhCEw2ZchR2MSKCjt717wPDbdfS2V4tzKyhWbC02MThlszDIUwaddM3FI+eq1FwizRMhlK4qgXVh1U83K+QucoXy1fLDfqfnNtsonCX8syhJU/vZOijB4HlBdaI1iSQ4hBZXhJKT2JKysrKysrKic3m+xUXFyXZ65emorcNMcFKRHShDCik7B3vYVvt2GDG0ZWQb8DFHE5QUl5dg7GDI0ZtmwsVLgwYlPZcjLinEOKcUvaFhzfaOHXhME35pkKS5ARUGiFH9CKFujFMKkV4jpX80zjYPPw1LGNlJ/SV+tTesBwYhTqCCMQVJcCCy4okhXcrKysrK+2972VdlLckOTlyy21EaiJYBCBGQ23GTCYiQ+MKKSFdu2977dgUpbQMaRUibJw4MoaW+us2CMrIDsx57dPxybcy5e99t7wYCDvsh3t+B42SnBjZfHkHfbB4SuQM2ClYWD+AUOqYI8oJxxJHlxKcSSoq7lwrK+xO99irsXFyHJ65RabiNQ0tBQaSwAllTMGqicTicWYijFKSQQfG8BGNpbHZArcflIw4c49S392M3gNPVzJ76osWBU3HIe3bf4GDxvx683ve973gze5PjWv0nPbokYMGApUFfhCkuOMeBiUKBSU4lRxxIIWVlZV27dtlRWXFyHZ6pQaaiNxA0nAwmO2wiv+tgcXg8Q5HXdfwcB7BfbsFdgphKMGJxGe0Pp8UNPfXe0kHIDEyyWqnpZU+ZN34HkeDgwYPAycjNYkGF+EICNrQARoICegHjQBJwYCDgOApVh8svKZUgZBXPj4QR4cADo7b8Ekla33Z65QbbitwwhADCGUtNxo0CFxaJxSPC3nLsB/Hq+P8b4pjFj1dGkIGANJwYgZUVl/b72kg4zkdNXQXHI99u283seEhaCR4TjQmrUFLThCXc2Clx50AYyc1rsFFe94DtxBwYMB8jwFBWvCVNvSIqC894UMHjRxzCorLq5Ds9Uv1txG4gQkCOhpLaI8Gnh8LhcXaZ8nBnLf0HhIEgSRKEkSQ+kgJCE68NrGS7Vac23gGRkQq25u9HN7Cuyc32wYMK+wIyvQ86ZKn+/t7du2yQRgyGThwHYPbe/IkEfgeB+Ad+Y016GcPkgA4rHxJC33Z65YZZhoipSlIZQyhgsQeLw+Ew6JJOAfrln6+KYfwzB+B8H4aY7SQkBA818WUEkrW4HGj7WWoUt+Zpxk+OoR00Gw2EKd9mw57O9ae3bt27d+3bZKVd+0Nbit72CD43vYzWsHgZryMACNHzGfWh5r8LxZewmxjNRERUoS2lhtlEZiFC4nC4bOgE+B/Hlv61mteXCwkBCAnr0iQUQLiH1LbrCUJylphKn1yUpKclZsKLofDwkMqW+FKIzp6yx09Zb6awYMCOpxvOyVRXJ8dbBTvsP0MTifwPAASEgfoYhaH5MfyrHMJeS8Etojtx0xYdVB4bC4kxG8XOHD/Pln9W22I/qabWCIMKJAXFmIeQE9XE1kSbaQQ+mZF1isJOaCA0GlqW2YzmAY2Ey7SV8n5HvDozqGvV6PR6vV0CZLKVrkB5TyJLbwc777BVWZTWDAAlODB4BBHkYfHbu1KUjRCgonFB7KoQuPwuFQuOpGj+Lj+vLP2fyrITKENI0vGkVDUZi4mTpfgYYTjOQ5jD7qJTBJwDQzacThUTk4Rg2JTzaJKEwEREtLQUFtTHxjC+OWSz6PRcxBGCUOe5OLQXxKS+Hg6w+qUMGb7BXYK7AghW99tka6oCAWVIWhSdLxxFQY8x+9VyX/AEw5OOUI5Wi3bduP68r/AF06dOnXSG2W1htC8VlaxWR7KVPkdGa/6+u4ipqTFITjL4sXnyOhTjbfr15TljkUBIYZRNcQcSFEqSvZwjrCT6/WGJkbp0B12S529G/al4O1qQ4lQT09fq9YQEBsI6BARrr6ihttpiLVfSyuMscPFaMKaSE05mvDiJoUgYBEux/PleH8hYUVhWbrW46SCF+KCCpyXLYr244Zo6q0ekxXEyWlI8BSVFSiEIJVvxoZYiM0XSqrRKUnCoKI1rxrVckNBtLUwM8KPBDwQ8EPBTwk8PPFl8bd43Hr110VuXF9AQnEnr06BASE9QkNtQWqVjj/APmWuNM1fVkueHAMcb4DW8mh9+5c9neSrRZVHkoj2VbyMH+HKv4HB4OQUN40k4RAjRGLRaUGUlFZCdU81OcccZormTGHR5nNgdvwlshIlY0emqoEa6hJTr816NAJx1MHB+t7SeCeOX17DhbMUwDWGp+m+k+i+il1ya1MVI3vzvTeL8nKqtqIFxDVhVsq3Vsdw+mS8oxu6CP4cr/evGgI7RjuNrWDQQVqfyKw9BaXDLaLiyWayFd2Sw0yUO4sjELAKENkY2FBGWmNIwYz4PhCevRxr0KRoZXDqMSCiD/EZwbxaN1i/wCNj5H7ThBzS8jR+ANDEZyOITmlmGnw8qZKbnRXAn+HK8P5VS/TJpV0wpRFYbcBKhHjCMVfNTNbcjmA6ty1ZTCfuUSt9ZD7jlfBTSzoKMSpXkDWS1MubSruMHg4MSve810rUdRgDZhfgflOcI8PprM1+xlh5H8jks8Wh1aE4jORRPDSbdxlPhRuBnFowP8ADlWD8KKXhYOSGpS5sEoD2NjK9tWLzTrUhEVKFLdiG1uFLaxvJbyihFfXO3Uh4AoCThTveWZinwrBgPcr7b2DsApqkjNetlEP+IzhHhQrlfwGWHlP8X3EqcMSHTmEU5KTYMpCckrwY85EF46M4DCT/HlZe5LJ5yeZ7HEvwcqkOZKLQGRU486MXIektjv7LCxWoY3jLjy0pqKue07HUhsFt5vEqwpy0yLg8KHjYzr6ykZsZurcSsZ0jiL/ABOcOze2W/42H7H4lKXLo4bzQEJENScGcmYbx9xgYDKXt91tFXDweNPzZHLZXPDyT62xoWeERqBKNj9UqFZYEY2FHGXg8tK8RhyysCfCSlst5xiXAj2Ue1qmQ7IWppAjuMJKstUxAAkOJ6dOgaLYRojqE5VeBiVRTEL8tEl+9TcIc/HDvwr+Ayx/lJcgSuK06ESUNBLLOJxOcsYbyxXEBx+Qxk+WZHCK+VZv8yd539kKBjgkfiMeFvOVYfI/SRRpyccjB1Cm0OFC1EtmxtcOJPZCobEzENuVDGQpz7rxUywysbcWEKi2yYh0hDoACdAdepAGtFNQ2lksJZheJjDcaSqDFqZQPnh/l1Ln8bHwPwcHl1FHEo04oNpRjyGzl2w3kw1jJbOKwlwO09ZTQuONNb2fzyvF/nWtAJFOEZKJxgsn1MvPB5Ry0f8ABybZ1DwyK/YGultPyG7Bn4jpoJk+smVyh0Q0pNmhhHrbS4OusGa8a11KKzBnTUbHrlGWM1QgJQYKvPD/ADKacwfoYMsPOvCsH4qRS+XQlUuzZ5NCurDHkFNKwc9CicJwZRva14H45Xh/IV2JCimtxOOk4zjaFBYeL2d7A4t2fbtponAprHsiD3M3DM1bU0Vy5EuYlmteqZMD33MqE8HQsnxpI1rWtbysAAwGOA7IWllMbtQPNp88SxGHLX+Vhg8D9HDlVlNnYrksKqEU8ZnrZIlNuIxpFo5hPiKmPItLCDzCLyViT+OVYf4gQMczosQy22TLDgWmS5KVNnSpcFqa8h9AAwLE1xLb0Gys3qrFV7CkRJUKYt5V40xH+OqO0yI3xfjCIIXwDD+KYvxvRWshkMuR2UrcZkIMhMVpDtTbCYHArioAIuCPGv1P/RLli7fr5RJv4CKVoJw4x4R4WqcjeRBIdP4ZRw1j/pM4IjpbVAvB55VhwYT+Gw6gNwsdantLLaqfGRNx3FFbU8KKmy/HiqbiYss5JHqW2gQ0Lahqi3aJgcyGZuXeRc6uhnGkFovreLwc7oUUdOkBrp09fr7qlMIU25DTCC2kRqIccooJojQyKuRB+D8b1E+35fz/ALSVPNgJHUwBRp4u1xxqobRONWanyc0rEkYtU9vqBKWcPlhN1LgRopxCRkcVPnlWKwftIZjxhCNxHexlMfCZeOYpSzZEYtyFSvyncqFu4wJUSPKblPLbWt1klMGKytqa02WLZiKx6XSwJ1m7N97b/wBgb2uvC02yWusBvoElOLKcbehVqqpyJ6GciugcMweLtxnxve973ud4GbI1rzOFWmrw+F4vD4WuM9MWopL7hw+YyYzHPbakhMjxHTHb8cqxWD9oylQylOS5EtFUlpzu+LVPzQ/YT7mBRJdjSLWBx6vxktqfdOSQQ8l0toiVEaodqUNKLhtm4xUpaQm6LyYllLvkcolXFO2lpEKRH9EWEuEppwdXMYTXMFTmRLWTCi1iYLQ4bmxl1jIP8LHyPB/G5hgmvB8LJCCcsl0i7AnHFEnylIHBGOTyTkZOJTWM+eVYT+NeEDisiXFQZhCoqYmIxeWCZyIhsccMRxhkv2NpxhEHGFV5sajUQP40iugy7KC6iTDlqaccuX2MKFHd841K+Y4tUZcSiQ1nrmJcyO+UPsvNFD2VLNquEuSZDFOTgwnhuFSVXCkq8D9WH8Bky/sZrU2NEE9DpOfIdkWEijU8tRUfxFRemyVQZpIyMipbHnlOK/JIGklp1Fk3NlvTHmT8lhZddclMoFzkZMV2XYLjPigkUqCiMqK9MqkVysootq+EIbuRDkh2Q1ZhpZXtB5Gr1xotlJNx8rjy0rakynLhUZDJ6vNuRVMwV27NaptIbYaCpLzNjQLaW2w4+0M7Bz8z8A/MmXbWsZ0ZfiktlJdgB+JKUpD771cVKUST+GkUTH/SJ7DEZPiKhlseeU4r+DYYYTCiR5keQKt4BvEFSbZp8XQiMv41NaE6JWroVWIQ58i9XIbcyhfnsIkB+7QyqnVIN6606xjSRC5e0YqGVNFj08aQcTKccXJYZjlxxc9cmW5WwEuKk2kp56plKTYh8t2IsEzq8ybhuYtalsr/ABPwDWta1yJC1RksZcWfurZqjkzHbOpxS1qClFRPllL73EIzrmR0YlMBrB55Riv0DiSCDUu2BD8DI8hh1Pi4bsEWKOHNS2qtibJs1g0BvGm8aF0HaxzErafniNWRY/10GFNbucbTHbMBL9s6mSBbsJgJYoirB4CIjbuBbyNuhK2nrF2JIupVaY7t7IspUXJjXE4ziX0sn2bgyPxPzf4GcqkpxkIE/JNdxSYS4q+Ww5DW64t355sEueY6LJnl9jx2MgeIiKlH45T+iQMGHI5Sp9TSYzjICgrLJMppgRJMlyGX5MyYE8Ods0NZUJfkqx7ApsotYhhz4CFuJduy0qoTbSVqu1i1aluKisVtR/m3YoxEeU6iUh5pqQ0uLErpQejPOgSXEVos7VyXHYrWuP8AHaoyVznZSSwKdz8Ts3vfifKlKZQ3jyw7b2lRaQJ6zzOZEZkLeMggOBLQTpAGcTY/6GMip8RkR8VPXdr5O5y+5vDzc8sNyVCt8jO0VQEeSC8iuEN1aCXg4iKi7gyFRUopWKubA4UtvGhMIUHc6UrshiMtiYiyXIrxfhhqpNwl7L5SIzDNKzUS3LGS3EnOMy3Hm4yYaFuIdkuoQG4SV119JZnm/qi4/wDYMTKyFbTKoqqbAs5Eyhw/if8AkZyOeVMZGFk7BVKc7cHxa7GXRs9xjqnlRx5YTZS6Cuel4wnABH/yCOGI4anirVByOHgX56FPUJxlaS4mVFr11xnR46w8VzEzCtMuGypT7FGzx+vjF6Yh7CgMlG467TBcRZUaWwJirgqVXOWTL2cicgWFU9yYrFXBktOll55UywZfSQ5HU+uRIZsfnt3El1S/ZQItXaihh00iRaSZeQ4Dhbxg8eR+J/5t5hONBkTHZDSs1VXU69bQwFOOLSXVoScGDGwyxzO+q4jQ8RU1yfA8A8nxRzfgjRBUcAiKWiKElTcNZkPRWWpbclEZD1BGoWY4a9SESsadAdUt4KS01GqXVQDBrYXypsi4JJXWSJsPlTVaK430SifU09KW9DxS310oeBaDTqpDS1piNokRTHYgVtc5xyPUQZ1m/KevBAq6/ErKGHvuPuzei+fufvxdi2+0tJvUJQ3Yy4aX3Dik0lPPkVMeY6yl1cnIyPLCBnBmr6TkNPiGIqM3vxyfFZve9+NLGmkMrbMd64jQXGzIRFaso8h9wRUoDTaGg16HGPjdUZMabjhhCMZkqdTjT5X3ulJL7kCUiVaxGaYV9ZNRFfg2TMauVIcScgoaVLx3CpURVdEg9FMMIEmTNk8lmWMSSq+lLmTORv1cZqIUwU5vt2mkHe7SWfDKSq/hu4S2IzN1IaAwYvDjhbR5YTdOzkUXhhHhhCc7eN75LhPjf4KQ2Q22yoirceZalRple9dIltpxot4wgNJTi0KbnspRNitMhIGLBaKo6ewVeq9wxpttq+lRpcCSm1csId9J5PIkNHuwltcvHJbTzsoyzIetZylotFwV2YhRZsT60U8ekkov2KtgtsBseRk3B4Gcmlpb6st16HHnVdhnF4F7Lp4MuRFD7hLCPKQBVMf9HnNNsJHhlMNO9/jkmHN+N+U43jUcNvrbWcfDaoZShC7KA22jGzDIAzWLFk2MWTmtaeaZb9Aza13S4xZQG6PL4xIiLzjFqnksu3unytS2zEXGesFpCGlredh2C6gViId3ZUZXjwGOAZGC1S0MgGtR+BkzBgyXIUo42hOXRk4rECqhz3ocSykpAxOS1sJ8xkqVwhmU/kJHiEIid78bzkWKP6HhGA938iugxpFlGZeiSE46qwZPivcQcW85YquJFj7ipptTAZ9BY9IcKy6o3eQxHZUKp7nLPHnIrCobAVWJpypKH8hLYlN2H28iUl518yGbJVy5Lce4qsuSCkuqLkdaFOBC1KqEb2PG5eAjOSzEAYnKsOKWooOcaiS0SHi7CQ+sBOAeWxdp5HKomxjCfEVDeb3ve93+KVvanvd5GLO/MZ7K+bYQY0iLICXoz7LeKWiU8spLYabS3m3EBeFpQde2SrxeZUM6IipdUwj4AhCH8N5nqiLLXkRfgkZMze9hbi+JZ75yy8qX8iK/GxOIlFNlZt8zaczeTMGPyX3U4VFNytwjH1RWA9KclSehMVuauMjy2nKBr/oUkBkeEhtPje977XuE73JkyrPNDwrwPKFNLVldOnwGHodkw/PM6ASsrc+Z84SBLblizdsYc4paZaQp1UdNd9WaqdRIYJdSwvtGUpYcClLUGFzJvV5UDCFAJULF8LjsPU86Mo1E4Wc6yNtKsPtDItpsMk3D8l2NV1E/x2mrTZ2FhgMRDC3HU5KyQ5x6Ohd1JYxnCWUyloT5YS+9wphTmQ0+IiGfG978buMWfErJy9eBhBH4acSoGvnzYKFoWXoM6ZFVj2HNhoMBkslltCsZm/KTJcX7i4y4X3vBSlv48dD7QaAOKHQsuJUmE0E9cWbVUJiJKefekoj/AAGolpHLFsqA3GRaS4K7BHNpMGM2uPKi333Avpc+Y6gArKFILi1OOuEx5DpdDGOKeaUtseQEDkI5HKo2xjCfEJKX83vxvdzivMxUxzwfJ/IxtYO4M5+GrPcDHmOsPNyGTkN8KS4HS4rFL+b8vumY3aomhxKmJKK1dcUdo6VL9qngv2pdcW6pxyC52SpbhXa4Vx1/CZ49D44rj441FpnYFxBqok2RFi1K0wrOufa97KjighTSmCg7aFmptxSgX1x0VSnFKDQr2Jjb4jYMAGMoynVz99IQPLSeQ3dXyGLZhz2BfftaYpz2Bc4uI/JGDyM0laF5GkASosKDPZaeQ7LrpMJaIsxL3t9hWsqS80tSZ6LJD4d+yb5ZT3iXW5MhtTTmKAS0C0htWLxTcIeHMGRaWFQMq+cZxnqsV2qrg3D1fHqr2dWsVan1RHr2vcrWkqU0XMivwvBxtycH1ODH0t5W4luRI2lLplKaAwDGRPl/80iWjwEVPhoaelrkQrlXJYPIUy/lCbJeW+JAftXWVjyPCvwMT5BbcGAxbWTVBGbYk1NfK4dO4sxXfWJpRxz/ADB4sviznGJHG3qhcEILzsJNZxiz9ylQ37alco/rhGpWTVN0rdGKNnigovpTRfQN1H1/wPgGuNd9d9f8P41lKgsW1bMt4LvLbjiMWdGvkRHhiccRCDA1pwtF1Abw5ChurnzQKxGPF3E4MAGDObyuLsUxGRx4hJtHomPw2yh6rxVlEnOJUiRYtzjNuHmXvI8HyMGD8FLbw8RpXzJlV1Ca2VEkelFOmD71SlWC7U2xufuhdG2W8qrPGxwwcMs62C7ILTjTyJTMoPGQiX7A77O5cL4fMhLqnPZ7XH+4ccWXowJWOTRKp9l6tYXlxAjVK4vwvro8U4QcdNShzFY4Y8OTYzLGAH3ePNsl0+ABgwZyGRyN+sjgDzDTzNfVl+viRS0+7lc4mQ8+zO+Wm3t57dkPwMV+R4HkpSUK1kOwEl+pQzxyvQmS/Lu37dc4yzIL/v8Af7y/8r5Rk/KVONnAny8iOpCx2RKbkPBmYHlLQ/3XgUtSXEP4VOYy6oPidKioK98wa5PK4PVKV2sFVrvcPB2Ok+CZio7a80tp2RBRV8YvI107wuW+V4jNADBl3O4bG5evGh5ZTz9E2FDq48MssYxIMgTKhxqUiUpS1yIHkeF/ofkZ1C0r0Mhy6aHpJuLRSioqUoqK+/fv27dt9lEpWmFKyG+pDiHS2thx6K0Qt3I74V0WhWEsWDlmjkyH5d9OuqtruXjIsWYfB62vexscllRWm1uhlptsglxcZghTa3VrKJNjVcjkzp73G4CjMMSTAcweLpFBx6Y7jQ8NBGf9LnI5OxyZF8b9d+L1d2rkNXZ/et3Ytm7VmaPI8LweBgwfpODwUDEvJFNyOFZgS0lW9kqJJPbe973vwUbizUKiSnC60iSu8i8oTaofWiUqTytHJmuWPT3J6ELq10kxmE3GpAyiOGXloX7e2lLuJrZj5IRXMoSEOoERWOPqUtB8XeQ8W43igcsBEVRnwkRUVCePHSR4ihqR/wBdzTTEOMwqTETkuK/nGlpsIb0WWpbDmDwPCvA8DB5HlODyMUhKW5DL9bb27h8EqUST43ve9+WscZeYhTmparNdvMmRpaQ4G3VSFOl3aXEWgtU2CJapL6JquM8haeyXLZJkfMM/7N6djMJnjX+Mk0qWkpeUt1DSgpTmEHLSJWxbJfGoj6smCsVSo8W8vi0KevizCRrw8/Rj/sWIcjqXIejRFLRbTQ9xDPZHdeC2hI8jwf5pwfgeE4oRbFU9WHFFZJwneb/ILS0omwnItUVw/q01IqRVJhCL8Yw1VyqdVEugcoXaV6rU7AVMW9FbXVXBsFWZnPWLMtEpMtM1qe3eUcjkj5Wt0R3X3JzgeisoVhBxOOZxOFmnE1LUVrxzNaU81eaZQPN8iga/64xGQh9Qfixl/LsHxnEAyIyFMtOoa8D8BPTp1CAnr069EpCdaAAGAqweOxK8V4P53m9732gOFARAyKnrgzZWZC5y7pfIXOSucke5DM5BKs462a+xW1b1UVNc2kO+9KZVQ1RNUDVMitTGra62spUuOttEp5mA8FlPheHJKnERkenWJyprfMIjLI4nygN5WM8/YCmFmRGetit1GdOD4cbQwmU0lP40MbweBmsA1mh4P5Ob3sKDiiWvjmJJC7MWgSSuUmeJgkiQHq+Q3JMhiYbl/mb3OBzL70TSrppQOEqXaoUuHFgRl17XBoMRFKmqZrGWkBOaGJRGqWagw3qFziD1BKaXkhbilFRcwE4sWSuKNOH9cgtOH1uTycGDwnAqM9MYMZ1tUmK1IyQy/FSvhaxYw1uYlthr87Sd78b/AAk7P4GLwHfgeU40Z0aehoAb5g1rQIeEpFgbXssLL8M1cGQvlBmqsEvoipokcXTxNHFW6FqJoCTgckEyG3PeiajARiBWxfOssMvYJLhWV4rwQ44iZbO8OQf0MYHi/p6rkbTngE4FVbvPGQFCqkSZqMjPQ43F2EBBbe95d/JxloMBgMhkMhkNBoNJZLR/K87dgrB4BBaUFcrFa4Xfa8JfEXOJT6UyRKQ8ktLkqbW7YMzYFHG4YxRMt+GlaIzWdS4ZZnuIbjBtuChtNemA1VQ6n9WOa5LEcWsqw4cOK8W7NHTKHk+L9/iMXwMmwneGeiNy1CvEF765fE3eAr/5iv8A5K9/x4/8mH/IKziw/wCdf4W24n9VBgfjZMZwO+wLDgc9ns7+z2uOqO0+V4TsEL9nscW+nRkWEOJATbpuUzA/b3VjY+Yi21TltYxRQOKV1frHWsebXJXZKtvnd/QmAiCmK4iKH5wxtCcRei9N9/oG7s2jtyL8XgupVii1tEv17gVisPg4oVtUMX+rmLw2bg/AyZE4q7gxCq+QMOAa1oDlBBweFDt27FXYFtQcDns9ns9ns9nsDhcKuzZ3iiTgwAhGEKCsOEkk9t4UGL8H6r6Sl4uzxtuBpS1z1233X2rs1ERFS9BEY4S5NXdOcnc5YvkrlmlxihrMNl9mbX7c2/2wuPulW5tTbfbLs2blq8VdpluNqxXk5VKxY8HG14MsoEDljU4DXgBiSSCMr34q/wBcq/Gs3sEq2C0AgJ69evXWlYVLf+X8tuYJxnuT12CrNFoLL7CGshYVhxWEk7J3sEEEGqltSvR9UmkRWpYUkpllm6XyaZyl7lj3IXLAyO4wYM43xiJwQ8NPDjxBXE18bVRKpl1riDJMszDMVNXNS8l9EhE+NaFLiCfHH3cc8y10jw8y6dfDDwgcV+k+MuHGqSd7BrJf65X+vZ7vZ7fcH2H/AJPyflfK+T8n5Xyfke51S190r9ndEBHFWOCRv+bsf82Y/wCdX9QtLmLKipRVvt23sEFJBRlFhPndtyyVyBUsvlW99u3cOIWl2magcvRz1HPkc9b5y3zNvlSL1L4imC5Tv8WkcJf4K/wGRw12gND9b6CW5TVwl1Ti5PGphxeHxPzjGDB+97ltbzeQX4csSxYptBbptOTv+9KvPu9vu9vsC2T27du3be/AxWBmHxqFwqFwiJxpFT6n+TL5weWG7tC628hwLKiSV9u/fsFJKVAtGh/G+U8k7FZWXAvYSIoipaShoJS2pK0qQpJRiA2htpthpDUlqzbukXbdn8dcN+BO46/ULhLgqrnKhmC+iQioc04D4n5xjBg/iQMHlSmHbeWi/RfN3aLKzP2An/Yi0RcfEEFNamtTVoqmKcUopBSCkFKmnFSKoVia1inr62NTvy5POF8jdAp24oe9xemrfdfeedW6pwud+/fuFhQWkpLWUR323zi52lAi/GDXUDuAMDgWhTbqEoZQ0hCEoDSWw0EAFKgsLSv2IdZt4lypL7bjRhrr11rtbOivtsR21rw+J+cY87/ojE40h5rYUFplJs0XSL5F43bvR22AyGg0lDQ3sK7du3bsFRlJMSbOv01yVez2e32qfcsXbh+1esXJi31LK+3bt27BQUlSFJLJpVd+8yZOk7LxPcLKgkNpYTGREbhIhtsISjENoYbhNwW4iI4bCQnQGDzHrWS5IccdcQfGuQsOzqiBEUrFeJx4xg/e973vZVtrARnNHEzxYpnpmpkBzfh1KEBHUABJB8jxvNdkSy7JrDYMckZsy+qQ7KW+pxZVjpex4PAvieLJNoLUWgskz25jT6CyK+U/yeZzW35DiUJZTHRDTARXpgIhojpZSwiOiIiEivagNw0MJQAMBwYMGAJhlhLzTqmApyQtbDC4S89/vsnkR3XoSlFfidnGcA/iE9OmgE4AjJkEwDFLXXr0Cg+JbmIweRgze9g+I8SPQR6m4on2CtMpNg62uj/zxri43LIMUwHK1ytXWuViq1VYqqNSak1JqjWfWfWiubgCsRVisRWIrEVqa5MBMIQkwEVqKxFYivRCRHDIQE4MGAqf+f8AYpnMlAwn0toD5e9ndLcWlZhqbW1IrpMCU6UqdhnF+JSaav8AhSEKf+R8gSTOiuiGWmq74RgLrXK5xjWGIpgx1RFwF1i6hVUa4w14kZrWgAM0Ahuvp20NpShAmV87h0zj7kYtdfaJKLAWin1x3KBfF1cZNAahUAxyFSPsBZizFgmcJaZIkiQHxITI+T8z54tPuPvv9J/qP9WOVDkgvBafKB9AqhQjjCeJM8abrUJD5f8Ad7AvuChLFaxRs1DbWHDi8cxYvIBS2tl5t5RJWGW8mMvjZVtONqhWSpLfgJCejsKwrE58FdcurXVSIqoRjFkslheJ/IwDWAUZCkKbUhSSM2Mfhv8AFn+EP8Mf44/XGOY5Y9XTOwcD4liemyFr9p88yu/X44h/AED4HwRC+EIoYCN+8TBY/Z/Z/P8AnfO+Z8oP+0OdwoYAlLcdFU1QNcaa481VIb8kkqWpxTq3HHZD7rafCHbSVFkQX/lfLcfmYc2opIVKXWusr2CCCDyVFBJbHQtem2ZEUwlQF1q6o4nB+h4GIlQrhMlElMlqS04D3DwWPOnK5zji+IO8Kd4Svha+JL40aFdUqH8cx/jfH+P8f44Y9Ho+P8f0fH+P8f44jCMIwjhgRwwGUxUVyKhFCjjaOLo4mjiiOLt8eRTNwwPz23vsS84t5Tq3nJLjuOJAKHMWlmMHROE4TTIJxWAEuGIYEhJ8bBeRRUuuugLJKE9OnqLJwYD+B5GScDka1YumJ7L8N0OBzYAUHPaHgvf41469VNmGaw05oDxz/Mnix4n/AJL/ACX+S/yQ4n/k/wDKjiw4x/nBQCjTTitTFSjX8t9u3ftvCdlXZbkqYuSp4vlfhbPoMcxnK5pkwhDEQRERfj/GMYR3GPjtx4TzEltQwABw1czXjU9LWa1rricH53sHJJJPhL7FxD5bF5czeMye4cDgXmxm+4dDnt94fD3uDncHfjf9N73nbv37+z2e329+/bvhOA77dlvOWTl05fOXK5hkdh5GEqBT16EJAT6i30CdeVhICWw04xJbkJcSt7IDA/EsNfk4n8bze99pQOHN4cJxK0TGORM8zY5wxzNvk7d03LDgV39vf2+zuFDN7TmtYPAzfbt37A7A67zZO99t9+/fv37lSnlTl3C79fJV8lcv12hkdwcGDwPI8SJGwQAlTfqCEgIKCjqUlOuqUhKQnE426iQiVIlRMbPg5Ixr87B3232BBJ7d3CvD52T/AACw+3YN37fK0cyb5ujm6Oao5oOXjlKeSjkQvRdC2+zFiLATflmT8r5nzPm/O+xNmbf7o3ZvzyE8mPKjy1fLTy48sPKV8iXcmd7u/cYMGDBg8ADE4PA8yrN2yQ8lYKcHlQT51rqRrQAHgHffuVsZHIOEvhk/jYPnfYq79lLckOyPnNPH+O94D5HgfjfYK7h0PfI+SJXy/l/L+X8n5Pyfke/3B32dt+B5GaAGDBgODwMGDB4GDBgweHpUrk07kMNcJ1DjbrakkeNrKDvyTvwMHkYDm8ZyKU+FY7jP52D27duxVsqU444tcl19cp2JdMXTUrzv9b/9IwfkeRg8DyCCMHkYPAwYMGOPyeVf6OS7Ja7OuR0VuJKCytCkne3C3/IHwPIxIjtxPKscxr9A7zZUSVla1qKskqdVKxtaXNtzGrxvkLNqhz9j+Y/mPAwYMHgfkYMBGDB+ARgzu5Nf5Q9zpzljk74VY2VznpToKlwIrSEYjGcaweXMbIO9/kfsY2iO2wPCsXjf6B3sknZKirFY5kkOF8aSpKgoKxTQZRIbt08ib5I3eoskvhW/4DyP4j9D8DARgwDO3vctHeTO8zd50vmC7laBTt1qEjBm4i35zjryO0OvabSEBONY2U+V4j9b8D9tIYQyhryrFYjB+Ng/o4QoLEhDyVJWwQM2FJWF9gR4UksGL8QNh5M9N0ORDkqeTJ5KORjkIvxeC5FuLQWInif84TvnfO+w+y+0Nyb0355IeUHlR5crmB5ieVnkKrYySz9ampTWoiISPAze+/b2IJaMgrj1LUQICEJQhKG0tgeVYj8bzWtD8bxOMtsoaS3g8KxWDB/I4RrFJWl5LrS2VIUhbBbwHYUFhwL7b2Dvexm9lPpMf4vxPh/C+D8D4H1/1/1/1/13131/131/1wrhX/B+EInxktjN72Fb7bBB7du4V2RhBdTJS3D4xF4y3X2ACQlKW20N9UYgeNqweNZrWh+R5aDCGkJAzeKxWJweN7/etaIWlxtxlTKmFRlx1MlosJi/AcY2Fd/YFhfcLCt9u3YHe97B3ve97ze95ve9g73vt27b7du3YK7A539weQkQGqlqvbYhtNlZWqUQkNpabb0SnEkeNEAa1+Bm/I8JxgMJQBgzeHFYPO9hQOa1rzohQUlaFNqaLSmS0qOYqoqoyQcLS4xZ65vv3Cu3YK79+/fv37d+/fv27du3bt379+3fuF9tg9u/cOewLSEsCC3VIq2q5EVLCWA0Gw3GQlS1qKwEJQlISUlKUpCcGbPnfje972TgON5HS0EYPwc2CCDgOAhYV2H6OEFJQUFssllTBZLRaLRYMYxjEVDMQxDDMQwzF+N8f0+vrrXje99u3btve9+OoQGgyIwiJgprhXIrkVyICIiIiYqY4ZDSWg0Gg2GwhKGkgnOvrS0GggA4cGJIP53m/wBjAWQxjYR+Sdggg7zXXr11vfbe80RogjWtdevT1Fgx/QWCz6fV6vR8cxvi/EMMw/h/D+H8L4Xwvg/C+D8H4HwPr/gCAIArxXiB9eIAgiEIaYgipjiOGAyGg0Gw2EBISEhAbS2loNJbQgeU4APJJ8DE5vwTve973ve97BGR8j4jAd/kfz1rrrNk7Pgp69evXr166KenTp6/V6vT6fV6vV6vV6vT6fT6fR6PR6PR8f0BkNeoN+vp069QgJ0BoAAIDYbDQaDYbCOoAAwYMGDwAAlIThwklRGAg77dt73ve95vyMTkfI+J8A72fIwfoH+Ota69CjrrX4323+Na1rWa1rNZrNa1rqE9OvXp06BsNhv1hsICOugNeNDB4GDyAAAlIQlsICTisUSSfAIIO/5bzYLeMYxiMB87wkEYD27eB53+9AAJZLRaKOvXqB169evTp06ev1+vp09fr9fr9fr6ev1hvp09fUJ1rr1661oADwPA8D+AAwBKUpS2ltDQb6KCscKlE+QQQreyd73v9jGsYxkoI/O9ggg7weB53/FGNp9SmlM+n1Fstlso661rWtZrWa1rWvGv2MHnWta8D8AAeBgwAICEoDaWgyhlLSW0thPUhZWVKUfO8BGD87/exjeR8YxBB/G8BH4BB8b/ABvN+E43jYA6epTRZLHpUz6S0WvX06dOvTrrWtZrWa8a1rXgYM1rxrWtBIT16hAQEBsNBoMhsNJaDSWktJQEBITo4rFlwrxZw5vwCCPO83vxv8DG8YxjEn8a8DNg/wDgGNlpSCnNdOvrLXq9XpLJZ9JZ9Po9Pp9fqLRa9fq9Xr9fr6dAjp0DfrDfr6ev1+v1Bv1+oMhoM+oM+pLQbDYbDQbDYbSgIAA1m8KlFRWVYfJ/AIwnN7zfne/AxvGCyUlJ/gP4b/gMSWlNqQsEeBmiOnXp6y2Wi16i2WQyWSz6fT6Qz6vSGw0GvT6fSWvSGfUGQ0GvUGvV6vWGvX6g36wgNhsI6hIToDwPG99irssrK8UT+xgP9NjGizjBbP435GDN+R4B/knEqQsKC0rCuwO8HjRHXr06dOhR6+nr6ev1dPUWvX6/V6gj1Br1+sN+v19OnTr16dQNdcA87JB327BXYq3vairF4rD+Dh/JO9+N/geAW8ZxnGiM3vfjYI8b/wDACkpUlQWhwOewOBaV9gre+28HgYM0BgGhhAAGuutZrWs1oZrXgeB+Ae3buVlYX379+3bt23s4SrHMVh8b/Z8735BBHgY2WSyWsGA5vyPA/A/Y/gCFBQUFhaVhYcSvv7AsOBffv37dgoK3sq7bB323vAd5sEKJBKu3bv37d+/fv7OwX7O/fv37hQIUDve/KsVisP7GbP43vyMGA4MTjJZLZSfA/Qze/wCIwYPyCCD2BCgsL9gWHPZ7A57A4HfZ39ns7+zv3K/Z39nfuHPZ379vZ37hZc9hc7BfsLhc9ns9ns9vsCyvv39nbsFYDv8ABKsUVYr9g7P634BGDwMTjJZKCkpO/wAg7H5HkfgEH9b7BXYKCuwX3KwsOBQc79+/f2+wL9gcDgX7fZ7AsOewudw4V+zv3K/Z39ns7lff2ez2dwv2d+4X37BQIIwYM342SSrFEk5v8D8k5veb3g8ApxotFtSSk4M3v8D+Q/lvNg5vfbt37dgrt3Cwvv2Dnf2dg5379+4X7Ar2ezulff2d+5X7O5X379+/ft7O/cK7BSSCCCkgg+D5OHF4cP4PjY/BP8040Wi2UlJ2DgO83g8f/8QAWRAAAQMCAwMGCAoHBwIEBQIHAQACAwQREiExBUFREBMiMmFxIEJSgZGhscEGFDAzQ2Jyc5LRIyZAU4Ky4SQlNERQVJMVY1VgwvAHFidFo4PS8WR0gISi4v/aAAgBAQADPwD/APunCCCamjemJqCagmhNTEzim8U3imcUzimcU3imlNTUEP8AzGE0Jqbx5CnJ6fxR4o8eQo+H2rtR4o8U7incU4J43pw38nEpvFAoJqH/AJZCATQuCcU4o+AU45BpU7tInKpd9GVUnUKbe5oTzq8I75PUUP3ib+89Sb+99SZ+99Sb+99S4S+pO3ShS7nsVQNCxVXkBVY+hKqWawv9Ckb1mOHmRR5SEU5EcgJQI1QKB/8AKQQCARKdx8CWTqMJVQ/xLd6d48gChGriVTt8S/eVC3qxNR3NCfwKedyepCpFKpE9SKRP4FP4FSBSKRSJ43J3BHe1Ru68TD5lSO1gaqN3iuHcVAepKWqTxHtcqtujL9xVRH1o3jzKQHQpzUQiN6I5Gprt6H/k0JrVwTnch3BTS9RhUrs5HBqhZ1iXFQs6sTUdwT3eKVI7cpXatUp1YnakAIcVGoVD5CiH0ai8gKPyAmeQEzyAmeQEze0KPyQmeQFH5AUR1YFD5AUPkqHgm8j+AUg8RSDxCnA9VPG5PCdvAUL744mlUr9GlqYeo/0hVDc2i6niNnMKezIghFqIKKBQKB/8kgIk5IlOceiLqWTQXTRnI7zBRM0YD35pxyAT3J7joU4oAXKhbq1Mbo1cAncEeCPBHggNVwC+qfQifEKfujTv3frCd+79ad+79YT/AN16wn/uk/8Adp/7tO/dlHyHehfVPoQQQ5RvTeCidq1QnchuTwpG6tThuTmprsntv3hUsurLdyabmNwKqYNxspY9WlEI8jSgf/ItkEXJz+wcU9wu7IcSoo92IpzhYBSPOTU4gEhMamN0aFl1Qs9EANAgELA4Lp25lgj2BAakqMbrqPyAg3RAaeA0eM1N3vCj8tvpTPKb6Uw+OE3i30ochRQOqZvY30KJ3iBRndbuKbucV2gp3kgojVhQ3gBdJEIHIhMJsWqNx0tyOadE9pKI3KCW+OIXO8ZKKS5iKqqYkgEhSRGz2kIjkDv/ACHbkfKU4i7shxKjj6jbu4lSSFE5kWQCAGiysrtGiC3CMlHV1gmDUkpgFg0LKwUUZIfI0Kmacn4u4KJvVY5yPiwjzlSfUapd0oClf9MVMdJJD5ypXaiQ95Kkd4jlJ5BUnkKT9361J+79ak/dJ/7tSX6jk8DqOUrdA9qmH0j1O36Ryn3uB7wpN7WFcYvWojqx6gO8jvCgdpI1A5hA6hMdqwJvilEaWKLTmw8mqBGl0wjqphzCeNAnNyIKIBuMlTTggxhpPAJ7LvgPoU9KbSNNhvRG9dqDm/6b28t/2CyuU+Z2Jwy4JkRGQJT5CgLEhYQAGoIC1gsgnaBpcvLNu5Mbo0JrBd7gBxKpmaPLz9VO8SG3a4qXQzsZ2NRkGbppPYnDxGt+05RNJx1UTVQt61YXdjQtnDRsryqbRtJfvciOpSRhVW6KNqrzvYFtA/TehoW0T/mXqvP+akVdvqpfSq7/AHUv4lXf7qb8ZVd/upfxFV/+6l9KrxpUvW0B9OVXjWQHvaFWbxGVL48DCo/HpPQ5UR68Dwtmu3yMWz36VTR3qnf1KiN3cQintNxcHiCpmDOU+fNSg9KzgmHrRkdxuoHfSBp+tkg4XBBCY7VoTDm02TgNLhC2YsgV2Jp1agb4UWk5IjcoKgHnWC/FayUhU1NJhmaWq29Bw/0sg6IjcnjQp7dQiOUIfKWTpX43j+iwjBGFoSgALBaZchRebBvn3Jjc3ZuTI2XcQ1qhblE10p7NFUHWRkPYNVDESZHl3a96pozlKO5guozpE+T7TlU/RRxsVfLrO7zZKaTryOd3lHj+0OGhVRF1JXjzqvj0mJ+1mqsdeON6iPzsBH2SqF+kro/tBQyZRTRv7nAFOZmMTe1pUjT18XY5A9eM94UEmTXi6a7IgFMPYi0E6hBBdiBvZEKyhq43CWMOJU1GTJTAvZvG9FpsUDqr/wCk1kNzJSvtxbmPUhwzRRCPkohObontRGoQO/5M1E2Nwyv0UA0MYMkGjTkyC0VrZLQm4HBRU8d3uDWp7rinZhHlv/L81SQZ1VVzrtw1WraaH8R9wVbNrLhHBuSklJL3uPeUfBJRTB1pAFAdHlx7LJv7mY9zT+SY3WN4+0cPtVMzrvjb3zN/NUI1qYf+Zq2cz/MMPcb+5UG57z3NVD/3fwqi4S/hVFwl9Covr+hUXF/4VReW78Kov3ioj9MAqM6TtVMdJ2elRu6sjD3FdvgjwCquA/o53jsuqtgtKyOXvFiqd+UjHx9xuFTTC0c7H9hOEp8RFnOb2E5I+OzztUU3Ud5t6a4WIWpatbi3ICuCLTmE17SCmykzQ2ZL6j3qWmmMUzSx7TmCgRYn/SdnTeOY/thUVcz6Co7rOWz5dI3xfYcfeiQTBO13Y8EKuZ/li8cWEOTo3YZYnMPBzSCtcl9VEbkRuTmqVoTxqEFffyX5S5zWDUlBkQAGqAAy5chkgBchYOk7rexU1GwnnWdrich+ZTA8mAGZ+57/AHBV9ZfnZyBwCJNyb+AVDECZZWN7yqFmswd3Kn8RjitzIiqg9VrR3m/5KsceuwdzL+1V+6qkb9khnsVfNl8Znf2c853qutpz6UVTL3QvcttP02LWeaketu7ti1nngW3N+yKr/iW3Brs2dbaGtDN6vzW2f9lL6R+a2xvopfxD81tjdQz+orbI/wDttT/xLa3/AIbU/wDAVtQa7Oqf+B35KvZ1qOcd8B/JTt60Tm98aI1DfOAhwYuweYlOGj5G/wASqWdSqlCrm6VN/tNVa3XmnqT6WjB7iqM5SwSMWzJPp8H22kKll+aqondzwnIjUeDVwfNTvA4XyUzTaeJj+1uRVFOADIYncJB71K1oLHCRnff1qJ+TjgdwKa8Zrycwrq+oQWEoEcRwUVZHjZk8dV6loql0M7cLgsbP9II0KIIKrItKl/c84h61KBaWON4/CVRSZSCSM/iCoKtuEVETwfFd+RWzpr4qYN7WEtUD/mJ3s7Hi6rGdQMl7nKeC/PU72DiW5IbhykJwUjU4usRy85WNHJkrkLsQ4Kj2ZAZq2Vsbdw3k9gUlTihoGYI1NUPxTSOee08rnKmpRepqGM7L5qkZ8xHJN6gqyT5mOOAfiKq5vnaqQjgMgm6nMonJo9AT36ua37R9wufUgdTK/wC7h97iPYnnq7OqH9skoaPU33qpGmzKIdspfJ7XWW1ovmjs6D7qiZf+Vbe37blZ2RxBq2uevt6v/Gqp/wA9tWvf3zlRu689S/vmKo97HO73u/NUW6Bio/8AaxKk/wBtF+FUm6mi/AqT/bRfhVKPoI1TfuW+tQbm27nOHvQb1JJm90rvzUu6sqx3TuU/++qT3uB9oT39eVj/ALynjd7lC/rwUT++jb7lQv12dR/wGRnvWznf5WVn3dT+YVFulrIvwP8AyTfo9o/8sDm+wlVwzgq6OTumLPaAtvx6UZm+6e1/sK2hS/4ugmi7XxFqZ5HoKki+ZqJou5y2hHpUiQcJAFM35+ja/tYVs1+UokhPaFR1XzFVE/sxJ24A9yI15Z6Y3glczuKlaA2qjDxxGRVPN8zP/A/JNly0dwQdy5Ky4qOtgL2Cz29Q8CnxSOikFnsNiP8ASCCiDqiistSjxKmhtzUz4+xjiFVtyc5kn22+8KJ/z0JHaxy2fNpUBp4PFlQVrcRhhlHlN/MKhk+axxesKYXMMkb+/olVsXWpX97Ri9iOYsiNyLH6Ig8l64IIIJoZic4NaNSdAFFSgwbLAkfvmOg7lPWzOlqZXSPO93ISqOluJ524vIbmU7Skpv4pFXVHztS4DyWdH2IDcnvNmNJPYq+bSB4+0LKd3zsjGKlb85I5/cAFQxj5nF3klU8fUhY3+FAaADlDRdxA71C3WVnpUe4k9wKbuZIf4CjuhlPo/NSbqd/pb+am3U587gpv9v6ZAp91OPxqf/aj/kU/+1//ACBT/wC0PmkCk30sn4mo76Wb1fmmjWCf8P8AVQ72TD/9Iqk3ve3vjd+Sov8AcsHfl7VSv6lTEf4wmu6rgfAadQCo/ICewWZNKzueVHUA8/FBP2zQNcfcVsyb/Ixs7YZXM9RuFS/QzVEfY9jZPYQVVxE8zPC/zlh9YC2nECZKOV4G9rMY9Lbpgdhc3C4eYhVtP8xWSgcCcQ9arYxapgjnHEZFbLnNpS+B31xkop2Y6aZkreLXXRZqOWrpbDHzjBo16p58Mcx5p/1vzTZGrceWyyOLNp1C5ioZVs+y/u3FXH+h5eGQiiEURvWaIOqc12JriDxCrI22FQ5w4Oz9qf8ASwsd9nJUUnXLolRVwz5mceYlbMMJe5xphxx5etU8M2Gnn55vHBhQz5A2vZflhpIHTTuwsap6880y8dONGD3oXQa0ue4NYNSToqaEllKw1D+OjVW1QIlmwMPiR5BAdVpVZU5xQuI4nIKR/wA/KO5gVDEM48Z+ubqKIWjY1o7BblAGqG4Ep+5npKlPjNb5k46yu81gmHUuPe4qIaRt9CaNByAIcQmjeEziFGN6j4qPio+Ki4hReUFCd6i4tTOLUzygmHgqd98UTD3hUZ+gZ7FC35uSaP7Ergpx1K+f+Oz/AGraTepUQyfbit7CtoM61JDJ2slLfaE9vz1DUN7WgPHtVFo974zwkjIUEwvDNG/7LgeUHVQk3wAHiMimztLXvxjhKwSD1qld/k2d8EhjPoNwmM+anlhPCoiuPxN/JVkYJbGJ2DV0DhJ6hmPOE6F+OGV8T+LDYralNlI5lUzg/VbNnyqWvpZO3NvpCZNGJKaVkrDoWm6IOYtyVVBZrXY4/IeqbaTbMOCXyHLI3HINeT4xQyRne0j8kcOf+h5fJlFEFEb0eKPFEb0eKfJ13uNtLlXVyeQteHDUG6EsLXBMhbjk0UlZL0hha3JrRoFqSbAZkncoYXllG0TyaYtGhT1bsVVKX8G7gpZn4IIy48GhSPzqH4OxuZVJT5tiBPF2ZQaPAK4ocOUBMbvum8Chwso26ytChaM5faod2Nx7GlDdG5H92Px/0Tt0Y/GU8u0bh4BxVVi6Mxt2Kr3zOHeAqn/c+r+iqG/5lvo/oqn96094Cn3lp8yOrw09xsmbgPTZB78IYDlc2dp6lE3rEjuN7KLc8ph0lb7ETmAHBN3tKj3kjvCY7Rw5ARYi4VJL14GebJc3/h6qoh7BJcegrakXUnhnHCSPCfUqpn+I2fJ3wuDvVkqFxwvlMLuEzCxMe27HteOLTfka4WcLhUk+b4mg8VFPd8T7OKrqbRmNqkjyljIUtLLjpJ3wP4tOqqoLR7SgEzP3rMiqHaIvSTtLvIdk5EIsdiabEIkCGrzG5/5oObdpBB0I5bxOWCqlaNz3e3/UjyEIoq/gc1LzLjkdEZdD0dyp6BlpCXSEZRt1Kr9p0vxuulFHs8noYvpPsN1efUpJ5Cylje4cXJuT6x2I8BooadgbGxoA4D5GNupR8Vg7yss5PwppNmsLu1xsiL2e22/A05d5KccIikMjiLuG4J7r86/zBOz6bs+1F5zNuJKY3IuuOxMDcmA9pXOPsA0EohPr2yvEjYxGASXKOLJtTE+2oa1yEEjrSXaRwTbEhtz2gJjiSQblN7U3tRd1Spow0vY5odoSCAVbVMYMy49gT2i3tXFpWRwAgp0ozqOaePLJsfyVc3Oxe3iGhw9IUrr87GGhurjlZRnqzAdzk/XE1wQ8Zh7woneNbvQOh5GPGGRjXDtCpcRfE10L/KieWlV8GcFWJB5M7b+sZqoi/wAZRPt5cBDx6NVS1OUM7C7yDk70HlpaoETQtcoJQTSvLTwcq+iucBw8RosD7vvTvBycAcN+7d3hV9BgjrbVMR6pcdfsvVHtFhNLJ0xrG7Jw829WKkpjgd0ojqOCZIwPYbtPJ0HIPqZXDRzyfX/reOccG5lfEgYafpVBHmYpJavnGtFTMTq8Ymg9x18+XYVVVs4qtqzPlf8AXO5RQMDY2AD5BjNSieo0d5Qxhrnl7naMbmT3AJ8YvO5lP9R5xPP8I0/iIU8xtAxx7XAH1aKNl+dnMrxq1mdvcmhx5prSPT6bhSSjHM84d1/cEAMMenFPlka1uZcbKi2dG2mbC2Wci73OKe4lwYGN4BMnlPOXDGjO2qo2aUjHHi5zj71FHV4oYubuNBoCtmOZjqqKQvGpjlsHeayx9CCAQQg3DGe8nVOdq0om+EKQHRPuQGp25pUz3ABhJKnheJHubE9huATncdilq6BkzTdjTikYPEdkL+dY2YmO7wnDUcg4I0s3ONjikythlYHj0FRPAxbMogeLGFnsKY97jG0w5XycVLKMEsjpG8Hm6F7tBb3FWBtI9p46qrb81Pj7D+RVSz56AH1KF2uJhWMXZKH968tvoKifvt38tPU/PQtceO9VVPnSVj7bo5em1SxZVtK5o8uLpN/NQ1DMcErZB2HkB1VDWg4o+aed7FV0gldSHHE7N4a3E132mKopXtlgY6GS/QbjJDj/ANt/uOaY94ptq5PGQl3/AMQQLQ5pDmkXBBuCjE7A7OM+pA6IUuzZ5d+Gw/1xuy6Ddz8miqdp1XNRYnXN3X9pUNBGCRjm4+AfAZHqc+Cc/TohAvwRsdLIdGsFyhHf49UYP+xT2c/znQKRkJFJEyiiOsl7Pd3v1PcFRxS2JMrybFz74R28SqhxdHYRgZFjcgpJ3ukksLklBmTB53IuzKfK8NjFyVKJmTOIZhIPFc7UvmkN3vN+5SP0geR2MU8ceBlEQO0AKq3UrfS1TnWGLzkJ28QhDe9g7mKLfMPwf1VMdZfQxUJ1mWz36VSov92oRHggqxFxIZmfWmHSrYpo74KmKzhZwINiFLsPaxhecUThdp4tW0yxr4WRSscLgsetqs1oZFXxdelmHexTMJBbZPaDdituTuCe3RHeE2aIkSWk3MtqFJDG047tIyR0LGO7woTvdGe7EFM3KN4kb9R1z6ChPlzrAeEgwn8lVRNDmtdhOhBuCnsNntB9Sjk0NjwPLBI/nADFL+8jOE+pV1Nrhq4/wv8AyKp6h/Nhxjl3xyDC7+vJZU9U14kFnP6zgAQ/7TTk5UNSCXyGil0ZNm+E8Ad7Vtj4H1IpdpwF9E/qFpu09rHe4qCspm1NJKJInekdhG4rEzAUJZxSMN2xm7u//W2gl7zZrBclVW3dqOig6h9TRxUOzqcRQ/xOOrj8hbox+lXO9zjuCigbj2jMWDUQM6579zVLKHRUTG0kHjYTqPrO1KhpxanaJH+W4ewfmpqh+OV5ceJKc4ZNunvLbNzDc7KrqX4Y4nyP4NaSVtafWmLBxkIasGdXVRhfB+hynrblfBqi6kYf6T7VsuDKmpVBUHCAIe0i6q43lr8PYQMiOIVS4LaUrAynviJ0AFytuUhxziRreIdcI7QiymlbI3J4EnrCqGTWPOd9iQnYJJJS8sjb2jNMjjDpXYnu6jL+soW3H1Icbd5BTzGaqjc4xnrs8g/kqgaSuVSzSd/4ipaxrGzzvdhHQLnXstq0UDY4ap+CLo4TnYLarNSH97AqrSaljVBPlV7OY5fBOs+doMHcy3sXwSq/mqsxFUc/+B2jDItotzjDJFtGkF5KV6miNzEQsYDXNuHdcaX7R2p0Jvqx2bXAZFEFWUzdXF3eqmDJj3eYqKqaOfgY928jIqmmzhkMb/Jf+aqac8QPOCmv6wsgdDyQzttNGHhVtH8xJ8ZhH0cp6Q7nfmoKl2DOObfFJk7+vJ3WOoI1CkZA6GCFlXRvFpaCbq/wE6dydsSV+1/g9KZaDFapppb4oTweOHAqLaFKKijfZwyLXaxu4FOEjg/rb/8AUc/kjBsssZ15nYfNvTdnUAxfPyZyH3ebkt4WrGJ84e7E2KFnXlecgo6a7Nl3xaGc9Y93khSBolfe7j6VLNFHCbNjYLCwt7NU95yF1tPaWcFM8s46D0nJGGMfH6hkQ4MXwS2VlK9k8g73+zJUVGzBQUTWtGhdZgVfLlFLg7GAKun+dkee1zyVVXHOl7QRcAgi4XP0EcYkbjFy3Fv3EKVriHAgg2IORBUtbWxwx3GLVRbKhjghYJJg0dY3AC2nUazsiZ3BoVRTVIdLMHgggP1A71XTwGFlHjbIMntOIEdinon/AOHpo39r8/UVWAAvNOOHEqSTWXGRusAEXvLi4klErI5lS0z8cT8JVJUZy0wY7jCbepU1zzZI7XBSvzjAk+yqkVEdo3XJt1TvRpqYy55EYwb9EG2E9xumb5B6UGm4kCLXA42nvTxfFh8xUrD1lXwZMqpgBwcqwfPhky2FX5VtCAeLV8G9oD+y1YhJ0DlI+F3xSSKaMqtpHnHC4BTU5tIwjkkkxc2CS0XNgTkhbDILfWapWsu12Ng1PBAWbMLDiFDOMTSO8KaE3abhB3WQIuOSKoZhlbe2YO8KqospL1UHH6Rv5qGqiEkD8TUQn1EvxzZzmRbQALXY+pO3ex43p2xq87T2bGY4Q8R1lE/WAnceLDucop2xV9KbwVAuOw8gQQQQQQQQ/wBR+Nbfo2OzjgYZSPP+dlYeHgj7SmgF8hsxubiNVLVhrD0IWk4GA5D8+9GSQMCdPLaFpwaN7lX19pKkfFoeL9V8FvgzlVOE9SNzum78ITmAx0ELIRxfm5V9eSZpnv8AtnL0aKok1l13Ap9zjuSiUAbnEB2BO3PPDMr+xjiHHPvH9FcCDaEAkDBZsgdheB3537iCqClxuie447ZyAAt9aZJO+aeqiD3nQOJ9gVCAWiWWR/BrbD1lUzH2DZR3uH5ItaWQc6xp1bj1PcFIW36g7Xge9YQS5wdbUh17ehR63FvtphdbE38Sh4t9KxOOEBWN8OXHNHFoNbIkkDK3lZL4s8PeSSDbXLTcQg7oyODXjqyag9/5qwEcjWuBjwlhcADxGtswpKSa4Y7m33w3HqRTkeQpyI3qVmjyq2ldeKd7e5yrGWZVsZOxfBrbLAKlggkKjnYZtlzxzBVux6jG+AsdmOm3IqKa742iN5d1NQB2FSwS3iJa+9kyeMktbHKPFGQd+XsUjDYFY8npjxcZdoUkRyNwmu5XMl56mcYpt5GjuwjehO7mZW83OPF3O+yVY3CNXTHaNCwGugYedjIuJ4t7HBRv2DNFSEuge0z0webljh1oyeI9dwU/yPWn72lcWlDgU1N4oHegd/8AqbIq2SeQ2aIQL/xFGcc4cgdBw8F878EYvxPBRUotFgll3yEZDuB9pRL2q8L4mnhiR5tncqjaDzFDGSXegBbG+CVKJ60iWfVg3/whV9bjiorwQcI/eVtCrgMrCHu1LA8FyqKV9p4nsP1hyFpMj4w5rdQ42B79CU17yG0VOB2Mt704U1LNAzEalpOFvikGxbx4HzraNPKyc0wZbMGcBrT+KwQYSXyw4iblsbsfsy9as0hhNyVPiBETnW3YVXNhwRwWHHCAfWqp7yTkd+YVWbEN9YVW3UD8QUwFyR6QpwLCSw4BymIsZif4lIUd7wFUyPvFDJJwLWEraLI3PfSztY0XJMZAAUhcAHnzlVUQLsRsN+qvGb4C473aju3KSonJMdiSbBrVVFwBhewG9nW4Ku5nmKgPaNY3cCNya6nlklYC9wFjkLEa2A4ph1ixKlf14HC+8HcqYmzJC0nc4IO6pZJ6EG9anA9IUe8Pb57+5RO+kKPiSX7xZShTMT2aAhVtFJiilc0qOdgi2pTsmYtkbZiL9kTCOTXAVW0TSJ4yODk5uvGyLZQi03CtZrtDpyC9xkU5muYQdyCQAO3G4I3JznczUnp+JJud39qLMwcwv+j/AArfBGAKSt/Twjc141ag4cpR4LsR4IjcU/iVIPGKlGjypxvUw4KXgE8atTt7SuIcm7zZMJ64V2/6MGtJJsE+rqWMaMich71Gal1NFbCxuR4nf4HPNL5DgiGrj7BxTTGYaZuCEa8XHiVZElpCIqHA6PCftKqiiYFSfBLZQp6axqXN/wDbip62pfI443uOckgxHzDQKSabFK8uOt3G6lxDPLctosBDKqYDeMZsqio6UztfGNmqlYA6SR73eTGPeVGcqTZZl+2XP9lgtpsjLBURUMZ1bDZh8+DNQyu/S1E1Q85AMFr+d35KYxmQwRUsYF8VSSXej8wFs+lZhY9878s8PNtv3BOncAyJscY0a3RTRxjAA3tU07w0y2udSbBRBgEu1qYfZkJ9gTI6x8cVSJ4wcpQDmrHovDstycSuYbidZ0h0HBSyG7ineUFtWFgjj2jUNawAANmNgFtSVjmS19S8EWN5ijxClIALjhzWLq67wpNDkwm2LcFUTDKbnQwDJrsVh2KsgfjjEjXDeAQp3vBeSXHUEkE5WuD3JlNPinibNGQHWf36j0LZ81IPitLJFKW2JLrtJTKtuKjEo4tfbLz7uwkLaFLnJTyYeNlWwOwtMkfZfVTkYZ6eKQHU2wn1LZkpF2SU7r+OLt/ELexNwulo3l8YJzacVh2kKtbCJI/0zDwsfSNQpGkiWFRHIgtURFwQoiM8K5p4fFI5jhoQVjZzG0gJo+KgrYfjmyiHs1LE+CXMEWPLzkfaOUg3arjkxa5hF5EMzuno13H+qxUFLU/S007S09hy/JbCZSsY9jcdsy8FbBk/dekhbFk0e3zTKgk6j5PMQVAdJ5POxDdUemNTeLNGVVjQRnucq0f5f0OCqxrSPUzdaaUfwFW6zC3vCYmlDkIT+CI1aiIm9w+VyWf7OACSUZ3cGhCBry3rkYW+9Ojla9moTZ48bfOOHI0RfGKo4Idw3vPBOmcPEjbkxg0HLianSt6PWGnajFC6aUWeWp9Xt6rbL5ZCyIAOJOxgDVGM/p7Cyra0B9JQks/fTDCzzE5LZlHntLaomkGsNG2//wDsbBUUGVDs5n3lQTI4+bq+pVkk5iNSZWA6R9TzWyVgJtpyCniOjTm89wVNQDm9m04Y8fSus56qat7nPebnzrFNgxXKseI9qJOfI46C5T2usVJuYpjIP0ZtvVS7MtUxBxHNOsRizOmSkLyMYKeAnDxE9mfNlPbe7U92oTh1Q32KceMXdxJVQ/qh/eAVI5gjfa4OX2uB7/aoqcMjnoaadm6QxWf6RvCp5IHup6LBFcDHA1ryL+xYakTWdLYWBdYWHcFDFcvpWHKx4lbLxgmjIcDfoFbKr6a8cQY7saAfVqqmkJfR1NvsutfvCmhk5xjubkOpGXqTJxavgEotbEzJyjkZj2fKJR5DsnhOgxMkBB4FC1wruFipIvpD3Equ2cS8tL48gTq1UXwjoTPRkR1I1UtLO6GZpa9qIeum/u8G/IGNLnGwG9QVWwXMJPOuc3z2IN/VyG6I3o+UpG6PI7iVUN0nk/EVVj6d5VSPH9QVR9T8KfvijKG+H0OUW+J3pBVE/J8TvwArZEnWhj88S2LJ4kPratjSbox3S/1WzJOo938LwVTu6k7x3gFUtLiBrQ53khmftQa35bNZfstgjK+w6qDG9vJYJ0D8TdDqOKhfTCtmJ5kmzW73HgnzyYndzWjRo4DwHzPwxgkqnpXh1hLJx1aD71zW0um64myunwbbkqGfNTnF596mqAaWKkNS93VDBdw46JtLEJ9v10Gz4d0QsZCtlUT8OxNmieYaVNYcbu8DQKtrZD8crJJf+2w2aqiSQCKOzvqC5TqipAazHIdRfFcqn2XB/ZgJJ9Xy6iPsAO++9SzVGJ7i9khBOI8ck5kpDhpcEJzs2DeqiSS7GOLzw1W1p/8AJkdrwGqs1mlhjVBBnV7SjavgpB87tLGvgbBrK+TzOXwSiyZQSv8AN+ZWwIzeLY/47LZQ02TD+NqofE2dAP4woBpQwpm6hYoTrs8LZuklAAtlPYHsoA/7Fl8HH5SbNP4AvghJ16V7PM5fAyfSYs/Gvg3N8xtMDveFEX46TakUi2kNHiXK2TlNHAYay0RdYPB1xWOGTuNrFbXpME9Mx5BGT4yq0Eivp45+POM6XpFls6WBzJaF8TiOtG+49BT6ipbFFd73aCy2pEy7Ysd+BW0Ka5kpZW/wLa7aMPNI98GesV1mdY38E8YdLgahCpiENZ0rCzZPGb/TsUlPI5htxa4b1IW5EA8QFncqRkgdGS031bkpaasbmoXiGZzA5kgKAu6A42jXiEWsLjv8Mc0GXsSboxXY8YmHUIeKbjcUUUfkTuKKKK7U63XIRN1e6z+TCCF1l+yl7i1uiwMuUXOurckZiNZWHDTMNgBrI7gFPJUc8SGgDC2MdUN4Jk7eDuHK6a+Ya0auOgTI4zDTXDDq7e5B4IKkZKGxhziTlbVU1Xsb4ttzBi7+kpNkwupth0rKSA5c83N7u8lVFVWu+MvdI45lznXunutGzJo3D3qBsfOTy2z6mpUIZgiiFnZWJ18wTKejdNHFzc8jyywGQAAxW78Q3oyPxMZhv1rG+L0qu2iGiGneRxOigpgJdrV0US+C+zGP5lj6ss1Otu3cFFCCKCgijW2JfpsA4MAVXVTAVVVK9p+uSg+ZzZJcD92LIFOa8te1zXd6Dtw7wUDqXjK6M02B3jXAPAosJF7pp0vfhdPxXwHuTtmsEbqOnktvwWciYzfZsaoqo2fTmN3GE+4oNecD+4nJMqNnTSPeOdjF+0gm1kSnOF1GGkveUWk4HOPboq2A9Cokb3OKqtoOj55wc9nUc5VVFSiCQNc2M2Afq0KgnwiuodR2OXwV2gLB5g9IVPK/ndm10b+GfvC27R3cHPkaPIN1tOmkLZSCdCHjNPHzlKw9z1BtF7XspWxPHjB1yVY4txV324oPomMPWByUnNCRtnM3kbu8IFAG4cMk6WqYxgu5xAAQihpKa/TY25Rxl27wbZlDemxMLnnJPlkLz5hwQeO1Fp+RKKKKKKKKKJ5M/lz+xmxYzzoAYii4reuKZNjlqCWUsWb3DU8GjtKNRKMg2NgwxxjRgRJRbmDZFuUuY4jVCeA1BdaAauXOARxjBENG8klRc3wRjV7lBSgsoxifvkKkkfjMhxHXtRcC1+i5y7qYDuXNtDXMsRutZFpeCCWuuCvomEOjOYduuFVbReIIwXZ4lsT4NQCbabxNPuiW0Km8GyIDFDoBGy5sts1kuOWGoLzveDc+lVtLPjczM6gkG6OMmWDA7g0EBRcHg7wmkgsa/LtVRM/9HFK8ng262rKwMFO/BuD8relbSk8QBV7NZU4s6cqgHXm9LVRhptOQpactfSTg9+SMs7y5gm8otFh6kx8RYQ5sZOmInNMp3xzxPkYQQQck+sdjlqC8nz6IMjmjfOWaAgjUaptPpmXDoO3KYS4iL9+SmlfgFmEi7cThY+dTlrXNjeQ42BwlVNLIGVEMjHHQOba6dK+0bbm2iliwmaN2AjA4vHEe3QqxfG9ptZ2m423K+kg7lPCQWPIPEFbVg1nc4fXzTtrQxtmhjEjNHgKiqAW1E4gfuLm3BUkcfOxQRVbOLCfYCFSxl7JqWWNw1DH+4gqje+8FSWO4SsPtF1UZviAlZmbxnEp6eU4CWbiE18pexmBp3e1OkfZqZs6D/qW0TgsLsanV1Y+d+QOg4DwAVbkZCMzc8BqjMSJc27gNyLe46FEG4VxiCtyZfsOf+g4RYalbz51i7keR1TOI2EAAXe86NA1JTXMZDAC2ni6g3uO9x7T4ArKnpnDCzOR3AJ1RO2OmJipoMomj2qUENkGPu1UEEbZq9+BzhdkByee8KSoGBo5uIaMHLdEZhMlBbK0EFYyTAfMVUS1DWshcO3QKPZOxZPiIY+UdZ6q5ap722Y8nrYQXek5qskceeqpXd7yU3V+J3qUskzXRsc63i2up5hcw812u6KhHXJf2BU7OrTM73ZlU8bekQba55BUEH09My3/cHuWzYv8AOM80RKox1Oef3MAUjojKKJ5Zxc8qrPUpGNW0X5tEY/gW0naztHcwKenxYSL9uaqMOHK1raLyo4/wKKOJ4AaHO3hipblz4xmqABgdF1OxbKec6YXOp5oLYz2/NlndGtlPJ/S+kFUbw5rJwbjDk++V72sVG+zonEEb8AVXFG5rCHMIzG9Ry7O+MSPYZGjC6N19RYE+dvsVBXxtkpqgwPeL4H5i/etowDFCOdZxiN1VQvImjJA1BTm/NnoesKVh1xKaB4IeWKj2zCIdpQMef3zEaOHn6d3OwHQ72qelbz7CWgG1wjU5VMbZe14s706r4268TJGt4PWz9isEko56pHVbwU1Y+8h6I0boByEoob1fRNjyebIm4jyCJJJ5ARhfoVhPYrKxV8j+yjwyfkAPlsLboudcq+XIXIve2OJpc9xwgDeUyCD4pAcQ1lePHP5BXPgDZ+xGUrcpqjpScQFNWVDYadhfI7cFQ/B2M4yyq2mR/DGp6yd01Q8ve5TRaPJHApjuu0tKY8XY4HlmqXWiYTxPBUWzmh1XLjfwUDgYhBaLTWxTIL8wccJ1jOrVBX46ilwvxZmPRMieWyQYTwKDyC+njYOLwqCiH6aVgVAzKMh577KveCKIwxDuufWtrtkxyS899WQ3b6FVVbi6rmkdwa0ZDuGgUGKxbLJ3usqSPoijjd2uk/qotWx2v5DA9QMdZ0sl+DmKnt/iH/g991SPlAMjc/Ge02HvVC2MkVcJdlkzF+SosI/Slx39ArZgdeXnnt4BoFgtmOhApGSh98zJa1lEc2kJhKqak2ippCPKLSB6VsqnLo6kzTyt/cFob5ib39CpXygUsM4buxPDvcE+CUsdG5h4SCxXFjVgtZz4wd8ZUoabVb3WGkkYd70ye7yY8LiBK1gcARxTqe4jls3VnaCqqE3BumzgMrqcSLZ1eCYCGO3NzBVRTE830mp8UcYIDnuFz2J0lVG+WXC0ahiZNRTROhIgDT196fO8h5DGKjpADgD3p2GzOg1XzKAQ4KyDRdxA7SVCzQFxCZNdhJiO5w96fjIl1VkRyBNdGWuWE29fIQVib+w5/LAIJoTG6lOdlG30/LF7uxWFhyXNggxtl8Thv9PI38DT7yPUt3LmhU18UZ0LrnuGaqdubalEOUbTYybmBUux4DQbGIdLpLUoucXOJJOZJ8Ag3BVTcNZ0+AOaEFKKnbBbTs8neVAGGCgIjYMr6FF/SJLieR7Ddji0jQg2KqHC5bicPG0KhpIQal7Mjra9k2ta8U1VHKSMgHBpCcZ3c6Hi+oJzUhj5wNkLd5IyCmkfhhxFx0sCqmHKVt3A9XIlOeDjpfaFSyZvie0qkfvkChiN453NcqlptHWOI4FxVRq+KCTvYLrjRM81woQM6R34yof9q78ZUH+2cP4/6KmcLOhk8zlSWyMw9Chacnv9CAFscigZcugLzxLv6KSkzpQ6PjZ5RlkfJIzGX5ku3qJ5IfTd1v8A+CppmEthN26giyjD7YHgnQFuqDH5sOWX5hPwc04izDiZfVzc7j8u0BQuYHB5sRcKPdjPnQiHXYz7TgmlhYZRK1QznE5mI9hUtLBzNOxkbRpkpvicjHSXe8jP2p7tT4LW6lZERO89lK83M3pCk4tKk4BEsEUzMTd3EdyewX6zToQnjceQKxuCmyMwnlIcsQ/YM/lAgE1qe82Y0qWS9yiUT8qdAsI5bNuhCwVEoyPUB8Y/knSPc95JLjc8lyrLepp53VZIip2AgvKjjiOztkARUo6z98nhVO0ZsMLOgOs86BbO2G0x0QFTV75ToO5T1cpkqZC9y4KQO6Gqmj6+dtzgmsuTCChPq8tHDco5wQ7BI0jQ5qllzjJid9UratNEfi9aZWN8R+aq6UGOtost7ojZUMuUgkjHB8f5XVLJ0YKmHuxBOT3yBu5tk4atBTHm7wVHxcmHRxTfKX10fLCfoSCg8ux6DgovrepRdqiUaj7Ao7KMDqkpjHXazNAEXcARa2aaDcHXhdMnYAWuy3rBO+KYAEmzMJ/95Fc2QMdgdbFGU3ja5/buWADG7zNQZbDkuKCbxUflhAaEIt0apDfci7UnwrNLDm0q+iGYITPJTEGPuCVdquLqxvyXFx+0AINTGjVPceg1SydZxRO7kaFE1PPUjt2n5XeeTeUC5Qx9ez5A3ER4sY4n3BOqZnOce4cArDwPjTDWVzuZoY8y7TFZfGLUtEOZoY8msbvCu4nj4BdqbKKKD45tZ5p6caM0e9Pmh+K0Tfi1INGM1d3o5i/JVVgD33ii4nU9wWy9hssAHz+l3n4Kesfujj3NYgEDvsmtzvfzJ4yY4W7GgKaK+F2qa8Wlha5UcwIfDZbKkBOLCe4qKJ7TR10kXEMctpCEBswMpzaXi4IW3IvoIJe0LaEXzuyyfsOv+ajb87RTM/g/qtn+NzjO9i2c7/NAd7HD3KgkNhXQDvcQtm6y7RpfNM1bO/8AEKb/AJ2fmtliAYq2mxnM2nZ+a2buq6f/AJ2/mqBjmYamAg3v+lC2aHC9VTi/GZq2UzWtpP8AlYtjt/z9N+MLYzf89F5gStjt/wAy490Tls0dRs7/AOAD2lRk2hoJnnv/ACBW1Jc4NkHveHf0XwhnFsMcQPY0KUMjlnFpgAHWNwm2iksDIwlsjXjFmO/io9HjCVB5aYepmnngpOKe/U8t9eQgaeGDk4+B0lZegqywOVjhOjtOXPwByDwT4YCA3po0Kld1QpJM3OKJ3LimNUYyAuexSv6rMI4lfvHEpreq1SP0b8oXHk3u8wRUtbUiOMec6DtUGzYI9m02tg+d+953XWZKJPK2eI1+0HCKhjzzyxp1e8QQDmqOLJkfITv5ZKidsUTHSSONg0Kj2EA+ow1W0N0Y6sRU9bOZqiQudu4DsCJKqK6Xm6ZmLidze9UGyIfjNfKxzxoX+4Kaa8dGDDF5fjn8kU5+pUAYccJc7jiTHHJmEcAmHiE3ddRBubLnvXksXE58hMpPAf0T45sLSDhGFSDc1HexpTDrEFA7WG62fJ16Vn4Atkyf5dg7gtkSEjm7X+uQtksYLtf+MrY53HzyLY//ALkWydGA/jWymEnMEi2b1sf/ANyFbHHiX/jK2Q3SBi2YwZU8X4FRxizYGDuYomizGFNGkaduYApJ2YbC+5Pjlc58YMThhdn6PRZDJwNw4XuRyAfIFuWoTZOpk5Fhs7wujYreOTPk3HRajku2yJZnqNVl4I+TATGpoBAN1K/JoUknXcUToFxCYzVN0Y0nuUjxmMCaes4uTW9UKR+jckB1z5gi5wZDGXE6AC5W06j6AQt4y/J3VlbNwzWadI9rGi5cbKLZ0dneIwyyHjoAPSU+rq5J5Dd8ji4rJZ8jJ2HaG0iI6CLPPLGnbRkEUI5qjjyZH4NRtCpENNHiO87mjiVTbGgNJs0h9SRaWq9zUS4km5OpKJT57TV94oTozRxVFsqE0uz2Ne8bm9UKasmMtQ8vdyBBBDwRyYBcbznwKJNzvz8MjwCJGkbiniXpi1+U+HIH3jfhMuRO6/b32QEzw1tmuONvn15SjyDwSFukGIJrhiiPmRGvgbluPgWVxdXVnItOPhqrtvyDkKKPhgIBMGTTdSyHIWHEqSTrOK7OSNmq/dsJUjtSGBMvcjF3oAWaFI/qtKfHUwskFmv1U09hS0znniAqySxqHsgb+IrZsGcofO765sFBTMw08LIxwY23yd8kAEG5lHkZC8yv61sljoKqQZXLG/zcuZQqg6tryGUEWpOWO3uTtpPEEH6KijyYweDNtOctZZkLM5ZXaMChpqV2z9kgsp9HzePL/RFrrKesnENNGXvKodiQCqr5WvnG/cO4bypq28VNeGDT6z1ZH5QiLFkRa/r5LeEUeQooOwOxXuOW3htOTwcJyNkGBsU8jXGMkYgM3NOvflmEWuIO4+EQgfBLdCmSjDLkdzk5guM28R4BmgxjUarcfAseSxVlhvHw6vd8kAg1NGhJU0uTR6U9+b3ErsXFRs1sico2XUjuu7CmDdcp7uo0qZ2tgn7iHdgVbPpSkDjJkmszq6j+CIe8qmo/hnsqCBloyIyfxlWGQAHhHk7fCyxFb+S6DczyXoXsI1eD6AeV20Z3SznmqOHOSRCrtRUQEdBDk1oyx+D8ZqQxzxGwZve7RoUb6VtDs9pio2a360h4lBjcRVTtSW/UhHXlctn/AAegdS0AElRv7/rFT10xlqZC87uAVtPlboQwMYDmT7OQndyFxsBcqqDMRgkDdb4T4JIvoOJXQc4Obkgr0LHi2Sz1CsbXHI43TjoCiOsCPBGMB3d3D/8AinWDXts6Ponu3e8eYfIHwnRni3go6i7oTZ+9pTmOIcLEcmGYMObXZFczLlofCu1dFXjxDrN8MAaoDUpgyFyVK/qiyfJ1nFHkjZ2lPPUj85Tj13JrdAnFcVJKcEELpHcGi5W0Zc5GshbxeVTRZ1Ur5TwGQVLSf4enYw8bZo7+T9e9l/ds/nPhReUEzcQgd45Cnp6cNyL5AFoNw5bDlvTH7XJJtOr5tpwxNzkk3NCidCNl7MyoYsiR9IfCs09qzxI1A+N7RfzFKzMA5XCZHF8T2SOagGWNuRPcsWbuQ+GXGzRdNazr3fwCbgAGu8+A11WzBmA66MlWIwR0AGoxvIyuDqM05xzKBOYKtm3RPFwHGxGiCCG8XCia++C44EqOUA43NsLYbZBMOsg5C7Z0rbDv5O0II7nJw0JCcesSfAKxagJz7SWFnDpk99ifTb0rMj5K/gOabtNlHUAR1PW3PUkHa06OWF7XbwmzwWcrHwNyuCFY2Qa+x0KwSlp0JuEOUDUpg0zU0mTRYdqfIem4uRKA1UTN1+5Pd1I8PesXXeT3Jjeq0IkriqyrI+LUj5B5VsvSqp+dVPHCODRiK2ZTddhndxeooWYYY2MbwYAPC/XrZn3TP53eF2o8UUeKPIN4Cj4IEXAtdWHIVly2jICuUxlA3ZmzbiDWeXQylAZDlz5XSuDWjESbKl2TTCs2qRj8SJVO034Pm4BpGPes7nMo8luW6C4cllqSEOQ8gfMeAUfPyWGWJDHiwNTnkklHineWfkQ4yNedR8oBTPZIMr3xjUDejzUb7h2IdbiRkf2B8QwP6cZ1BTZWc9SHE3ezeFbwc1Zy6YWRKxxhw1ag0ZlMA6JJUsnUGEJ8pu4krsQaLlRt0F+5SHRoaO1A9Ykq3VanO7E4VUMTcw/UAZraE+bKVwHGXorfW1X8MI95WzKPOKla53lP6SsLAAAcPkf162Z90z+d3hRHxFDwUSj4lcHp40d61MFMHZ2st3Dlt4DqmoEbRcHXsCbC90UMmKxsX8VgbYclnEIIIJ8xsxhJ4NF0+g6TcIPa3NTVk/O1DjKe33BREaW7lldpv2IIFBBNC3NRKcjvTW6Z5WzRPJZFFCKmlmOrWkq/yIVgidwRVp89LK0rh2/KFkZLBZpz82h9ytxPg28Eo+DJBJiYe8KLaAL4rMn3t3FPjfheLEeDmrWXR71a4KL5LjRW3Jo1TBk0Yj2KQ8GhDeS5Hc1HenSEMijc93AC62lPrCIG8ZFSszq53yngwYQqah/+IeyoaWPAwwh3rd8r+vOzPuWfzu+W6N+QlFHhyS1UzYoWFz3HIBYb7NpJOqAa2pG7gwKNjAYGNayIWw9iCBQLbjVEck20prNsyAdeU6BMgvQfB2LTKatcpIXYzO+dzs3PdqSjnicO5ZZlDiEDYjXen7k5HwOhzkgsN3ajITlYcFDh6YLT6bqLLCmcVEd+abucjYkFFmx5G6F5ARTk5ORR5GYL7+0oB1nPCbucovHLvMqTc2Q95UOIk3w7lAyUFzWEApraw8wWYHAEZ6EqSN2Fwz3WOqLTYhWK+q35AvgI1LRiA7N4RaLA93hFHkHyBY7E02IUVbGIqohrx1Xp8EmF/mI0PgZ8gMduS9054BaQAU2+d3FO3NsuJVRU5UtM+XtDSq2TOpkjgH4itmwZzY5z9Y2CgpmYaeFkYHkNty//AFG2T2U7f5n/ACv677N+6Z/OflTLNYedAm24apoQayxQGXIZnBo1cnUETKalt/1Cpb0nEXELOKgo6D4tBkwG5J1cTqTxJWZJsmiZ4Ybtvly9LsUU84+MyiKFubiT6go6pg2fQfoKBuTnDV6hZStZTNwxgab79vasYIRhdcDI8o3obuQJp1ATL9VMOQjQsGNAICxuJYD3aqzSXytB4alMhALwS2+rSo3RB7XPzGQLU/cpB0nk4QniUEDLgsMEbL9Zxd4DzoCpD4h9Cl/d+lSeSPSpPqp58ZqPlsX/AHmL/vR+lf8AeZ6VmP0rPSjGWXcw3buKmYQWuIIU0gaJCXBul0BfE0HL0Jl8m4W991EARgxd6YMeIXuMuxNQPIEEHVrY3aPyvwKNPUyROGbHerlP7Bii5mobjZuO8Kx8C7iOQOjPEcgke6E5kHJV9UQIqR4HFzcI9JTta2p/hjWy6TNtMJHcZOkgxoawWA4eF/8AUfZfZTj+Z/yv677M+6Z/OflcMON3WfmsDFjkvwWp5MUgXxctqTGXuGUTB47joEKZj3SOElTMcUsnHgBfcNyipIbSHpu0apahxxZN3NHgOklEcfTc4aBOxmOXJrTbCDqQraJ8Drgpk7LjXeEJGlrgjCbnqnTlCCahuRKw53Q358v6AfbC/QRm1+iEBc4QhOQGxhjGjJqZi6oQmcA4XDRkmOaXXDQFBc3cT/CotA1veQiGjm8yeAtZTcXDzqYjV4P2lOfGd6VJexeR3uRGszT3PumAkOcbDtVPpiz+0oLZPKh/eJuTmvug+npXte12RGSkGjyFUMNmyO9Kqt9nd4R8eNveMk14yxNUzfmyHqVhs6IBO8hO8go+QUeCdZ7W6uG/iDkhVshdm6Tmum62pBsrjQoBBBBDkCCCCCHJiR5Dy3F2orIo3urotKuCnw7Ua+I4XCzmngQclHNQxVZc1jJGgnEbWKoYsg50v2Ao/EpXnvcAv/5P/wDL/RD/AGZ/5P6KIdekeO54WzzNHFI2ZjpNLtBCoJNKkN+2C1Ryi8b2PHFpuv8A6j7N+4b/ADP+V/XfZv3Lf5z4RRTkUeQyzNYN5sgXdwVslgj7StyzXOzNbxOaGEVDm7rQjcG8fP7EykpjO4X4DiVJV1DppX4iUX5NFyiReT0BRHxU17BPVSmKLgRmuZMscD9TaWUdnit95TSLxixA0GiIJB5HxOxMdmFG6LEcpOCM3WKsnYb2ThuPI+Q2CI1yQGQ8H+zD7YVqWMX8UIu0BQ1eVGZWtbYklc1VyhhGWVyEcDrkHk3kXWfVRKLLkcl+UGep+17ymncEzgE10eAcbp0eyobDCWutrrkVJ5Y9KcDqCnAblxaFYWDQratTH5PaUzVgBTG5FqYPEURNsIUY0AvuKjY+Zpzc2bCBxY4H2ED0prcioym7kEEOQooooorjyEo7gnDUK4RemvjDlC/NrCVNNlEWRji5Urc6meSTsaMIVHR0k5pYGMPNOz1Jy4lF7O0LpWTqzbcFMLjnHYVKGGnmJDoXEFnA7/BDmrDVUf2j7Wogog3BsRoUTtOmrnve+WCwGI6tBJsqSc4Xkwv4P09KuPk/122b9y3+c+EEOQIJqvK+TgrNusciz7uS7kZM3Doav7uHnTY2lzsgBmU7aENTT8enGO7cnTWkkOGPS/FBjy1rbDkbhFVOLjxG+9GoDoIiQxpIkeP5R7zuRa3oDojIACyzRxYgnMNnAhEK4uEeQlvAIEZE6IrCET4R+LD7YTWU8fOCxDRktzE46lF1Y225F1RKQci8ogIrJdq7R4AQQdU1X2ve7kHBNRfRuGIkBwUM9LFJ8cIxsDupxCj3V3piT/ErIvwFVW6op/S5V26Wm/G78ltPcID3Sraw0hYe6Rq2yz/J+h7PzW1tH7PlW1Gf5Gp80RVTUMxwUssrNMTGEi6qmZuglaPsFYNpBrmZzwYTfcWnUdtmhOFXNdnjndZW1BCKc1XKCPFORRRR5C7QEqok6lPM7uYVtB2lMR3kBVZ65iZ57lYwOdqgO5io29d8jvUqKEWZAO8klNb1WgC1rALoro8mKJ7dxaQVZ/YVndGTa5rDpA31lfF9pNrGdSfJ/egE3impqbxQm2jTMZmBf1kIXTCcwvJT46p47lW0nzM72t4aj0FTy1cUFUyMseQ0PAIIPyX66bN+6H85+UMUQJGThdDmrtN1YOfwVmd/IZ6kN3alCmpgzfq7vTnN5phA3m6e6fDHrvIQxujfwydwWS5+a7h+jGZRmeaeB+ANAxub4g4DtP8AU8DCIBFhAjbk0KOmaTI5GtmDYo8zoBqmxWkns93DcFGSYWNBI1csQItohwWrm8hV0fBLuqLqxssRsE2niDzI29xayMkLHG+bRryBBhe83yG5Em/yZbU1XePa7kKzCPMuX92Uv3LfZ8lb4On793IyWpoawM6cbwH/AGCcJ/mRlgY4kOOHM9u9Ru68bHd7QVTHWmhI7YwqF2tFT/8AEFs860NN/wAYWzT/AJGBbM30cfrC2X/tG+l35rZn+1HpP5rZn+1b6XfmqOL4S0FPHABFIxxeFQNGVJD52qlZ1KaIdzAg3qtAR8K4XSsujyZFZEcCp9rSsgpgC8dYnQDiVFsyhZTQ573O3uPFCu2bLFq4DE3vCcwlrhmFryFEtcjzrXu1Y31nP3pw0JTwgNQucmc7igyvnma83ecwnwvbIB1Tce1XAO4i/wAj+uuzfuR/Ofky5waNSbIBlrKw6Di1SsaGYrg5p2hagSuaAlePrju3KwJKDmEuQjhzGbs3LnamQx73FPglMUgOEepXpxFSkYn5ufrYJkEIjZkBqTqTxPFR0cYvm92jVNW1flF2ijpItA6Q6uQp4TDEf0h1Pkp0s1hm4lCOMNGq4pkYuUC4kC3INCECrusFYZoIYLIb03GbFNBV4WAb3IshjY4G4aAe8DkCDIJ3dluQE8CiNQi++EA2TMsRsU1z7NcmgDC65vZO3Fp86c02KPJ/a6sF3jD2lFFdIIujfnov7tpfuW+z5L+4H/fu5OcprYcVwWkHQggj22WOhYS1rb9KzQQBcA+0n5L9btm/dP8Af8nY3Cu08lmOP1SfUudkqGDXmy4ebNFhnmOj+gOUQTtkYLC5Yfa31G3m5bmybFCS42aAgIMflm/Lhj7TkE+la0hlw7fwQBONupvcKOoeI2nN5sAeJKwsaN4Fvkf112b9yP5/CJzhmY8KpJ0WD/EStjUmsT2yNVRhxOwtajDXsYSHbwQrRqwRdIihNK1mAXJsixlonANGQVS0alwHnTn5OjBAOgUZNnNLSo2sdJiFhc+a91NW1rng4Y73d+S+LHLqlAtxA3CdXVeJm7JGKnxMGYUsELo2m7+KLpgSA4k6uzTXsBwjEN9hyNiy1ci9xJUlbMWtyaOsVTYC0gjg7epaSbA7PeCFhVtESeTIokIrNNih505lp6PesULNOqPZyDEgIHNG88lyiEOA5MGgHKEEE745WfaHtciOQK8Up7l/d1L9032fJf3Cfv3e7kDoTe4AIN+4oYHxtbk2xxYrl+uZ+S/W7Zv3T/f8tainPCN3sQn2pO8g4GNw+cplPQw801rWss7L1rLk+MUcg1JZl9puY9/LvRDY4uOZCwRNbwFuXnKkjcxWoB9se/kNTt+lG5hxnzZq/wAj+uezvum/znwQ0XcQANSdApGZte70qptbnXKR56TipoupI4Kd/XeSi+oDjrZYYR3LoNV7lZoC8nAZd6LchlZBsZJ1ITRERvOiZzbneNhsCmxwPxgOGE6C2+ybFO6Nos3m2uVk9sZDDYHUJrahpd3KGghLIrPn4bh3p0jy95uSV+kCJYVzAwjruCJJJTpJAxgJJNgAmUGzLv1AxPKcMfNQAcCSpZyXyPxOsrlORBzQPJZX5D8T/iHvX9mi+w32cv6BqCsbhcU3cOQIIIIFBWrawjyh7XI7xdNOoXAqzHK1BTfdN9nyX9xv+/d7uS4sdCgKmojDAzC8jSwPDPj8l+t2zvun+/5Tmukb4Qg9gcw4mnMEb0XU72uAd4rr+gqKjjMcLMDSbq+zmg9Zjnsd3hxV4ADqzonkLqd9usMx3hCnr5oh1Q67e45hXPJz20Ljyg0cvNRF3oRwlx1KGOOEHTpO93JaOprn/ds9/wAkG/C/Zz3kBojb/OVsaDWuYfsAv9i2fH8xDLL32aFtOry2bQ4vsRukK+GlfpHNEztLIvyK2zVm9dtKIfilPhYpwO4LLvNkGtvwVmBZrm6YDifeES7XRF/RReNAQMkQX+SAPbZCaklNrYbj1hEVjxwhasLdMlcpsF2Qm8nsRe4ucbk8nTCwcCeBUjpn871gbFF5DW5lTVFURBM1kkdjjLiLHsW0WUwgqJGSMePEN3H3oC4a6x4FFt7r9KFiBFlhuCUVZB6I5P7J/GPer0sX2G+zltGBynkujuKcER4F6yry0d73IJpXAp2B4OYyX9gp/um+z5If9Eybb9K7lLNpvHOl2I5tLsma5Abr6qzj8j+t+zeyF/v+TeGgRGziVCzY8k0uHQtLWm5LuA7VXyU7HsnMUXaNVzePeCFdoXNz10fCfEO5zQUBK9nlAOHLzVTHJ3x+jRb1zcD3dlgr1Ufa4cpmqBG3RvtTYoi5xs1ouU6ed8rtXFOke1jAS9xsAN5Tdn7MgpR4jLO7TqfBpab/ABFTFF9t4C2NBpVGU8I2kqmGVNRvk+28BfCWuyodnFo4iAn1lfDHaHz9UIGdstvUxTUe26SiqqrG6pDS57BpdxC2UzOd9TP2Pkt7AFsil+Y2fB3vbjPpKDWhrQABuA+QBmv3lXe0LqN4lZK7wO1c3ECdzh6iFG6Myl7cAF7rG8iFm8hz3J5nc1mUbRfTXVWtbcG+1f2Wb7a/tT/uWrIIR3ig62jiiSSdeWzgnPpnPbm4bk58ptq43QhbZhu49YoU1Q4FgLX7yhc1D5BJORm4bkNqVTIsmQw3D3tAuTwupaVu57Nzx71+nAKawFrMyN6LzdysLkISaCxT4ifaEU0o/FP4x71/ZIvsN9nJddHLkHkrg1HgjbIFHtRG5yB1BXBHkHxysI8r3u5SFdj/ADL+wwdkbfYoKcAyyWxEAWzKgkiMjJWFgzJuqKIhrCZTcA2sAFRPtaX32CY8XY4OHYfB/uU/enl5rb0kheME0bXYd923Cs4j5H9cNnfcP9/yRip5HjVrSfQhUU5qpAA1jfXqUyrpn19YMfOvJYxNY0NaLAZABXYrtI4FEV9UBvZGf5h7lglYe23m5b00ruGGT3FdALJrPOr1kX2grC5Ngp2gtp6KoldxDA0D8RF1WROLn7OnP8cf/wC5TywGIUFYwE9ImLF/KSoQcLpBG7hICw+tCq2oax9jFTetx0VDSX+NVcERG58gBWxYupM+f7DD7TZGQ4KDZxee13uC+GFd/hqMwN7Ygz+dfCitzrNpBjOBmJ9QyUWtXXyP7I2BvtJWxINaZ854yvJVJSf4Wlhh+xGAjyfrhsz7sfzn5LNZPPYv0pPAK9TEFkrzNTpoQzyiL+fNNFOGyn9G05uJyK6TGwtwRG+61+4L4vGYwbk6k65BOwOPd7V+hnB1xBATvufoW3JVwYabzv8AyVzmsjyAalDF1fSpyWva1pZ9VNgeY4hbfdOfI1oBOI2TmbLiiprc4wlzx5RKrWVOGz2OGu5QMhERHNOaBkd5ULqaSz2OBad4TXTFzGYPqroAmN4uNU3FikOW4cVvFiiNMk5xNysSdgxNTo6U38oL+yw/Yb7ECukPAcnJ3FOBTllmEOCbyA1ld9v3uTru06IucwnxhpeLBwuFI5pcG3a3UhZPHcpDs1nNOwu5tufZZObO4NlaXDpOwk2Gd9SjDSySPmY3o5CRx8+W/gnGXE1zhvs1xcGDNAYeemLS8Y2gAk2vqLb/ADcVDGM3vzbaxuQEC248D+5D96eWNm2IZizRhY7fcEghdI93yP64bO+5f7/kmyRuY4XDgQUfiIik6jCf4isOyIANwPtPJdtuKwyFpX98VDf+wz2uWArE0EcgmpCOIcz0j+i6ARdM7syTpa5gaNM0GaXvx8BsjcMjQ8cHC4VE+5ZGYHHfC7D6tFs5k/8Ab31Lo9z43iw7xa/nBWwomCSGiilB0c8mT2qKBmCCJkbdzWNDfkP1x2d90P5yun8jmsNO89yviV62MLIBWeTwF1eBryL3tYcck57WgHoMJJc7QcSoefcyEFxt0pTcq8nmOfnVonAAaj2hZTd7fan4zGD0S1t+23LkoqYFrLPk9QU1XtTDKSS9jiAe66sVIwdF5Cxhkwyc8Z94RFTG6oaHBvjDVRytxRODgudF72duKl508A3IhqHMMkfJk7VoCtUOa4ZXNkRLzMmcT1Sz3/RYCfGZkVJTG7XB7D5iiiSrBHmgFjonB2mJoQ+LQgC4wN9nJZ4urkfIFdiHkphVqur7x7XJpQQGlwjd/Ai5U4DIacYS0BoJzByT6eojfPEccZv0OGl9c1FNAY4WZkjJ7LpgBLH4mm+RFk17Wlz/ANKHAAHp3B0IGWmZ1QaG2Fw4Yg4WAy7PVxPFY6YOsATmbHf7b+B/c7vvT7By/wB500obm3V1xpnuKs8/I/rhs77l/v8Ak7Up+0V/dUPn9pWXJhmY7ibJrdtVTiQGtp2XP8Tls+MdOsiv2G/sWz44WtvI8jgxUlY7AznGOO57CFajceBHtXNzys8l7gnyOJDS6/AIwQvme0h7sgOARJzKY2kMr733LPwCchqU6CdsAPQdqPkf1y2b90P5yrm/gjyAh5AV9QEPICBJsrUru9WjcVirmEcR7VmEScrZiyL2wxh2DHmfqtGaftBxjh/RUce+3WUVPAY4G96JxBu8O9qHMv42RL5RcZhq/Tju5GRML5HBrRvKdLdlPdjOO8q7g52feMv6p1PtmCfcHZnvBCLpHFx1PIXUQPByyueCdEQ9jiwjepGi0wa9vFQTjW19zsroOYbDTcdEW1kwO5xRBjfa3vIUMQGM7lNUy85hsw9VOkAxuADt/BSfGxTMkGM6E6KupB04324jMKVrbPYPOnCidZgF3ApvxGDE035tvsTO0JjnZeAeQeAUeRorawB28XHDN3LuIuukSgaYOs2Msj6xINwcvUhNGH89HI1uTbAD29pXOAmGVmDVxeRkeGoumv6T5WxttvcSQeFgmx1BdC/GwXtiGHfrrkrVbIT808EHvQYPPc+BbY57ZT7AhvVkwVdG5+uKw9S0+yPkf1x2b9y/3rL5HIr+ynvQ/wClQ9x9pQR8Rt1VTDKUM7lTTVY+MvfIebBzK2dFpSRu+2MXtUcQLI42MaDo0WQIIIRk2dOxupbkmmsldqHOBTWWAAVhZGSQNGpQaBCzRvg3eSdymHwi2ZR0xGOZ7pJuyJoN/ScIUGy6CWqqeoxpPoBKfW0kdU2gYyKXNgMxvb0KmkOGeF8PaOmPz9ShqI8cErZGcWm/g/rjs/7ofzn5P+y/xIilPAuVqqH61j61+lVn38lGqrBBezGsGM9iaCGRdGNlg1o17l0DnuyG4ZrpkdjlibbioGkczZudnC996xOaexRUgs7pP3NClqn3kdkNGjQKh2XsqOsmfHPWzXwQ2uY7HUqOWd87o2QNc4lsMWjATeyxTNtkAQbL9IR2rCW9yvRvC5imDyL2OnFYwWTxtLD5ORUkErsD8tx8oFPtkSM7WUzLjUN3ElQ1M/ONYWvI6QGic9zI8rNNwnzRB8TsRAuWlOjFmEqJsW8F4BdY7017WyQOPOi2p1sVPUH4uGkYLGQcFga1r83WUZpHOLRfnAohTRAM+jb7AmHxU0EWCa51twCYo0xNTSNUOKwo8QnDeE7iE5AbRq7j/wB4nIIrAQA9rhxCc191IcsbiNA0KRkEjA1jg62IuGaqMADWdDFewabXVVNIWCI9DItbmAT6VCyU/HBIGWOmShgkDoXvDgSdANDkufjPxmRjeBJVK42FTD+MKI6SsP8AEE06OBRGyND84fYEeQsFM+5A5yxPmv7lkO7UafI2+GWzPun+/wAINFzYDiSqKPr1cIPDGFs2P6cv+wwlU2kFNLIfMFtIwOMGyyO11yq6ahidHMyEauu3EURsqEvcSSE0cgVttPad8OX4uTpkcgxBvlAoNnP2iFieTuHIGNfK7INRfM5x8HAwetGq2ntPbGrMQo4PsszefO5PrZYNjUr7Pq5ua7mNzefT/ImRMbHEMMbAGsHABZl6dFKJYXOikHjMNitGV4twlGnn4eB+uNB90P5/kGF4DzZt87JrXkRuxN4kWTg1rjo45K1N5yidkNlGf6UtPoC5qqoO2BntK/TORDSe0IOgqJPpXPHoAQMoPksLieJK9h9qz9PtKthTS9+WeI+1Ph2c6VmoYcKkleSSXOJzJKY/AWsDcLQHuOhPYmxXEWZOrzqqmulwQRukdv4DtJRp6h8cwONji0gHeDnmg+GOTi0H1InATwV43Di0priyIyBpAuAdCn+SU59G0nrMdYDsN06N5aW53GRCL5i0auBRykbbDa5TbjDq11z3JkcmF8JyyxNctn1njGKXtFk2RoLDcEchfz0pNy+Q+gFXqPMh8Sd2PCvSQH/tt9g5LWXTOd7BPkdZguooG4qiUX3NGpTfo2NA4nMqTyypT47vSpvKKkObs1xV2IDchwQFbVHD/XpOQ4JqagjFOXZGxIIQlA6NhvF73RdEOZfG/AMibk2GdwCocGO1gRhzuBkPWVCC0MxPtYvI0CY04oHmRzAXOA7MgE9rbE37bdvcnzvtj7b4A6/HTszTamESCrBHZEPzTf8Ad/8A4ghtChMxlwWeW2ATjkKyQen81VB4Me1J237T+aq4JYnTbSnnjc+3NOJz6J7StqSvD6WuZFHgbhZiNhkvhANK6M/+/sr4RbqmI+j/APavhI3SSM+dn5L4TDdEfwL4TD/LxO/B+a+EbdaCM+j3FfCAf/bGFbd37IW0X7fo5nbPLZ2MIZFn0tc18ISLM2Wxq+FD9KWJv4fzXwmfrLDH+Fbffm/aTGd39Aq+T5/a0h7rn3qn1mqZ3rZ0erJH971s+PSjiJ+sMXtTIwRGxjBwa2y/sb+8IGhBHEr+66f7A8Bo2s12/A5p85BHvWSvIOQnagbuEaxTTHg8rA3tPJzdO2IanXwcUovoE6i2RPNHnJbBGOLzkAm7A+DEFMzM00IH25Dr6XEobS+FVfX3xw0Y+KwHifHd7fxcmFgHITL3JxoWh24kDu5f1v2d90P5/kRZCXZbTwec1hhcL3s5MdsvBIQAZjkd/RRklppGaxxtu3eBcq07u9YwQ3MlwRhpGR36Ts3D2+pENlI35BXkw7s1hLXOItZNe4Bj2usM7FfpX/aPtX9wPNt1vXZQxB7R0yPQSnym3oCldA6qnwNgYWkh5LcQVLSunh2RG6UEgxC12tv9XPGe9OfK58vXLiTfLNGXZsJO5trdxsiWsceOmXJM+V8jWlwBFsKkhhZHgbdhJB35/kp2vLnSF5drizTp58b83OOa5ifE5h0IIWOERgEC5KMbw4DTcUHvxMd5iqcxvYx4MjwQMTbFSxyDB0QNwRkmJlJAtcYTbQXUrGDXMX1K15wm9uJWKB+EkgPF8+9SCkhs+4wN48ApB4ywWxu8ya5ziNNAU2jjEVFGZJXD0LaD5SXmPEdcbm+9bSb4tP8AjZ+a2sG3FI13ctpRiz9nH1qSP52he30/kqetqmQBj2Pfpyfo9bkIjkw11X3n+ZyKKtkrIc68nO90C4kC1ii8MwtybqXOv0uI0O5TPtKGO1uS82CkLQ1uE7gMQRpZRzsNhkcN7glOqX3ZIx8mgAGV87jtFs81SwVcTpoy0Zk4bgB2nHcoZYA6nIMfJ/c7/vj7ByDcjCyB9mlpmDXFxthBBzBX9nj8nAAOUooooor9b9nfcu9/gX8K9MR2hYNmR+f2lf3bT/djwLVzjwDT6bhZKzwgyNzjo0Ernto49xjB9QKwVNRfQuKubqzrnci+QnwbMvxQ2p8L6Ck1hor1s3eMox6TdDZuxnvGrGF/8XVZ6yjs7Y8FM/5y2OT7RzKvKOWzO1y5mBsfAcv637O+6H8/yOqM+x6qPV0cmIIgTjgQiKAkbpR7CrSUT8jeIB3HVwTZAXsvdps7zED8laVzy3TQ8ChJU3Z1MPRQeGjcTfzAok4gb5FEUzTuBXxYmPmg7PVc8577WuUP+nGleLtvkd+uiFNQUBghYcQzkY65eXdmuVuFlOK9whiEhMbr3bcNHEnxbcUx/PCpkfVzs6bImO/RBxvuaDuAOoTaBjmxtglqLBr44xihFgc8V7k6KtrojUy4KSkGs85whUcIkp6CeSaJhH6R7bY3HWw3BXjecINhfNXaSiZhZrXDABY6KF4ZjeWvvY3GIW4qIPHNOvlnlZFxxjz/AJq8rjzgDmuQMnRNwBa6xKqqLGGBzhx0CqYnteXxhw+unh0kgbuyaMxmnxNkJZYGM7vMrRXEZKJYLxnJutlajc9vEXCPxOEYvEHsCIZrmi9zTbUZkhANHapZdsxQMfP8yCGw5m9zuuFV09RjbPKZGk9KduE303lVkFi6n504cAwYfcCqqlmEboLAgOs5hjPqDTZTc6574z3B5990Ky4lmlN92E+9xUTNu7OMdTFKZHAkR36HYbgK5sEWwiW2Q17iublICLjYC5UEVTK58hJfua29syUHg8y8O4N0PoKLXLprMKzyEXab0ygpRPKLyu+bZ71U1bi7EXdhNh5gpoRjwkZkA6DJE/oKrpxHUHUIR1IaMbmOGJpYLkhPkqMBkeeldju21xf0hVcb7sc+1jk129OEbcZu62a/uZ/3p9g5X8zBgbe8wuLX4q0LG8AB8j+t2zfunfJfoPOEG7LYSbANKwUMAOoYOW4IV6uX7tp9ZVwrSjvQZs2oO/myiZ5QdWtDfUEDUykcTyWFvBLnABWFkJKKs2wddoznB90y7Ge8obZ+FVJTDOGMmqlH1GXbGOSwLuPJcgLFUsG5nSPm8D9cNnfdD+f5GxKEW0nwnSZuXaR/S6+K7QqY9xZiCPxF9tMY9hVmQO7Db0lCPaM+LJj5CD3XRgZUAm1j+akjEkbxhcMvMABdBwJbYi9gvYVjpHjzhFzMTdQrscEAy5ysD7F/1HZ5rZ5REylwRRxB1yW+7eSd+ijZXtfI+UMzxc0bO0Kr9rkinZ8UpdHyveQ3+N56y2XsWIupIf8AqdSNZ5mWiYexu9V205cdZO5/Bu4dwQLZydWubYEanNY4ZbjrNKsMJUDsbKmHHGQAXNNnN7QnQME8LxLTP6rx70EBVR7wXAHuORX6Z3eQsblTUVI2urxix/NReV2lVdYTd+GLc1uQC5ucG9ibg9oIIU9LIDHI4KPaUJilAZMcsY0J7U6NxbINBbIrAw4n5BAROaDk4j3r+zRAa4R7FqSUBYcEDi16Jsms25BjawjmPpH4Rq7eEyIuDCWOuTiZWEIm0j5JjckYjMyWypZSAx4JOplpvZhumPnLIzSygbwOb9uEpxkcxuzXkt1ETnH81FF8JKIMgmifjFxL7sgv0ib/ANOePqlAuB+qE2loucd1ng99uHnU5la02a11rdWyDtQAPLbki9pxj9IzrHiFZ1igDccQv0rkJqyGMmwe4NKJrnNY4WjOFreACbJR4x0JG9EnUOvncjsTjC2F7WOEjyecG4qanm/SsLS3iLL43QwA6xTWB7LXz5bAlW2RJ96fYEALmwHbkg4XY4HuN08CnEeK2PMNtcixWJodpdoPyP63bN+6d7/kY2zmCiZzzgbOk0aFVTU14ZCJcrJjNhPgqXBk4gebE5Oy1Clp4GOo5SGloJifmEYjarhMX1xm1MlbijcHDiOS9RIeMbfaUyIMDjmbAWT+cfbVrm296MuyHk6uABPeV+mq5PrhYj4fSLuCldQto6bKprpW0sXYX6nzNuotlbAFNTWjY2NsEfY0DXzNBXxoVm1XCxrZTgHCJuTQiTYINYG8mKW/BWifJ5RsO4eB+t1B9yP51n4N/AdFOyVhs5huEax5dOM8BCjFDGS0EtkILXNFjkLe9Ur2RANGI3cD3lRXwMBBvc+gD3LnaMPGeJmfaQpJXluAdI4cdra6BTtzLGYLZAd/YjexYeHFMLLYXLm55I+BQbK4BEQKkFJmZDUg5ANGED23VPDX46mFsrQLtYSQ3FuvbcjUiNkl6ogdCDqQRdwafZbvKldG59fP8XjLDaIMsfMwWAzA1tfVNbM8R4sAJwlwsfPZGKrdGBcyNNjwssVMCiydzPJNk5r7s1uEKeZkUoBgqei5vArBtKSAPDczhxbxqE6lPxid8YETgcOMEkjTQq8nnQqa+GIjJzul3I1Ne8l1owcLewBSS9Vlo2NvfcB2psdfFTt8Yi7jbeuYELogwNtmLA2KDHl4bhMjswNNLI1dDc/OREMJ7ChgIOajZGXYQAMleJgbphCAaRe7l010H65uKttmAGcQXp9SL36TkS2wqInNPBsaqJIB/aSwWsAYiRbzKooZGRY2TNc3FcsLd6mfCIjEAwEkAE2F9dVs/jOLizrRtt7VD/8AM1AIXvc3GNW2WF6B2a830YVp3Bf2dnkjD/Lkg54LXAneLWQEDxoCON804Yif3WffZF0tg03Uwz5p9h2FWkdlfNGmqWSZXY8Ye8FMf/bISSybpdgPAqZs+GO4MnRzHFVbJG4Bj6dw0jFchRVFI+nmiJAfnZ3Vv71FS0oFNGAwGxuc+0lEsDnNAa7TpFQQQmWZ5bGLAuF8lSzsLaeqa92E2biz7F8Q2PNjeHPZeQsUldKJKqZud7NJ0shGXSRzglpyMYNx2XCNZTRNnaccMlzuuLFHmmE+SPZyNGpA7ymE2a9pPAOF/C/W7Zv3Tvf4cNMAZSQCbZBRDZv6CQXmy7QN6aXBobhaEC9jfOg/YgLtWlpCjnPxGSzZ4mNtweLIOBuLgpgfjp3ugfxZp6FWQZTRc83y49fQoqiaUs1DQCDlxTxMHN6pqMgUJXSPZpjHqKJpYWHIlwK5qgrH7y73K/Ll4GCIBfH/AIaGY5w7Jhy++l/JieYWbNpjeeciBne/rehqjpqeOCIWZGwNb3AK8l+HLaO9s3IQwtYNwt5/A/Wyg+6/9a6Z+QjLby4rDyVSVD8DJXteepiF8SlpZsZcxzBkSjUxSgOtzZDiOI3qSDmi62pFx3omVObQu3lj7+ZNjMbm9SWRpAPfp61eK3Ake1Xwkb/yKDsOWocFacOHjBc3Ug8UDTNP1kXxSyAEgN1st6MFGz/p0QpI8IDql+T3P32Ov4c7KaeWX4jBJL4zp3ixZbU+S3vPpRpnsJmbMXtuSy5F+FzqsG0ITxeB6cliomlGGvOHIEApxBNzdPfHEHHQrOiqCA4yRAkFGSoxc2yMWxFvPNQErrCwDihBtaF7tL2KEe1nRu6pk9IUdHEHuaOmcLmajCMiPTdObXGUuxnEHB2l87psuy2yRklmPGCdwI0REd+BCEj6mMavbiWbg7LIklO5lo0u5EQRBp8QexXeXHcg94u8N7wU9jLXDsyUZNrUzR+595RbqAO8K28BEnrE+tOGrQuLArfCGiJb44V3lOEDo9xWIpskXNyx3yw34jcmc8SXuEe4pgYXWIw7ycRJXOA2dkL3ThdrOiE9uYNt+IHNMnBe6wl3/WWOB007sMI7NVFDTANjNiTq/rEdip2Tm8DGdoVTSwMlpBDzMmsjW28yMNFDNILluYBGryDme4WTquk6ZGK1nAakcbcUBzWd2pr6Gra/qFht6EGPIxYh6wVKx3z5t2qB2b3uFt2ACw7xr3lUxjwY89QQSE6VrpOk251NyDop4J3RlxLAnVEYka5yOKxRbM0tNiCi+BjjqWgnwf1t2b907w8dHI24bZ7ST5kC/K+EaX4LVy6JPEoCKShkGuFzHe5GOtE8JILcOYPYm11IJW2DtHW5LJkOzn1BYMbQSHbwShNG+Nhu5mKTGVMNnA9IvOTc77ymy1sMcjDngsBkBfMFCLZzmDLE/wBV1cHwsTxfQKOnp5ZpjaKNpe49gF0aD4MCrrBglqy6tn7MWY9DcIT9qfDGepfpQNPmlk19Ay5MMd+PIXGwQfUxjc3M+bwf1q2f91/61n4JuO7ltaxsQi1wc3IhXF73XNVo4SNLD51iglNruY9rh7PaU7mSL/VI4g3RNNOAPP6Vjr+YsLOaCw8HAJrsUbm2mDrmy6i6LexxV2BwGjj681ZmMLnNnk8BdQVNLUwT7xoATrcLDiu5pO+yZPDCeZlq5AbOa7oRRjtPrNy0KAB0dRUmdsL+hDS2ZEG3zF7Wz7LqadgeadkEAcbBrSACe05nzlFjwWnMG4KxUjiNC647jmFlBNxBB5CcDRxtZNNTR0eNrTHEGlztFCXYRX0tw2+b7LBUSN1zKtmNQhtOlYL2rIQLX8cKWSpe6VuF51FrITQh8lQIzphcFA+jdRumfIC04rACw1Wz/o5pPUmRAyU8t3YC0ghTsLmyte0N0HFPbze+5KcIo8LPEbme5ONmjVxsjELtzAIvuUQ1eEW/CaneBL804WiFzqVBLVWvPHCG6OhB6W/sUErmiO0kdzitSsuck2CCF1HBIHm+MzUzWjzcVtaSMSCgxxnR4pRb2KtfhApLlzrC1MMz6E87cpg6NgGPdGAVnyl7sIIzTJq22MCNmQA1NlgLmMdcAoszG7IhEPKIjsV0kWU9HTsduxntJuR6kH4edcRqQdUaaJkRDCNQ/DmUHxSwvzje38JGYKcZTFGXYImAABOoatjZH2eQMbCCMivmonbi4juQ+KcyzrPdfzBQQS2ka4lwuQ2yNdKW08DiGtL3EvAs0IUc5hksSLXLH8QDbRCp2iZXRXjiaSQcxwQiDRobEoSSEuaNdU2OGzUdQVikb3oPa6K2cZt4P63bO+6d4d6zmWuuAAXd/IWRDiVhaGjcuerZJdWhPpNnTTuew4mgkEEELDK1m5+R5LRu7kItiSgnXC0elEvmda4eQ1GDZzAACA0eixQYxrmWLsXrDUSyNp0HsA/qmMLmmKTI6gBQHUub3tTJBdjgfAtHc6lHaFTQ7HGldOBL9yzpPTKLZcmLJgjMj/sN/Nxa1Pg2QySf5+pcZ5T2uWJ4CytyXkvwVmPk4mw8H9aqD7r/ANfhYuXJdG/uRdH3ZItwkahMlgmLR0Xw4vOOkR6lilLPLFh36hGMvZuOvrRO0m4cjx7m39ybI+KrAwhxDXjgV6nLon7ZWOmNu8eZY4Hhc5SvjKk2RXvs7TLfmDmNLJkjnFl8ydRZPmojDNVNZTMdfBfUnfhGp71R0t/i7DK4ggueA3M78I0sdNFLWS4pXE2ya3QN7ANAETuKx7K4lpwrnNkP4xOutFTwPNXUvyiPRbvc7cjV1D53EGR5uRfRNJJGR4EoOeHA2JRBzyUjZAYsWL6uqlwhk7WS28tuajq2mZ0QjAcGghxzJ77qkZPgiicxwuLPfmpamfDCzM6ptBFzYwulOp4BNqaCVkgDixt2oN0Db59y/RMF79EexB1aC7xQSixrYWeNm5YYUxm2ad0zJZGCLSJ+E68VSGLAx9bG7eTNi94WzZAGyy1RvvLGu9pVBMGtLpS0E2/RhvsJQ5l7aUyC/F1ltZpjfA2cBhuAqlldFUCI3bICdFKwOcWnXkJi5x5DWcdSe4IRsJYTZugWObHfM6I1DS4nMZJjiWyHUmx7U+MvFhfS9s7J1sROFCpmku8taNE+KrcHAsAAt5gAEWw88zEWXseLSnyEF5JsLC6MdHJM44Q84Gi3W3n0ZelSSQ0xY8kEC9jlcEj2WTawiR05ZNJc6Kp2btQUrrTPB5vFfcSmzY5SQ0vOFvnVdVVRdBHM1lteavf1LaLLCIyscAG4iQOiqiWTBLIQ/wAx96GzdnFnjy2c49m5CWWcDNoOBmVr2333i5VMHuHPRkg2PTCEU7YnaObcHzlAi6vOzvRNXIeLz4P627O+6d7/AAm0dG+Z27q9pTpZece65dqeJuryALFM1vBYIXneAsEsbBmXvF9+SmkpXQPLHAkAnDwUlDPHIWh4adFBtCmE0B7CDqCr4Rxd/VNbFFSD7TkXyMjAJNvQSjDPFTgYmsHS4Wtb2BYpmAE2a0nzk3Qa77IA9GZVo29yEkmEAJjRYBAceTE6ysLIVW2do7V1ZDaig9sh9Kik+JbLj+f2lMDOeEMea4ZDcFd5J3ctor+UmQUzGvexpAubusqJl8dXAP4wtlM1rYlshn+ZLu5hWzG6CVypq/asFXH0REwNwk653XkU0fnfiW1Jf8NR/hhcV8Kpco6CoH/+Lb2hfDKXSKZvniavhdNk+Qs+3VD3HwMiEcKs8t4i/IxlNLFJrhcG/wAQIRs1w1CaYfjLCLPzPemSVtO/MXIBPE6IQzFr84nizh70WiT034hXx97SrxW4OPrWFzmnciyvfEdHBF9KKhmTosn9rf6IMcGglwAVRVTspqUOdJK4Naxu8nQKtO0fiT4TFPexEmQb2lPf1JIjJzgjwFwGfsso6WAH41G+YuIdHEQQAN9wsJqYu4psrJYTo9pasLiDuNl/Zwd7Tl50QbonrIOsAQEXtOQNtTZYK+mLtHnAfPkpH7RfTtF3h5aO0qpgpJmGwjZ09Wk3BspXg3YHPYOi8M0VRFYMAiAJOEZDNCc87vf1hwKuyS+gYboEIxQMEnXDQCsVS8adFETxOGhbZWjTm7WpSyZ0JLOuy4Iz7FWOYTFtmORuEE45D71tXcKaftMcUnuKbDsySq2xR04DTaJjIQwuPmU04knsylo49ebYAqiuqDDC4xx34nIdpCmgdbnsZG8OKflDUOLmHeTcgoiYWAHTwuA9RXOyEbhkOwXWOmkacja48yeylzdgL9LZmwWCO7t6u7se0Ed+l/SEZYHMcN2SIxEhSStxkiNnighOew0cha82LoX9oF7KeZ4NOyK4bYg2Id3gHVS48Z2ax7h5D7D2qokqSyeER81k2PQNCEcRikjD2XuM7Fvd32RjiDKWEMI8ZzsRRqNpc47PAC5CO93Bre0hQgG72qKadkUbwXvdYDNGV7ZnjqHTeTwQgpy0EhxyceAz4dxQbs2N7rEOJk/LO6c6qZjqYTieLgHrXPoKxbYaPJY33ldFXmvwBV5MXEn2nwf1t2d9073+Fz9Z8XYbxw+tyDmLCS7gMlYuIF3DIqzGsHG5QkrZak5tiFm9+5YpbXyagG27br+zVTu1qbHjmebMjbmU6s2jNO7QHT2BXlY52vWPcE2WqkmcToUCXP13lYn/AGj7TcrCFcl/gauXxHZs9VqY29BvlOOTR6V/0rYNHRHORjLyHi85u9a/6x8LtqbT1ggtRU3c3rHkwxjiczyXNgnzM5mF4Y4tsHcE9+cu1vRD/VUv0tfUu7sIWyRq+qf3zfkFsVv+VL/tSvPvWxo9NnQeduL2qmg+EuzmwwxsaY72YwAddBpswAJ3Hw3FhcBloiL99kWvBQOYXTRpww6tkYHArnYJaV+p6nehDXBjyQOPA8fMnQVLjboOOJh1yWOgGMXwHCe7cVHZ+eVhr2FMfjbcWc2+vYUBLiG9CnnbVEZNBumviJ1ZI2/mIXMYHl5eXOc097XFpXNWcwMBtdvFp4qprJScUsjzube577KrmsXtbEO05qlZYyvfKfQFFTSnmWNYLbguZna6+RNigyvlto44gr0zx2X9GafiyFyc8gpSAcOoTmC5sj5S6Dy02cx2K65+CDatN9JlJbVkgVQ2FjMsbTfHbMp79jT1UvXL42XFhexJTaiWngOcczQx7dzXadts81lzWZIefTpZCi2aIBlNKLvPAJwgxAjI7yi45oR1Yv4+Sx0YeNWG/mXRRh2jTPETZOgcnNvvQcCX0EIA8azh71THAwUsjcY0a9/5hPYYIoWkwRRjPUX3os+C0ODPHJdyeKQVEYBDjnax7NFUgNxscGXy6NrlczUlriHEIOp2yE5hoY7zHJCOYk5537wVzsABbrbEEKkgeQC2/rWHPcBdYgLDREy2uBcEDzhZNu7eohjAlDb2s03G5GXaMJYf0cDCSewAp7H5OsQqswyRmV4bbXEUXyFzjcqxPJakqZjxDQjNVNixtY1rS48SqGp2bDPUzSc7I25DSAAqNleX0dy1oABL8VjvUOz6UHIWFmAmwRfjFJPMWPGIgu3lczsuSNuscBa0X1OGwT4dsUgnFnXLhmDYAHgud21O7g/D6Mlkg2CV/AL9Gz7Pg2+F2zvune/wRQ0Ekg+cOTO9FxLibk8nR7Bmg2IcTmjNVOEZvuCZQwNgY8P8ZzhxWV+JWHNN2ZRGEQF7i65OKwXx7ZNmROiJPSzvcBF72R73OuU2moHW1kOBvdvQDHi2bs0BHZvjZ+vILpuPBY32Qa23gWYAv+pfCjZez9YoCa2fuZkwfjX/AEfZNYYf8TzQZD94/IIUGzIKXexvSPFx1KLpAOXFN3ZrOR/mHhfrPs7si/8AWs/kHNZhBOHWwNgrlG6xMsVib2hCt2W+n1nhu9ndvCMU4c3IhMleJRo8eg70/mBTzNDmdu66aT8VZC1gFgTdSMDiWnIkITPAYcL7ZtOnmKwHCW2Oe++hQlhdG4XBV6CMbwLejJSz180jpWsie/ENSfR3qjjzkxSn65y9AUcTMEcbWN4MFhy4M0DTPdrldGZgx9ZmXI6KMEAA5DcFK7V7WonrSEoyOs1Nia6xJJFlU01K+ZjBLCThljOY86oa446OpEEh+hm9zlW02xxAY3F7pySBmLBnEKohmEs4MTAQbusNCoNnueWDn5ySQDdoCfUSY36lWo/4k3m4y14cMDc+0gEoNFzl2ptVTkXxPDbd4Tm35ppIG7epXy07mMxANIKEb2ufJLDZ1zgb/UKV9SwMlLgc2l9hf0uVQRDWkXbIxuJ9rAO4ISUstLK27TmGjVTQQu5mZxifaz2aW7RuVQHWfKXW0N0573Em5N7p4oHl7etYN79VIwYHN5xo0zzCa3NgkaTkQRuTnVRZbrXCEbXMzxaacE5viYAdwJQe0uhN7at3+r3IG4fcdrQi9pLZ2i+8h1z6AhT0higJc+QDG/s1ACqHnEI3HuCqW0b4PiYxHR+HPiQqtutPJ+Eqo3wSfgKrpjZlLMf4CpoNlshcAJTdzwueqnVM8wwFoFmdw3lUUEbCyIzO4yG9goADBTyRSyRi5bEQcI8yfU1bSyKOVos0GQEgJlFO9s76eNxksGjQjsBBTqnZVSyBoMrgGtCqKGqdWVVhFDE6zbomUvdqTcokgJ4oi0auVRR0gdSUxnebDDYlbX37JP4HraY12O70PW0R/wDZ3+hyrBAJHbKlxXzZ0vyU8u26SpNBIJI2Ec0b3fr2Ku3bHk8+L8ltM9TZLvQ5bX3bK9TltvdswfhP5qaukaKohhjuMDdAU3ykw7yuq3ecyhBSlg65yRL3THRui5xxPFXeBwCBYbqCDZhmr4g55GLptvgQklIDQwOPVbkANAEZHmQDpEhrL8SmumLYs4owGs9585uU03cWNV3EldVrSckS8k3y8DE/uVzZCaLaW236VkxjgP8A2Y8gfOcRX/VfhZBF9FS3qn95yj5Lkv8ANynCXcSsEA4nPwv1o2f9z/61n8gMKJNgEb4kRIbaBAp1JWNmYeqbpge2pgFoJ8x9U7ws+bOh0ParXcAMwAbjUC6L3CYG3E+/uITXQtJsXjJwJuChTTCRoHNvzHYsU/NXcC0nIrNf2bucVqsSaENwXYiE8Pey12EZFFjnA66K7O1EyEg2Gqa5ly8lMCA0HJNQVDpIvm39ZuoKoqo4y0wuPkZhMY20NY8M+oCFFGWvwOlkaNZHZX42RfKZZDifxRKtQnd0vcV0GD6jfYFfotUlNMHsKjnp2SzgsLhcOGdrFQVeDDWRsIvm4NN/xJhGF89C/vjaPYooX2lpqDCNC2Ut8/WyVFT0wpnti5p/iNkxhbNMpkpzG04r2D8KZMefo5TFKNQqgzD4xTsc55sHGMAu9GqZDHztQBB7ShNUNZGMDGjIEoJr5WMOhcFTMqHRgNDhw9GqxTyzEXtnZXgjtbX/AN+1OZIXM3AYhwOqjqQBIA2Qm2MDI96GMseC2xQifzZcy/fZNjYDhDh3hPEZD8F/K0JRacYMeHxukLW9KBLngQANzsXt0VM1rQJYOJF758MkyEk2Ly3gLKeTnoqGBuGPrFxx+fCFX1mVXO97Boy9m+gZKeje17LR3JIcGn0KtYCxnNtuPI496lkLpqh7n3NwSTmU2KmjlnDgXu3C6Ddjlm+dwaO7X3IuACwTNDkOda0INpxylFfrTs77p3vRV+T4lQSSg9O1md5VySeTE8cBmVzcbnnUoQVUEI+fwAzfbJ08wQiiETdwzVgt/FSz1LIoATK45WT6bZ0VM6QvlLbSP42TqmqwRi7ibBMo6VxacwDHF2nxneYZecrPCgyMDeViktuai+QntsEGsA8C0faVLFsx0dLnVVT200H235BQbF+C8VDAcMUUQgb3AZn0AlGaCp2g8WfWzF/cwGzRyYYgOOfL0GMG+3h3+FFD9yf5/kbhObfQLCBbfkBwWEAb9XHgFZxaUHAhNnhkoJzZj82O8l24p9NO6N4s5psiGFwPTGdsrHNBwLH5O4t4X0I35IMsy97ZDO6vQ9TFhcLHsOSe6Z7xrvXOQgnX3oNjHaumgWhAaq3JdqsrVRd5QQXPRZHNvsXNAAHwMWXFFruibHgjzzATcYPcsEQHL/YXXNhcFDmoyzO7G+zk6KL9htk8lxB9KkgrIRFIW9DP0lSYDKWh4A1MLSdFFNV8++SWNpFyGRtdbLhdTSPa3rsZnZ4bYp80mOWnaH8Y3FqNHdr4HyM4F/8ARUxfGRHOx1/LQc52PG7vzV5SQLZFOeMjcLp31sfWmGpLmS9B7bnENBojTSB8brNdpYoykB+5Fsl4sriykgAiGHGNSGhY653OOvmc1zO2nmUgRTAEX4EKRssbGBgDBZwDRqnsgc10ThoMVxYlBr3txNdiIALTcFCg2JHTaSy9J6MlfEzFrI32hPALmBzj2Kto6h8phe/HbqjCQQe9bUlnc+KB5DzeznaetbYIA5jDb6wW2JNQB2mRbSfEIHvgZHbQNufTqmSUtMx9jicHDzNcucpKd2uGT2j+i5sAlAzxnsWOqF1hjA8H9Z9n9kTvA52qFOw5Ra/aKJ7ByEWHHNMdNJVzf4ajGLvduTpqmarmN3uPr/oEXOLsSxcghgNVKP0knU7G/wBSuemkLTqcLe4IxQh+k0wuPqN3uQnqiY/mmZRjs/M6rGS4oaox05OjnK8nY3wMTrKwX/UvhtAw5w7LiM7+2V/RZ6Bcpz4mbOgf05yIB/F1j5mpkMLIoxZjGhrRwAWOQDlxSAWV5e4eH+s9F9wf5vkmlubc1Y4jYcCmgWAWCpuNAAFiF0WEPbqENqUPPNzqYW9Pi9vFYDhcrSgm2XYPb5kY3s6V43XzGo4hc5A+CXeNfeE+mnOPQ6O4q0Tnbrq7Hs84VtVdg8EaI2Y/cDY8hbmECUOVsrC13q3Ix5OeX56FMOeG548ridV/dsm/MK9LD9232BYnrChNRz0p7wpYqyNjXYMVwQGg5ghV82zY5YcZpxGXDBMBYbxbcpo7GGWTGNCXA7reSqWhrTUVWNxwEYct62HKM4MvsBfBqQHFS/hZZUT9oD4g0tguMIcgTmFZzyBow+sgLm4blB0rb5C+avVSwgghjja40TbhoY0Ea4ES6wQo4udk+dPUbw7VfO6Pxh5bqHn2qnraVlLXuwFgtHKN3YRvVUXYqW0zNzone5bUlylhmPa/IetU2zWfGK+ZjnDRjc06vq3yHuCx7XgHB110ih0O7kAe4AbzyDnhcXTjNDHqGtL+4uNh7HIPoc/FeD7R70GtX6IP4MKxzk+F+stD907lbS0sszvFGQ4lGad73G5JJKu1XeiR0b4nmzQhTU8Oyos3Ah854vP5KwAZm0C1+J5RWVrYh1L3cexMpaCQjLLAwcN3qC595qqhpMLDZrfLPBfF4TBf9PKAZuwbmoueGN86DI7WXOS/VGZV5MPBWj7T4GZcmtaXPcGsaLkncAhDsCba84wSbRlfVHsj0jH4QnbS+Fs88mlEz/8ALJr6G5cnWf5hy9Nx4Cys0u4m3h3+E9H9w72rP5F5b0fUFJvPpK4ub6UL5G91hyKyT6SobJEbWUcjPjtL807rs8hy5twB0TWdGUXYQCDr50Q39IcL2WLDuIUT4TDUM/RA5jUxu/JMZTEMsLZ2sc89eCsQfTyeLdZckTOvKxv2nBUTdaqLzG6otBKXdzSoZoy1rXIHRqxAghB8uBxtfQp7HlpTynJ6LQS5DRMQTbAhozC/u2T7bUTSwfdM/lC5ttzqeQU9W1x00d3IwV0FTFq+7gnv+DeCMDDge32qqgDT8WpZCG2zvmCLZ5qolnM3MwMub4GXDU5lLzf/AE2lc7TGXvv7VMcsIB44/wCiqBK0ktyIOqjJOfqXOSEDs95KwgNCjbcyOtZNG3KsB2LL3oAnHEx7dzXJsbf0FLEx/FSTSF73kkoq0z8/GPJPF1JSFVnWcqSZ15HkqzyUX7Yx+SxxXSKwlg34ArmyHOOQQJcRwWOaZ40xhg7mi3txK9FL2WPrHIPiDTxy9d1kZPC/WOj7Ine/lBwUzNB0nK3eUBGnE4Bq/MngFHE2faE3zVI3oDi7cE6aZ75DeSU4nlEX5vTjxWLvW5fF6B1Q+4fP1b8E2rl6bsMEPWcmUEAmmaGubcQQnxU573zym7j6yUbF53rxQuagOLXescx7T4IaxPqaSHZsBtNtGdtMOxp658zQVDszYJZkyBjMIbwY0f0AT27NE0/z9S8zy97tPVbkwRNHLhhHE5lARgDw/wBZqP7h3t8BjTbE30pngkeCC3CVcI0shDhjifk9nEIQ4Z6d/OU0mbHe5FnRdm1B7ebd3tt7QUQWseznYrHNt7hR1EJwO01A4dyLce9oNro4BdFmbVOW/Ov/ABFPdfE9xQTTqFYoYQmEaXITN+Sv0o8yEZ4GOtZwyKubYw0/WU/iYHj6jgp2Zvie0cS02RLCB4HQZ3If9Mk+2Peg6mhedGRst34eS4QBDrXsoZWhkrGyBmmJoKiENo2gM4AWVL9dU+5zh5lFufb+FR/vPUomG2PNcLo09K0yD9I8+gIOmNtAi1l1f4R1zRrZ2d7+ME/s9ITgiUURVSA+UfAs1ElWqp38I/egTqFgqg0ZnC32LmBiJ6W4IlxzCKEFHLO/PD0gONv6lc3RwNJBO831OpRfTTAeQfYULpz6Cma3V5sFDsWiAxATkXYCnvnsIhhebMCbLC2Ruj2gjwP1ipPune/kbDiLnWAF06epfK7eeS5sdAnQU4J+clO5CnpqfZrPowJZ+1x0CdgsOs8XPYE19g/QaIN6oRqKlrBpqU+YMZG0MsLWHBQ0cAkn0HzbNCTvcpa+qxP36DgEC9rBo1Bka5wmV+g0CsyyFsR7vADn8nx/4bSz6w7IgwD76X8mL45V02yWaTvDH/YHSegsUrRy4n2GpWgHyF/hHS/cO9pWfK9k9RZxAa7IZcSqiN4EclgGjcN4+Swm6D23HJzF4ZxzlM/rM947UYLSRHnIH5skCMZwuOS5o/pswdCoJ7ub1tbg2UcUrHEB4eCJG7iBvWGM1NMcUbtQi7LDZTMdZjRZS2vknbwtck8tuApt7CpQcWFwKm3sCfqxmF4UsxPQA7CbKaZxAaB3uzCkjaDIwPHBRE4opXxHgohds0OP6zhcqmkGKGJh4g5H2oP1p2Adrre9MOtO38f9VDgaMDgQNz1QTwGKeWcAkEhlrqhpIGsjgeYwMlBugb+L8rpurRbsusJWWqvCRwKOI3tyHiE4DIhAm7ioqd4eG4ncXIyvLjvyQDyXlEgr9adoef8AmWYFwtBcZBErDkv7ZOzUCQ2yHFMO+ykqCGwDnHHQNzU1NCJayWKnadBIeke4BPpmQvJDo5m4mOHJHSSuE4JY/XCVTc51XWJsL2QhZJNLll3k9imnnDpJohFrbHZNhZDZl3PbiPTPEhB07sMAMdhYElOkDKYRANiAc4Xd1yct/EoQVey4Wu0ku63b0feVnqoRjDi0mM24ZhNioNntebauI7gFLtCEPa4h0ZDb6lxuT3Cyq3VTAYd2pAsMwL5FU+CCjix2DMnnMeABt+mJ3RO96ia+RsxwFm/sQqi/micGTeXnH4j1bpku0i+Y/oaVpe7zJ800k0vWkcXu9wRL3HUnRERMsRdx3IveMRuQrQvncNcgoKaN+O2MZuA3cAL6qSocHE9Y5IRjGddAEBcoyvsDle2uqwNJxE3tbgB2BY5OxYWAeBvTKeCSeU2jiY57+4C6ND8FBWVmU9c99bP/ABZj1AJ1f8KK2qfn8XZzTftuJc/kzLuXFNfcM10r/IfrFTdlM5dPlBnqvte8omcgjQD2fJlhQcOQwB0M7edpn9ZnvHAoRjn6c87TP6rtCDwI3KwsdE76M3CmkGGRzncA5xK+KZTPBY7xFBb4xG4CJ6h8tvr/ACVMNZGgdx/JUN85m/hP5Kg/fN/CVB4rx6Co/Lb6CmbpB603ygfMUzeQmxnItRe0EajQhSR9CYYu1QOzNh3KJ1g0guTg7QBTN0cQpZNJyzuAUzAB8YJd9fRXyqAWX8ZmiEYDnC7NQ9ml02RnRkLr66O9oVm3O4a2H5qF9rPwknyckP3jVzcRbjBvwUpneQ/Ik2Ug8dSDxk/in7ynErD1kMSFkR8Jq8ng72hHFuV3INarm6I2jOWsbYSHQ33o1Rk6bcbQCGOObs9yno3ukgmfDJgcAWqWWQule5zjqSbkqSaCGJ+kIIap5GB0UTnNO8BVOvNH0hTyvIGFz26jEFVy0YZHBI4g52F1NDOznIH7xZzCPaheluMhELD+JyMlYHA2wZr+z07JM3udzjz2aN96M21ybHDGbNB7EHtxBO/6/VwsuS+dwb/E4o/9UhpmaRRD1lPc172HMZm/9EWQQukfjlbxJ00JTIHiSHopwfhqMzbcFR81j50KN0jg3qhCesiqGttgjdvUjp3EAhp3HNZAcFnbihoNUIKO/Yua2b1gXzuxyDg0aA959iys06prRhaWkEZLE8ncNFifbeSuYo4aWjsZngAO3N7VYydK+E2vxXPVYY22QXPS3HVborDA3rL4pQveSBK7ojfhuU1rCGkEj1LHPnp4F1ZoCNXHRbIYbP2lUshJ4MBBeoqHYs2jYmtsBwa0En1CyezZjHy/PVDjPJ3uP5W5MEQ7c+W0ZJUbJhE5wDyLgX8Ior9YKf8A/p3e0rpcv6aq+1xHEoOqXkHf8oWFAi45JKR5Azidk9hzDgoamI1OziXAdeHxmfmnNOWRUm97vSiSnRAxuGKJ2rUHjHAbt9YV2kOCMZ5NI36jqn3IohFA6jkseB4hSMFnkPb2qB/FhXkPB7ip2eOSOBVspY7jiFSS/SYTwdkm4LG0jOzUI4CYXh7eCay7XABpGbCqdxM8DiAd2tlPzbRC8PsLa2KqYMpWP7MQKL3NObURRl188RUhebOFrlOGrmo8Wp17h6fxT+xdU9iOR4hFo0QPwjr8gNfaF2cpR+PTbgXu9qLJLguadMkSH7yquWotTUUssfFkJPuW2HsAj2XODxe3D7VtWKhZHzAxjUF7ePetuYMoIv8AlC+EUc2OKmhYePPNW13svXQsa/S0b2FfCCG7RBKRuDACbKrjno21EUkcj49Hi1uk5AVDWss7Eet2cU1kE1Qzog9Tu0ag+XGNG55omEdzfYEJfhqXgZMtKT2hgt61V122J6kR42Pd0MxoBYeoJtDTsZUQtEhza69iU0xgtdiJFyudYWk3J9Sx9oYLX96AZcOH5Kz7G7na29yf8WldISXhjk177Ddnc6q5KwglB8zQdLi/dqgyJrD1Os431tuTnwhzzcydI+4DzWWKQncFYE+hYI1ZwcesfUFacyD6ONx9SLWi2q5mifKevJ0GdoKFPB2n1lazPsT4qbNG2N/VLgXJkUWCNoY3gFk53gXdc6DkNf8A/Exm+DZkL+7FofXIjNFTbNYc6qRsXm1chuFm7hwCu8DwAyBoTINvyRAvux4Z0Owfmqkz4GSPeCLHHbrIznqkjy26IEXXau1dqPFX29B9wf5lnyBD41U3sLv95QdMSJWXcfK+VMZ7EH6cktPKJIXljxvVLtfUimrT+CT8ipqSYxTsLHJ9VjcDhjYQHO1UED2thkL3HrZiydG64JUMwtIA13EfkrsJFnNOhCfHcgXCLTdG2CX8X5ppGRuggUE1yFkbEsUjOLSp2anF3ph+cYR2jNQydSQdxyKfGbscWnsKqoHl7JLPUZkwbShLHD6SP3hQPzp52TN4B2fnGoQLGvjN2kXCDxhfmFTkXMbQOLciEI6F3NnG0uJBWB5c0Nug5xJcM0wDrFAEEPQNiDYIAIWCxNGvBDU3TR8JNogE3OK/4h4GYCr9o7SnEtZ8WpWOzJJcbcAF8HqXM0zquXe+fP1aKipxalpmQj6kYb7E36yZwcmDcUztUfByG5ripyLQxZqXa0rZKtwDmggbrAqphfVRUjDNgbYltgQHe+ykhqRAyJ7SwjGJWW9RT5aVj3FrMbVZ+EkEtA07E2AVk++ctiYR5IaLpslxG+5Taswuc8h0YwWC+KSBwmDmg6A7xqCE1sZIBDzmBqi5l877wN4RcyRulkYiHDhdGbZtRIdWxmydzRe7O9wDyAsGdijEC9nWtZSSyta4POI5uIWAWbuyCNtQQFYBvAIvkaNwVgsFHM877M95QdMZJDhaNBwHFNnqzlaKIWAHqCM0wG9xsEGMa0aAWU3xqwa0RADM6n1q71hjA8/gWamUFDPVyZthYX2420HnNgnsoa+tnzmmkEZd3dN3pL0K74aE6spICf435fy8l3k8uKVoQuBuyTK6eWqEsDHPmLy59tXOO49+awVnNMcZgbtxRktxk7xbt8yrQxrYpssmgHePcewLagl6Ejn6dSEYTbUJlSImSWbO+wtuTrJ6DW3cLITbZp3f9n/1hC9gQSrusgN4QE85OhegJ2G7i2+/wsvkDGbjRB45Q+MQbRZz8O4+M1PMT59mzc/CdQ3Jw7wiX4NHK3JJFdoN2nUHQqLaTHva8BzdWEKKbQ4HKro39TnW8Y81OwkcxN52FVLhlA5VbzZsXrC2g7Smee5hW1N1DKtq/wCwl9S2pv2bOtob9mVR7oyVVM6+y65nb8WesB6bKiM/XjI9oUYv+nse2ymi+bqchu1UhFpGg9oBCZI8kSa8QiDibKAVKyEUtZKHv3HisL7jRc5TEhWkdDJo7RGtzp5+YnG4k4HfktvxaxTP7YnB4W3mZmlrP+Fy263P4tVeenctszzYJ6V7WW1fEWgKtd+7/EqkRYHOjxXuDcqcEh88duy6Gjqj0MVBFWTVWOcyzdbMW9FlRcZfSFRcJPxKgO5/41s/yJPxqjiBwNeL/XKp/wDufiUH1/SFBxf6QoOMnpH5Kn4yekKkGoee9yof3V+9xVCw2MDT5yqMZ8y30lNpqd9OxgLdbNGo0A85yRgp7PN5XkvkPFxVHtWlZDWxh2A3Y7e0qSHaLqaKHCYpDG7HxBsrV8LWnN5wptHOKZli5mVkTSPqpNXZe8oyDnIn4JW5A8QdQVJSvxPcSyUl2TdT2lCTR4Tm4nG2A5DJBpJYcN0HNwkhxG8FYdnVg+qsNOBy4WqWeueA4BsZtpqr3uboDU8mJx4KWrfhjFgNXHQDiSo4YBDAbsZm6TS5KthjabFxsBxQYwNHnXOVoPkAn8uQK8iy8H+zUtA3Wd+OT7Lf6r4n8D6UEBr5YzKf4yT7CF8YNdX/AO5qXYPsNyHIBHfeeW8rncEKbY9dUaczTSPHeGm3rUT5YonESguIwl2AEHi7cfyXNNY2Jxmkc4huA4tOCwxuLJWmQuJeBZtiOPdZPYML5GMYBic5hxAXtoO/QgKGSdgdhtMbksccbe++qoqaNpxBxtbiQVT1GMRsaS2926FOlLujCL2sAbIt2pADgJEe7TrhNgvhcx9ut2IFwBaACMioh1y0cE0VMxa4A4wsUjQ3msYOEdEe3j4WXyJ1ac1ufkVfkmpZRJBIWEcFQbSFq2P4vP8AvYxk7vCnp284200J0kjNxyy0VS2aI5jUcQmVlMyaPqu9IKfPlCzTVx0Ueszy8qjhF+ZZ3uzUbRZgyCtqWtHaVGNZh5gohlzjiouL/wASjGhKYmKif87C13fYrYMwIn2dSv8AtU7HL4Hy67NpW90WD2L4HSaUsHmnkHvXwYfnFD6KorZOsONv8am2dKWm74tzle7DoUWTXGoQngB3hOaMJKLXKN/C6j4BBo0UZNr2QtcWITQmlBBNCDhkUG66Jkgu0hEHlcHLFHdELpAoMjL35NAuSjVV75X5tif33fbT+EcnSaeBQj+GdTweWy+kAn1pkEk9fPlDRxFx7ScgFJtTbbp588Uhe4L4rs6GHxmtu/7W/k/6js19OCA/rNKlpXDpMcPP+Sly6t+06qTPCWXPaqjUOj9KfHSTxvc28gFiEMIA4IcmvAZr9C+R2rlnyYY3FU8TA+qkLjqImaoCPALMj3RM95R0GZ9QTp6/nJDfBmmsa97zZrRcp79nPqS2z5iSwdgyCOAucMPpFz5+S8o7/AseR21PhHMyHfIKWHuBsSO9xTNm/BmrwaQQYGfyBfFtm08HkRi/fqfWSswFa3LaG/lFGL4F7ScM3vayMDve1VENUQ6MxPdcgvj0tnpZc1RFoPWkF32uRlfT0565ptVQzQmZjpGG7Tjw487+92ZspmSCOWQNBzGCI8LWFhclWjjETjGwkDqBot3+7UIlz82OhJOhtkd/FRQ1cZbI9wa0G7OsTY6g6qnLS6+QGK7rJj61j4ntd+iHVN7dIoPma+UFzXDMa3RwOe1roYmjotJv35ovL4seeKwAaiJb4CSd+5Ay43FowiwsLWt2eFl8kCnRnLNqa/PQo8lTROvBIQDq3cVsyv8An4zSTeXGLt9CmiZzsVp4fLjNwnE2Aup6eldzxIjk0Ygxga0KOnhMkrgAE36PP2KZ3jEKR/jFPPjJx1KPFHijxR4o8V28hTuJUzerI4Krabtnf3Epkk2mB+9o07wg6zhvCMUnYg/MIhFuiLzgJ6Q0KucLj3FObonxEAm4QeLtORRw3Cxm2jkQVdtwixyxNTo33aVzgztflyKDHkO0KuV1U51ooyCQ7CAd7z+SZTQNjab21PE7yggUf/maJ7AS6WnYB2nE4L4pRwbGhfd9xLUu4vOjfMEZ68Sub0GdJyDQSg4XCw7OqT/2n/ylPwG8gdutdSlhvI6+5TZtdIcXEFSXF3u1sRdOMJB1kcAOWwKPMFg60hw/muapmtWZVzYIDC6R2huGjijazbMav+qbXi2fFLzeMFxeRuAuqR8Ub5nGWQOeMN7YwMr911S0M0cFLAI7MLj23NvcnljYWnXpH3J8+yJIZNYHhoPYVnZZL9OByW5Ts3YtVVtNnsZaP7Zyb61z/wAKqBt8TInc7+EYlz7KCg/3VSC8cWMFyrkneSrv8C0bW8ApT8EsEAJe+oj95W05oGsZHI52r3Oy4cdNL9u9V8AlfLBNht1Bo+xGRtuVWHwvfRytlAu7ouwkg5Gwtn3nM6qqdRuJYS6xYGta4C3G/HIcO3NVcVomhwgvk5wu48Tbdp/VdDAxoYC4c5jtmcrW7M/zuntbGwSRPjdm0vAa5ltbm/sPFO567JRaxZiLs3E8Ri0yTCC6FznNsc3G+YCkgALXMxZFliLBY2YngNsRiIdfFf2d6mvjiMVpGE5ixNt19b+5RSnDJGCxjDjecyRlpw96AidUUpc+IWxMd1xu8+f7G5mouEx3Zyz00mKGVzD2FMmpYqueJnPOF8m2HfZZIBpJ3BSVtU6xwxg2a1E6lBcEUUUUUUUfAuORzH42mxCbVUn128lrByD2XCIKLTduRQkYHhBwwPR3J8Rscwr9yLTcJs7cLspPaiwpkregc+CLNVaQhFjsQULTaVbLw/PYStkyvLDK+LtezJUctnMq4Tfg8KKKvbTQsZJpjcT7FSwWa2dvOydTs7SsYFVKzACLQsdqG8T2lMG8KMJo0CnmhE1NTslq2AiIvIGC+/NVstSZq+pju4lz8y4qDZ1KIYBYbzvJV22Cs1Mg2W9jnWM3QTogWPIYCLoF9t2pITsfihpzs0IvnAaRqAMkA+NrfEbc9509/KGtJdkFJPKJ5RYeIOA4rcNFbNya3qAd5RdnYntKF7k3Kj2bPz0QAqQMnjrBVEVa8xyOZJJ4+K9+9S10r6icgvcAMuxY69+E6ZehO2dsotkAEkjsZVySi2ineNWxuPoCnEzP0z/xFGema86+BR7T2pTbLr5XspIozUz4HWPksF1snZda+u2ZXTTiRhjEU1iWXIN7iyNX8MWM1bRUpP8AE/k38odKAslJQfByCWHBcztFn/YeqlgwuhgsR5BUhjsYYQd9gV03hrI8Lb21GinibcwRm7Q4DGeF0+DLmiSD5dh2J4hdJzRIDsHX9eibG+0rDfm8RAcoWln6HGJG3BxL4818rWYcF96D9aYFzrWuAclDJDf4oMDQDcRjzKlLQ404sThBEQOfBbPkswU7C77jMrZ/+0Y/fYMGfhZfLA9ikYLjMcN6Ydcit4KnomiKcc7DoOIVJXNHMSjF5ByKuCEYqqWM6scQUUfl8QUlM/nI/OFFUMyOe8ItKGGzkHK4NkyjkcJzaN3tTcZ5ine8DeVAXhkrC1UU3kqlkyY71ppBLZAU2mZzj3hvBTjJkQNt79Si44i3AU7Jtg9VExD2iKLi0qdg6ZjDeLblQ1Nj8Zxng029Sp5BZ4cR9sqkZchh87imjaAYMmaWCYJec8UlRVNayulIMYHRjAuO9N3vJKZ3pg0YEGWZE1nOuuG9nagxoaCcgBnyEooRxufIQ1rRcuOgCdtTaJeDaBuTL8ONlYi7WuJFjiQeLcyAewFRg9PXConWeCS9p0WbnW1NvMMkXIsYwBuJzig5+ObpEaN3JrR03hNGUbfOU+UkC54k6LDqcR9XKRXyK9bAOMjfahDTF3khGSrAGeaLIQN+/k/u2q+5f7F/arDcFejd2O5SSAEdp7V2rtEZsMwij+y1Fkr/AEI1NVtSvP01Tgb3MHJZg5bucUXVoiYbtvY9pX6t0o3fGh/I9F0hDWa5BqcIxK9lmfX1I/LXNdCpilYI2wsJMYucRysLqnFnPYzcW85fIZ5jjxtpohLVNhAxvD8IJdbeNxyA7PanTtEFO8xscCMLd44E6kqdgpp4RFIyboYj1rHX2nS+hsuYldBzzRFazmYQ3Dv9KY6CcRkFgsBxGSqnw82ZwBgALnEZtFuj26aKaKIRmYxyZNJLbFvDM8FGy7DzZaTewYbGzcnDgUHztwCwuCHk2JNtNeKYJXxQ4WOtgHkg9mtgSPCy/YGu1CezqOTm5PCB6j8JVfAwXdzrOD8/WhPtCScNwCTO37DfJXbYhOhqeg8xu8VwUuIMqMnHQjQpgPSKjYNHlEA4YvSU+pADy1o4I08b2tscSsbta643hqYXElt3cb2KmiN4XyA9jyq22U9QPOqnV8r3faCf5TU4m4wnzKRmfNt9akaLPiJ7ioj1mvb/AAqlfrK3z/1UZb0Hm31XIuFhI4IGpY69yVzGzzhycRYedUkFE2jrXiKRmj3aEKGdt43te06FpuE0G2JwKjp2Ec7aU9Ua71HnLKJDM/UBum+2ZTNzPSQEG6BnnJKcP3Y8x/NP8tnoCdMCyR4e06tNiETkyNo7AwKun+age7+BbWm67GR9r3/kp35yVUPoJT9kVBjMjZMTQQQLIhoCACbjB4CwTjkMgnOOMtxD62QTBqA4+pZ+BzrxMxuMjVqLtqBzWERx3OatFg85XxnbUIIu1rsZ7h/Wyu8t3DkvQVP3T/YViqXHtRbQXO88vxDY1ZVg2dFESz7Ryb6yF8V+DtMDrIOcPnzHqTaLZ1VUg2wRF3ntl60YPg7S8XgyH+I39izVuUUeznzHXd2nci6eNx1ALie9fqzSkf7wfyPWBrZWOd0RhxWtbsCkLja73SHDfUi+Vx26hPjgZBEXPs67w62fC2ZuL37VEJHGHG57r2w31O4cbZgqQ6gNcWkCM6m4ABt2cVLFSML2QQuqOo5jAObyG++/f6yqlgZS5wxtYDYZYiRrfepKr9JPI55Yeu44jplr3IMpKotZgs7S+mXFG7J5XNdgAwhoFrW3gH19ynJE+JjsN83WNr7z+dtydEI5LAF1nNuw5cNdeKfKJrG3NDIC7r9x7wTwXQDcLA/yRm3dpuHHfp+0XFiLrCegSFNT5FuJvYoqsgDJ4vl4GfyuGQFYkJW5tJ7tU5gOETGx0yQqYZTIwgtfhs5GSwiDBxLgSpDrKwd0a8qof/CLKHe+R3e8qlH0YPeoG6RNCYNGgJnAJjtwUbutG0qnd9CxU50ZZQoC+B7gnjSS5U0WeJvpspYnYW1B8z7qXGZJnl2WQKfUANBIaE8KaF94nvjdxaS1VcdKxskznv8AKcblPfOJnRh8g0cVUOVTxU8bSS/cVdoxtZe29gQtuHc1qI3+xO050/iKnYbslkHaCVXM0qCft2Kq6qmdLVAWJ6BATH7ULN7AGoDii92Fo8wW91gqeny1dx1T5CQyMuUwgdIQAQL2R5pj31ExLxc4X4RfuRYTeWR4Ogeb2PgNAkfuZqhI9xQgpJ6x4zk6DO4LeeTFBK3iwj0hPbV4XtLScxcLmaaOPgOU1I2bsmPr1k2J/Y1qaxgY0Wa0WA4AJw2VDQw5y1swYE2CJsTOpG0MHcBYLPwJJKOnEYJjEg5wjduCvG+TuaFj+BIfviqmH1OChDWCdxLXZvDTc23digjpcNPHHiaTdzteAuTppeyrZaIhkR5vGGAN6rcha/pPZqp3mHmS4c4A0kEvsRa9svP6UyWeWZjc23LXyEDTTLIEj37yvjTZpqkAMb1LtxBuYGW7q5AWT6uqADo3tvZha0Nv2nf6VGyNxBxOdkbDII/9NrOlcAd/ipzpLMD3E5EDO66DozGX5DMmxHADvF0GmGEhzyXkdLqvz8U+nszTYp3TNuWAC7edvbtOl8lZ94Q9geA+8hAGW/038Mooooooooooo/I9IHeDcFYm3HJl8vjjHEGxTS1DnnjsVqusb/3VfEhytGrgoh4wUI1Kp2a+sqkZ4zVTj+jU3xInlTHqQgKudpgCrRI1jpy0v4ABVQhc91RI+xGWMptREJHuOet3KIsDgbhOo9myTRsaSy2umZsquVzrCMWF+qVNXUInmcbk7rAKm8a5txKgjFmBoTDocrkKO9gb9ylkF44JX9zCVX1gaGQOYQdXWCreODvf/RTjOSot6T+SY3rzuPcB71Azyj3kqEC3NtPeFz78RGGIalCgpcELS5xFhh8UcVPJK5znzHedG3V2PdY3uOsc9EIovrEAuKwssOsUwBslRmToE1kVmAABYmFvELHTlh6zFZXGIchZA9zetoO9CCjiiHC5Tp5GxMF3yvsPOUynp4qdgsGNA5bFSioDqhlmwno33+ANq/D6sqtYNnMEMffp7cfIaz/4ibOpfEpITL57F3ub4N3JpcWSZseC13nQhpWM3jVGf4B7R4x4H+h4KeXCwLzpZ180YHwmIi7jdwADrEHu7PQU6mlLIalrnE6PyyGQz3i18kWseaeU434cNmgYOwDUaW1zTZ6Bhp2R3a1rsmHQDO2W7v71IQGOccI0CLrt4pwLwOlh1sv7BVqlGxyOYAmxNEbmdI3tmddD6iFL8SjEDDJq7EMVxoSOB3HRY4HSyua+Z9yL5uuD701jRIHYyeoWDz5/lwKfE5z3NEoe3SwwlovcgDcPV4eXIE1NTU1MTU1BZfJEIolPOjgqjiPSqv8A9uCqKUB0zXAHRMY6xeQoz9J7VW2v8Vm/AVVN1p5h/AUY+uCz7QsoyesFGUwpiYmiXBfrKPAMRUTZHPL7BUo2lWYZmHE8WzGeSpKNl5nCztM7LZ0ej2Km0Z/IU+eURxYnOdwYql/02FVUgv8AGH2PAqR2bpHnvcr8gQQTRqUJGtfGQS1TuYYze3BV78oKaZ4Pkxly2rHEGigmw/XGH2lbRq6OWGSljAkaW5zD3XW0W61VM3zu/JHZ9D8Wc9rzECC5uhOqhNi6aX1fkqOMXdjsOL1RRDowNJ4uz9qjYDgjY3uFkOA8AkqomzcMDeLlDHqcThxGXoU2DC2pwjgI0Zb4qx34P6qOUlxrX/gRo66OjiqOcMwxAuFrKWnPNTtIe2wQdXsaeIusaOHkwvxhA3c3QrUHkxvjZqL3PmQGLsaAhNthhOjASFeVxPht2RsaapuBN1IRxeU7Z+w2umFp6k86/jnpyCg/+JNJVT5Q1kPNYu22FW8DfyFr7HQpu0NkVdH+/hdH6QQntc7C8hzPNnv99+5CKU4LNsLhwPaNCe1Oa6F+FjMI3WPFPmp5sMAOF18d+k0WJF+GmqfDVAVT+Zhl3Mitl6L7yfPdUtUXyukxvlzjFw21jmDYW0ARoyDNmSQQ3CRiHHNR8y5gYBI4ix93pT30Na51tQntGEvlaCwNcQczaxAvwyyTKqFzJBJdrLN5tvbr7PORayc+ZjXvIde7S2zukT2dqaJZqdz7nm8Jwsth45b9M7cVPT1WGecSQhgxC+LQXAtnxFr/ALRl4OfgDChV0j4t+re9Fkgv3FYjYanJBrQ0bhbk574NVP1C1/rWQ5HDRxHnUzdJXj+IqpGk8n4lWMILah4I7ltCTJ9ZN5n2Ukvzkjn33uJKwRedCr2aC5wxMtdMkaRa3aE/c9UWzI2vliaZBo7LEVSg9CgDvR7LFNcBI9scYcAQ1tsu/tUOmJSy/NU80n2GErakvUoJh9sBvtW2JdWxRfakv7LqtdnNXRN+ywuTPpq+Z32WgLZreuZ5ftyflZbKj0omd7iXe0qnh+agiZ3MAQ4DknAa+HPD1m8VzkbX4S0kaHcg3nieBUcY6ThknTvEkn6ONubGbyeJUbdXhQl4AcPBZBSsJaDIcyfC/WWg+wfehV0RkYP00WY7RwV9rMbxF+TUcpGmm9DVuiO4JjW2bBhPEOQDpLm2mStVtP8A2XH0kLM+H/8ANXwrfO/PZezjhYN0juWPbWzTA84ZW5xP4FS0Eo2Z8JGGCdmTKjVrx2qOZgfC9sjDo5huD3EcuSsrYT2LGMJT9m/CzaNEzKLnjKO53SCeQetfhY5qSJln2s8aZX19IT4at0zbWY3EbnQKSsiYyd/zTcLDx0A9QTgQQSzUXVI+DDNhbHhGQaRjtf8ANNqa1zY3XY3MA6kX3dqZDFXMgfjY2x9W9U76QMcyAloBOE5AWs4H62QN7rmdl8zSuDyw3toCd/sy7Co3RhrXxWaBdzR1Sd+fr3b1GYS+IMB0IbmXADI8bjtU2UBDHPay5D8muy819CR4eNienp6cnJyciiirNJ8LLkHh2cgooq94Y8Z2cW8LoSbQgZ5UzR6XBC5QUU8D4ZW443gtc3iFRSXdBPLEeBzUjOpVp1BAZZ6tjQOIXALsTX7wO/JA5gjkJwBPjddjiFNEQMLHXVVUSYWBjQNXW0T9r7RDDO/i5xYLMC2NABjZLOeL5PystlQZR0MP8Yx/zXVLE8xxQxMc0AkNaBkeQAIvbj8V3V7Rx8IqJvWlYO8qBgvjv3AqE9UOQn6RhKGrw9o+rZbOv05HX+s4qlABbE0jiRdMYLMaB3BVuopnkKu/2kirn/QYRxc4JsJD53h7ho0aeH+s1D9j3nkdQbXFSxv6IOv5ig4XbmD4V9Qgny14ghF3zFgHeQEzZOk75nkYSSLBdI9/gZ8jqX4PV8zMnNhIHe7JMpfgxRBmsjOdf2l3gUlfDzVbAyZnB25RQPMuydpVNC9fDKgzjqaevZwk19x9aME4g27QSUDzpJqxNewPY4OY4XDgbgjk6K5qdp3XWzq57zXUNLUP1DpYGvOHhmCvg3L19hUHmp2BfBOXXYkH8Be32FfBJ+lBLF3TvXwa1ZNXx90zPe1bJ0i2nWDvDCjDE9lNtgEP3SUv9VtSB4fTbXgVf8Hqp+zquWCWeqbeMxE9ozuAvhbDpRRPG8c+xfCeOIsfso97Hsf71t+OVgh2PtGVjW68wVtuDKXZdcPtwP8AeFMZyZzzTWjR4w37ACOOXh2j5ByDkCCHLdvLccuXLblO5TnqStb/AAX962k6+Cvaz/8ASC24zqV8T+9g/JfCIf5iA+Yfktr1sxmnZG59gLgtC2jSVkU3xYu5t4fhxDOxuqnWSlt3SfmEb2dA8fxBMI+cCafHCpdmwEvdjlPVibqVU7RqTLUvv5LRo0cB4GZYTkcwumsOANOaq5Mo4Xv+y262tWPv8RnA4mIhV1g1zG07N5ebn0BQbOpuZg35vedXHlc+WKSM4XsP4mnUcjJYi2R1mHXOypmfTMVKzxye5qhJtGxziqh/zdIR33/oq950Yy/d/VVbr46nD9n/ANhX+cmeVCNzj3uKhByiZ5wsMEmFoAEbtO5WhZ9kKipm3nqoWd7wjUTtazMuNgubjawaNbbkAFhT6fX/AKIfuD+NAf5c/jQ305/Gg/6C38SduiHpRiNjCPSU4/QtR/ct/Gj+5H4ihLtqlnw2DGprh1LfxKLaEGAtsRvT6VxY4WZu32WBX8EHUBRuqmbQlzcGARt4Za8mfhOrtiVtKzN8sRDe8ZhMq/g1Tj6WmHMyDhbT1eHT19JJTVcYkif6u0cCp9nbVrNg1L8YhdeEngc/WOTUKyuxj/Jyd3fIW+GOyvsN/mPIeUHUA8o5DyWHg9vyOR+R6PyB5B5ITHCzmNPmCpTrTQn+AKhdrSRfgC2edaRnrWzf9sPxuWx5+dM1MTgI8dy2LD1KCL+K7vaqOH5qkgZ3RhW0QaLveB9o2VKzWoj8xv7FSN0c9/c1MOUdO96q3fN0XpBW0uafIWYGsaXHIaBV08bXvriGvAIwgpry7HUSOLTYqCCupGAF7JMWIOPYoGaQxjuYFYZLeSqWLr1EY/iC2fH9MX/YaVSNJDIXv73Bv5qX6KnhHpK2g/JsoZ9lgVZL16qUg6jEVNKcDOclduaM1X1M4NQBEzeS73BQ0shkku91rDTJQ+S9M3RlN/dH8S4RH8SuM4j+JcIj+JPGkbvxKXyT+NSeR61J+7Cm8ketTqYuxA2I0IVQNKkhVm6Rj1K9uGeAOBUTyWYbNOgJvZEZsNx4WLZkJHAj18mfLYIPYHDQ8tbsfa0u2NisE0M2dVSLZFWLPqBSzb45xh9eio5heGsp5PsTNPvROYHgEmwTK74fVlVBnDG1sQcNHFvgc1JZ2h1V4sJ1Zl5t3h/rlsz7Df5z4XaEEOPIEESiijwRRRRR5CNyA3FN4FNTADkmDxE3yF9QI+QE9ujGqTyGqbg1T/VRlpg52pJ/YG0kE7i3ESW2F7cVtOpZjpqaEM8on8ytsP69ZDF2Mb/RTP8An9pTPHAZe9UYzdzjz2uVEzSBp7ySqdvVgjHaGhC9rckfxSeN7mjFG4ZkakFbNhooBJOMYibiAuSDZUMWMxRyPub7mqKSSKQQsaY7kXffUW3KpPUeB3M/Mqtk1mk/Fb2KeXN7r95JUh8chF2pv4G0fhDUllIzDCzrzO0CZSw4GQP7Tz64RyA/ftPuUm7nvxsKqhoZfwA+xyrB47/PC5VzN7fO1w9yr2nSI9z/AMwtojSmxdz2lV7NaOfzMupYvnIZG97CFGDvUXEqPiVEN5UfByB4ocVfQqRmjiO4qQHOx7woicMgwesKOcXicO8aJzNfAxUkke9j/UfBMdFO8atjcfQCjUbHpZnWxSRhxtxPgbNrSTV0cTydXWsVsJ+lM9ndKVs0ZwVNXF3SKqi/w2366P8Ajd+a+EMfzPwilf8AeL4YM6m0oH98TPyXwrrmGCs2hDDA/J5hYA4jzBQ7Jr6WCDJhjNydS7wCF0A5x0yd3eH+umzfsM/nPhAIIIIIIIIIeGCgWkrpHwa6p/w9HPL2sjJW2pNaURfeStatqTayxfwB7/YFWHrzyeaID2uTNJZpfxj3NWzWdf2uPvCptlVgpaQWYIw5ZfL/AKIr+wn7Xg5EnIDeVT0xMVCRK/e8ZhVtSSXTSfit6gpHG5Uh8colHlCCF1xY4+pOPUib/MpXvkkrBaICwaWBtz6FW7PpGU1HDSxQs0a2NbU3sgKrN9HAU7V9D6JVAevRSDueFs86wTj0fmtlv1kkb3sK2VLpVx/xAj2hbNmF2yUz+5zSqZ2bY2j7JIUZ0e9vnv7VDJ12xSfeQgqgk6+zqY9rbsWy3/5WeL7t91R6R1ksXZIwf0VSBeGeJ62lBrA4/YzU7SQ8lpU4ddszgq1mjwVVs1YHKZvWicnwuu1z2FSaSYZB6Co5Yw9guCmg6FRg5kjzJhr3Qh+cjPWPB/u2q+5f/KV+r1D9wPk8dRA8asJ9fgmKW1+i7Ip8nOBr3ANJMdnEdHcqkaSk9+aqRrhPeFIOvGD3GyZ40RCgO53qUcvwu2dIzTA3+cqEjKVnpTSLgg93gO4opyKcnI8UeKPFHiinIopycinFpUskmFjHvcdzRdbVqdYBAOMpt6tVpz9U97vIhYqRutGX9s8ip6fqMhi+6iHtVMOtik+2fyVHRxl7xDEPKcA0ekrYdNlJtODuYcf8t1srSliq6n7EX5kKvkypdiSd8r7e5fCObJtPRQev3qtnnEtfKyWXDa7AAAEfl/0Tu9f2E/a8AWJOgTq+V9JRvtSN1I+lP5IIDlvoCn9ye7IH0ZqU6h3ny9qA68jB57+xU4ObnO7m29pUegge77biAgNIoW/w4j61OWZGT+EWHqRGpJRRRRsinFPTr5lC6LDdri09hsqlulTN+MqsZ9KHfaaFOPnImO7iR+ai+khkHa2xCo5cuea08H9E+tU8gxNa0fZyVrlknmcopsqmNh3AuGXpUAGJrMHa3NOjvhs4LLNibbNijduULtWhfFwWs0JvZZchg2tTScHgHuOXg/3dVfcv/lK/V6h+5Hv+Tv4OgGpTonhzdWlGibHUxgup5eB6jtbJv11H5ajOksZVxow+ZSVW16SpZHlGBe3YSUPIKZvaUBo57fOnt0nepwfnGO+0PyUvklSu0apTuUqkTzwROrkN7k3yyo+JUShUHBU/khU/kBQeQ1QeQFCReQABB12UcIYBq4e8qBmcxxngMgqDZsGKomgp2dpDVs8EsoIKiufxYzC1fCKqyp6Omo2cXnG5bZqf8ZtyYdkAweyyoCcU3Ozv4yyEqhhFo6WId4usIs2wHYEUVifc8E2yagggT8n0D3q1E7v8A0kA2bAbSztvL2M4edO4J7sm59gzUtruDh3i3tQGrm+d1/YohvJ7hZM3RE/acfdZEaMjb5gpD1pz5rqPeSVENyA0FuTsUgFmuITinWTkQjyHVEoo3RRRRRXlC4RjN4XviP1HWHoVZHk8xzjfiGEqCpIjdeN7ssEnuIQLLHSyBJFk3FYjIppTCNEE7c1GJ5aQrEhPlmayIXcsUTHHUtuVccv921X3L/5Sv1foPufz/YLvc70cjKmmlopsmTCzT5LtxT4J3wyCz43FpHK4dUkKobpM/wBKq2/TX7wCqoatid3go/SUzT3OsqY9enkHcQVQP1L2d7PyuhwTcKYmpvBBANyCCHIPCBfmgqSDZplxYWxNu/ito192UD2UkHl5OefyVOZTNU46mY6vlcXIMGFjQ1vAZI8gQTW6uTGb15DUXa6q/FXvmr6FE/KdAq1G7v5Y6KjlqZurG2/fwCFbWzVUkT5JJXXJe78k4dRkTO4fmpCLOnPcCmdpQ3NHnTuNk46uJRTinFFO4LiE0aqMJoGTQr5ABFX5QOCA4K3yNTP4mBvlPVFs5xHOmoqNCIhe35KqqSMbRDF5ANy7vKAuSsV7Ic23iQOQIIGhE4GcTvUqd85YH3ddczs6SqkHSkFmdyvAOw2XRPLfZ1V9y/8AlK/uCg+5Hv8ACPIeHKOQcQhydHlMVbS1EJAM8dpGdrd6lHWY0ryoyojqHKE6usojo8Jp0IQPgDCh4GQHyTonq+qDwRiI7jZTXMlLK0ngeifSFtOg/wATHIWDfIzEPxhU7/nWuZ3HGFSzZRVEbjwxWPIU5ON80T4JN7KYdSRw7iVVs1kkVSPpPSAqgeSfMpN8bSuMPrUW+NwVP9Yd4VN+89RVMfp2ecqF2k0Z7nhX0REb7jgqemoiaieOIX8dwC2TD/mecPCNpKijA+LURffQvfZVe1omRSsZFG04sLN5T3eMeS+4ok5BOJTuRoUYTRuVtAjwTjuKefFKeRonpw1CCa1W3fIOcbNBJ7BdVDhcxlo4vNgoYxeorIGdgOMqgGUUdTVH6rMLVW6U1JBSt8p93uT5f8XVTT31ZfC30BQQNwxta0DxWInNrSE529PmkDGhSsb0SCpI+uxwQQTXbLqQRcGM5KCQve5rTLjIusNBHANQAF1mrLl/u6q+5f8AylW2DQfcj5Qq3g55qeoqHzyyue9xubqYKcasunjrMcgNWkJpXBSjR7vSpxo5SjUBZlZD5Seo+ZjJHHQInOeXzMVNFYtiHec0+rZz9KP0rRmzylLDIWvaY3jVpFlIxPac+TZ9ULz00Tjxw2PpGa2bNkx8sXc+49d1Oz/B7SA7DdnsW34tHsnHeD7bFbThv8Z2a89rQ4fmoJMpI3xO9KpSfn2jvNvaonZsnYe5wV9JAVJxBT07NHPJZdVA+KmeSmJqO5xT/LU24hTqo4BVPBVjdHlvcSpnZucSU6+YKPBcQh5K+quxHgiNGqQ7lJwT+Cdw5GBRjUKMbkwaAJo3eD2H0KOPrvDe82VKP8xF+MKl3TM8xv7Ex5tG2R/c38054uWEdi/7F/tOPuspx1IoWd7QfbdVJyfWlo4MVOc5ZJZT2lUrOpAD2nNHxQAEd703eXOK3saLqWZ1gC48AFLJnKRGPWoYI8MbUUSon54cJ4hSw5tu9q5qllfwCjNcJywYg69hkEJGCxurTHu5OlyYqOdvGNw9RXMbKpI/Iia30BdC65sldy7AuwchDrBlxxTZ8tCiRcEINnbET0ijq9N4Jh3Jp0JCe3TNGPUIDkeDbCuLUPJTDqAmHcFGdwTNycOo8qcaOuqhurQVmVl8k6R4YwEuOgCiYMdR038NwTQAABYIKwQDVS1zC2phY/gd4Wpop/4ZFtGn69K8jjGMXsRaSLEFOGhUoUjU8bypWDJ7gnEWeQ77QBVJL87Swnubb2LZMoIfS2+y4rYMugni+zKtnfQ7Rq4/4wVMPmNuz+e/5rbLfmtsMf8AbBXwjZpU0sno/JfCZv8AloJPOPzXwjGuyGv7j/Vbab19hT/wgqtj6+w6tv8AC78lb53ZtUz+BUfj087e9i2WdcY72LZJ+mI743LZH+6A/gd+S2Qdaxnoctk/7yJbJ/3kP4lsr/eQfjC2Xuraf/kC2X/vqb/lC2X/AL+m/wCULZf+/pf+ULZY1r6X/kC2SNa+n/GtjjWvgWxR/nofX+S2KP8APR/gf+S2KNKz0RP/ACWxf37z3QuWyd3xl3dCqI9Slrnd0P8AVNPU2XtF3dEqx/zWwNov9XuW239T4NVX8b/6L4Tu6mwAz7cy+FrtNmUUfe//AP6Xwtfv2dEvhQ7XatJH9iEfkttP+e+ELx93EApj8/t2vf3PVB9NV1svfKtjw6Qvf3vK2bF1KVnrVMzqQRjuaFbqiyPFO8orv5D2InenONmguPYLqrk0hIH1slMc5ntb3Zqmj1Dn96ZG3DG0NHYPCBC52ll5oZuCGJYYwsMgKY4ZFDEbcmON7Rq5pHqWCFjODQujZAotcUUUeQtzCw2ZIhJteItPAIFgJG7kampqilBxAJ9Ox0rSDGNexBwBaQQd4TXtaSNQE2+iB5HQyhvFSDcnjxSiNRyA8mXyTPjTyesBlyDkHg09QLVEEcn223WyptIDEeLHKPWCrI7HsW0GZxvglW1IRd9E/wDh6XsU8JtNA+Mjy2kILgnDenhSBP4FPCkCeN5Ug8YqUb1IN6fxROoCid1omHvaFSu69LAe+Nq2cetQU3/E38lsl2uzaX/hatinXZlJ/wADVsLfsyl/4Qvg/wD+GU/miC+Du/ZUH4F8HP8AwqD8C+Dn/hcH4F8Hf/CoPwr4O/8AhNN+BfB/dsql/wCILYQ02VSf8TVsUabMpP8AhatljSgpf+Fv5KgGlHTgfdN/JUo0giHcwJoGTWp3FP0xFO8pP4p/lFO4lOKcncU7incUTvRRKKkebMY532RdVsnVp3+cWVc7VrGd7k/6SoA+yLqmb13yPVFFpTtP2s/amRizGho7B4QCHFdqugAi91gv0ru9dDkcN6wULxDIRIQMwc1XFwPxt4JOjnX9qkMrGTOxHebWQQTSECb+CEQ0YUTVRl+oIugYx4Rl+DVewfui70ZpoqRTl4Dj9U68FeJlwQcIyPIEEPjsKaRfCmncm8Ew7kPlHU9USOKilsJDYobtOQW5MTVwRGRQQPg0cuctLC/vjBWyZNaNnmJC2S/QSs7nqkPzVTKO8Ap/iVjT3x2Vd4k9OVtcaQxv7pAtrs/yJPcWlbUbrs+fzRkqsZ16Gcd8TlIDYxuHePAPIUUUV2r6y7V9ZfWXajxR4rtXb4I5JHdVjj3AqrdpSzHujKrnaUc34Ctou0pHraR1gt3uCrjrzQ/iU/jzRhN8eq9EapB15pStns1Y93e8rZ7NKZnnuVTR9SCNvcwBAfJgGyHIwDMryQU5+/k/Sv7+QFFoyWMEAtsdQU58gfgwta7IEIx1RPBOTkVjb4NliRbUNPag+FoJ8ITQSROzZI0tPcck5lds6rfvqHMcOBb4INZEuiOQIcEOA+U/SOTmG7TZTRZYk12TwR2hRvPRlBRO9XjIJ0QQWSATgjvF1bVjkzigR8iDyNd1gD2EKleSXU8R72BUDtaGnPfE1bNOtBB+ALZR1oolsk60TPSVsc60Y/G5bH/2x/G5bI/cP/5StkfuZP8AlK2T5Ev/AClbJ8iT8ZWyfIl/5Ctk/u5P+QrZP7qT/lK2T+5f/wApWyP3Dv8Akctkf7Y/8jlsn/aD8bvzWyhpRM9a2YP8lEtnDSig/AFQt0pIR3RhQDSGMdzQmt0Hyo5Ty28AAXJsFHicA7F3Ika4e05IaGQu+yvJYO85lOcTiN+W8ju/lumP1ARZEI2uu1ul9y6RNygggreBbkKIddOZZXYgR4BZE941YC4KoG04hiOAzYy3tJz8EGsYv0Y7v2C0ruWye1VMGj3qWEAPa13qVDJ86x7D2WcFs2bSrjHY+7faoZQDFIx44tIPKOQFBb8XoKPllPG9O+qnbwERq1DyXJnE+cFN4pvlBNOhCbxCv+yhBDim+UEOKCC7Dyu4o/INYLvcGjiSqRnWnZfgFSt0xP7gvIY0facpn6S/gCe/MkuP1jdSEWvYdgsidTfwQBcrMoooojkBPKQjw+RLeQIWQKHMSX8koDaMRtkHDwbztXQH7BZ9+PyDxo9ynjN2yLacHUqpfxraLevgf3sR+mpWHuJaqF/XhezucCtlyayuZ3sWzZOrWxfxOt7VTSZR1Eb/ALLwUDpco8ChvTU1N4ppTeCbvFkzsTOAQ4385WuvpK7T6Sj5RTvK9QT/ACz6AneWU/8AeH0BP4p/FPT+IT0/iE7QlO8sp3llHyiV2uXf6SgUDuK4XHK1N4oIIIIJjdXtHebKkZ1qmL8aoW61DT3XVE3TG9RDqQk97lLngjY1Vb9Hhvc1Vb9Z5PSpHalPvclE/JBwLGZjefAur8lkEEPkrDkLeSx1V4HgHUWVqtnesTB4H6YLoD5UIILGLIg/LPGj3elSjR5VVH1JXDuNltFmlTL+MrajPp3HvAK2hvwHvjCnHXgiPmKbvpm+kql30p/GqA6wyrZp1Ey2W7fN+BbLOsrh3sK2adKn0tK2edKxnoIVCdK2NUZ0q4vxKlOlXF+MKm/3UX4wqf8A3UX4woTpURnucEw/St9ITN0oTf3g9KZ+8CZvkb+IKP8Aes/EFDvmZ+IKnGtTF+MKlGtVF+MKjGtXF+JUO+sjVAP821bOH+Z9RWzm/TPPcxbPGj5T/AqEfvfQFSbo3qDdTnzvXCBTbo41VnQsVc/6YqsfrPJ+Iqof1pHHvN1IdSncU7jyZfLUlI/BJK0y+Q03KfNcNOFnBX5R4GX7AUUSv07T2q8I8D9KugPkwijyAIcjQbP04hRzC8Tw79nKKdxKk3PKk8sqTyyphpIVP+9cp/3hU/llT+Wp/wB4VP8AvCpt71N5ZU3lqbyypd7ypPLKk8sp/lFOPjFHijyD9op6Zt6iZkf2jmVSRZQMfMfwhVtRcB/NM4R5Jx2zUvJJBCxRdysfAy5cll+xfpQv0I8C710flrcl1YWRwJ8dQ10Ty0gZEGyq2NAkIlHbqoH5StdH6woJvmpWn/yDDC0ulkYwdpstjUxINWJHcIhiKrqrLZuyZMO6SqOAejVbWlF6zaHNg/R0wwj8WqhihJY3pHV5N3HznksCublIPXvd/fw83tJRs5xWfh9FZfsJuv0ouv0VvA6Sy+XNyskcavGVi72rLlqYvmp3jvNwqtmT42SjsyKp/popI1QzdSdncTZMfmxwPcf9Wa3VwVLELyTsb3my2PT9esYfsZqg0pYZ5ytrT3+K7PEI4yuW3Kr5/aPNDhCFG92KofJUO4yvJUcVQBHG1ncLINZmgSrs1TnuDI2lzjuC5t4ETg+fy26M7jvPbu3JxIQY0BvyHRWX7CSbo3Cs3wOmtP2HNFpRBu1X6pz4IjI8o5I36sCw5xyPZ3FV8fUq3H7S2nHkWskUzfnqQqmPXje1UL/pbd6o5OrOz8QUTxdrwU0+MP8ARgNSFG0XLwFRxdedg73BbKi1qWFbNZ1C9/cxR/Q0r1tSb5ih9pXwhn4RLa9R/iNovHY1xUZN555ZCqNmkIPeSUyMWYxrR2C3gYJwU2xzUlTNggY+R2tmC6ji/wAXOHPH0UBxHzu0HrU9QwsijFPAdWN8bvOpWHNyDBYD5Ho/sNzmgdQrELLwOksh+wnNHk3tTm5PF1wPmKI5R4LSLFoKiOrAot1wrdWQhVLPm6p4PeQtpN0qXHvd+a2q3x8XoW0masB8xVUOvAj40BUW+F6pt8b1RnXGFQHWQ/hK2cfpfUVs/wDfhUB/zDPSFQ/7mP8AGFRHSdn4gqTdOz0ql/fs/EqX9830qm/es9Kpv3rfSqb9630qm3zM9KpRrM30qj/fs/EFRDWoj/EFQDWpj/EFs4f5li2aNahq2YPpvUVs0aSH8BVANMZ/gVJujlKi8SCRP3Ux/Gq5/UpfaVth3Ugt/AVt6Ti1bdkydUuH8QC2pJ85XO/5SpX/ADtU5yhHWkeVSjVhd3uVM0ZQM84ums6rWt7hb5F8jsMTHPdwaLlPj/xMsVP2Pdd34Rc+pUsXUifUu4zHA38LTf1hVtZEYxZkB8VgDGega+e6t0i0uG5xGSaztPLcfIZfsFzyWVh4Of7ADyXuOQq3IDpknt7RwKtqCFfQhEfJ9vgNOrR6FGfo2+hQ/uwoPI9ah4H0qHtUXFyi4vUflOUfluTP3hTf3hTf3p9Cb+9PoTf3h9Cb+8KZ+8Kj8tyi8t6h8t6h4vVP9c+dU/kk+dUw+j9ZVOPomqAfRM9CjGkbPwhDcOQfKvebMaXdwWHryRs+08ezVU41kfIeDGWHpKubQUjO+Ql59wW06kYC54jPig4G+gWVQ/J5t2Mb7yooeuADxd0z+Spoc8GM8XroCw+Uy/adP2C/hFEbuRp1aodGzvj+0zL0hTn5p0M32CL+jIqWE2lhfGu23eiiNR4Q/wBCPhE6XKI61h3myZvkb5rn2KIb3u/hsr9SH8bvyVU/qMDR9VnvKqZcpZHH7b7po6zvQFC09S/eUG6AN7grVDD2roLLkuBydi7EFYfJD5TP5cfsXYgdyFkUb6KeMWjle0cA42Tz85HFJ9plvWLKF3WpyPsPt7bqLxHSt7wnDR104HREbl2Hk7f2keCeUcR6UPKQ4lDg4p26MqZ2kY9Cqjxb3WCqH9dx85XFyZvuVE3xLpg0aAghy9itKFksldX8A+EOH7DnyDky8LIeEeQfJBBBDwCEeQHUIFBDkKK7EeHIUU5PUnFSKTgFJwCf5IT+CdwTkeBR4FHgUUeQ8CncCjwKPBO8lP8AJT/JUnBSqU71Kd6kO8p51JRPHkHBNHiK3ihdi4oDkHhBBBAFFGyKJQQQ/asvkMh8iUeQIfJhBBAoFDlIR4Ls5AUECguxdi7OTsXYjwR4BHgjwXZycQvqocF2LsXYuxdi7F2LsQ4IDcm8EOCbwQ4IcEOCtuXYuzkCCHgFFOR5Amof6Rl8uUfAHgnwwhyBDkHIOQco5ByBBBBNTUEEEEEE3whylFFEo8gQQQQ/8ghBDlKKKPhBBBBNTU1NQTUE1NQTUE1D5Eooooooo8gQQQQQ/YezkHgbv9XPIUfACCCCCCCCHy4QQQQ5AhyBDwB+zdiN0OTLlP7P0v2/JBAo8hGoCuSfAIR/088pXELK4RQ0QHKPAP7Rn/oIumlcEFnkNUATlydngHCUUeQooo/tBR8A8pXYjyZ8h4IogjK64obgrcgt4Z5M/wBo0H+gg6oBCytbS3rCv5ih4O5cBdBWOiyRRxZbwuKPglHkO/kPIUVxR5DyHkIPKEOQLXTkPDk1W8hFZJtuUcg/0PNaI/t/9OQfI9i4cgWSuLHkGh5AVwsshcBXBVxfkHaFplda8menJ6CuI5cswrHRX8EDVcBycEb3IQ5AOQd6HIEEPkAih+2buQ/t2S08AceQct1wWfIF2IIIcg4HwN4FkFkguxZ3VyghyFBAdy4C9+QBBDkFkEOQDkHJZD5Pj/5BssxyFC61WnJu5Ty62OXggeHvQtyW38g8AIDwhvQ8AeCPAHJxPJx5Sd4/0Yftp8EIZcluxDwRdDkvYjwQhcAWKG9cVwWeiHg525Arcg5e48oQQ8Dt5NUEOXtQ+Sy/bMv9Fz5TdW8DO1+TPsQPLYa8mWavqhcBDfyZoK6y15PMgh4PFC/L28uYWvhBC6GfJ6lvPydh+25/6LY8eQ+AMPL2hcDZZ8bq9wtEc7FduYXaVoSVqAeSwNyuKy3cuWavvRWueq7lrndBXugt1+TddX/ryDkvv5Ry7uQf6RpyZj/RsuTI8h5OKPJmiCc0VnmEVu5Ozk1XZojuKKurBFFFcbLiUUeUorNEgIjksNV51dW+Q3/6r//EACIRAAICAwEBAQEBAQEBAAAAAAERABICECAwQBNQA2BwgP/aAAgBAgEBAgD/AObR/wAA7Wbdm22/+qbdrWtZttttttu1rWta3/QN2b2q0rWlaUpSlKUpSiS3azbf/LWs3FWqqkvjSpWlKqMZNg/8gS9DEY1UEXLbbbbs7WbbfSVaVrHYEH/iyWhiMVEtN2drWdrWjbjemwW27Wtaz4RxrGCD/wAOS6jCvDdrWta3S5Xg7Ws7WdrNguI41QP/AApMAUbs223pVrWtagVrpJJKqrWtKpadmDa4INnoisf9YehIFdM6OmDAK1GKVapJeCqoklEkq1Wna1gRkC4qwH++ZiOWcnFUYpR7HzqqVVWtVG5a1nCE/wC+IeHoYr1bbbbbbbb8lEjjVMFjIEFwgfzG238RINQIBtxtvaSSSUSXTbdn4Ig4HGMQEF/zUott+I6xxWmS3wklAEkkkgEkkqqqqlw7PlHFMEF/0EltuN+AxWnZ6SSH3pJab4IOExPB/opJRQeLbiqAB/IXD2f81BwP6SiS6UtFUD6nH6N8Lb2cRpj+8crAAfMPN8pJeS0xojQg/uEwYweLAXKgCS8ly9PSXilHCIP7h0B5JWOXACJvf9P0ve973ve4yuD6r0cH90elnt3dfz/OlapaAS0DFSlKu9nol8LzEH9swD0UvKVlhtVrVVrHyuHFSsGdvcgQH/hRBMi69ODTb8hohRcOfnUZjIj1G3G+Uv7AydektAKq81DtLtVGQz9VHw3tt/1bAeCTtZ+o5Sj8Msccj5HWWrO9r3s229v+lnMBtbEJfivVLyI81pVrWta1rWqjbH9LMYx2b6Bt+l7StaU/Ola1qoxnaNx+IJmH2If0jFXo5folQafI2+Xo41l7VRG1oTD/AIp+drjADS5bb2lpcuHHDHI2S4JH/GPwtlBpdJJJbbfC5blccyXpQf8AHPbiymJs/vPkl/Ldvob6YHCA6Xo35r+k3FX6B6LSTtylEvB/2XZxLgfKPBR9PSS1Z2tZvTb/ALTcS/iExeYhje1WlapJJL7B8zel0k7/ACvwMr6D0H9duJdO2Wbh+oRKIfWf6TekuUrH/UH6CeQIS/YfzR8LcXSBOZzZ1hCe0klB8JPwCH1H8xtxLhS36HNrjDptuzbEHwj4cIS/Mfym9Jc2P+hy8cOkkkkvgGh8OPmNj+SYAltSxzB8zMP6J8xsQ/zbn/Q5EwTH0Mw+UfZl5rZ0/wCOTc5PnH1w+M6x+sQxep8H/BVaUpSig9DMPjPCUEI2/dD+k7XsCNEnwIqcfIzD4jBpayIg0fkHwE2ta9rWdhkTH6Nttt8AY6zP+ZHgNHDLDwMw+IwcZQwQRiHyHiPTH4ATAdtttgg+Ah0JjBMiTiRyOj5YfGI9HQiMH8DGD1EMGhtdD2xmMz0ZgfLLwEMwg+B8nWPA5X04+59R7APKGGf5+eUHjhtv41HBB7mD3HufUQewMMMxPZ3n5YCowq78j4hteZ+DGDxexDwPEbGj2zkCNZA6xOh0eHFWtXjk9LofKjseB+DHpVrVbHI8Rs6HIhmeRmMbyh1hy2wcygKR2tERh5jR+8we46HB4EOzMehozHxMEyJ0I9HWEG2+Mi/DCDyGj7AHQ9jB7jmvB4EOzMOhBoQ+B1lDowaAOBwwmOieyPDCDyHmestD2MHuPIw7EOzMeHwOlpQw7xN7HWOn4ZmDGvOEHkPVAGMwwQeuUHi+R5kbMGjB7qqqjD4CDyzO0RvCDyHmANPZg5HiYPsYORjMx9naz0YdjkQeLgg4y3hD4j0x2uBB6mDgCn5/n+dCHseFrPRgmUSg8Hwk2tGHgcjxzIgg2YTrDxEHoCe8fBt7POMQJz/Q55GAiCN8naljlMvUeQhh7Ey4HA0SOcod4eQ9B0NDQOxCYlHDyI2dLIDQg7zOO2TBBMux0PAQAAiLaWIy4HAmUA5PGEHiPEcDkQ8DZg6HImWX7D/cf7XZMqIOWJlMeDBBKkLa9xjoTPCAo4iAQ+OZGhow84QeA8hxjDMYdCHgbMHJgh5MpQYVrljscICE7EImOhowgAwepmA3iEQ4IItHwGxozKA7wg9z3jDMIYdmDWMfJhhIJ5w22yeh0lDFjtHQhg0PTHgR5BIemcEEHGR28dOPzOjzjDBCdnQg7WWzo7xj0IcrfDjoCEjWXgIeceAIjCJ/mPPMjoxJVxCUb+EdCHQ4XgNmDeUMXD7dsS3xllBBMvAdAbHGcEHmYJiOCSb2s8fcdDY0tnY8T0YIDMNHJ+SrHoQwwGLR2ORyORwRiPPOCDk9Y+g8FsbfI8zs7x1ico/NxuPSEGjBobrWtajFJAN6HwnQ0NmDnGHhfNZvQ032fDLFCCPZg8xEMagZDRjg7bESRg5HmJkcQINDR6Mxh7HI+QeZ2djSqcargcKJQAmO1m9H0HI+HKDQ4PI1jD6DxPyDRg2YcschMsaDHkcDdrNksna8xtbx9B0CAOT3jD6jwOzyloHTfJg2YQAPZtt/ENjgwfDnMYNiGGHvGHhfOlw3p8GDhCDKzf14Y04GhBswfFlBwNHoRY7EGOOHyttttkR2bbs2IDtLzEPklxjBGRpxLgcnzEBgg5PhjsTGY+Y+IbSA07DIHTYjfmIfEdjlIfOJlMYOj4Y7ExmPoPFLxelU4HCWxy+EQ7s7Ngg8pfAIfU+BIIFa7ESWMHiOR8jtZzLCmJB2PYnxbeh8Qh9R4EvHO2MOFKVSWMHxLhE3YNr3vezs7WvZ4HYLta1r3ve973t5iXBMGxG/Jv0OseRMucZYHSSw+k45RsmJKta102CDjk9LhJcKJeAgiEePCVfJGDY7EOhyJlyDBBpu2OYzg+Z5HQFKVXCrSlKVx+ocPEfA7EiGDwJ0OjK0qgNPCA6dvnyyJgHk+TAfZ8Pa0lQD4TEIYPECDrI/r+v6Xvf9f0wyOVrW+dZYZYCA/Ao+W9pJVrWoBggCXg/UwQdDZg0O/wDTQgG0sPsWjiviSSSVapbbs9HQPkzlcZfCINkiGDozM8DRgmHzrY+oRLyS0xsERtvhUMxHqNmDjKCZHozPkcYcA/E4dD5xw/NkkiDEi2ArwtNwkAj4QN46PZmXjhyPrekkum3oQRsm5ztbsTLQxEX5YYpd2ta98SD8WRw1l4HwBwjesflPoejG9N2B1WksOFWlBitN7UPBPOMxy8AfTIYl8mHY4Ewi2P4J0Y9qhDbEEMEJBGFKr2bJtaxPWMEx8BDoHnKYc1T2YYkklP8AI/yFxlkTsQbrQDlKLTjccS/P8vz/AC/P8/z/AC/L86fnj5jrKYcuEY8ZDv8Ay235rycfwJVrUYVr5ttttygGntuPT0l0YIO0Mm+MeDDG+P8AKCP+eZj0+Ha9m29HIf6D/T9P0/S1rWdnG3pt+6rWta1XBC5/y+1u17nMZe4g6OVnZ7cBiRw/P8/y/P8AOq07jP8ASz1Wq09PofDX86fnSn+YrpfK7/pYmKtR8I4Myyce1UABReCSONUk2MhmDEq12YINj4gW3BCK1p+aAS0kkttt5ZWlRivmHGZiVUkPNeSrWoggLbe8uR87bbZ+A6IqBytJe42YewEqrtttt8tyqXQGXI+d/Ek9Jepjta973vZuA2uSkgKpLlttt+ClarZyGYyiUEyg4HxgJfI7WGbccS8q1pSlKUpSoCGKW23Zxtt8qtK0pWPqx/0sJYZ45vRh4G0kkttvY5Va1XozlCdPH/S7Glykttt2s7Ws7Nu1rWta1rWfS27PS0zkcz/qc9jYmJ2RyOUgFBtwFsFv4TwNLTv+o/0u/RJRJJJJJVqkkvV2/T9f1vZ9DjEaGjrEELT6IWkhBoF2BGVrWt6EJVR8bWve973va1ntcvluON2bvf8AT9P1/X9L2fglBsQYrkwep6EJPA4b+BHS0PV6dr2ve9/0ve973ve97Ws3yvgAGNa18W22234iLjCHa+IitSEolEl2ovoW15KtfzpRfM32+BMvlQ5VaVrWtdJRfwgFWgwpQYVQ/iJHk/w0lWtK0rWta0pSlUklX86VrWtafn+f50pSoxrX3cAX15cCH+EvR7cS6fD+oDH7cuBD7vZgL/vqNwA4QwfaeBD8ZgO22/69/wBGqDECGAwfaeBD8Rh4elVO172f8d2v+n63dfyouG1/EPxHS223tKiUbte9/wBL3ve1rWta1rWta36fp+n6fr+v6/r+l4q0oMKVj8V/BH3gx+aVa0pSlKUpWtK0pT86UpSlKgfKwf7aSS23H8r7fzGP/gFVJKLbbbbe309Ph6bcb09pf8cklVKtaqtapJcJeaSSSS0/6I/pJJJKJJKL/wCOj/4Af/WW/Af+Rj/h2/VJf+WIf8Mtr/il/wDDy/8AHh/O/8QAKBEAAgEDBQABBQADAQAAAAAAAAERAhAhIDBAUGAxEiJBUXADYaCA/9oACAECAQM/AP8Agan3z6Zbys/7A9h+tX93njv/AMQwT7+T6fCR7+Cf4W9haI3F6lIb33rpEP003QkIqZVekpKSnbRSK1SKz9lBTeB+ci1bE/kRSNDehCFtoWhKyEVFVPyU8GfFJfBU9jHNpKqfg/Z+iBfndjw30odTwJD/AB0zP2foqo+SmryX0n1EfHPWlbP73WVFQ9Suh2Y+1lbKRPST8H0/O4rPbZUMfezopQioqKyplX7Kv2K6P9n+ytFZUVKyshCGLanyLHr+kkYylFPCbtIxj/JS/QpLI6uahEXT0x5iWL6R9C/wTonzEkC6PH9fZAhfwBXY7oW8/PLiIQhC1LwCEJe8jQ/cIVp95Ix9FPPx26QrT/OIXeMdkK2O+hbi7BLTkx7dLQv4G/KoXRQTk/OyxrpJ61C6OVBmNlCI8VjqIJI8tjbx1ePFY6bJgxvQjO4+9x4NFIu7x0kMWuVuIWmlCRPgMdLOjG+hal6jHKz4rHQPi4M8qOwxzIs+BjYzyYJ8ljchWkjTni47xCEIQroXLhE8/HMYxj471IQhCFdCuhXwZ8gx2wY7+X0kcpWwYtng55GOLie6aGMb5D5EO6IHG5PUY4cCYhCXIQuP9SId5ZC0Y7zGxnmRyJV5fKQhC65CFxmRycb+d5FIhdfLs/4ctnHJxy89mu+hEv0LGO7HyMeCRSIjxWe0ZVx30s7+exyY77HAzofjZI52eBm6F42OdC4OeWu2nnY4Oeqd54i3s+egnivuJ6GLIpKRCEIQhC6ePGzZiEMYxjGMe2+ZJHoI8LBIxjGMd8EO6FyI8zJFkLVgzZFJTyJs13EdT9vOTER289T9vh54GOp+zw8WndlkcXBLtng/b28CEx7TZUNDdvp4E8bJJG7FvsfcIVItTtArO0cHBnhzogndm32Pr41tDGybLgK6Fs4Znh41Mjd+19M9iCdbHuPbYx7EWjg44uGY7GkpELQuC50IQhdHndy+xQhaFwIstCEIXPYxj3svw61Ozs9C6SbIV4Q5s+Y9EdCtpCFsMfR0lOhCFvoXSz0Eke/gb8exj0IQhCshc1jGPXF52scN9E9xC0sYx89CGPXJBHdpiFtsYxj2kIQhC3HZjHtoQhWb8A7PlLZXEVmPq8GenWhXYxjGMYxjGMYxjGIQhCEIQhXdn1sLTgz07HZ3qKioqKioqKioqKhlRUVDKioYxjGMY+5wZ5TWpCF2bH71CELyCELcdntuyF6dcZC5eDPukNjEvcIQ2N6X4Jj1sfFQtLHsoRTao/yMrfyT8i8gxlRVoQrrdQikpFZCuxlZWVFV0U2dl5lCELfQhCEL+0vYXuGP/tZ//8QAJREAAgICAwEBAQADAQEBAAAAAREAAhASAyAwE0BQBBRgcAWA/9oACAEDAQECAP0v/wDFY/6Za666rVLXXXXXWLxH/PgaioGuuqSSSSyoktddddV/zyWuoHR7bbbb77777777bb7777PK11NdV4D/AI4VSw9t9t9tn0bjw23s8N7b77i4s4tdUR/yAArHttts+jeEkosJJJdHG49txcX2iNUv+JEWqmxu8N9klhKLTTTTXVJaqCuuqS67C4u0Qj/w4EZts+4C1101WqWdm2wXjWLQ0FVlJddq8m4hC/4QCGz7IDVIR7b7b7bbbbPO222222+++++4s5roa6ohIhYFq8kNV5D+uIzY9gAFHtttEtVhKLxS7bfQXbSNSFFFNheEeI/rCEt9BXWPZpar8b6PwB3FpoaELXO1bmEfyX+M4MGQBWG/utdElqlrqkl5twXF9ka6rVKVuJYfyFG4/Y9aiG0A6pa6pJR7Ntt7NvKSWmuuqWG8N1vujVnClbMj+SlhtvseloOghMAiASWHttvvvvtvvvts23ttttvv9PoOTffbC10116uthY1MSwCf5Tyllt9x1cAAUe2+++zfiPwvccg5BfZI10UcBrdW6GVJ/kj0YPQwdRUAQ23+m2E3ts23hsFttxttgvwAe2ws1rqsVvtg/wBAdW35azbc3cbeHl7vD22wsuPGz2bcbb6sWFtoamqgPYfkH8QQ4pVO1nHts+pv9WozbZt35a8oLbe2xE11WHtvs3h9XvtEawHByPyD+NWqtY2cb6u3MeUUHGJqYLCx5N963ggtvvs96GbCwsYkmMvdsHD6MWBIWDD/AG61lrx7dEibXN/jx/4wza1+WtvhX/H/ANYf4n+p/rf6/wDr/wCv/r/H/WP+MP8AGNRxmbC2+4uz0A2YsCDgF5YtEjD/AGhi1sPKAduS0rwiu25tr89GP8n/AGh/kfY8tr8RtUAmIV001n0+w5xy6ji+MBjOCNPpW/QF4GTD/boOS2VkCxNgZ9Nzwsc23zPEay1L2+n0PLQ/QEV1SlTuTthfLQD7/TX4GoOzMrKwdQXgGEf2n3EJMvaorTU2gqOhBmyHH89ABFlQGHjEpcWFm0tNNRzb34tAVx4XgMLXVJJLxf8AHMPcRWmi2N6w5ezjJB3FwcGAt5obWggBgIuLb7i4utDWnIaW4aeYy223hKJLXXVfxyfG0YrKCwZu3tuAOL5aSuGS2eje20MFtxaJizBBmutOUcdbvwBEGAEotdfBmGD+McLs+IWtWxsLbE7TfUUEBw229ttjbbZvbbZvYX2YtkGuTUl4PgLRtvbbbYWcb6GGD+SYOhxxm9RXQgcQqSRUEsnT4DjHEmeQ8/2+/wBTz/7H1+wLPGeIcdgazeCCMhCUshLUIvAe7y3G8Nttt7P+UlGS8MHUQkhytPgZv9jj56LJlQ0kMaAGIcn3Q/xTx/WnNtU7UO4sDccngD4vqui/mEdlhm2o4rf5JsIsJzX5fPVYbYw3hzRV5OW/FxjihNTKzao/kL+DYgLslrU3ssaDjFZ9Dffbdxxa66pJ7QVii+ZNOTk4OOIGpH8dfwmOiWDhus5OLSvCK25BzbsgZWqwIgTdxQxVCgiAdQYKQBZbeUsCD+EhUV/Ae5NfB9BbexvgQFCMF4111FdVp8zxjj0NUkoOpHmOh/gpJPb0OWe9gAOjsXhHBEFyTT5fPDBbBBBBHcBYOBlDDeW+ojfQfrSUbf4HCQOhg6mEwVAODg41Ue2+0000+fz0FKhGAKAYWBhDq/wj9AgCjb6beZwTDauBkkDoTBUCPGpArqtUgOacdRTTUBvf6fT625qcu+++2AFgfoEH5EkI3123a8zCYYZUZJA6GGCoCBgHVdLCo8uQcB8h+kH8ICjcPTY2I1gAPkSc3ggyYB0ta16ERH2Fo33MuOD+GcV9UlG8Nm2+7FdfY9SNRkAQ5ta1hKBe1jTAILfQ22dC22243+QwdRgeAgCjeXsbmwiQiMA6tttsw9B1GTm0sOKg8jBbJHLOCMYBQGCABBLDpqAol+2vQDVRuHD22iS6mV6papIBHqMHsY4YKiLwOR0/yTTjFBXXSLCOeWDC8F+oQRarDeSXNVh9jB1b22bZNoOx6kRGWwTXkHZwkBLPMAMrspy1p/FEGKkl4e2zgGvkYJaV9T4A4bhOSNaw4SSsdYOjoR3blopeUsLfwxBgYe22FGPQwQweh7iGCDuYMjozYmNwYJI4ONLDjw3GTQpRqDsf0DAghxprB0HqIZXoPA+B6NuJQdHhoBSsMJAtKHfdgt9nOKwKSgAGqWNUvyjIhjby3GPIYtB527HAwzZjAOEQBG431rLRu8rgFwBdL5dMDKUBiQlofV4eQNVCM1HYxtiLwEMHmfB7NVBOAeqGEB2uQAOacYMS73jcqNQDFhLClYfVa6pa6rDMMrKS0PY9HW3gIYPM9BDg5MrBETEIcDxeGY3yGvR9rZMEp4q8A4pyVIiSS1FSNUu4yYZUAkEdD1JEHQdBLQdx0PglBASdqVcfd5EQ6WHR7C22b5OK+VoJQ2EXYZS6jqYYxKQ9TBkDVeAloOu2222z6qNsyuDNawUuBFDGDF3WNR1IA6XgwcU8rYEt4j3tLmsE45yDwr5iGAdUBFbucJQQ4rUQy0qMrD7AHsl3vBgwyviYcPxHq8WErKQjwGHgdzBF4WwMmDwFYMGKEm27wD1Et4vrydR1WT+MdwK0IhlYIMHLfg4smPxtgedR0MsXewhxaAYbxWHIy335OtYbC+4s8noIfy8fGBcKCVgl+iSAhgPgCZXoO18DyA6o4tQytiQQSct1lsj05MEg4MNTKSpeDBmkv4DzMpXjxYIAmuOSDxGQOohg8rYHiB0JrERghRDDw5SWg9XeHAggvLEykErkwYVJfwHmZxzjyQIbV5By38kMDsJaDytgeNehta1MWlsPAj2dYDFSXi9b9GCThVOGYM8cvF2EPZ5MpKBu1fiaVgB6DIyTTwEv52jfgMPYTSsqby0QwRWGKADNIfe3UFxuppfbLfFOTwEPbZ4XGKUwYQq4OR3tABDgFjN/J3glT3GTbWEyktLRgu0qYC3msOX1URzbs8iKViGFxjk7jFosPOusEpknIyOoghglj1pm0Hi7Yqe4hBgB5AAZSWl44DK4MrAQcVhyzc3PNXk+w5AYck5MOa11ggtQk4dZeJdiR0fUSmbQ5dbdRgQziBFjkSgxaDxtDkZGVLAGxBrXeVxykQR1yaoVgirD0MF/kOAf4/zpWGuDZ4OFBivIa1rrBFKy/wCQTjhhjdYJc8UHie1YM2g6ttmWwOlcDN8ukVrDHMDUQmmdhbelk6w9DDT58YcpDNbS0bwcVlzxyw04hrDK5pLfhONhatRdx72va3DB3JoLZODKQ5tB4q+RgQYEGLS5EQIhAxz1WKSsvYAG44zW0HR/4/GP/n2/+Vzf4P8Ar/DSGxnJKEDVSxoeWUlQqTa1zf6bA8Vj5DtYm2LTj5ERsCbC23DB1EdpSCGHIlYc2g8LFm8GRBBgZ5LUlgqkwysMtOQypra82ZgnECaQ5Erf/Y/2Lcv0+28tDEK1hJt9HSu4tc2tx2E5MIyp44b1PYQwdr4ri8rBYEkgAY4pXqIYYYB0rAMCWg87QZEqevJKG8EpgykMsLz5U6aVmtKSkPS8cBxUCGHFYRDm0F+S9LG3FK25CBqZx1hnHk9BD3tiuLRVhjvEAZTw48HpacXUysWHk4MMUMEr0EfLxVqYKVrDKY5Raa0yTBaotKWGK5tXU42pQVEtCWC0amorYakIAVpa0qDZ0qyOPJ6CHsYYIIYYCBi5zTuYKw9LSg2bZgESXU4IyIOpmsFiXKmXGpoIzCTFvvxSsMrm52lb8XIOS1q3sbT56jG1rUMrT5XFaSgOBKUuawnj6DIh6mEyuDDBgQk5pWvcCW6iqwlbskuoloYDW4vB0tBEoAIYS4BYE2tSC1IIMDNq3oD/AJJfBS1RGZuChKy0FhZ7VrUCKVhqzauK5PQQ5GCcDsycCV7mVglj04+15XwOThER7i9L0tgxLoIZYJCGGaacVEhkY25SuenFElEqA4BMAwhUSsNEQbWuBkYM2222JcYJIwMGDJiyMjAhghwetB1tK+RIMOLg4GKAQ9EtUMHCUvVGVpSirDkQm4rWl5ahFagJVjtAYTK4dSCbG1uU3rahAAgwQolElYwYEcGbRQQdBkykMt1rKivW0Hc4JjyZasqTKWrD5HqYZrXNIsVgpbjj3pzbxZZvWbG4tflJZtx1MI+fy+XzAg7iHBhlixaDAyTgeVIB14x2tBBgnqc1GTLRUgnHY+a6GagY4xaHFJTj5OPTjt9rWqOhnIAKAhL4DiFa0qIAsrxOTCZWCWwOo8SRCB1tOMdrwQZA6EAKoODi1SBjiJ6AvqYQkklDOOXwZU8Z5Za+wsCLRY0WoBGnzPF8a8VakDI8EsCHNycUlQSCDCfMymD1M4+wloMsHxOFLVQgNbGDq8iLRdqS+aQXhpoKarpYLBleohg8rHehEGDDHcwCsscUFsDzMr3rB1GLQZtY8nkemqVI8CJRJAPCWuuqShrgS/VLF+hlcPahGBgwFsZMVjWwzaG5tBgS2AKS+K+Yhh6mcXhaDBnJD5nocISpcEHgI2MJaaGoxqhDXTTtfIloCTKyggzfBjrDgQmxF68v1+28EUHQZEoPKsMPUzjh72ggxyS34FgivotYwRathLC1AEvK3S0rBCBUBYRyMggmWhyqSnSowIJeCCUEHiIIepgoq8m2wMZgOOSH1XYZBB8VrrrKWBtDEoY+9oOlaUol1SIqDkQmx616VEGBDigA8QD2OFqagEi+++wOz5IR7LqM1iUWq1SAWEKAa3EUWuuprpp8vnp89NNBVLuc6KlTNb1I6VC1i6LWtfKsMPUyuAbYtBHi1ttrg/gXQHFTUpLL22yxkm1F0S815kCHFgkoAAsHIwBShiPjXFuplM2wcEAiGAwDX84lMGNtxtvZvbYEWtX3cfkDWXtgy0GR0HXWtXKyw7gQQ9VWUvblNxYmGaiapOp/PSoAhP4AT+TXuzaxwZbIg8AABXVCEwBHoJa3U4pX4nh+I4vn8/mOPQV111X563rZH8a7JZRGdtnDDZvolDNTgFLwrD1ri3QwQ9TBOHJs48WAqe4/JrK3fuIYC4Y2DG+2umqWLV6ONtafMcOvkISIc0hhzWWlIepgnD2VakckUX60Pxgu3VxuN7bbOI4EVqpJEYbF6y3YeBzXrUWPGD2rOHBwDEBLwQ4MJ/mWyfBJLUVFBVGVmtrbZbcS1ENoPQ9BCc2wOxlZx9DKdOWAw4t+xt7CziWUklaIV1qNPn89fCsbsRyfe3Jvts+zM1FF5CHwqLmDwrNopXDnNEc2/hjpWJJJakQB7LRKbbb7/X6bPI9zK+Z8FilrVXamTBXBPJ0R/e80wci30B6GDChvbk3Ngeww0sLAC7DFu4yYPCgv0BF3oRgytvp9Ry/b7Dl35js622Nv3ADNYTElWoHQwR7G5OBH2b6Cudt9999/pvuLm29T4PvQ37g3GUIAQlHyBvC/Q/wPbba/IeTduJKN4S1FPn89NXvezi1110000FddNFH77a6pLB6GVwetsJZHg2+ySSSSS/BeIZeQNRTT5/PTVdDXT5/P56pJJLUV1UWq6CHqIegt9N929ieoMIAglvIZSSiSXRQZcWq9zD1AFNddV1UZLe/0F99mlrpontttts8GqiPUS/4LAw2FxbYWsQfzuIBCkJ33fuZaDpSmF1bcPZQZb22bmqIm24vvt3rLfhI001UEc233e2222222++zbbwABGbbbfkMt0pWNttxdD3fiwdrYOG3UiEg5Et+NzVaaaaaaAtvsu4m20P5zLYMqAMpZbbeXhJLxMcMt0pi5p0Et+OsSSX4XhxuLxEEGElrrrrrrCDUU+VaON7Nt/ie227worU0MJqcVhzWX/Hts+i90klABh+Ay3ttvttts9tttm/yPbfffearqq8esRoaiAiU62ttttttttts9tm8CGEgvbfcX3229ABkRGmkfdg7bPC1SSiSSSU111100011SWHts4apKPOo4xwjjUMOSLVxWNwwnyGHh9Hlv8AgjBa10PGaJYfg8vbbbbbZ7bbbbbbbbbOP00+XyHCOEU1ySS3hk9BBLnxGB2qbZWUvdt4EezeNdNNNNNNdVEvR+K1Wuvz+Xy+Xy+Xz0FV12e2xJybEvqI7RAYXZZWH0PVeYwujONgQXs331111WumuumuuumuuumuumumuorqvJvbbZt7bbG2z2fYQdl4LKXU9X5jqljbZ7PD2F9tttttttm23slHEAksNttt7bbb7m+2+Nm3sbb7bbP8qXvX8A7rC11UeH3bjbYMe3ZuNttvpsbbNvbbbZ4X/FpLVeDB2223322222bbbb6Nj8hi/pAIQ/oS/lLKAPYfnHUQQ+wzWGqX8w+yy4tUTUiDByP0j8oyOq1S/jn2Wo4xxax2tBWgwf2j9A8lrpol2X71r8/n8vj8tX9N3kwABRn9g9W/IeCWG9m4lpppppppprrrrrrrrrprqtPn8/n8/n8/n89NFHtvvu3F4sn9o/oNtvbZttvZt7bN7bNv8AJs/4Q/S2/wCWl7Nslxfxh+ltttvokkvzJLwe2zb/AJY/gt7NtsFtv8zbbbbbeXh/gH6R+gYfo8ttt7N7PbbbbbbbbbbbbZvZv/kB+N5cbfdv/uHlv++f7z/4E/8AgreRg/oPVv2GD/yA/wDAX/3Qh/5p/wAgf8u3/wAKP5L9m/cfiH5D+If1X4D/AMBH7n/4G8//xAAwEQACAQMDAwQCAgEDBQAAAAAAARECECEgMEASMVADIkFgMlFhsRNScKEjQpCw8P/aAAgBAwEDPwD/AMoi/wBgH9tf3dj8HFp+sIV54yFvyJ/VWOzurIWwhanZj4DJtH0ifGoWzFpI+jdPjXebPVFpI+hxxkIQhCELjQInXBPjn4pjGMYxjGOz1IW/OuPpS30Ky50CZHm3wmPhvW9CFwmhP6s7oXBWl/U5FTvQSSPQ9HSdWtPS9t6otP0WTpE9tJCHOWVViVkxIr9TJ8Wf7KqitbKRIrMd4+qSQSPZgjsdTgrqXcopyU04ukUlVOCp5krfwV/oaHegoKV8i/Z/JPyNHSVr4Kl8WehaY+ndKJez0k9rOr8hK0jXYrfYq+T013Z6S7Ioo7IqqK2VFfY9X03KQ66clVFWCFoXyIRHYa7M9Vdmep8iXdHpP4/s9J/P9n+llRVR3Q6rIVpEh/U4J72S7iOv8Rv8yik/0lbG/wAmU/IqX7R/obWCBtlSY6kVU3nQyO4kIn4KiqyfwfsqX4s9Vd2UVfkj0n2f9jfYi0WX0mFtpLIh1np0f/MaOrVmzTydQ0MZBOuEdRF0IQhaIZUu56df5D+BruKz+pL1GUemsjZQIXxoV0KSBCd4srLRFlaplSHpgTKUJ9iqnsVLuin1PwK6HkX1CXJ1uD/HTAqlkwIpEhuyKh/LJEKRb1BTZlQ9DWpkZG8MpeUJ45LH5aK5M5JcGBrsMYmIfZHqP5KadKs7oQhCEKysroRI9EdtKr7H+N4Kal7dx3f0CUdLt+jp7kiZSrSIR/NvVZUL9np/NX/B6J6SKP1/yUr4H+h/o/ga+BP4KH8Hov4/s9F/B6T+T038/wBn6qPU+EM9RdipfkxzhCq7sjtZkEo6SbyKkhfTosn3FOLt9h3qr7FK/M9P4Ql2RW+438jE7LS38kfJ+mT8kMdkx/sa+Spn+PuUv8kek8pi/wC09WgqXwO0InVj6pAir1K8FPoua+5ImJisxjQxsY9DtB/OxNqkVodeBUjHTZPRPckj6TG07P06BNy2U6HZUiGMqKrpiFpYx2TM6ESVen+JTV+Y6dEHV2tP0mXZvag6ytjKKWUolCYhjsx2dnoRUVCEK6ehGCWYIc/T4W7BPYqVkxQUzZq6FsSVFQx/sep3VP1CdudEWpZTUV/sruhDHqdmP67G29SEir9lR+0IoZTdjGPcX0+dydhju9OBXZWVlZUVlZUiqsZUVlYx+dQxsngTvxvSzGlj0toawIQ/Pt6EuUqSbTwJrM7c0QRjzztJHFzswrSxKz3/AHmdC2I9RrziGIQzHgOjC3HphELROpoaPaR6i809eDHOnhQiFoWxghr6DjU+U+D1Vxtu8rymPExvtD09Xq7dXwVjHBjyKtjdx4d7KgipsY7oQha2x2Yxuz8HUyodnd29u7jw62oKiodkIQtaYvEsq2PbvY47fIapJp28Gb50IWvJK5kojjYMciOPFJNO3gzd9Q4HtzwVtSiWZMcXBjx8sxwPZtZvkwIV0IfCi07uNrHKnizUQuB7NrOlCsxCvizHvyjO3nbxtY34H4b2bvtMbWN6OVjUrK0LfkS8N7N32mNnBjhTxceAizTJ5ODOj26HpwZvjjJ2jkqzHzIvKE+Vgzo9u1m8rbxtsjiK78LHLwZvLtOmdGd3G3J7bYMnvYyRrwWOIuXhGdUa8Gd3G57dEVsRAnt44+N7Gzgh645WSadGb42sGNlWXSQrNiRR83xtRt45GR1djpWzjw+d3Gw9D6SFZFJjdlkLaxyOruJE6od8WgnVm86FwpshWh6UIQtSFpej27OTOzLJRC4WdzNkhDbU8POlCQhIT4EElJTbO7gUbXt2ZqM8THHlWQqR7TGIjZTUFLqkpaEni2D2mLvVKgimCSGLsfI7YPdx8mBJaoqPaY2oJW1ji4tgSJFpgdsXqKhonZY0NaMHstgyY0+4hxaWNZOvAlbBnexttEaIPcYMbMsnbxspkbsoS0QyUTTaLYIZFR1KTMEW6iNMFFXc9N9mSsMp9B4IyMatFpWuHA0jBVJgim6Fu4MaZI0woPki2ZIbZgztQic7eNloT28Gbwr5PaSiGQryxdR0KCHJJBGqO5SlgqRU/kdXdiQxvbnIngo+BjSG6bsY0N7eDGmNWSVFkQmSm742JdoRL2sb+NUoh2yNvIlbN4qglwIhEEjbE0KO5S33IpMasXqY7Pci2BRAvTcmD2k2xu43/bBC28yTVOy7438a+oi1VQqe9s3iqT3SNEIkgU2pa7Cb7DppJWqVZorRUVNFS3ZIQ2dRNUEuCFaSNzG/7jO3FJidOTGyhcSCCdiNMjRI1qhH8COmgdR1mLSiMEZ2KhxJW3CRAyLR3G+18GDGzjl4MRplmLu+OPFpEtUC0QxIhCbPcJLVKIVv0JenghXwTknF8Eu0FcZGVJRA1mLK7byR2IR1MwTSY2cbU8HJ7tM68cOFu51JlUFaeWZJWwip+5Ca6WVfBV8kvQ+ozqVlqg6jHhZZCMbuOJjg4GO0kbK7M9N5Guw/nV79yO50nXbq1oQhWUCEInaxt5J3sb82gglmOPk915pJR0jK12KvkgdWmUdLvizVcsTrwMRGCMjshC3ca4XCjJNU6cbGTG5K1zaeNk915pJQyqkdH5Hps9J9tUE3wKTqyyXNJUu7EdSk+LLgY1xwopMbuTHBki8Mlbc7WT3aMHcanQtMLWhCVscLG5PDlkLYxdC3pvDJW3BOzk92iCWKBC145Eol7ULRFo3Ma5ZC2MXY/G42vYt6NhyKLTvwJ7ebY38ctj4uNr/prjKCWRdEol7bfNx4pXjexoxdzgepasCGx6fYNceFsVFSsvIO8kbuNUCYhbeNhJQKNyFtTtSK0acXY457s9cC1IQha0LfxbqUmY1y1phcnBnaxeTHiWuA+F0KDM3WjPiMaJXjZ5uNa3Y3M7EkFKKRCEK8rQ+VHkYXDxu4IWvqEIYx6OnmxZPy8DfIzryZ8O0NeYjn5Pds+76Wtp2TfGjJgxsZ1xb3+VxwYOp26XZ7SMEvi5IptFGxD2feZ8ix6JskJbSEUsppFBL3VfHDm0MlbEa5s+pD8ktTY9CFoYx2pfhelEu0PZlaIvCKnUhrx060K0Xe+/CxallL0xZ6EJmUKLIXgEIVsC0yRrRTadh2Qtcb2ODjYQlrQtMryTHZ77uiLInwM2qKtDMbmDHk0hWfCe0+Wx2QhErdx4F+OpKRWYx8PPDY9GBCsuUvHu60oXhJKkVan5aPpC5Ec6SPsS3kLW7MYxkip5aEUiHojRBHNXglxELwDELVN1ox4JcZj20IQhamMYxjGMYxj2EIQhC2ELQxjf0NcFjsxjHpY+SxjtAkJeEz5BjHuMd2MehjHdlRVpQta4Ur6AhCFoQhCEIQhCEIQhCshCEIW+9C+gsfJV0IQhC4T+nIVmMew9pj4j2H9UQtDGMY9DHdjGMYxj30LiY+poQhal/s2xjGKkT+8MbGJCV5H9CQtD8ItDGVFRValFAlZ/UEIQhaGMYx7rGOz00lJSUiQhjGVfcX/wCjG//Z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197960" y="1636150"/>
            <a:ext cx="1371600" cy="1371600"/>
          </a:xfrm>
          <a:prstGeom prst="ellipse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77920" y="2987958"/>
            <a:ext cx="201168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Embracing adaptive coping strategies is crucial for older individuals to maintain a sense of purpose and resilience while managing the impact of diseases.</a:t>
            </a:r>
            <a:endParaRPr lang="en-US" sz="15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619776"/>
            <a:ext cx="9144000" cy="3523724"/>
          </a:xfrm>
          <a:custGeom>
            <a:avLst/>
            <a:gdLst/>
            <a:ahLst/>
            <a:cxnLst/>
            <a:rect l="l" t="t" r="r" b="b"/>
            <a:pathLst>
              <a:path w="9144000" h="3523724">
                <a:moveTo>
                  <a:pt x="0" y="591713"/>
                </a:moveTo>
                <a:quadBezTo>
                  <a:pt x="0" y="0"/>
                  <a:pt x="591713" y="0"/>
                </a:quadBezTo>
                <a:lnTo>
                  <a:pt x="8552287" y="0"/>
                </a:lnTo>
                <a:quadBezTo>
                  <a:pt x="9144000" y="0"/>
                  <a:pt x="9144000" y="591713"/>
                </a:quadBezTo>
                <a:lnTo>
                  <a:pt x="9144000" y="3523724"/>
                </a:lnTo>
                <a:lnTo>
                  <a:pt x="0" y="3523724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0" y="878982"/>
            <a:ext cx="2743200" cy="2743200"/>
          </a:xfrm>
          <a:custGeom>
            <a:avLst/>
            <a:gdLst/>
            <a:ahLst/>
            <a:cxnLst/>
            <a:rect l="l" t="t" r="r" b="b"/>
            <a:pathLst>
              <a:path w="2743200" h="2743200">
                <a:moveTo>
                  <a:pt x="1371600" y="0"/>
                </a:moveTo>
                <a:cubicBezTo>
                  <a:pt x="2128607" y="0"/>
                  <a:pt x="2743200" y="614593"/>
                  <a:pt x="2743200" y="1371600"/>
                </a:cubicBezTo>
                <a:cubicBezTo>
                  <a:pt x="2743200" y="2128607"/>
                  <a:pt x="2128607" y="2743200"/>
                  <a:pt x="1371600" y="2743200"/>
                </a:cubicBezTo>
                <a:cubicBezTo>
                  <a:pt x="614593" y="2743200"/>
                  <a:pt x="0" y="2128607"/>
                  <a:pt x="0" y="1371600"/>
                </a:cubicBezTo>
                <a:cubicBezTo>
                  <a:pt x="0" y="614593"/>
                  <a:pt x="614593" y="0"/>
                  <a:pt x="1371600" y="0"/>
                </a:cubicBezTo>
                <a:close/>
              </a:path>
            </a:pathLst>
          </a:custGeom>
          <a:solidFill>
            <a:srgbClr val="1E67B8"/>
          </a:solidFill>
          <a:ln/>
        </p:spPr>
      </p:sp>
      <p:pic>
        <p:nvPicPr>
          <p:cNvPr id="4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492240" y="970422"/>
            <a:ext cx="2560320" cy="2560320"/>
          </a:xfrm>
          <a:prstGeom prst="ellipse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70025" y="2457237"/>
            <a:ext cx="4830775" cy="68751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2300224" y="3110118"/>
            <a:ext cx="33703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2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Smallppt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of aging on psychological reactions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027566"/>
            <a:ext cx="9144000" cy="3116275"/>
          </a:xfrm>
          <a:custGeom>
            <a:avLst/>
            <a:gdLst/>
            <a:ahLst/>
            <a:cxnLst/>
            <a:rect l="l" t="t" r="r" b="b"/>
            <a:pathLst>
              <a:path w="9144000" h="3116275">
                <a:moveTo>
                  <a:pt x="0" y="389534"/>
                </a:moveTo>
                <a:quadBezTo>
                  <a:pt x="0" y="0"/>
                  <a:pt x="389534" y="0"/>
                </a:quadBezTo>
                <a:lnTo>
                  <a:pt x="8754466" y="0"/>
                </a:lnTo>
                <a:quadBezTo>
                  <a:pt x="9144000" y="0"/>
                  <a:pt x="9144000" y="389534"/>
                </a:quadBezTo>
                <a:lnTo>
                  <a:pt x="9144000" y="3116275"/>
                </a:lnTo>
                <a:lnTo>
                  <a:pt x="0" y="3116275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Shape 2"/>
          <p:cNvSpPr/>
          <p:nvPr/>
        </p:nvSpPr>
        <p:spPr>
          <a:xfrm>
            <a:off x="120345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5" name="Image 0" descr="data:image/png;base64,iVBORw0KGgoAAAANSUhEUgAAAMgAAADICAYAAACtWK6eAAAAAXNSR0IArs4c6QAADRxJREFUeF7tnb9vHMcVx2c3ByeWYQRBnMCFjVAIEBVqlC5QIxG3BA4IkCoRkEpkG/8JKST+BamcVgzSCa5cEeAdRDVu7SaF05CBUxj5ASNwZMXS8TZ85B2PvJud/TGze++GnwPY8Hbm3n7f+8ybN/tjEhP5J8uy+8YY+VuLT5IkxwcHB3trYew1MDKJ/RyzLHtsjHm0Rud5OBwON9fI3qhNBRB97gUQRT4BEEXOmJoCIIp8AiCKnAEg+pwBIPp8QgZR5JPoARkMBhsnJyeFq1h5nj8sWOXalRUlH1/lef5ksX2e58dpmu4W9SvfD4fDQ5/fpW04BaIHpEyqfr//5BSEbctxm76BmmVZbgNkNBrdLLOL73UoAC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EiQ0syyTbe4Kt7oL8iMBO5Ht9Q4ODvbKugQQACmLkUrfZ1n22BjzqNLBOg6qtFkqgABIkHAFkCAy6uuETTzD+ARAwuiorhcACeMSAJnqKMVYkiQbYWRtv5eyfccBJIwPAGSqoyOgwigduJc8z/dGo9FOUbcAEkbwwWCwcXJyUriKlef5w4JVrl1ZUfKxYjKZPFoctGVgTNN0t6jfsoFz1q52kQ4g1V2ZZVm+eLQ4ZjQa3azeSxxHtjkQ9fv9IxsgIXQGEFaxOiEQQDqRuf6PMMWqr1kbLQCkDVUD9AkgAUQM0MW1AWRra2v7NOhcq1j3Cr4/TJLkb021zvP8J7Yib1rgPXf0K1dMDynSmyofpt21AaRMrizLntkCudfr3dzf32+8WiGrJOPx+Mjy+5VuGQCQMs+1+z2ATPUFkHmgsYo11wJAAGRpCAYQALEFBVOs+WDBdZCpFmQQMggZxFHGAAiAAAiAlK90UKRTpNuihAxCBiGDkEHIIOUK+GUQuRArd6fW+Z1VHisXaofD4WaZDWQQMkiQDDK9U+FJWcBp+b7q3ckAAiAAwhSrfNyiSPefYp3ed0YGKQ+1iyNUPQ9SZjeAAAirWA5KAARAAARAyhLp2fdt3ItV9HKE00cJdqq8KdBleNHgNhwOaz95uvg7FOkU6UGK9DLyAGRZIWoQYwzPg5wHBoAAiHUQBRAAKcquZBAyyEVskEHIIGQQ9yKI9S3qFOlX3/ZZ9Qp/Wc3nvTqx+AMs8/ot85Y5jAxCBiGDkEHKxokr31ODUINQgziQARAAAZBVASJz2ulL2WqlNcfBgyRJ3l38nvdinSviWzyuogYxxvw5QHDcPe3np5Z+Nl0v9qvyu7YMYoz5b57nH1VpX3RMmqbPk4LOffq1tgWQtQYkeDxc6rAtQLxtltfWAsiavd19RRnEO9gcHQCIiEMGIYMUQAIgADIPjTWtQcggbSoAIAAS4xSr9E0VBSf9B2PMHVax4nkeJM9zWYHy+iRJ8ntjzC87XMX60hjz2ypGy/ZttsecC4t0n2kAt5rMXcIDU3MtND8wJTs3G2PkndJXPgBijGnTcQACIEsZLKYM0uv1Gm/4I8LYNvzxyc7S5yqWedt+5HbVOpNBHBPRrre1BpAqVYH/MXV0BhAAqRRxK3ppQyXb6h4EIHPF2tqjsK5PKh1fx3G2DiOcYlXSre5BdXQmg5BBKsUXGYRVrKVAoQa5sixt3T6v5SK9Erx1DyKDtDzFytPv/N0Y+Wv+SSavfmFZWz8ejUY3m/Ya2xQrhM7GnLyXTE7eu6wpgLQMyNd3d834ndtN4/is3Q8+/vVS+zqOuw41SAidvz/8nUm/+ccVueroTA3SoAYJ4TgAmQtfNJUNoTOArOCR2xCOAxAAWRqbY7mSDiBz17ZZpIfQmQxCBrmI1tiKdACZunbdnigM4TimWEyxmGI5FgAABEAABEAqLYWzijWViSJ9Hi9kEDIIGYQMQgappAAZZEkmMggZpHIGkUv/dUCzHSsP11v+38rt7qxicR2k02fSfeFwtAcQY8y6bqATYiCK4kIhgJwrUOcmOptmXChcVgVA3HSRQcgg6383LxmEDJIkyfZiHDDFapGMaddkEDLI+meQ/2R/NJMbP26MizwQI3NNVrGyqHa5JYNMIxpAmGIxxTp/85/1wX8AARAAAZArM8Aur6SfliG7xpjDxnPY8yXoJ7aLsTwwtXCF2metngwyD9GOAfFhw9kWQACkleVHAOFerMr3YlGDtFuDtJY+jDFkEDIIGcRBGIAACIAAyGp3mGKK1e4UK3/j7c8mvRuyL1/jT/rtV3eSk1fvLnZABiGDrH0GefHzD8yr95vuu3qOxNufPDK9f/1lCTAAARAAARCmWLa5R5tv2+hymZcMsuYvr6YGabcGARAA4W5exy63AAIgAAIg1hW6KB65ZYrFFIu7ebmbd2V38zLFYorFFIspFlOsosvAPHJ7rkzRa3/IIGQQMgiAkEHIIO5bqcggy/qwimXM2WtdeKsJUyzb8AEgAHIRF2QQMoh1jkEGoUgvmnySQcggZBBHaQYgAAIgAOJevWGKxRSLKZaDEQABEAABEHca5UIhFwq5UMiFwtJRYuEAinSKdIp0inSK9CojJxcKuVDIhUIHKQACIAACIFWS6cUx1CDUINQg1CC6ahDfB5CKrtv47L0iCm1tbW3LRjeLaslbFcVmn4/tPV7SX5tvVtSgc5Zl940x3bw4ruhFbL5CvPn5U/O9z5/a/L87HA5lY8tGn7YCTl7hKa/ytHy8duUtsnf8zm0jG2I2/bQF9MyetnQOcQG5U0CKikjfEa5rQHwDrsjePM/3RqPRTtNALnKm9PfVrz5q2u3ZO3ltQPtmvDJANOjcNSDWdCVbQH9993GjraAdo4TovzkcDhvvzecKOJ9XFdkKx2mweGU86aPf7x/Z9hL02VK56MXVsvehT4aeATIYDDbG4/GRjWAfnUPY3SkgLgf+79YD8/LWg9qjXJEIoUa3ooCT0e3FnQ9qQ+3Idq3O55sOQo7poPcAdNnZRTo3tTuUzqsARHZLXXpjuohVd5QrcV6Q0a1oWij21oXale1CAV00n9dq7wwSrTp3Doik09evXz+zTQNmTvz2/fulI7NrhAi1ujJzXtHoVsfeN754Zt769ENXhvSaDlYZjeWYqplPBp+3Pvvw7Hn/gk+QAaiq3VKnvrz1m9K4CK1z54CIIK7RYubElz97YCY3frQkiAjw3S8OrZu5XBI7qPPK7JVpwPl0q7G9XqtXiwHsqp1mx8rK4fiHt5f0FTDe/OtTp76hsp3FbllxtC7vybGr0HklgLhqkUXRZMSTT/riy3H68t+9siKlRefJWrgsMjg/4kQBJf3mn67R96KPFu11BtvlkxCNq9o7bRcs2y2KWXQpYPG4rnReGSBlU62yQLR931awVZlqNbG37WDLsqwS1DVtbw0OjTqvDBARIyQkAkeSJDs+y7plgbJu9k4zdeGiSNn5Wr5vHQ5tcbFSQGYOCDDSBZ3DlwVO1WmAo5/DXq+3s7+/f1z2WyG+lxoqz/OHRQsjZb/RxeBjs0GDzioAEXHEELmPqKYT5SKgFOSNLwaWBUfR91PhpKAsrUtmfawq0Gb6TgvgyvZKO8nKBwcHe0118m3XVOc0TXdD2K0GkEvZREB5KIFng0WC7PS7wyRJ/rQKMBYdPhVwZrME1MbiMXILSZqmz0M4LFDACST3Tu3a0G7v5biQmJjGRmc6qwNkMQBk3j/7X1dTEp8gXDd7Z9ml1+sdr4O+M990pbN6QHyClbYo4KsAgPgqSPuoFQCQqN3LyfkqACC+CtI+agUAJGr3cnK+CgCIr4K0j1oBAInavZycrwIA4qsg7aNWAECidi8n56sAgPgqSPuoFQCQqN3LyfkqACC+CtI+agUAJGr3cnK+CgCIr4K0j1oBAInavZycrwIA4qsg7aNWAECidi8n56sAgPgqSPuoFQCQqN3LyfkqACC+CtI+agUAJGr3cnK+CgCIr4K0j1oBAInavZycrwIA4qsg7aNWAECidi8n56sAgPgqSPuoFQCQqN3LyfkqACC+CtI+agUAJGr3cnK+CgCIr4K0j1oBAInavZycrwIA4qsg7aNWoBEgsr1V1KpwcigwVWAymdxLkmR7URDZNSzp9/tHNfcMRFgUuBYKAMi1cDMn2VQBAGmqHO2uhQIAci3czEk2VQBAmipHu2uhwBkgW1tbS9X7tTh7ThIFShTI8/z4//WSP9CR7Le2AAAAAElFTkSuQmCC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340615" y="1167689"/>
            <a:ext cx="640080" cy="6400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8895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Changes in coping mechanisms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288958" y="264197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individuals age, coping mechanisms may evolve, influencing their psychological response to illness.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4114939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9" name="Image 1" descr="data:image/png;base64,iVBORw0KGgoAAAANSUhEUgAAAMgAAADICAYAAACtWK6eAAAAAXNSR0IArs4c6QAAFQRJREFUeF7tXT2MJMUV7l7PYgNGyOJsOUHcSZaQIMEpyd3q5iQyJzbp3aUmthzebWg5xuktKZHlaKWd0e1JFilOCJADFpEgwBIWBmx2dtvzZrv3enuq3k/9dFd3vUn2Z+qvv1dfvZ+qel0W+omOwFtvvXX97OzsFnRUVdX1bodVVb0C/9vZ2XlSVdXJYrE4jj4o7YCFQMkqpYVECAAhVqvVvaIobhZFsSGG9ANEKcvyBH4qcaTohSuvBAmAZQhCcIZRk+a9xWLxkFNey/gjoATxwBCIcXp6+mC90oO26O0DRFlrpuOyLIEsao5FRF4J4gDufD6/tfYbHpVlueVPODTnVaXRKrPZ7ODw8BCIo5+ACChBBGDO5/OHVVXdTYEY3WGr+SUQpKCoEoQBlq/GaCYvdAWOd7vL2lyC/2+00fn5+c36d2fnfnd3d0+1CUOwjCJKEAIk0Brr6OwDBpaXRVqEOHb1EcC/gQYhPFyThu3nqDaRSAsvqwSx4FNHph5xw7SxJ2WzlwImnnBM911JGm6ajbclJYhBdmBSrfcwHnPEWu9T7B8dHR1wyoco0work5otNnFDPE/KbShBOtIRmFT7Q0eOJERZuz/7un8ip6ISpIXZfD4HrYE6x7Aip+YE1/sxjxnRNSWJkCNKkBowDjlSXoUF2kRJIiCJEqQoitu3b8OmnzVKVNvxo3B2mdpEScIkSfYEYfgcEKrdY+KZRDFOBG59qvhguVzeT2LACQ8ia4LcuXPnHhwZsclnzJOIaXKpJiHImS1BqFDumMnRyJwiyZhMx6GUTJYEqSfOJwjoozOrbM/CIclyubwx1ARMvd8sCUJErCZDDoEmUX/EwtTsCEKYVpMjR4ck2NGZPT2Sss2S7Ahy+/btT0wbamCPT93UwEzLFDdAUzC/siIIEdLNYgXFIndTCEyEJlU2BCEc88maVqYJQ/hgWSwUXCJlQxBsUsxmsxs5XTAiTC112FvsyYIgxIZglptlNkxy8MW42gPKZUEQm/bIeTIQx1GyXDRMxJk8QYiwbtb2tmoRWpfkQBDbHY+sHHPTVMB8kbIs7/d5S5KeqsOUmDRBVHvQk8p21D9n87ON2tQJotqD4AgR/s7aBJ20k67ag9YeTQkkBJ69sz5ZDYIIPXvfo0sdZDHJHqtJEkTNBr72gJI2vNQPmeg+CHLHPPsV0UYdRONm7YdMToNo6FKmPRh+iBLEDdI0a2nY0k0uNj8k9xO+k9Mg8/m8Mh4Z0I0vlDnqh5jhmRRBsPxWi8ViUs/qpifwWrbLZDljN6lJo9rDjzY2Rz236wCT3EnHbgvmvAJKKKME2UZrMhrEpj1Szqcrmbx9lEVM1GwjWZMgiGqPMPRRgkxUg9icS9UeMuIoQSZIEOw6rfoeMoIgmlhNLBmU6ZRG8lxp8gGhmGwEyfny1Kh9EEx75ByaFPLisrgSZGImlmoPVyqY69l8ENUgYXHupTXVHuFhti04OWvj0ZpYqj36I0jOwY5REkS1R3hyQIuWzdas79CMkiBIIjiNXDlyB8mRlTWmoyMIkUY023i9Iy8uqyG4Zp24YXQEUe3hSwWNYEkQHBVBNJWPRLSyshrBMuM1NoJoIjjZvGeV1uM6dphGQxDVHqy57lQIuceftYMOYI6JIKo9nKY/XQm5S5N90GMUBFHtQU9y1xL6CgQcubEQRLWHKwOIeraoYM7nr9qQJU8QTSMaiRl1szbzKufzV6MiiCaCi0cQdc5pbJPWIJpGlBagTwlNk0SjlzRBVHvQAnQtoUn2eMglTRBd4XhCdCmlaZJ4qCVLEF3heAJ0KaVpkvioJUsQ1R58IUpLqvbgI5YkQXSF4wtQWlLPXckQS5UgxlcYaCI4mXBNpfWqsgzD5Aii2kMmQElpvaosQeuibHIE0TSiciFya6j24CL1tFxSBNEVTi5Abg3FlovU1XJJEURXODchcmopthyUtsskQxBd4dwEyKml2HJQMpdJhiC6wrkLkaqpiS4ohOzfJ0EQXeHcBUjV1DRJFEL490kQRLWHnxCx2qo9/LAdnCC6wvkJEKut2PpjOzhBbCscPFpVVSdlWb63WCwe+j9qfi0g2Gadb1cyEwYlCLHCXT6HEkUi0ouymuhCjpmpxqAEwbSHabBKFL7QVXvwscJKDkYQYoVDn64myv3FYnEcBoZptaLaI5w8hySILZUP++mqqjrY3d3dPzw8PGFXyqCgao9wQh6EINgKB/mY1hP/+tpHf8B5TDW7rqKk2oMza/hlhiIImQiuzmhyT4nCFyaU1EQXMryo0r0TRLrCAVFOT08flGUJZCE/OWsUTZNETg9xgd4JgiRjQGPzQKyqqh6VZQnmF/nJ0ZFX7UFOC3GBXgnim0a0MbuqqrorIEo2jrwmuhDPf7JCrwQJtcKpf7ItV02TRM51pwK9ESSGfaxEeSpz1R5O85+s1BtBQmkP0xPVRHlUFMUt8onrM147Ozv7R0dHB5zyqZdR7RFPQr0RpI8VLldHXhPBjZwgfa5wuTnymiYpHjmg5V40SB/aowtTLv6Jao+RE2ToFW7KRNGrynHJ0YsGSWWFm6Ijr1eVR06QobWHCT5Ydc/Pz+Hoyqh35IfQHrDIAKZnZ2dwqmHz+/p0wyublbaFJ5xiaLBfHz79dH1M6AT+N5vNTsZ28jqqD5JqGtEpOPKxtUeNEZAAQuc3uSF0ak1vked4Z2fnSeqh9mgEGWKFo4QzFUc+FrYtfy0YITgyqUlzXOcfSOoSXDSCxF7hOMBzy4zNkQ+JrYs25eLqUi41skQhSKwVzgVwSZ0xOPKhsJVuqkpwDFU2hasLUQgScoULBbaknZQded9EcBA4kZyGluAWq+yQRAlOkFArXCywue26mB6x78j7JIKTkt6EU+NgQ1SqKIondfRqE6GC3yFKBT9Xq9X1Jqp1fn4O/swmygWRL2700NZ/33nSghNk7NojZUfeRXtIzcb28zcr9zqCBZfZgjnPvsGAPi/DBSXIVLSHafUa2pF3uaq8Wq3Yd/qbZ25IMZvNDvrYswBc632Vu9JQcmyNvdF8XJODU85lheO0m1IZ6YoMEy7E0XpJKp/6Hv9jrjkzpI3flm1DFjDLUslBEIwgPvZxSgTgjkVq0/uYBRLtgZ1e6D5bKPJyMZOUky5Esd6AHIwgOWgPm38iiQq5mAUc7SGZUKloDA5h6oWXZX7Bc+3u7u6FNA2DEESywnFAGVuZmP4JB1uuSTUmYnTnAFdj+2hq07wLRRAyEdzYJr3LeGMQhdIeghzH+2N/jQQ39B5yIfAmCGeFc5lsY64jMXfgOW2+AJUmqcYIFifrJ/SKmoJcOBozFElCEES1h2XWcM2CToj1Mms9lugCchivT9mi5Kj3L/ZSmNShxyDQ1l6a04sgqj1osXPNgjZJYGLDjrGNAGVZ/qmqqj8SmuNguVwCiSb9YUbtnEniRRDXNKKTlpjl4QQrHgpPVVWfl2X5SwJD5wkxRtlQbyrzMbecCYLZx6D+U78IM9RECEUU0/in6G9w5UT5Ja7YOBMkZiI4LihjLid15KlndZ0AVLtj+p7C1GWfxJkgQ6TyGZOwuGOVOvJIu3shDxRyx59aOY4mWS6XN7jjdiJIn4nguA8y5nIBzC4lR2sCEOFxCKuzAxhOBFHtEYeOlGBNvaq/Z5YFtYHKxU1MENUeccgBrTJDlpcDkKyE8UadbssYnlx/REwQ1R7xJgSSZM/UKfpGrnijHFfLBElIU0tEkBQTwY1LXPbRUrH8dk1Y/SSO5lQwcnkOKrK1vjqM+m9SglSWQWa1MeUiKKoOkmTPVFWdcgpQptNOLTZsgmAr3GKxYLcjeK5sigq1B2kWZAOc4EEJjK0LPHtiTy0ZgwDb6EUl2mM2m90IeSEo+sMl0gFmamFahEWQKSdjGFp+Eu0R61rp0Bj01T8W+rWFfVkEUe0RT4Rc7UHZyvFGOK2WkavhxsAHSRDVHvEmiFB7qGMeQBTSQ7YkQVR7BJCKpQnkOm23hu55BBSD5KAtShDVHgGl0mlKtUc8bKmWqavM7UOfKEFyTOVDgRvqe4H2KDSMHgr1p+1w57aVILklggsvAnuLEu2h563iSMYmg24wxEoQLsPiDH/arUq0B3UUYtpIxXs6rpllJIhqj3iCoY5hd3tW8yqqLMiMPEaCUMnK4g15+i1LtIeaV3Hng22xaptZWwTRVD7xhCLVHnqsJJ4soGWOmbVFEE3lE08oEu0x5aRv8RCWt4zIZLMxayLIJ5b3SuhOrhz/yxpS7aHmlQfYgqqIXDabs1cIokfaBcgKiyKa+T9FUfy02xz3zrRwGFq8gwDlh1whCLIFr3cQPKYWYet+VRTFtW7z6n94AC6oapNN46hfIYjtTrQKS4C4oSiW6MLWsmLuh7mkNnKi+qmJhZhXelBOgrahLJKM4Q9FUfzZ1Lzuf3iCLqiOOeqXGsRWSG1hAdJC7QHYVlX1yFBNFyU/2EW1EQ2/3yaIMSGDqnoR1luFsTRJUNhEEI1g+WEurY1k67kgCOLJq3MuRbtVnkqyhwlm7K9L84Ct96rY/N8QBPE/NJ2Ph7gQ32OD63w+/2tRFL/pdrF+R/hJVVWfenStVWUIvFgUxRuGKn/fEMS20qn/IUO5XZqTZG8+n39oEYx7x1ozJAJfowRR/8Mda5v2aPsX8/n8n0VR/Mq9F60ZGYFLghiPl2io0Q1+7lVlJYgbvj3WuiCIabXTNDPuYuAmulCCuGPcU82vS41ghYWaqz3qhUl9kLDwh27tcyVIYEi52qOOHh5UVXW3O4QfXt4rTq+9Fnhk2hyGwPMfvmv6+tBKEE1zKZ9QEu1Ra5CH673CB92e/vvq28X3r74tH4DWcELgmc8eFyaCQEBFNYgTpOZKEu1Ra5B7pp301bXXi2/e3A84Mm0KQ0AJ0sP8cEl0YfP/lCA9CKzVBWgPIEn3A/uAqkECycIlTZLtLsL5c78o/j3/S6CRaTMUAi988KCYffWRmSDIZR49UUohW3/voj2apm0bikAQIIp+4iPw4uL3xc53X2x1BBvlpRLEXwAu2qNFEGNuJvBBwNTST3wEfva33xo7gY1yJYgn/r5pkmzk+vbX7xQQ7tVPXATAtAITq/u5vHJL3cmNO7zxt+6bZM92qFFDvf3MDSyCtVwu7zdHTWwpGDXVDyInX+0BTauj3g8RbL1gEayjo6MDJYiHfHy1B+Woqx/iIRxmVZv/0Zxk1wtTTCC7xUJoD8pRBx8EfBH9xEHAZl5Bb81J9g1B1A+RCyCU9oCebX6I7ofI5SKpYdv/aN/ZQZM26JF3M9zSF0FSQsPaUzOLQs/9e5t51X4nC5n2R1/gsi0AyUsgueKzaSQ1s7gIyspxzCtosU0Q48lSTUFzFfjQ2qNp3bYbr2aWbOJzS3PMqy5BbhVFsXViS82sq5BTqXy4AuqWUzPLFTl5PThWAsdLTJ9uHoZLDVILCLL8AVG6H03/UyOCJYKDuLlcXE9r2Mws1SI+qG7XtWkP0ztZWK8/UC1yAXIs7dGIENMievQkDElsR0s25lRZ3u8uclcIwnklVZhhjrOVmNqjQUS1SNy5gfgeJ8vl8ka3d/Yr2HLXItjr00KmR8I2IDWi5UceLHJlS5K4RRDVIttCIHbNg/tnmBb59o139Bi8I09s9z6gOdsiJ3oNdK5apC/t0TKzjBFF+F6v47qx49mP3y9+8vH7xspYil0bQawCym1fBMuxG3MTFQsI6O66jCRYWJd6m7CRINA98criLI7BE+Zm1CvJWN8Q9v3mzYd6JZfJEySsCy2gc9lKEExAuZhaQy8S2F133RvhsQMjB8cashIEuscExGmc9whpliJevBncMTehQGzebq7k6nF4+/zB/A7uIo8ShGFq9TJR+qYQsTAY4+WxxkiYeYVezTUjj20I1jVYbgJJEMrUKsvyvSm9LowI6ZI2awyiEGmFlCQd0BnkYC/sJEEoU6seG7vDGBMoVJsMckR1zLHnwKJp4I/o/sgFehCxeuGDh8Y8VzW+IhmyCAINEzY5FBk1SVImB4BL+SMa2bogx/P/eNeYJREwBL9jd3d37/Dw8IS7qLIJAgI6PT19XJbldaTxUZKEMmGoWDkXbN9ylAyAJD+8fCvLzPAMs8rJPGYTpFnFpkQSalVuVh3TITbfye5anyIJtJub446dsWrhzHLKu3IREYSj6ptJBdv3i8Xi2HUixK4HJhW8egDTiNxQYOyxdtunIltQPpcjKVgo15ccUF9MEC5J6sElaXIRx0c2QwdypExyDkmm7JdQ/kZDDt9XmTsRpEWSe6Y3JLVXvHqiJREK5miNMZCjwZdjbgFJvn/1d5PK88slB3WMhKP5nQkiIUk9kGPYM/G9lsp5qG4Z0BjwLkAiwNBojgPIyerSzxB1uCQB5/1/L98a9fktIMaPPzu2nsrt4O/kc3j7IBZ7mNQkTb1Go9SRoWg+Sm2CsMe1sTcNVy6HmPTSPjkkgTbHHOVi+hrBTWMvDdIWJCci1BU8kGVnZ2c/lFZpkeKmJfmEce65xMelkzh2ecmCMCaiADGe+ewY2/hrQyvaBOTIJBhBms44DrBpYLVmOalJ8wR+mqJgMBGa+qvVCn6HuysiQnT6TzKQwBGeqYwE/5SJAvsasOlnevOTBZsocgxOEAffxHUueNVLPUrl83Bck6vpoyHK6UuvD3qdt/ExBBojuEkV3AfBBFkf34DX95hybfnMAZ+6+7PZ7EBy3MCns6HqSkyu9hiBLKuXXt849H28As6FFK3xRtEabTyiaJDupKhXtAdlWYLT3PsnpVBz3w/vShQYZ0OW02uvBQ0Tg/m0+6+PuNGoLcj69Bl7IUjzhK5OtOukypkYpkVqtVrZMmeyIG7eunv+3M+L82cv3sALv5+1/ob/7Xz/RfGj777cfL/z3Zebvzc/DW+SZXVcFxpCnr0SpA0GkOXs7AyOe9wNZYK1QsiQxgWSceung0CiZi8qpyGI0QxoMIJ0yQJ/A2HOz89vNht662u9m4hV6+/NMeW1qbaJdtW/fwo/lRCytWBos5cz2tDbAJw+u2WSIIjLwLVOGARiaHKfkTXaIpVAihLER5oTqzsUWVIjRVusSpCJTfJQj9NsyDZ+Ipi7nLNsVP/NhvD6IOGT2MeNqLFwvleCcFDSMhsEGtLACQYgS+Mjru/VvLJlu5flxjds+4wp3w+yifj/u4KMtwIuhdYAAAAASUVORK5CYII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4252099" y="1195121"/>
            <a:ext cx="640080" cy="64008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200483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Psychosocial support needs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200123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Aging individuals may have distinct psychosocial support requirements when dealing with the impact of disease.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702614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13" name="Image 2" descr="data:image/png;base64,iVBORw0KGgoAAAANSUhEUgAAAMgAAADICAYAAACtWK6eAAAAAXNSR0IArs4c6QAADFpJREFUeF7tnV+IHVcdx8+ZvQEx9E+IEGoemiIqKqgkQsUUkmXvhvho33xQNxbsg20qQkUUzEZQiKCY+GQEk/gkPqhFKMvuvTSFgKRm1Yqt0he3D2mliLFB8M/u3uNO3cXs9e7eM3O/M/Obk88+tme+M+fzvZ/97dw7u/Guxq+ZmZmu9/6hGk/JqRIkkGXZM4uLi2/UsTVfx0m2zrEpyFKd5+Rc6RHIsuwAgqTXKzsSEUAQEUhi0iSAIGn2yq5EBBBEBJKYNAkkLUiWZYct1hZCeJdzrjt8bd77ZefcDQPXXOQNlWMhhI+PuOafeu9fMLCXiS7Be38pyZv0iahUfPDs7OxcCOHSiNOc7fV68xWfXho/MzPzJe/9ueHQEMLj/X7/ovRkiYcV+a6UNAoESbre0ptDkE10CFL6NZT0gQiCIEm/wCfdHIIgyKSvoaSPRxAESfoFPunmzAty8uTJQ2tra4e894cm3eyY4x8JITw2Ys0z3vufV3xuF0JY6fV6VxXn4V0sBcX/ZpgUJJdidXX1jPd+TrdV+0m5JBt7XtnoJX9rubQsCKLr2pwg3W43/8zhjG6L7UvaFOVK2c9fEETXuSlBkGN7sSGEy/1+/1TRuhGkKLGd15sRpNvtHnfOPafbWhpJ3vtTS0tLl4vsBkGK0Np9rSVBcjlySfi6g0D+41a/3y/0W5gIonsJWRIkjNrW1s/jui3bS9p4BuzB/JvDLu/UTRe5aUcQXccmBNnlMY+rvV5vWrddu0mbb2fnD0uOmqKFHphEEF3PJgTZ6ea8zM/fOjT1J+1yH1boGwWC6LpDEB3LiZM2p8ifRgQhyMR0ywUgSDlulRyFIJVgnSgUQSbCpz0YQbQ8FWkIoqAoykAQEUhhDIIIYU4ahSCTEtQfjyB6pqUTEaQ0usoObKUg+dvCmx+uVQZmODjLsueLPvJR9OIQpCix6te3VZDaH0sp++BgkQoRpAitetYiSCRnBIkEldgyBIksFEEiQSW2DEEiC0WQSFCJLUOQyEIRJBJUYsvaKkjtvzfS6XRWFhYW8t8Xr+yLm/TK0JYObqUgpXdr/EAEsVcQghjqBEEMlbF5KQhiqBMEMVQGgtgrA0HsdcIEMdQJghgqgwlirwwEsdcJE8RQJwhiqAwmiL0yEMReJ62cIFt/8b1unEX+NlWZa0OQMtSqPaaVgnS7XR533+V1wZ/90UmDIJEseRYrElRiyxAkslAEiQSV2DIEiSwUQSJBJbYMQSILRZBIUIkta6sg/NEGbtJrUbGVgtRCpoGT8DZvA9DHnBJBDHWCIIbK4JN0e2UgiL1OmCCGOkEQQ2W0dYJ86Dt/OdiZ6nzaeXfMOf92e0h3uSIf9obgX8oy9+yNJ+778fBKBLHXZqsmyJHzt77ovP+2PYylruh3A7f+yd+c3v/y1tEIUopjpQe1RpDD3/3rB32WvVgpjbrDvbu+/OT9H0WQusHHn689glx483vehSfit9aOld75h2+cvu+F/GqZIPY6a40gRy68+Ypz4d32EE58RV9ePn3/OQSZmGMlAS0S5G9/ds4dyCl87uG3uSMHpyoBslPo8s11d/H6P+Xn9C775o3T934VQeRoJYGtFOT7j+51Rw52JABiQ37xh3+7s71/xC6PXocg0agaWYggkdgRJBJUYssQJLJQBIkEldgyBIksFEEiQSW2DEEiC0WQSFCJLWulIO+8N2ukhtduD+Tn5SZdjlQa2EpBpAQaDkOQhgsYc3oEabgfBGm4AASxXgAfFFpuiAnScDtMkIYLYIJYL4AJYrkhJkjD7TBBGi6ACWK9ACaI5YaYIA23wwRpuIAUJ0j+QeED99T/YeHyzTV5mwgiRyoNbOUE4XH33V8D/PMHOkcQJJIlz2JFgkpsGYJEFoogkaASW4YgkYUiSCSoxJYhSGShCBIJKrFlrRQk/6MND9xT76X/+ua6yyVRf/EulpqoNq/eV9kO197tduedc2eG/7f3/tTS0tLl/L8fufC/v2qiRdBsGoI0y3/c2VskyK2XnPPvH7eh1v3/EL6w/NS+8/l184fj7LXXGkE+cuH2N4IbfMUewgmvyK+9b/nJd/wRQSbkWNHhrRHkrb/q3um86pyr9y/GVQT+rdgQriw/tW9u6xRMkCphl8tujSD59g6fv/UJ7/0PnHP7y23X0FEh/KzjB3PXT++/jSCGehm6lFYJsnXthy/cetSF7JEsC3vtoh19ZYMweHVqyj/7q8/v++3wCiaIvTZbKYg9jJorQhANR2UKgihpTpiFIBMCrOBwE4LMzs7OhRAuDe8vhHC53++fqmDfJiNVHHiaV1evCUF2+s4ZQljx3l/p9Xr5B4lJf+30YWm+6Ts/MI2BgCAxlOLWmBYkbgvpr+p0Og8tLCysxO4UQWJJjV9nQpD8Mnf7Djp+G0mvuNrr9aaL7BBBitDafa0ZQTZ/zMrvQ47rttf+pKLTI98xguh6NyNIvqVcktXV1ee894d0W2x10nSv17tadAcIUpTYzutNCbIlydraWv74xf893avbtvmkqxuP1Zwqct9x544QRNevOUG2tpZPk/X19eODweBYPlE23vItM1W89/7BEbjWBQhHPRP2egjhX2Wyvff5TfjzGz9i5vcchacGgpShPv4Ys4KMv/TxK06cOLF3MBj8fXil9/7FpaWlD49PGL2i2+3+yDn3qeH/G0L4WL/f/2XZXNVxTBAVSecQpARLBCkBraWHIEiJ4hCkBLSWHoIgJYpDkBLQWnoIgpQoDkFKQGvpIXelIM65VwR9vYebdAFF4xF3qyCV1MK7WJVgbTQUQYT4EUQI00gUggiLQBAhTCNRCCIsAkGEMI1EIYiwCAQRwjQSlbQg8/Pz0f8M1bVr1z7jnPvhcC/e+68fPXr0bGxf8/Pzg9i1Va3jURMd2aQFKYJpp98H3/iN17Nt+5Xfbrf7tHPuWyPehn683+9fLMLlbl+LIJuvgJQEYYLotEaQBAVhgiCIjkCCgjBBdC8PJgiC6F5NCSYhCIIk+LLWbQlBEhSEexAE0RFIUBDuQXQvDyZIgoIwQRBERyBBQZggupcHE2S7IPnjJtu+8j+evfUv7eqwV5vEBNHxRRAdSzNJTBBdFQiiY2kmiQmiqwJBdCzNJDFBdFUgiI6lmSQE0VWBIDqWZpIQRFcFguhYmklCEF0VCKJjaSYJQXRVIIiOpZkk3sXSVYEgOpZmkpgguioQRMfSTBITRFcFguhYmkliguiqQBAdSzNJTBBdFQiiY2kmiQmiqwJBdCzNJDFBdFUgiI6lmSQmiK4KBNGxNJOEILoqEETH0kwSguiqQBAdSzNJ3IPoqkAQHUszSUwQXRUIomNpJokJoqsCQXQszSQxQXRVIIiOpZkkJoiuCgTRsTSTxATRVYEgOpZmkpgguioQRMfSTBITRFcFguhYmkliguiqQBAdSzNJTBBdFQiiY2kmCUF0VSCIjqWZJATRVYEgOpZmkrgH0VWBIDqWZpKYILoqEETH0kwSE0RXBYLoWJpJYoLoqkAQHUszSUwQXRUIomNpJokJoqsCQXQszSQxQXRVIIiOpZkkJoiuCgTRsTSTxATRVYEgOpZmkpgguioQRMfSTBKC6KpAEB1LM0kIoqsCQXQszSRxD6KrAkF0LM0kMUF0VSCIjqWZJCaIrgoE0bE0k8QE0VWBIDqWZpKYILoqEETH0kwSE0RXBYLoWJpJYoLoqkAQHUszSUwQXRUIomNpJglBdFUgiI6lmSQE0VWBIDqWZpK4B9FVgSA6lmaSmCC6KhBEx9JMEhNEVwWC6FiaSWKC6KpAEB1LM0lMEF0VCKJjaSaJCaKrAkF0LM0kMUF0VSCIjqWZJCaIrgoE0bE0k8QE0VWBIDqWZpKYILoqEETH0kwSguiqQBAdSzNJCKKrAkF0LM0kcQ+iqwJBdCzNJDFBdFUgiI6lmSQmiK4KBNGxNJPEBNFVgSA6lmaSmCC6KhBEx9JMEhNEVwWC6FiaSWKC6KpAEB1LM0lMEF0VCKJjaSYJQXRVIIiOpZkkBNFVgSB3sJyenn6vDm1zSVNTU485554evoIQwtcGg8FPmrsyzZn37Nlza3Fx8Q1N2u4pCLJdkA9MTU39vg7wnKM8gSzLDiBIeX6lj5yenkaQ0vTqOxBB6mO97UwI0hD4gqdFkILAVMsRREWy2hwEqZbvjukI0hD4gqdFkILAVMs3BTmnyiOnGgJZln22rpv0/wATm/J9B8DlTQAAAABJRU5ErkJggg==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7163305" y="1195121"/>
            <a:ext cx="640080" cy="64008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611164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Perception of illness and aging</a:t>
            </a:r>
            <a:endParaRPr lang="en-US" sz="1500" dirty="0"/>
          </a:p>
        </p:txBody>
      </p:sp>
      <p:sp>
        <p:nvSpPr>
          <p:cNvPr id="15" name="Text 10"/>
          <p:cNvSpPr/>
          <p:nvPr/>
        </p:nvSpPr>
        <p:spPr>
          <a:xfrm>
            <a:off x="6111842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perception of illness can differ with age, affecting psychological reactions to disease.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E67B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193024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Managing psychological impact of disease in the elderly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24102" y="3078785"/>
            <a:ext cx="8495796" cy="0"/>
          </a:xfrm>
          <a:custGeom>
            <a:avLst/>
            <a:gdLst/>
            <a:ahLst/>
            <a:cxnLst/>
            <a:rect l="l" t="t" r="r" b="b"/>
            <a:pathLst>
              <a:path w="8495796" h="0">
                <a:moveTo>
                  <a:pt x="0" y="0"/>
                </a:moveTo>
                <a:lnTo>
                  <a:pt x="8495796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headEnd type="none"/>
            <a:tailEnd type="arrow"/>
          </a:ln>
        </p:spPr>
      </p:sp>
      <p:sp>
        <p:nvSpPr>
          <p:cNvPr id="4" name="Text 2"/>
          <p:cNvSpPr/>
          <p:nvPr/>
        </p:nvSpPr>
        <p:spPr>
          <a:xfrm>
            <a:off x="457200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behavioral interventions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7200" y="1105589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Implementing tailored cognitive behavioral interventions to address psychological responses in the elderly.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149504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7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508760" y="2392985"/>
            <a:ext cx="1371600" cy="1371600"/>
          </a:xfrm>
          <a:prstGeom prst="ellipse">
            <a:avLst/>
          </a:prstGeom>
        </p:spPr>
      </p:pic>
      <p:sp>
        <p:nvSpPr>
          <p:cNvPr id="8" name="Text 5"/>
          <p:cNvSpPr/>
          <p:nvPr/>
        </p:nvSpPr>
        <p:spPr>
          <a:xfrm>
            <a:off x="5175504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engagement strategies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175504" y="1105510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Encouraging social engagement to mitigate the psychological impact of disease in the elderly population.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213348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1" name="Image 1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2"/>
          <a:srcRect l="24118" r="17059" t="0" b="0"/>
          <a:stretch/>
        </p:blipFill>
        <p:spPr>
          <a:xfrm>
            <a:off x="6227064" y="2392985"/>
            <a:ext cx="1371600" cy="1371600"/>
          </a:xfrm>
          <a:prstGeom prst="ellipse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828800" y="3778301"/>
            <a:ext cx="548640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Family and caregiver involvement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1828800" y="4144061"/>
            <a:ext cx="548640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Involving family and caregivers to provide holistic support for the elderly facing psychological challenges due to illness.</a:t>
            </a:r>
            <a:endParaRPr lang="en-US" sz="1500" dirty="0"/>
          </a:p>
        </p:txBody>
      </p:sp>
      <p:sp>
        <p:nvSpPr>
          <p:cNvPr id="14" name="Shape 10"/>
          <p:cNvSpPr/>
          <p:nvPr/>
        </p:nvSpPr>
        <p:spPr>
          <a:xfrm>
            <a:off x="387248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5" name="Image 2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3"/>
          <a:srcRect l="24118" r="17059" t="0" b="0"/>
          <a:stretch/>
        </p:blipFill>
        <p:spPr>
          <a:xfrm>
            <a:off x="3886200" y="2392985"/>
            <a:ext cx="1371600" cy="1371600"/>
          </a:xfrm>
          <a:prstGeom prst="ellipse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1"/>
          <a:srcRect l="0" r="33775" t="0" b="0"/>
          <a:stretch/>
        </p:blipFill>
        <p:spPr>
          <a:xfrm>
            <a:off x="0" y="0"/>
            <a:ext cx="3404152" cy="5143500"/>
          </a:xfrm>
          <a:prstGeom prst="ellipse">
            <a:avLst/>
          </a:prstGeom>
        </p:spPr>
      </p:pic>
      <p:pic>
        <p:nvPicPr>
          <p:cNvPr id="3" name="Image 1" descr="data:image/png;base64,/9j/4AAQSkZJRgABAQEASABIAAD/2wBDAAgGBgcGBQgHBwcJCQgKDBQNDAsLDBkSEw8UHRofHh0aHBwgJC4nICIsIxwcKDcpLDAxNDQ0Hyc5PTgyPC4zNDL/2wBDAQkJCQwLDBgNDRgyIRwhMjIyMjIyMjIyMjIyMjIyMjIyMjIyMjIyMjIyMjIyMjIyMjIyMjIyMjIyMjIyMjIyMjL/wAARCAQABAADASIAAhEBAxEB/8QAHAAAAQUBAQEAAAAAAAAAAAAAAwECBAUGAAcI/8QAWxAAAQMCAwUCCQcHCwEFBwIHAQACAwQRBSExBhITQVFhcRQiIzIzgZGhsRVSU3JzwdEHNDVCQ3SyFiQ2YmOCg5KTs+FUJVV1o/AmREVklKLCw9MXN4TSpbTE/8QAGQEAAwEBAQAAAAAAAAAAAAAAAAECAwQF/8QALREAAgICAgEEAQQCAwEBAQAAAAECEQMhEjFBBBMyUSIUQmFxI4EzUpGx0fH/2gAMAwEAAhEDEQA/APCYTLEbt9YOhCs8NrzC0xsHFgcbyUjj72nqqwMdHuyNew+tOIHFu+YdhHJap07IZuqPGWugDnzGem0ExAEkfZIPvVuCvO6WufT1Ykml4c3Kdovl/WH6wK0mHYnmIhuMc/SK/iO7YnHT6pXVizVpnLlwruJoo3qS16gxSRyt32Hv5EHoRyKM166ezAlNRWlAjKKCgSDtKIwqMCitKlgS2FGaVFaUVpUsA6nUGIVGHzCWnfY/FV4KKFLQebPUcC2ipsVj4bjw6gahXZXjEM8lPKJIzZw0IW+2e2ojrQKars2o68iuPJi8o6sWZdSNakXBcsTrKHH9m6bGYOUdXGPJyge49i8xrKGaiqJKaqiMcg1H3jsXtaqsZwOlxun4dQLSN9HKNWrXFlcdHPlw8to8jsJABKdMmydP+FHcx8biHBW2IYXU4XVmnqRY8iNHjqFDIBbZ3m8iNQu5NNWjz5Ra0xtHVvpnEA3jJ0V7FKyeO7Cs66MxmxSxSyQOvGbKrFRMxCm4b98aFVbgr+Kshq4eHLkVWVdMYpCFVjKwhMUpzEIsTKAEJCEQpEADSJ6ammAxcnJbJtgMXJy5MY1cnLkANXJy5ADVy5cgBCENwRUhCEwI5RGpLJE+xBUi7tGi5AHLly5AHJLZJUtkAV0Q8En8Hd6N2cR+LFLSVNOKmExk2Ood0PIoFNUGQGOXKaLKQff61LAlhFaggorSmMenJqVMR1lycusiwGJURMTGdZNTrpEhCpq5NTAcuXJl0hj01RZa2NgJHjW9irXYuZyY6Vkk56QNuB3nRQ5JDpl1JIyMXcQAoNRisUDN64aPnSZBQBRYlUkPnnZSNPJvlZPboFJgwahgfxDGZ5vpag8Q+9K5PofFLtkQ4lU4h+aU09QPpPRRe0p8WE1cv53X8NpHoqTxf/uOat/WSuRwvthyX7URqbD6SjH83p443fSau9pzR9U5cqSSM223bOXJt111QxqVIkukMLF5ykBQ432KlRm6BD05cnpsDkqYnqWMexEahhFChiDREscCtNHTxV9CDzWXCvMCq9yQwuUS6KQbD6ypwevErMpW5EHR4XpuHYhDidI2pgPinUcweixNbh4rIrs9MPM7exQ8DxaXBq3MEwONpW/eubLBNWuzXFk4On0enrkOGVk8TJGEOjcLgjmiLkO05YjaPBRQTOr6eO1O83lA/Znr3Lbpj2CSMtcLhwsQeaqMnF2ickFNUzzCyHLHdqt8awd2ET3jzo3nyZ+jPQ/cq5dUZJ7OKUXF0yvIQXBT5Y1GcxUSRCEAhTHBRyxNMRFcEEhS3BBcxWmHZFkCCQpZCjuFlQgBCYQjFMIQPsEUxEITCqQDEhCckVAImlOXIAYmWREiqwESJVyQNCJ8I8ZNRoLC5KBXoeTYlA1Kc56YNU7JRPa/cjHco00++618gmyS5WCjEosKJZlApyAdVCcUpN0wlJspCFDT1yixnmgGYLRc9Enk3RHKzgtxiWA02IAyR2in68j3hZGrpKmgqOFJFaQdmq4p43Hs7YZIy6Ak2YDu78Yyv0UhszIQI7iWndnwzkW9oPIqKwkPcGt3csx1SiRlwd2zvcskadGho8WkgIklm48IAAn1cwdJG8x/6BWqpatlQALjecPFsbhw6g8151HVPjlMkPk3cwNCOlunYrGjrTEQIGixN3Uxcd0nq06graGVxpGM8akb4EgqQ14KoMPxmKZhJeXxjVxyki+sPvCuQV2xkpbRyuLi6ZLCI0qNG9GBQSSWlFaVFaUZpUsCS0owKiNKM0qWBIBTmkg3GRQgUQFSBttndqrEUdee6RbRrxIA9puCvFlp9n9qJKAinqiXQdei58mLyjoxZq/Fnoy4IcMsc8QkiO8x2hRFzHaQcSwumxWnNPVMuOR5tPULzPF8FqMHqOFIN6I+ik5OXrSi1tFT19M6nqYxJG5XjyOLMcmJT/s8ct5MscLtv7O5BkjLD1HIjmtDjmz82DzXJMlM4+LL9xVOBa4Iu08l3RmmrR50ouLpkJPMshFnG4T3xbmYN2HQoRCuxDSEFwRkwhOyyOWIZCkkIZCsAKaUUhNQANIU5ImAyyVKuQIRclXKhiLkq5ACJqekQA1cnLkADIQ1IQ3MQmAJpsURDsnsT7EOXLkqBiLly5AHKFWxPFqqEXljGbPpApq5IRGilEsbJGG7ToUZpUCQeB1HSnmPqjf+BUoFSh9koFPCjtKKFQBUl0iW6bEddIuSIsqhVyGZAEI1HRIQYlDdOxiATJIu4XUo2AGfEQw7gPlOTWDeefUFG4dfU8hTt+dN4x9TR95VjFGIwQwbncnophyK9mEUxdvVT5at/wDanxfU3RTmgMaGAAAaACyckQopA22ckXJiACLkNcmAt0iS6ZvjqlYBEhKEZEPfJSsRILwgmRMsSncPqUrHQnFslmrZaankqGU5IiG+QTa45+5PaANBZOAD7seLtIsVI1RZgh4u0gtIuD1CVV2AyE4WIHG8lJI+mP8AcOXuIVorTtWElToRKFyVDJHMRGprU5qkkK1SInmNwe3UKM1SAoYzYUNYyeFhXYnh/hEZqoR5QekA/XCz+G1Zp5rE+IVqqaoBAsVhJVs0TB7MY54FN4JUHyEhyPzCt8MwvNcWw8QE1MA8kc5AP1FoNlcb4jBQ1L/KD0buo6LnyQ/cjpwzr8TVrkqz+L7Qx0h8Hp/KzlZJNvRtKSirZJxytoaegliq/GDx6NYFjyHbj7gnS6WepmlnMkzxLL7Qz8T2qxwjZ+oxQ8SS8cGpkOr+5dCSgjjlJ5JaRC1Cjyxq/wAbwb5MLZae5pj1/UKqiA8KoyTRMouLplY5iC5inyxWUZzFSYiC4ILmKY4IJCpMRDcEB4uprmILgrQiEQhlSJAhEKh2BIQiEYoTkwGJE9NVDGpE5NTEcmpyagBq5OSBAzk4JAuQIQrlxSIAYUiUpqBHJiemIAakTm2TUhDgm1NLBWwGGojDm+8Lo5ARdFVSpqmJNp2jE4tgVRQ3kYTNB15jvVUHvedIzYfrL0xUGK7MxVO9NRAB3OL8Fy5MHmJ1Ys96kZDfj3AXRm/NE4gcC4xX6tTzFLTvId+r50cmRCY05nKMOtkQuWtnSSYKs8RkxleyQaTDzh3jmFp8NxkgiF+59no13bGeXcVk2yyxva8RR5ZHJPZJvmRsjeGQMnDK3Z2q4ycSJRUkemQzxzxb8R0NiOYPQhGa9YbD8Ymp90yPvHYME+o7iOY94Wupa2KqA3SBIRewN7jqDzXXDIpdnJLG0WTXooKhtNkeN61IJTSitKjtKK0qGgJTSnghRw9FaVLQBwU9ABRAVIF5ge0FRhUts5IDqxej0VbT4hTianeHtK8fCsMLxepwmfiQnL9Zh0KwyYk9o2xZuOmetpFW4VjFNi0AkhNnc2cwrFcrVHcpJgp6eKpgfDMwOicLOYc7rzzaDZuTCyainvJRk+uNekobmB7SxwBBFiCqhNxdoznj59njfwOoPNR5I7N32m7Ph2FbDaHZbwIGroATB+tENY+7sWX17viu6MlJWjglBxdMh2TCFKdHqRoEEhaEgSEIhHKaQqQEYhMspBCGQqGBSIhTUCB2SWREiAGJERNVJjGrkq5MBEickQAi5KuQBybqnrgEigJYhXIRZZY48ic+gzQSZZB4jBGDzeqSIYYaJU1jNyMMJvbmU5ACLlyVAzki5cgBksbJYjHKzeY7IhV7HuglfTTG8jdH/PZ1Voo1ZT8eIGPKaPOM/cewqWhCNkUhr1XRS7/Y8asOoKKJbKbK7J4ISb4CiNkeSnAHUqxBjOhF73pwYlsE2hDOHfUpwACcmp0SKuSFIgockSJqQHXTiUxIXgJAKkQzIAhmQnRAw5fZDMgQ7PKcI0mIQvJSWJTgAnpNAMEacAEq5IZy5KuQByUJUoQFgaB/g+PVNPo2qhEzfrtyPtFldLPYifBjR1+ngk43z0jf4jlorZkJQ8oqe0mcuXLlZnY4IrEIIjVLBBWo7FHCM1QwQUK8w2sJHDcqNqPE8sNwVElaHE2sEoe2xzB1BVJV0zsOqA+EkRX8mfmHoiUNXdouVMnIqKd0RsQVjRon5CVm01VV0rIWeSfu2leqVpfIeHEJHOkPrkQnQPj8Q6re7N4bRQUEdTFaWaQZyHl2KJVBWi4J5JbZBwbZUC0+I+qH8VrGsDAA0WA5BKuXPKTk7Z1wgoqkMlijqIXRSgPjcLEHmsHimGuwur3M3Qvzif8Act+o1ZRw19M6nnF2OTjLixZIc0eduG+LFRZI7Kxq6KbD6p1NPmdWv+eOqikZWK6ou0cTVFc5ijvCnSR2UZ4VCIb1HeFNLFHkYqTERHC7VHIUx2SjvCtMGRnIRUhyEVQwK5PsksqFYOyQohCYQmAxclSIAauTlyAOXJUiAGppTkIoBiJEqRAhE1PTEAchnM2TykCaQjKxYhW4Q8QYhGTHykGd1oqepZKwSMkDmnQjRZA15oqiSjn8vS82O5dykMgqKNvhmFyGWmOZj5jvC5YZGv5OyeJP+DYsfdECpMOxinrwAPFl5tVu166YzUto5JRcXTAYhhNNikXlRuyjSQarF4lhNRhku7PHlykGjl6ACkljjqIjFM0OjOrTos54lMvHlcddo8y5WzBbqOqe2wNwXkXsWOWhxXZ2SC81FeWHnHq4KgcXb2cbHLjlFxezqjPktDoHbszmQEi+sZGRU6irZIH3h63MJPPqDyVeHkkF0YDhzRRJJvBw1ClOtjZucOxqGpj8pJpkSci09Hj71cgkLzenqCHGTf4UoBs8LQYVtBkIZv8AT/D8F1Y8vhmE8flGwjeitKgwSMliEsTw9p5hGbJYrcwJrSigqK0ooKTQEoFFaVFaUUFTQiQCnIAKICpGS6OrmoqgTU8ha4L0XA9oafFIhG60dSNWLzIJ8Uj4pBJE8tc3QhZTxqRcMji9HtAXLJ7O7UCsDaatIE3J/J61YK45RcXTO+E1JWjlido9lrcStw5nbJCPiFtkqIycXaCUFNUzxU9QUN0d8x6wt9tJsyKjersPFp9ZIvpFhywi4OTh1XdjyKXR584ODpkMhDUpzL9/RAstTMEQhkIxQ1ZQEhDOikkIRCYwSRETECGrkqRMBoTly5ADSkXOeGec8BD44f5jCe05KqEETXSRs894CEeJJ50lh0YlbGxmgToDuK9/oo/XImcN785ZCewZBFXKgGiNg80AJUq5IYi5ckSAVcuXIARcuXIA5NunJioBssEcpu8ZjQjUJjaYDU73qAR1ymkIYAAlXFIqGKkXXTLpCHXSJpKQvCViHpl0N0iYXlIEGMgTDIEKz3pRGgZ2+Sks8ooYAnIABw08MATlyBiLk9ckIauTlyQCWSpVyAEXLlyQHJVycgoFPTiqpZqZ2ksZYpmEVJrcJpZnekLNyT64yKAEmFg01dX0xBAkcKmLufkfY4JJVKxp3FotFy5ctCBwRAhhECkkI1FCCEVuiQwzUZqA0ozVk0IlwSlhVrBLchUbSp1PKVDRcS9lpBVwW0k/UKbgeKyYXWuZN6Im0rPmHqh0dTyJRsQozUgVMPpW6j5wWTipaZom07RvmvD2h7TcFOWP2XxnctQznyZ9CT8Fr1yyi1pndjmpK0KuXLkiyvxXDIsUpeG/J7c45PmlYOaKWmndBM3dlZkR969LVNjmDjEYOJFlVRDxT1HRaQnTMMuJS2YhzA8KFLHYqdmCWOBBabEHkU2SMPC6jjKtzFHcFOfGQSCozgmBCkYozhkp0jFFcFaEQ3DJBKlTMUYqgQ1clXKkhWDKG9FKYVQ0CSJyRACLlyVAJiLly5AA0MpxTUAzkiVIgRyRKkQAxPSMXWTEebwgVUcgkvxG+MHfcplDiXg0csdHHn5w3lEFdJJMAI2CM5cMCwzT2sp6apMnHILTkAF5sZU9Hpv+Sa2ejxF4D7UddykHoye3orGmxiaglFNiMZjOm+qWphpvCN+So4bnC9t2/cVZ1GI0jYYaOqBnjEY8cajtBVwk10zOcU1VGphnZI3fY+4OeSO03Cx0TKvC4xU0cnhVFqR07wr3DMWp61gLH582HULshkT0zllira6LgFVGK7P0+IXkhtDP7nqzEgKKFbSkZqTjtHnM9JLQVBhqIy2wsQUMA2yIcF6JWUVPXwGKojuOR5sWOxTAZcPdv24kHKQfeuPJhado6IZVLsrg+Nh3xv8AaCi+TfYtzv7kFt95wyJt+uiB9iAQBcclka9F3h+NTUbrSya6vI+PXv1Wuo6yKsZdpAktfc1uOoPMLziMjeyNwOSmUVfLSO8Q+Le/D+8dFePI4kThyPR438ipDXrPYbjkVTHaZ+Y/aaf5x9+iucwuuMuStHO4tdk1pRWlQopFJackNEEgFFD1GBRGlSBIaU4IAKeHqWhkqA2kW8wXGjHGynq33HKQ/evPmG0gutJB48AKmUVJUxxm4O0eitIeLhKsdhmMyYf5Oe8kHvYtZBPFURCSF4dGdCFxTg4Omd+PLGS0EWZ2i2aZiN6qks2r5jlItOEilSadouUVJUzxmWB0bnskYWyNNiDqCguj3/r/ABXpmPbOxYtGZobR1YGvJ3YV55PTS087op2GORuRYV3Ysin32efkxuDK4hDIUx8d9dVHItkVuZgE0oxQiqGCIQ0YphTAGkJAF3EDvTpX7jbqpxCE1HAhcTxKidkZINixgu426aIBE01DD6EGTt0HtKbvzP5iPsCEJXwSCOpfcHJtRyf2P6H3FSFaQgYjGp1Tk5cmBy5cuQA1cuXJUByRKkVAcuXLkgOSLlyKAVcmrkwHJqalukAi66QlNJSAUlNumGQJheiwoKXhMLwh5lKI0CELyUgD3owYAuSGCEXUpwYBoiWXJ1QCWXWTkiBCJbLkqQxq5OXIAauSpbKRdjVyckQVQiVObG9+gRW0h5kIoLojpwjL9Bcqa2mZ8wlRKzGsLw7KprImn6Nh4jvYEOoq2CTk6ih7aZ/61gpApmDU3WYl21bM/g4Vh01VJ1k/AIXB2uxTKapGGwnkDufDNZ+7HqKstYZfu0jU1FTQ4e29RUQQDtOaoqjbbBWSsLG1Mz2XAcxoAsddUOl2Iw+N/Eramesf/pj7yr+nw6gp4TDFQ07YiLPAjHjjtJR/lfWgrFF/YakqYa6kZU0zw+F+hRgsdEXbIY5wSXfJFacj9GfxHwWxWkJNqn2LJFJ2umKxECGxPCozYQIoQmoigkKEViA1FapYwrVIjKjtRAs2VZZQyq4oau+RKz8RUuGWxWbRSZOxGk8Hk8LhFoz6S3I9VqtnsX+UKcxTfnMQz/rjqqOmqBJHuOzB1BVaWTYPXRvhPiX34j9xWUo8ka45cHZ6WuUHDMQixGjbNH3Ob0PRTlzNUdydo5cuXIGZraLBeODXUY8uPSMH7Qfisk0r1FYzaPBhSSGuph5JxvKOh6rXFOtM5c2P90TOzR3ChvCsAVFmZYldRzEBwUYxF++R+qN89ynEJlORBWRvf5t9x3ccj8VSJK5zBlvC7L5qFUR8OWSM6tKm4mH01PUsPnxEj2KPLIKijiqR+0hHuIVoCIE4JoRArECehEI8gXRR74TAilIjTMAcgoA5cuXIGNTSnJp0QMYmp4THIE2IuXLkAIuXLggRyVckVWM83PCpBG5zQ+Y3uL5BJ4IZ5pHBw4Xnb3YtBUbIyh0pjl4lOxpkHzlSMlDqIxSWDXus19tO9edLG4dnoKSltCPjirGXjkIdGLWfzb1CLLSNqomClqIpXRN3SPMJHrTIaZuHS71VKGks8UMz3gUakpDR1Rf4TT7wb4nj+kupX8jsLO+tpPBpaOUu4Ue6TCbgdQVLNG2rENTGPBKx0fE8XJpP3KtfhuIQSuq6WOTcBJvHYlo7QELFJJ21ETi91uGwtscgbAm3rV8qXQqukmX9DjkkEvg+IsMTuTjkCtHDKHi4KyFZikRmbR1tMJIAxh3hlK0loJN0SCSrwiNtTC/wmhPtaD16LeGWnTOeeG9rRs0/IgggEHUHMFVdBikNbEHQvz5jmFYNK6FtWczi06ZQ4rs2x4dLQ+uL8FlyJIiWOGmRYdQvSQoeJYTTYnGS7yc3KQLHJhvcTaGXwzBiwaA4WTha9hYW96PXYfWYZNw5mW6PGjx2KO22fPdXE4uPZ0rZJikLJOI0mOQaPC0eFY6QRTz9wYPu/D2LKNNuZsUeG0lxxALC/jlNTaYpRs9LikZLEJYZA5p5hHjesBh+MzUcg3nm3M637+vfqtlQ10VbH4uUlr7mvrBGoXbDIpnLPG4lq16KCoTXkFGbIqoglgpQUAG6fdTRNEhr1qcNPEpgsi0rV4CeJToYEqSNRoMWqsEn4kXlISfKRHRWUsarMSg36V6lpSVMcW4u0bvDMVpsWphNTSd7eYU5eP0VZU4fUCamk4bx7D3heh4FtJTYqOG48OpGsa48uFx2jux5lLTL1UuOYDDjEN78Opj9HL9xV2uWKbRtKKkqZ4/VUs1HPJBUx7srdR96hPYLfevV8XwOnxin3JRuyt9HKNWLzbEcOqcMqTT1UdiNDyeOoXdiyqWn2cGXDx2uipII1QnBTHsugOYuhMyIxTDkLnRFdYC5NgFGF5fHOUfIFUMYQXnfOXQdFXy+U2gpoxpBTyS+3xArUhVdH5TF8Tl5R8OnB7rk+8oGiU5geCHAEEWIOhUUb1H1kpR3l8X3lnwUyyaVomSMaQ9oLTcEXBGhCcohgfTHfpmXj1dT/ezoezRHiljnj4kZ3h9/MEagpgEXLlyAGrly5AHJEqRAHLlyahIEjk1cu4iYDk1DMgTS9IApehmQIZ3yuEaQHGS5SeM9EDAE9AAeGnhgT1yAGrl1l1kAkckT1yAOXLlyQzlyVImIYlT11jySAGlRRE8oraYfrJUxWRU9sb36BSZnU1FFxKiSKFvWVwCoqzbXCKbKF0tRIPoxYe0qXKMe2VGM5fFF02n6lF4TI2F5AtzJssmMb2nxb9HYd4NGf2jm/e/JIdk6/EJOJjGLvl/qxkv+KlZr+EbL9uvnKi4rdp8HoLh9XxZPmU43vfoqj+VeKYmTHg2DucPpJLyf8BW1Fs3g9D5lE2V3zpzvn8FbXytyGgGgRxyy+ToXLHHpWZJ2A7RYv+lcX4Ef0YN//tFgptJsdg9IQXxyVT/7U5ewLQLlSwwTt7E/UTeuhsMcdPEI4I44o/mRt3R7k5cFy0WtIytvbFTk0J4TAiYnh0OK4fLSS882v+a4aFVey9dLGJcFrvFrKTJn9Ziv1RbR0M14saocqykzePpI1lNNNTiawaf4M0KeoeHV0WKUMVXDo/l0PRTFd2RJNOmPCeNEwJzUmiQrUQIQRApAM1ECEEVqzYyTEUcKJGbEFSWnVZyRSZMppyHK4LI66mMUvqPQrOgqwo6kggErNo0TJGFYhNg1eeKCRpKzqOoW/imjnhbLE4OjcLghYargFZACw2mb5vb1CPs5i/g0xpJzaF58X+zcspwvaNsWTi+LNsuXLlgdhya5jJGljhcEWITlyAPOsVw44XXuhHoXZxHs/wCFXyjyZWx2uhBw+Kp5wyfFZF2i68UriefljxlRAcxRJwp71DnWyMiJjp4lLPLzliY895CqqH9AUnrCtMW/RXfTj71VU+WD0gHarQCMT11k8BWgASBSIB5JAkUkeJCmIhT+kKAURxuShoARIuXIGImOKUpiAscNE1JdIgGIuXLkCEShcFyaQCpFyGSmST7KvxHAMOxQsNQJIpBq+Gw3+8W17Va7oSWQ0n2XFuLtGQxvBKasxaLC8OkkjqIoxHB4RYNqG6gh3VVuI4FJv0lEKim+UI4hG+B0oBuSSMzloRzXoEkUcoaJY2SbubC8eYeoWdx3ZyfFMVlraV1MJKi3EhneGePbVp0XLkw0ridUM16ejN4jSYlHiDqulgqgxu7GHBpDgQ0AjqEOsxWohqA2GQGF0TbtcARctG977q72mwPG49pzLT0tZLIY47z00brFwjAcQQomO4hWYfUU0AlFnUcT5N5ok4jiwEk3WLi1ZqqdEHEKmCmrTTVVIydgDH8S5EmbQdUebFX0WKmEQiLhAQE9naEOurRR1JgfR08zXRxyB8zPKDejB1CJPS0FRihgeZ/DS4O1HDlJANuoPtU+dBSaVkqWhikrnignigxCM+NCw+I/uUuhx4iTwbEGGCbqdCqGopzXVbqqjnvKTvSMOToz94VtNU02IPlppOHPHCBeQek7SFrDJsicE1s1EclwihY+CoqsJ8pE7wuhOjxmWrRUGI09azegkuuqGRPRyyxuJNmiiqYXRTxiSM6grK4rs1JSb81KTLF72LWNKeCieOMuxRm4nmmgcHQki1wWmyJDJEy143nLQlbHFMBirby09opzy0D1kqynqqOQioHjR8njNcU8LidMJ2hkc7I22DD7VNoquopiHxX1vuG49YPJQqeplkJswX67qK4EemmBChPi9F1Zt8KxyGsHDmfuyduXqKuASCvLuORLxIBJcaPGrPxWpwXHnsMdNW6HKOQZgrpx5fDMJ4/KNbHIpAKr2vBbvsIczqFIbKujxZgSgtTsy+4IWSa+6nYfiE2HziSH1gqGgbPQJAq6vAFHJ3I9BiUOJw3iNpP1o1Hxm7KArNaYzI75ulbI+NwfES1zcwQUx2qar8AegbPbXCa1NiJtJo2Va8EEXBXiQK1OAbUS0FoagmWm97FzZcHmJ04s76Z6MFBxPC6bFqQw1A+q7m0o9JUw1cAmgcJI3aEI65Ojq1I8mxbB6nCKgxTi7T6OQaOCqZR4p5r2WvoKfEaU09RHvRleZY5gdRg9QQfGhd6ORd2HMpafZxZcTi7XRm5IC+S8uYGjOQ/FNIU4gEKPJGuoxIyqsE8phpqTrVTST+02HwUrGpDBhU256WQcKPvfkjQU4pqaKBukMYjHqCECY0hDIRiEMqkAxR5acmUzQHdn538yTsf+KkpqoQCCoEt2EGOZvpI36j8R0KLdCnpxPY3LZY/RyDVh/DqEyKoeJRDUANlOhZ5knd+CA7JC5NXXTAUlMukMgTd8oAfdNMgQ/HK4MQBxeeSTMogYAuTEDDEu5ZPXJDG2Spy5IBq5P3Qu3QigESJyRAkJZclXIGIuTgwlOEZQANLZFEYRBGN0nkEhWRwwlOERKg1u0eD0JIlq2SO6Q+UP4KqO11XWvLcHweSb+u+7vcFEssE6NI4pvwaYRBAqsQoMOaTVVcUPZe59gzWeOGbU4oP5/iIo4TqyM/8A4sUij2LwmnzqDNVydp3GqOc5fGI3jxx+TGT7aUQk4dBTz1b+3xAhcTbDE9AzC4T/AIZ+9609PDDSM3KWGKBvSJoCIn7c5fOQe7CPxRl6fYqCR/ExGunqZOfK/rOau6XCsPw/80pImH59rv8AaVOXLSOKEXaRnLLOXZxNyuXJFoZCpVyRLsOzlyVIgaYq5cnIGcnJE4JAIAlShOTAzAb/ACXxy2mF1xu3pE5alRK+iixHD5aOfSTQ/MPIqBgNZKN/DKzKrpzud/d6s1CVGjfNX5L0aoiGE4aJmYQIgQ08KWgHhFCCEVqhgGBROJuSMedCLFCaldnF3FQ0UiaPdyKdG/cKi08thw3aFS9zlz5dqzaopFnR1KJXU3EBqWC5HpAOY6qqjeWFWtLU9qhopM0mz2K+GQcCU3mjbkfnhXy85BOGYjHLDkAd9v3hegwSsqIWys0cAQufJFJ6OzDO1TCrly5Zm5TbUi+z1T6viFh3aLbbVG2Ayj5zmj3rEn0a6cHRw+of5IiP0KiTqY5RJ10HOV+OHh4SPsR96gAWpaZnSIKTtIbUgi6iNnuQZxuSbg0awBWMEiMCS2SLEMirQEY6p7n+ImP1KE8piBIZREMoGNSJbLrXToAaQAqRHAXm58wZlTYqQcPMWJzKaTJcipLCmqbVgMks3QBRUqoadjEiVIkAicAlsnJgDQyilNKZKZaLkqWyLKB2XWRLJLJ3QmgFbHLVUXg3hdTALgh0MhDh2a6LN7Q18+G4q/8A7PppMHs3waKaDiM0FwHHNpWrIXRySRElhIPYVM48i8eRw7RkNpDDTbSYjRS4TT1rKWoMYlkdI2Yt5Zh4B9ihYhFRs2h4e/NNXukjlhqBkyTfAc3xDpr1Wpx3B6XHJ4q+shqpKhmVQ6mLRJPHY2yOXEHvCrtp58Botoadxw6pZJ4NTyQ1MU/LhgM8mRysAc1yZIyTdnXGSaXEzdNFRU0xr2VpuwkPhfHYgnVAoqKposQE0djT68TeFixWEmBxUvhU0tbGaO92Txg66WI1BQBhkkuDmlhngqLzcSIsfYdoN7WWPGV9F8lXY7CqeroaqewJgsS0ZEHobIlPGKy1ZQHwSq5xHzX9yiPw/EG0sFMGnwiFxcxrTmAU6upquujgjBElVGCZYwRe/VUrQmrLyhx3y3g1aODOMs1oWSAi4WIkqg0xUWLx3BHizfrs71MZV1uBgcQmooTpIF0QzV2YTxeYmuBQqygp8Qg4VQy/Q8wo9HXw1sQlhkDgpjXgroTUkYU4sw+L4HU4ZmwF0Hz2feoFNLKw2bAH9eIBZel35HRZnGdlxIHVGHix1dFy9S5MuClcTeGbwygcYmG0sgHThHJcyoqQDTshvA6xLLanrfqo3EkpyY308e8NRILkKU2QSRDfqbR/MGo9Wi56Ni7o8UqsGfHFVSRzU0guJI5A63Y62hWtp6mGrhEkL7hebQymke8U9MyUOFiZmh1wptNUy4Vw5oKmNwdmaYG729xtYrXHkcO+iMmNT6PRI3kFSGyKlwvFqbFIQWPHE6KwD7LrTtWjlaadMsYJ5IJBJE8teOYVycefV0hhqWeP9IFnI3owIQ1YqJbjcpiEJLJd+6VAEulD7ISeEUBc4PjlThc+9C/LnEdHr0jCcZpsVp+JCbSDzozqF5AplFWy004kZKY5Ro9Y5cCntGuPM4dnsyjVNJDW0zqeoYJI3agqlwPaaLELU9VaKp9z1o1wuLi6Z3KSktHl+0GzsuFzGRnjQHQrPuYvap4IqmF0UzBJG7UFecbSbNzYfJxIM4HFdeDPf4yOTLh47iYmop/Ca6F/7KnJk75NB7M08qZYCwAQjGCus5yKQhlSCxCITAEQmIpTVQwZQpomTxGN4uwoyQhNCILTLF4jyZRyk59x/FdvvKM5NCoBvDTgwJy5ACWXJUtkAIusnLkgGrk9KlQA1yclQAxciWJSiMoCwScASpAivoFErMVw3DgfCq2KMjkDd/sCTaXYJN6QQREooiCzU22cEjzDhdBUVjz6vcLlDttnier48Ni/yH73rJ5o/t2aLDKrk6NNPJDRx8SomihZ1kcAqKt2zwimyhdJVSf1BYe0oNPsVSF/Fr62orH+z8Sr2lw2gw4DwOkhhPzw27/ac0N5ZfwH+GO3sz3yttPiv6PwwUkR0lePveu/kpWV5EmMYw+b+oy7lrCSTcm6QIWFP5uw99r4qimotmsHos2UfEk+dUHe92itxk0MbkwaAaBLZdZaxhGPRlKcpbYi5LZLY8lRIi5CnqKem/OKmCL7SUBV820uDQa4hEfswXfAKXOK8lLHJ9ItVyoH7Y4KNKiV3dEUE7bYP82p9UY/FR7+P7D2cn0aVcs1/LfB+lZ/kH4pw21wbrUjvi/5R+ox/Y/YyfRpFyoW7X4IT+dEd8TlKZtFg8umIQeskfFV7kH5B4p/RaLkCGspZ8oamCT6sgKMqTiQ00OCUJBolCYDk4JqcEhDkqROTTA5VmMURk3a6G/Gg13NSz8RqFaJwKHsForYsWiiiYawiO4G5UAHhyDv5etWcM8U7d+GRkgPNhBVdlQVgAH82n5cmP6KTNhNBUjf4PDdykiPDPuUux8kTk8KoGCmPzMWxFo+1B+5L8j1XLHa0d7GlZ2/oql9lwEQKl+ScR5bQ1PrgjSjC8T5bRT/AP00aVv6Cl9l6E9uYeOoVD8m4vy2kk9dHGnjDMbGm0XtoWqbHSLhS6ao3/JP9SggFg3HG5aNbapVLAuHMJBOpGq6KQsQKCrMtN4x8rGfPRpQGSAtybIN8dihoEyfM/iU4fzabrZbNycTBYuwke9YWA3pph0C2myf6HP2r1jmX4nRgf5l4uXKlxfHYcOBijtJUdOTe9c6TbpHZKSirZG2tlZ4BFDcb5lBssk7JqWpqamtlEz98xyG/Ef+0I6dg6JJl1wjxjRwZJc5WRHKJNopRQ4mCSsgYdDKLrVGa0U2PASYpDD1qf4FHlzmk70+d5qMeief1Q+VD1zPNWhiWRo8oihJTJ4tlSJIzz4xQSiO1TbKhgykDCUXcVjRUe+E0iJNIgx0TyFIbSbgVvwAEx0V7ka6K0jPlZVujHEbEB5xufuRJpOH60WEb9XUvGjfEb8FGq3jivA0aLJjRVzHfkJQiilMKh9mi6BpbJyWyQxtrJQlslVAkBehFEKQpElxZdZFsm2UlDEifZJZADUlk+y6yqxUDTJqKkqQ1tVSQVAabjiXBHc4Zi/rHYjWXIdPsFcXaKQbLmofi0Uc/wDM660jA/OSKXeusxQ4NuMrG0eIUVdC+FwlEbyx0YH65DwMgvQuYI1GirKPZ+joquuqaV0kJrKSanMX6gMnQrKePao3x5u1JmHlw+ojwuWkZLBVR74kYYZA7d6911X1eHVUFJDvwyBzN8PBborelwbEsGfT1NRBJDxZjTytkbyPxBUahjxPDhiEFpo5Y4eIzVu7YjxguSa+kdSl/JHqMQnhqIWzAPYYo7tIv6+9SKeuno8RrGlvEgBLnxSdELDq2Stk4NVuTEkbr3NFwSeqbSVvhlYIZYYmvdlxAPceqlSQ6LKnZHUnwzB5RDN+tTOyDlbYfjrJZPB6ppgqBkWuWTkqKOopDFA11KWO4oBO8CdNVbVFdQ1U7aDEN4zMaAKoCxvbmtIZaZnPHao2ccgejLJQVlXg9vCP5xSaMmj5LRUtbFVsEkcgc08wuxZFI45Y3EFimDU2KR+OOHNykH3rEVuG1GEVFp4bjkeRXowK6aCGrhMU8YkadQVOTEpdF45tHmrJTONwl7W/RsvZGgkjpPOjMguMnnJW+MbNzUgfJRXfDzjGoWfilMbSMoyuOUXDs6Yy5KydU1MfhgqMOphTGX9jE4ujPdfNabCdpI5/5vX+Smblvn71mKTEaiAv3aiwt80EqQ4VuL1MZrnm9rCplIBA+JThNroJRTPQR1CNHIVhMPxqpweXwesImpgbNkGluoK2FNVw1MQlp5BIwrqjkUjmljcSwulBKAHp7TdaGZIBRAVHThdIZIBSoIeiApCJUM5YQHeaPaO5bPAtqDFu09e/iRnzZlhAUaCcxHqw6gqJ41NUyozcXaPao5GSND2EEEahNlgjqInxSsDo3DMHmvPME2gmww6maj0LDqxb6jrKevpxNTyb0ZXnZMbgzux5FM8+2k2bNFKZIc43ejd9xWVIOhyXttRTR1UDoZmB0bhYgrzfaHAZaKe48cH0Z+kH4hdeDPf4yOfNip2ujLFiC6NSj1GiGQus5yGQhkKWYwgujKtDI6aUUhMQAFzMkMBSCEK2aAOSJbJVQjkiVcGFT2Ai5FEZKcIwigsjpwjJRZ5KejZxKmaKFvWR9lRVu2mD01205lq5P6gsFMssY9sahOXSLxsHVE4QDbmwA5k2AWW+Vdq8Uyw/DBRRHR8v4vSfyQrcQc2TGcZkn6siufefwWfut/GJp7SXyaRa1m0uC0BLX1bZZBygG+qr+VGJ4lcYLgsjh9NJn/wFb0OzmEYfnDQsdIP2k3jn35K0ueqOGSXboXLHHpWZI4JtFin6TxZtNH9FD+AsPeptHsZg9LnJHJUv/tnZewK/Sqo4ILb2DzyapaBQRx08XDgjjhb0iYGp1k5ctUkukYW/IxKkXOkjibvveGjqUwOASqFJikY9DG+Xt0CrKnFnkWNTHF/Uh19qhsdF3NNDTx7880cQ6yGyrZMfp9KOCpqz1bHus9pVSJRI7fgoZZpPpH6+03UmOkxWfPcjhHbmVLt9FqhkmI4/U5QxUlE3tO+9Q5cIxOtF6/GZy06tAICtRgtS/wBNWv7mZBFGz9H+vdxUvFfZfutdUjOjZnCI/PqZHH7VgRhg2z7P2Zk/xJD8AFpI8Io4/wBkCjCipgLCFiXsQ+g96f2ZcYZgTNKK/qkPxKJ4DgvLDv8Ayz+K0op4WaRM9ifwovo2exP2o/RPuy+zL+BYL/3b/wCWfxSfJeAP1oCPVJ9xWp4UX0bPYl4UPOKNHtR+h+7L7MkcG2eP7Ms73SBAOzGDSejrZG/4jStn4NTHWH3lDdh9E/WI/FJ4IfRXvS+zGP2Jac4a8nvhv8CUEYDtBRfmlZe3KOcx+42WxOB0JzB4Z+qlOFVDPQV77dHn7iofp4eNFL1EvOzHOxPabDjeqp5Hgc5IfvClUu3P6tTBIz+tFJf3O/FaTgYtASeDHJ9TI+5Qp20FSdzEcMZxDqTHn/mFil7WSPxkHuQfyiSKLaegrMmVMG90l8kffl71btq2Zb7Hx306FY+fZHC6nOjq3QHo7ygUH5H2kwG8lFI6WHmaY749bUe5kh80DxY5biz0VsjHjxSCiArz6h2yZvhmIUnDPOWn8U+tq1lDiMVVDxaSeOojGttR3jULaGaMujKeGUOy3ShRoqgP1Fijh61MRZo2TwvidoUKllLCYZsnBGuhzxk+UZ57fggRMShBgl4jUZJoY8JwTQnBQ0MeEQFDCcEgOf55XLnajuXDmoZQXDcmy/XVhKbxU31T8Sq7D9ZVPl9HB3H4lQxkqm9BL3gLa7K5YID1kefesXT5Ucn2g+Ckw1tZVUsWF0zSRnvNj1dc8z0XPljaNMM1GRfY1tK2MOp6F136GXX1M6lR8J2ZdU2qsVB6iEnM9r1ZYLs7Hh9p6i01V7o+5X6xcq1E6owcvymY3agMbiFJCwANZFkPWqGXUq52hfv49I35jGhUky6MfxRzZPkyKUlPlUF/0cUj/YwpShnKkrXf2Yj9p/4WiMjPQZ19ZIf2cLGesi6VNpPHpqub6WoPuyXLUBE1EsksqQwNl3DR2szTiLBUiWR2x+Mrymjs1VUA35gr+GPJWiJChmSjy2ju/wCbd/fYKbZQK/OB46gR+0/gEzMiUYLKVhOpO+VWTEcGSQ/rPVlK+1Gd3VwDGKrrDbciByjHvQzSJDTSihCPnLM0RwC5OAsE2yaQUcmOREIqmAMpwFyuTgEgL2yQhE3F1lnYNgbJLI1klkWAEhNsjEJtkxg7JLItklkyRlkqVcnYjr+LuEbzebH5rK4pS4rh9DVyU9XJUWlElONXwtz3vFWqXWF7pSipKioTcHaPOa6uloqbDqiKmijbWxb1QwQgbzmSEZdMgChVbGUWPVGGCCNvCkfuVFvKEC5zK9CmgmNRHI2qIhBBmhkjEgkF+pzBWMibi0lfV0eJwSy0wZNKJNzoCcn9CuTLh4NHXjyKasoqfwCs8IeacwlsRduseSHEdLp0U1HOPD5I5WGEtbuDxgeiM6ogdh0OIUdCyIxSGOaJpJGgs5Ncyg3hhsYmibUWkDi4Gzzo05aLno3HYfWy01bwxKx8FS+/DeDYgqbDGJJH1GBzWmZ6WmfoVVCSmcRIyJ96LkT5wTBOKSilqqaTOd4B6xnMq4za7JcLdmxw7HY6u8MzTDUN86N2RV3G8ELFzz02IVT6SqHDkgiZI2rvYjIa+1S6bFKvCyG1tp6Y+ZPGbgrqx5vs5smKto1wKp8U2ehr7zU/kKrqNCptNVx1EYfE+7CpYK1lFSWzJNo80qo66gmMVQOG/rbX1osD/KcUv4knKSY5ezmt9W0VNiEBiqI97oeYWKxLAZcMmMjgZKX57FzTxOPXRvHInoGKymBkvGauWQW8cbrPUEWnOIYOI62GPhQymwiJubd3RAgxERwup2UsYB/XI3n+op8EtcKmObhkyg+TkmH4rPraLNnhWN02KR2B4cw1jP3K1iOa84qKU7xqPCLVnEu4syGfQjnfotFsxjsleTT1Gco0f1W+LJemYzh5RrQU4FCCcCt2jEfdOD0NKkMKJF0NfTSGzJonEdHBMCpK7Zenq5jLBMYCcyN24Q9CNXBO+J2+3McwdCFfYXiUuHu8JojvQk+UjK83o9nq6hlEkOMyNA/ZiO4PqJWnpKySnm4keuj2fPCiUVIadO0ewYdidPilMJoD3t5hFraOKup3U8oyPMag9V5pBUyx/wA4oJnx72Txf3FSaPFceZcUorZhGfG0lXE/TtO0zqj6i9SRGxvApaaSZ4HlIs5GD9cfSD71nCtvPjeJzlvhmDVJezzZY6d4I/EKmxbD4pYpK+kB4f7aEtLXxnrYrpxZG9M58kV2jPoZRizc0NwdD1QyuogGWBBMalFMIQBELEJzFNICEY0wIoF0QR9Uvoys9JtHidbUS02DYRJI6NxjdNLoD8B6ypnNRHGDm9GjbEFGrcUw3DL+F1sURH6mr/YFQnA9oMT/AEpjXAj5xQf8WCm0ex+C0WtO6ok6zu+5RyyS6RfCEfkyJJtnHPIYsJw2prH9uXuam8DbHFPTTQYXCfUfdcrUsDI4RFExkUY0ZGLBdZHsyl8pB7kY/FGZp9iKHiGWvq6mtl5kndB+JV7SYfRYf+Z0kEFubW5+05qUuVxxRjtESyzl2xFy5ctDM5cuXBAzlypMT2swvDbx8Q1Mw1ji+9yr24ntBizeJFw8Loz+vq4hZPLG6RqsMmrel/JqZpYqaPeqJWQt6yEBQJMYhP5vHJMPnkbrPeqKOGnjnvDHNXVnOWU8Qj7grBmD1lT+e1HCYf2cf3lUnJmcq8A6vGSzyfG3D9HCPvKjxsxGsJMNNwx9JLqr6mw6kox5CEA9eakJpWIoY9n3y51tW+T+orCDCqKn8yEd5U0rk0lQWxAABYCyVcFyOgGrk5NQIauTkqAGLrJbJUDQ1cnLkFDU5KkQJHJVy5AxU+++LPAcOjxdMCekxdEaXDKKceiMR6xlB+T62nN6Wo4wGgfkVOCelQdlBX01DiN48UobTcpfNd7VnqrZKuon+FYJUvl3f1R4so/FegPAkj3JWCRvR+ahuw4Mu+lk4R5Rv8xZTwxkaxzSjoyOG7YmN4p8YhcC3LjNbZ395q2kEzZYWzwSMlido5pyKp8Tw2kxUcHEacw1PKoHne3R4WVLcX2Mq95p4lLJz1jk/ArJTnja5bRo4wyfHTPSWzs5mxRQqPCsYo8cprwZSW8rCdR+IXHEJMNmMc15KW+T+cf4hdammrRzOEoumW5HCl326H4qc074uFCikjniu0iSNw1CJTSESGJ6cjNE4JQmgpwUMoe1OCa1ECkBrtWJAldyXBSxoJQefMrCXzIPsz8Sq+h9LKrCTSH7P7yoY+yZDlRP+0+5bXZzD4KPC4pI2eVmaHPcdSsVF+Zn7T7l6HhmWF0v2TPguXO9I6fTbkSwuXJy5juPPcUfxMbrpOklvYLKslUyaTiT1MvKSUn3qHKu2OonmSlbbI5USvl4GESSab0hP+Qf8qWVVbRPIwyKIaujHte/8FqifBBgZw8LpY+rd8rgEecW4cfzWAIYCtIBoC4BEskIVoTZzQhzZIwQJkEhaCO811fsGSpsPHjK+YMladEyGkKrrjp6z7SAPvVuqatN5wzp9yCCJUvEEUZJzHxVOTcqbiUnEqCwHKMWUJNmqQmgQ2i7kR2iYzqpRRxXBcU9UMG5BKK5DskIQBKU4BIUAabcTSxH3EllgSkA3Eyyk7iZuFFgALE2yOY03dKqwQGyZZSNxJZMpMBZKiWTbJgCsksi2TbJk0NCHLHeOwJt0RbLgrsRlMSwF9NQyfIrWwkHedFrxPaszKWx0zMSrKV7K5kpjEZG6HEcyOVl6g6O5uFBrcOpMQ4YrIBLwzdt1hPAp7R0Q9Rx+R5tUVFPTcOQU2VYwvlBOgPRK1rKerOH8OJ8ZZvR8QekdyPrV/WYFWx1s/hVNBWUNnyMcMiwagZWKpIXtxFvhklPIKinPiiDzXWzHXRccsbi9nWpJrTB8fw6lnimENNU7zAXEFoc3PVWNL4TDHS0UBpqhgZaop3Hqb3UFk+H1dJV1c9JK2zoxNwX6k3zFxknCCCSuhrIasxGCKOR0ZYSeG0AXuNclBVE+ECKWSbBZjYOPEpZdcunVXuF47DWjhu8nMNWlZyipXy43SVzZo5ac5uIcAfYUVr/AJRfVjEIxB4M4blW3xXAXsL9VvDM0Yyxpo2zSCLp5sWkHRZKnxepwqYRYgOJAfMqY9CtLBUxVEYex4IK7IzUjllFx7KXENn3xiSXDX8Nx1j69yy7n10Z4M1OXSR63aSvSgmywRS5vijcepCiWFN2io5HFUefw4dieJyAzb5PvH3BbLBcFiwuMHWW3sU5oEbbNAA6BEack44lHYSyOSoOCnIIKeCtDMKnNKEnoGFTghhPCkBUnMEJVyQEqmqTBJxGaHzgtdhkxeGVVI4CeP1b4+aexYZp4brq2wuvfR1AIPiFRONqhptO0esYfWx4hStqI+4tOrTzCFiOHtrIsrCYCzXEe49iztJXijk8OZnA/wBO3/8AIDqFr43iSMPaQWEXBC86UXCVo7oNTjs8kxbCvAJ3OLLU7jZzecLlTSsMZsc75gjQhevY3hba2nL2Rhz7Wc36RvT8F5pWUAp5OCfzeS5glPI9D967sGXktnHkx8JFUmWRCCxxY4EPbkQeSRdJAIhMsjodkARZ2ZKjwmTwbHq6iJyqGipjHbo5aJzLhZjFv5lX4fiGghm3JPqOyKT0rKh9fZpVycQkWhm0IuSrkCbGJEq5AhFyQm3fyCSeohoKaSpqpA2Ngu4/Ad6Bq29HTyw01PJUVEoiibq4rC4jj2I7S1Jw7B43spv1joXDq48gmk4ltziBDP5vh0Psb+LytVh9BFTweA4VEI6cekqCb75+8+5c1yyvWonQksK38ilw7AqHBtx7rVldyyuAf6o+8q6jwyarcZK6Qs/s2HP1lWdPQQ0dywEuPnSP88oxW0IRh0c85yk7ZGip4qePhwxiNnQJ6ckKsQ1NKcmlAhF1kqWyBjVyIAmExs1kYO8oA5dZEijknNoIZ5j0jiLlMiwHG5fMwip732b8Spckh0yususVew7I7QSa0dPF9pOPuUqPYXGz59TRN9pUvJBeSuLMzulJYrW/yBxLnidOO6Eqrx7Z6bAIYZZa6OcSki3D3bWF0LLFtJCcWU1iusVdUuBS4riVJQ0dQKe2HMrJ5JAXeO85BWT9gMYHmYnSO74yh5YJ0wSbRk0i0b9ito49PApe6VRJdndo6e+/g5k+zkaULLB+QplOlRpoKqm/OsMq4frwlCbLTSZB9iqtPoV0c1ORRGCPFeCmmIgIpgNTkgSoBM5OSBOTG0c5jJY9yVgc3ooFRQ7sEkTm+EUj8nRO1CsAnBS1egUmnaPK8Ywip2eq2V2HyvNPvXimbqw9CtNglbU47StdVQsEhvZ4y4gHOyv8YwiKvw6oAe2IvHju5FB2dpIyJZI47QsAiiHYFzQxOE7XR0SyqUKfZAAmweckAmmJ8pF94V3FKyeOOaJ98rtPVTJaNj22LFRBj8Hq9w/mkr/9N/4FbxtM5vkaNhD4wQihQ6d4D9zQH3FS2pyQgjUQIbUQKQOd5oXBK7zB3pFLAfQ+llU937L7MKBRellU+Tz4vsmKGUiaz80Ha8r0ekG5SQs6RhedRD+bxjq8/cvSWizQOgXJn8HX6VdjkKd4igkk+a0lFUDGX8PB6t39i8LnXZ1S6MC3KmHao0ilPyiAUY5rvPNAP0VXjvlMUpqblx7epgsriNgfURg/Ov6hmVn3ycXH2yHSKEye25VxFdodKd+Z57UwLkoViHJieQmqiR3JRX5uUp+TVE/WTEWdAxXbBkqehCu4xkqJbBSjyZ7RZUU8gkrZHjRpJ/BaCZ4jjL/m3ePUFlpX7lG9/OR9vUExUVzs5CTqU1ETDkkzVAXp3JIM5ClKEMQBc7RFAs1Bk6KiQRSJy4IGjuQTUQpiQz0LENnanD77zDG3tzj9v4qpMb4zuPHDJ6r2dwZICHgEFUFfstTVIJp7Qnm0i7CvOj6nxI6Z+nrcTzdJuK7xDZ6ooCSWmMe1nqP3FU8jHsk4bxuu6FdEWmrRy012CLE2yNZJuKhEcsSEI5YmliaY0R7JLI1k0sVJggVk2yNYptimMDZJZGsU0sQJoDon2D11l1ldiaAuFrhVWL4QcQpQ2kqnUczSCCzJh71dppYE3TVMIycXaMHiLPB8UnpK/DY4sKfa80Ue7c5Z7w1zVdG/Dpq+sa2lfTmngljkaJbgxgWyuL7y9GljEkLoZmiSJ2rH5gqlxfC6m8lVhsdMfJkzUz4xef181yZcGrTOvHmT0zIMpKWrp6GDD6kt3ZHOpxOLGaS7bsyvunTsKKRS1eHVEDcSApJZmmKWdr7RP8Y7jtdRzHzVItSNxDCozh8lDWBvGhiaTuiXiGwdv3NjYKAW4RHhRikZX08NRKHXyc5sjBpbK4tJquVxo6bLBr6ugw2ANhiqMPggJmfk+OR19AUtK2SmEM+GyAPliExoZH52PzOqjTwPoxH4DXMglo4wyYOjdch2YJsCCDfRHLMNdjFHLUVLGVsAj3qcgiN+QIANvEVRbXTIcU+y+wzGoa8bno5m6xnVW4esfDTV1bMPlCOJ7f2NdBIzfZ2G2vrUqnxibDRGK+0tK70dXDm0966sea9M554v+ppwu0QYJ45WgsfcEZEIwK6bMBWkogQkRMAoKU8k1pS6lSMKERBCeEAECchhPUgdZLESDYpEtkgNDg2IGPyLzkVZTY/X7OCOKnETqFx8nxASWH5iyEMhC1eG1UdfT+Dz2JNrE8njQrHJBVbKhJrokDbmvOkdJ7VV1mK+HGXwiGJjJc5BFpv8pAOvVbzCpKeuhLZqaHwiLKTxB6iO9HqsHoamCRopoI5DpJwhcHquaOWEH8TpeOUl2eS1EZkjufSxC31mDQ+r4KEr/EKOWjqbW4bmuIHQPHLu59xVRURcNwLRaJ2bezqF6EWmrRxrTpkchNIRUwqgBFipMbovCaCeDm9psr8hRauO8d0BbTtETBarw/BqWoPnGOzu8ZFTVR7Ong1eJ4eT6OXjR90ivE4fHZU9MRInJFRDGpj5BGwvdoE9QwTV4kY9Yqexeesh0HqCCSTDGT5R/iOOvRgCxdWajbfHRQUJdHhtPm6Q/wC4e08grjbTEpIKSHCKTOsrsnAa7mgHrKt8DwCHDsN+TG5xx518o1mk+jHYFz5Pzlx8HRj/AMceXlnUmHUzqVtLTRmHC4tLZOqT1v06nmrMMDGhjQGtAsGAWA7AFIeM7ACwFgByQyxapeDBu3bI5CGVJIQZAqAjlIiGwFyUHfv5rPWUxC2SEjvTQwnzk8MA0QCGePyYPWnxxl7gHP3RfMhKl0jd3JAb+h2HwgRtkqDPVfXcrunwLCqTOnoKeM9eHmomzmIeGYHTyfrtG4e8Kz4hXnzbvZuoqrDBll1h1CDvPUaoxGiowTVVdPB9pKG/FQUT7s+cmmRizk+22y8GuOUZ+zk4nwUQ7fbOfqVFTN9nRyn7k+LYqNZxAsH+UeXfiw+nGrjIpR2/wz9TDsYk7qNZnF8cZj+0NBIKCspoKeMvd4S0NvmOhK2wwfNNkS0jX7HsBxHHqvpNHRR90UYWp4gXmmzm2NFheDCnnw3FTPJJJNMWU1xvueSrtm3+CavjxOLvoZEskXysUOjZiQFLkslHt3sxJri0cX20bo/iFZ0mO4TXfmuKUc/ZHUNJWXFlpl1YnQqJV4Nh1b+dUFNN9eIXSh5Tw96W0UZ6r2AwWXOn8Ioz/ZyXHsKoqvYXGqTOhqYKtnR/kyt/xXIjZgrhlnElwTPH6uOsw525iNDPTHq8eJ7Rkkb4PKPEkXshLJG7jmiRp1D8ws3iWxGEV9304NFN1h832LaPqL1Ih4/o8/MBCTRWOIbPY1gd3vj8Jph+1i+8KDDURVA6LojJNWjN2tMaixMuncAjuUfEMQZhkFmm9S7QDkgadEbGqgyOjwymzkcfKq5oaMUdIyFvJQMDwswA1NSLzSe5XoCVCbAmNQa6jZUQOjey4IVpuJr2XCkaZmKMyRh1NObyw5A9Wcj9ytYJeIO0aqNiUXCljqho02f9Q/hr6kguxypO0J6LRqegQSCRt/aEdSCHH0aanfqlIkA6i9LKp7vTRfZM+ChUXpJVYP8ATjsjZ8FDGWNILyUzOsn3heihYDDWXr6Nn1F6AuLO9nd6ZaZyp9ppN3BpR89zWe9XCz21cm7TU0Xz5b+wLGG5I2yOosyk+gUQqVMVFK7jz7GA7gnk5Rwn2nIfFZ2B96vE5OhZEPUr6UkUMnWSUD1Af8qgdTVLBIYamBrZZTIRJCXH23WsUSFARAFEFNWc61g+pAPvJRfBpv1q+p/uCNv3KkgsKUjWG+hUd1HGfPmq3d9S77rJBh1Fzpo3faXd8bqkiWOqKmnjB35om98gH3qI2uot786g/wA4Up0EMfmQxN+pGAnREppC8kiixGjH7YHuYfwV3FX0b2/nMY+vkq+nkeDqVoKSQ2u4mwF02SysxWS1C4t1ksAevNZmrfchgPixjcCvMbkLDEDq3P1qgQOKBJkid+smOzckaDWtsE+NlyuAUmJlmKiQMmQUZ2qkTIBTsBqUCwSgLikWNTU5NRYj6VC5IEq8Q9Ya6NkjSHC4KoMQ2Wpapp4AEX9TVpWgXJxk4u0RKKapnmGJbP1NBmWEN6nNnt/FVRYYzuPBaehXsZAeCHC4PVUGIbM0tS0mANiPzLeIfVy9S6Yeo8SOSfpvMTzhNIV3iWz9VQXJYbddQfX+KqSx4NnCx6FdEZKW0c9NdgSEwhHLLJhCpEgrIZCkWTNxVYASElkbcSFhRYEeyQhGsmlioLA2SItklk0xASEwsspCbZXYyHLTU0745J4I5ZIr8OQjxm9xWUrcKfhdBTU9RTuxWl3zxZXNIMIysRbT2raOYmAkKHjjLs0hllBnntRPQCsxeSpoDJLT5TB0jwKkcQAaW3ORTBJhFRPS4y+OsZUyTERwxyAt4se5a7jmAd4LdzYbHUVkDzOY6ZrS2ak4YLJb87LG1za+jgpzi+GUz5jM6mjjEPD3BkQ6PhkDUlck8XGrOuGTktEWGTCqeqfjkdRVxvbNaamdAHWkfc2vvC7cipVJQRUJqaehxFj6isaJaamkiID2nMdhuLhDqZMOpKvF6aXDY5KelmDXcOWRj5yHuAfckgap00OEHENwvq21dHCJYuHICwxtj4gAJF7gLOMdqi3sPSEMnJwd8fGtvSYfJJkR1jPLuKuaDFYawuis+OdmUkUgs5vqVHgVFTSY3SV7KiUTbpPDmh4fFFiLgg2WircKp60Aygtkb6OWM2czuK6cN1aRz5ONpMmAp11QCuqsJfw8T8pBoKuMZf3hyVzDOyQB7TcHRdEZpmLi0SE8GyaNE5USFCIEEJ4SGFCehhPUgKlCRKkA4jmNVMo6kxyB4NlFCUZG4SYG6w7ES10dazPdFpR1YtrFIyaJsjDdrhcFeTYTX8CQA+aVudnq5sbvAyfJuu+E/ELhz462jpwz8MXafDI6mHj25bkvdyd6isBPAQ6Wmm8Uh+vSTkfWvYSAQQdF57tJhJpnkjRrcu2P8WfBP02T9rD1EP3IxpYQUimVDN+PjayeZJ9x9ajWXccgJMkYHtIRyEOyobZlnjwLaigm0jqAaZ3fq1aJUm1FMfk+SaPKWEiaM9CDdXEEgqKeKoZ5srQ8dxQvlQ27iKU1ETFZLAVE7aamlmdpG0vPqSYHTOFHCx/ppzxJD/XfmouNjiUUdP8A9RPHEe4m59wVvT75bK9npBG8s+vY296TfkVdGY2cppNoNr8QxoaQycCh6B+gd/dYLr0A07KSAU8QtG3/ANElC2KwKLB8AjjGoG5v9T+0Pty7mKfVDMrCOls2yO3oq5AmWUhzEw2AJJsFomZEYhR5DnZuakekzuWxk2HWTsAWnoNi6mTDp6qr8ieGTBTDX++ieSMFsUU5OkYngeNdx3iuspRCEQrJegFkqeuyTAEucCY3gDkiotHOIKhkhF49JB1YdQgGPwvaGuwSKSKlp4JuKR6aQtDPYCizbRbQ1euJx0w6UtMPi+/wUKopvAq7wcm4B3Iz1BF2lcocI3bRXNpDZo5Ku/hdZX1PZNVSW9gICE3D6GPNlFTg9eELqSuT4pCtjWkjTIdmSXfJ1KRIqELdNJulSDVUhioscZKdDFzKNFxaiTh00e8evIJ1Zm5JdjOGbeM/1FQaijoZM5aGmk7TEFoRhdPSR+EYjUKsxCsjqXAQR7sbdE5RSWyIZ+UqSKyCmjps6R9TR/utTJGPZchWdPjuP0fosaMw+jroBIP8zLFQVyweOLOm2aak26rY/wBI4LxBzlw6Xievhmz1f4XtZgeLnh01dGJ+dPNeKT2FefiJ/D4lvE0umTwR1bdyqijnA04ovb16hZy9On0Usn2euglFaSvJ6HEMTwvLDq95j/6asvLF6j54WpwzbilkeKfFojhs50MhvE/ukWE8TiaKSZswVl9o9l8MnhkrhIzD5RrLpH6wpuJbQUWGAAvM08no4Y83lY+onxbaHETCIhUzR6U4Nqem+0d17AiEJd9IUmmqKKSvmw+nJeBcm0T+T+0BOwjChPMK6vN5jmyM/q9/avQ6HYXD/B5Dikhr8QlGc+gh+zboxZfEsMqcErfBpjvA5xSfSLeGWM3SMpY3FWGtYp4CDTziVtnI2hWhAtkMhFXWUtjK2sgEkMjCLghVkPo29dD3hXdQqYCzpPtCkiqGzVgw+I1Lr8NluJ9S+ZVuLEAg3BWfxrLA8Q+wer6mG5SQs5iJgPsQxVqwwXWXBOSYhKP0kisZfTnsAHsChUfnvUuX84l+vZQykaDBWXxmlHQD+C63KxuAi+PfVB9wAWyXDm+R3en+LOWW2peDWUkfRr3rVrE7RSb+NFvzIgFOL5F53+BRzalR3o8ijS6FdaRwMFXeJT08f9nv+0qtk5BWGKG9XIwaAiP2CyrzmSto6RLGpyaE9USCcuC5y4JgBlXQ6pJE+JVYMmwlX9IL0vY4hn3n4LPQq9meKbDgL2O77z/xdIRm8Vn8IrHlQDojE8SQlDdogpAENou5PfoliYmgbCRR3cpElmNSwx2TKkpiIMpuUNESNFzdNFIbZInlIpDsYuAuoGIY1RYf5NzzLPoIYsyp1PszjuJwCrxqpbs9hh0ac6iTuas5ZUtGqxvyejYfildRAGhrBLEP2T81pqDa2ll8nVxmmk66tXnoJBuDZSm1pI3J2cQddHhc8sUZBDNKJ61HIyRgex4c08wU9eZUNbUUx4mH1Zb1jf8AhotLQ7XNJ4eIRGI/SN0XNLDKJ1Rzxl2alcgwVEFTFxIJGSR9WFHWR0JjHMDwQ4Agqir9l6SrBMIETumrVfrk03HoiUFLs8yxLAaqguXDLrqD6/xVSYyDZwLXdCvYSGPaQ4XCoMQ2Ypalh4FonHlq1dMPUeJHLk9N5izzssIQ7K+xDAarD7ksO711Ht/FVTo9x1nAgrojJNaOVxa7I1k0hHMaHZWIFZNIRiE2yAAEJpCMQmkKgAEJEVNTAZYFNMSeuVJgRiwhNeyOWMxzRiRnR4Bspdrpj41SYUU2K4fXSQ109LOau8LPBqGZok3XAi+RFnCyz9QOHUmnOBxuxWWg400sL3xujY6Pxhw9LgLZWIRIjGDITGziSwyUxm3bytY9lsj2ZEArHJivpm8M1aZlcEirqPGo8PqGVIgjopXxipj3Tex05FaEsTdnYKnCnNirDHUUbKPwfgRzSESyF9zJn5hsr2SjpqsE0JPbDJ547uqMScY9Cm1KRn5IBJGWOFwRYgqjmwqfDXmowjOPV1I8+KfqnkVqXRkEhwQ3Rq2rJTopsNxaGvuG3jljykhkFntPcrNpuqfGsKp56+hqiTBJJJ4OZo8nNJB3T25iyHHiFThREWLsHD0ZWx+jf9foUlNrUi3jUlcTQAp4UaOQSND2m4OhGhR2laUZBQnhCCcjsYZKExKCpAKEQIQTwpAcDw3XGnNaTCa0SRsiL7OGcb+izgRYJDBJvhTKKlpji6PXMMrfDaXedlK3KUdCnYhReG0+7pIzOM9qyWDYrwnio1ba0w7OvqW4BuLhebOLhI7oSUo7PJq+i8BrHjctDICCz4s7wqyWPhylnT3r0jaPCW1MJlGV9T813J33FYCWMlpjcwiWLkenMer7134svNWcWTHwdIh2TbItk0hbGdEGtgEsBY7Q6qp2Yk/7HNK83ko5nwnuBuFoHMuFm6ECj2prKflVwsmHe3Ip+Uyo7TRdoZRbJrgtSCqxHOow8dJyfZG5TKisdh+FTVEYD5SY44geby4BRMQ9LSSfNm+LXhJiBvT4ZH1xKD71m+hx2z0EVrKfDREyI70R4bByPrXSASNB5OF1FaOK2SPqMuwp1JKZIfGFjdZoYCccIEuUGOM1ZEjwTETaKMftCi1LxUzkPNoY/OWv2TwkuAxmtaACP5tH81iJ5FjjYJc3SJ+zuzEeHhtfWhhq7eKOUPcrmoqCSeQT5qhj8wqXE8RigjfI9+61q4YqU5WzpcowjSMLtHQeAYpJuZwy3e0/EKic8q/rsW8MqDDPGXR84/o/X8/s9qp6mmNPJrvRuzY8aPC9KFpUzif2Qm30vfoSiJrvcfcUjX/HMdFZIV2iaiNIGRSHI7iQB6oeE4W2ZvpafyZ7tYz6jkhPsbPGkgEg9aJQysjnMcptDK0xy9x/DIphifFDJDLlJTy8M9xzBHrumAxNTk1DLOSFckQgFSNKRcmSy3ocOfWxiWc8OAcuqk1GMU9FGafD4wSP1uSp3VsxpW0+/aNqi6LRyRzrFKUrmFlqJaiQumkMj0JIlCzbs6FFLo5EjZc3IuErIrqRayBtjpZ5KgjeyY0WYwaBDEYR+Bw4hNO9lNEdHym2/wBw1PqRL7n5vTd01aC31iIZn1kJWKwUdM+UHcYXW17FHL6eRpjgZ8ob2ThGQIfXIcj3MupL4BUEGrkkq7aMlyjHdGLMRSS/VA0QoGGmZG/heENuRUUlMTC8s/s3akdRcEr0XAK7DKvCmHBQyOlbkIwN0xnoRyKwRAOqHDJU0Ff8o0Mgjq9JAfMqR0f29HrDLjvaNIyVnrUMoKDimGU+L0Tqafva4asKrcGxinxSkFTBccpI36xv5gq8abhcTTizVO9HktTFNh1ZJDMN2WI7kn3FT4pOJGtJtthfHpI8SYPGh8SXtjKxtBJuB8Tj6M2XbCfKJzyjxlRZRvTnyANQW+cmS5yWQykVcdeavG56ZnmU8QMn136Bc8eUkPVydhOGvoBPLUZ1NTKZZezoz1BNKEgbRX47+g6sc3Rhg9bwFo7WJVBio34qSn+mrKdnvv8ActBqSmxeB4SFOCQhSxBaMeP3vCl+fWPHWQ/FAox5aLtkClUQ4mIw9so+KhlI0+zrd7G6l3QP/jWsWS2be2OatnlkDYwBme0lHq8fnrZ3UmEQmV360vRcORXM7sU1GCsuK/FaXDo7zyZ8mDUrD1NZ8pV1TVbm6HEW9QstLh+zcUZ8IxB3hU+vVo/H1rM1L+JUVMg/Wlf8VeFKyM0pNKyI5DiANRHfQG57hmU96E02Ez+kZHtyXQjmZXTSGSR7zzN0BEfohrRECJVwC5WAJyVI5cmAOVKxdIFzUATaKPi1EcfUqXjtR5Phjv8Aw9yTBowZnk9LDvKgYvOJZyRzN0+2SQBomOTwmOQy0AdmbKTDGgRjfkU6AC6oTC23GqvlO/Ip1Q/cjUEDK5QIC/LJIBYJpePKSveGxjUnIBVQr6/Has0OzlMZ5P2lS7KONTKSj2VGLk6RKr8SpMOi4lTKG9GakodFhePbS0/hJkGB4Jzq6jIyDs5lEZRbP7I1AkrJBj+0Pzbb8cZ7BzSVz8Y2hqBUYxVGKPlTxa+3QepZNym9aNklDokU+J7PbLE0+zGHGtxPnXVI3pfUNI1CqIMVxiczYpXSAu1ZG67/AFuUunpqekZw6eJkTezmi2VRxpESk72X4eRk8EfBFBC66G5hNtx+76tVJCDo8dZIBuPAlH9fUKJcjUXHUJweCkMtaWq4UvEpKl8EvQm1/uK0tDtbJGRHiMP+JGFiEeKpljFr7zej8ws544y7LjOUemeq0lbTVse/TTMlClLymnqYxIHxSvppet8vatFRbU1lNaOui4zfpG5Fc0sDXR1Q9Qn2bMLlBocVo8RZenlBPNnMepTQsdnRFpq0NLA9tiLgqkr9maarBMI4Tjy1ar5cE03HomUFLs81xDAqmg1abdTp7fxVUY/G3HsMb168WB7SHC4VHX7OUtUw8ECM9NWrph6j/scs/TV8Tzl0ZCYWK/xDZ+poLkCzepzHt/FU72CM7krDE9dMZKStHK4uPZFITbKRJGRroeaYQqERrJllIITCArADZNsi2TbIAEngrrJlkwHGMFAdEQjgpyoCKDZFjPRK6NMtuIGiwbUMqBuVWZ+lHn+vqg1FAYhxGkSRnR40KjCRHiqXRX3TkdQdCoGUe0I4eCyy84ZIpPZIFMnp2SCSN7A5jsiDoV2Oxitwarp4ARNM0AM1v47NFYTU5D3g9Sgq9GPkwqpwcmXCryU2r6KQ/wAJOim4fikNeHcG4kjykikydH3hXbolUYlgsVYRMx5p6yPzamPUfiEU4/Eu0/kT2lEBWcixebD5hTYzGITpHVM9DJ+BV62TIG97i4TjJS6IlFokBPCE16eFYggTwUwJ4UsQQFFGYQACiMKkCdQVj6OYHkt9s7iIIFI45HOE9nNvqXnACnUNc+kO4+5j947QscuLmtGmObg7PWXxtkYWOF2kWI6rBbQYRJTTmoiG+f8AcZ1+49ma0mEY4ysDIpXjikeK8aSfgVa1FPHVQmOQZfArihKWKR1yiskdHj0se5Jlmxw32dyGQtfj2zslOJJIQDDffaR+oeY7lkyCDYr0Mc1NWjgnBwdMDZZzHmeB12H4kP2E4ZJ9R+RWnUTEaGPEKOSnk81wWrWiU6Y0hMIWfjrq/Z+TwfE+JVUGjanWSP63UK/ZJFPCyWGRkkbhcPYbgqlOynGirxWMmjkeNY7SD1EFJW2NBTTDSKup5fVe33qymjD4yCFW0sZnwqpoT6SMbnrFi0ptaJTpm1juJESrYKSkklZlxJCfWVHp5RUU8c40kYH+0I+IZ0VMORkPuCxrY7A4NhpxTFaag1i9LU9w5etenVBDGiNuQAsszsNSfzOsrzrNLw2/UYtBKSSbrkzS5ZP6OjGqhf2V2IVkVHTvklfYALB4riM1TPk8sl1+y6f3/grTaOvMtcYmm4gNgOT39vdqs8WWH39epK6MMKSbMJu2CADG2aLAIsUjHsNPP6Im/wBQ9QhlIuiyCNUU76eUxu9RHMIPbqrJpZPD4PMbD9m/5h/BV8kb4JDG8WIVLolo5p9+hRLb7bjkox+fy+CK1+t/X+KKEIVaU7BWgZjiPj8GPrN4j7RuKtcE+nn8HdfkRuHtCYWIP/QXKdXsEj/DWaTekHSTn7dVAKRY1NTkiAGLly5MDlyeAiNjukJg2x30RWwdVO8G8GoZa6bydNCLukKFhVU3EKAVrZGUkbnkMfJnIAOYGl0yW9BRFHT8MVEnDfJ5sbGl0j+5gVlS4TU1FjYUEfMvtLMf/wAGe8p1JJhVHv8AAqGNkk8+Unee/vJVpBiOGwZvqwk7FYB9Bh+C08laIeJUuyEkxMkjz3nP2KgJL5DJKd6RxuXlSsVxI4hUb7QWxR5RMPxVcLlKK+xhrhMukDCTYKZBhdTOfM3R1KoLohlEFHLJHv28RW7KKmohd15pfco8/EnNnGw6IIc/ojYVWvw2vMl8tJv67OveF6PSSh7QQV5nLGIpWS9Dn2jmFu9m6sDDhHKOJJCeHfs5Lj9TCto6MUky5rIGVNBNC4XZI0gryJo4VWwd7D3gr12Wt322bEBdeU4kAzE5wOVQVPp/Jpmq9EzolDLpGeO0JKyshomx7785DZgAzK2M0LKBHC/5xFlV7l5NwKwmPil5UQ+Th3zk+TId3MpiKyoPExnCo/8A5iSX/JH/AMrQBZ+EF+1MLeUFDJJ63OA+5XyXkb6H3XJgRApbBIkUXp4vrqXhmVfTno66i0fpQegJ9ymYZnVt7Iyfco8Atss8EwaTFbySScOmabdr1tKSjp6GER08QjYq3ZUWwnvkKu1w5JNyPQwxSimDnfw4XyHRrSV5uMoWX1Iut9jD+HhFW7pEQsC/kOgV4V2Zepe0AkUSU2gcOpUh5USYrrRysiSIaIU1aokakTlxTHQIrguKVqCRr9EMIz9EJAFzhoLKPfGrrkfwD4lVOJMLKshaKgp/1DpHl/ky/jL1R45liUiaDyVoTZNE9MObrIGPhFgpkI8VAYMlIJ3IVQm7IspMj8tAqrGsYpMLg8vJ4xGUbNSpNR8pVMEnyTTiR2gmkIDPV88quZTYfslWA1X/AG7tNLmyHWOE9SonKtIvHj5bYKHBZsRoxi21dWMLwcZx0+kkylHFK7E6QUGCUwwPAxoRlLMmnDqnEa0YhtBUCsrP1Yv2UPYArLM65qOLltmrklpEGiw6kw5hFNFYu86R+bnd5R7Ii5apJKkZ2DSlPATXDNMRdgp4egXTgVjQg4KbwmF2/Yg9QSmh6eHpDOJezQF/dqnCQFcCnWBQIciRVEsXmnLodFFax7L+PvdAQiCQaO8XvSoZPiqIi8PG/DLyLNPxV/Q7R19LYT2q4evP2rKJ7JHxm7CQolBS7KjNx6PTsPxyhxDKGW0v0b8irJeTipjk9LHuv+fGrugx6vohlIKyHoTchc0/TtfE6oeo8M3y5U1BtFQV/iF3Bl+jkVwsHa7OhST6OLA8EEXBVJXbOU1U08MBn9U5t/49SvFycZNO0KUFLs83rtn6qiJezIHk/NnqP4qokDBIYpmGCb5j9F66QHgg5hUuIbPU9SwiNob/AGZzb+I9S6Yeo/7HLP09bR5vJEY9RkeY0KEWLR12z9RRXMR4bD+zkzYfX+KpZomRybk8b6aXt8wrqjNPo5XFrsgkFNIUp8RZmdOo0KCQtBALJEYhN3EACSJ6RACApHrk0qgBlR6ifhREqS4qsr33j3BqckFB21gD5Bd5BaIg8C4L3kfctLFUCpZuVA+rINR+Kzgp4oKSho9DvSTnvYLD+NW8ZsFL2MPUURjbvizozo8aFQnRKwp6l8RPMHUHQqUaSOrjMlP5+pi5+o81NlIy9TRRzxPjlYHRuFiCLgrPnCKrC3F+DTWi1NHUEmM/UOoW4dTKJPTI7KjJxM5Q43FNN4NUxvo676CXn3HQq5jeotfhtNXwmGqp2Sx8geXcdQqtjcTwY+LxcSodOs8X/wC4E+clphSk7RpGogSNYnhUZBWhNLEoKlw0nEc0TyCG5sARd57mBAEVryFICPi2HR4dUNhbNxZNy8mVtwqPHmFKaatASqaqfTn+p0WvwraYgCOoPEadHrEp8chj0zHMHmonjjPsqE5Qej1eGqp6lnk5GG/I/gszjuygl3qmiyfqY1TUWJAelFwOov7R94WtoLVTQ+lqpISRfhk8QLjcZYnaOlTWVU0eayxPikLHAgjkUNejYps7JiDbuMBm+lDN0nvWIr8NqcPmMc8Zb8CuzFmjP+zlyYnArJoI54yyVgc0rMz4NWYJMarBiHxHOWlPmu/ArWkJq3ozTaKDD8VpsTjIYTFO30lPJk4fiF0o8CxKKp0hl8nIeh5FFxXZ6GvIqICYauPNskeRBVbFihYThmPsERkybU6Ru7+ifimM02FPMbpaU6RkyR/UOo9qs6nffTwjo4hUGGySRygTG9RS8x+1j6+xaSpZuQEtPi3Eje5QwS1RptlKkU2ANjI0nl/jurerniZBNUg5RtL/AHKl2ZpvCaepibJulkok7w8KZjWGVMeCVxa8O8i9cE+KnR1wtwR54ZDKTKeZP4n7vYhuRYxeni+qmli9BKkcj7I5CaiuYhlioQlkkoE8YjdqPNenNfZKQDomgK4gsJBTfRi/6vw7FOli4osdRoohBjJBColoVtt0g6fBI4Id7H+pyPRGyISEFpakwC1t+M5EHQ9iI6Nkl3wG/Vh1H4qIRuH4pwJGbSnQLRzhYppRXScRvjZSdQNU6CLiwz9Y2X96CiKuCaU5iAWyREArnC6ISzNLmGS+kY1eq2igfPJYL1PZ/BmYdTiSQXnk1WWbIscbfZKUpvjE86/KNT10GF4ZQmQRitnEfDGilUOyUMEbI3eNu5exWH5V4bw4BV8oMTjS7RYuMOkdTU5/nJzJ+jCjFlcoocsai6RDxCmwfDG7j4xJN9Gw5rOPnZxCWM3ByF1HfI6RxLjclcFupPyJQSJInK0+A7NvxeDwkyhsOnasozRbv8ndWePU0XIjiBY5pyjBtGkMabpl7Ds7T07eHCOGOb+ZRPkGI/tHq9XLg9+f2a/p41szp2Zh6qPLs3F1K0+q4BUvUTXkh+nj4PPq/BJI2nK7E3CcRpsMpxJXS8ONwEYf2r0J0cdi9wGQWPwumiND5aNknEJfZ4vqVqszyLY/a4bJtPiOHVIvBVwO/vrzqtfxcQmf86YlbHEsPwyjopawUUAljHkyG8ysfRxGesHOxutcSq2RJlnTAAZ6BZuaObEMapjN/wC8EmKK/o6dmshHboFfVpkPg+HQRcSSrJ3h0iGpPrsF0lFDFWzywHeqai3GqegGkbOgV+Rp0gMh48rnOO7DHmSoUshllL7W5AdAE+oqWTyCOAWpo/eUMBXRDI2G57R4ofooKeL2guVyqPCpHsrsWrvOgNVwpAPPZw2gb/aOoV2CCLg3B0IWZV2OCKEJqKFBSRJptT9R/wAFOoMqiQ9IZPgoNN+0+zKnUQs6p7ISpekJdm22bBGCQ9pKt1X4GzcwWmH9VWC86XbPTxqooqNpHWwiRvz3Nb71iZlrNqpLU9MzrIXewLJS6rpwr8Tk9Q7mRZVDmKlSlQpV0owYJNXBctESckclSFCQ2DTguShMk7cunUcf87abXEd5D6s04BSMPg4krx854ZfsHjn4BAi+oYuFTi+p9/8A6Nz61kMQl4tfO/q9a+snEFHJJ81ixBzcSeaaBbGLm+kTimxCR8ojijfJI42axmpVFB8g0k6BSIsPfUTCOpjJdbfFLv7oA6yv5Ds1KPFTMo3yXqIhVU4vU1UmcNAOnbIszV18m0LHUtBx6XAjJeSY5TV56k9CspZN8YmkYLth67HZqyeSj2fkZdnk58VtaOPrHThRqHCW4XG4UU5EkhvLJMOIZD2nIqXDBFTxNigjEcbcgxmgR04wrfkbn4XQCMS3IljH12PyKeU5ItCQa5EXAJIBPMb3oZT3FDtdHQixBTwUEFOBUgGBTwUEFOBSAkB6cHoAKcCpAMCnEMkHjC6ECnApAP3LZsy+CUSEZPHrGYXApUAKCCntJYbtNj1CFw2XLxkTqQl3yHWMeXUIAmisEmU8Yd/XGqt8PxatpvzWoE8Q/ZPNyPvCz7SCnDLMZFTKKemgUmno9CodpqKps2e9PJ/aae1XbXh7btNwvK21ZItOzif19HhWdBiFTTG9DU7zecT/AMFzSwf9Trh6jwz0Ncs/Q7TU8vk6wcCTryVhW4zQYfHvTzszFw0G5KwcZJ00dHuRq7JxYJGkOAIKyuP0+EUjCx9S2AnPg7vEB9XJR6nG8TxXydBGaOF37QgmR3cEfDdlgyQz1BeXnV8lnOP4K4R4bbMZz5/ikZIUc07r0tNLFxPNZJbcl7hqoZZdpNt1wNnDovVn4XTGkkgZGG73PnfkbrA43SGnrPDHC3EPDnA0EnX1jNdWLNydHLkxOBRgJCxFlHDl7Fy6DNEYsQyFKLEwsTGkAQijkITggRGlfuAkqsa9j5pKiYhsUQuSVOrDuRFVBIZUUcTgTHaSqkYOfDHk/eUN0UtuieKynkrY94iKTgEFr8iCZRl7ArqM3CrJML47niWUTDh2u+xN+JuX/jSx09bh0YMNqmmI05gKU7Gy4bkjwyGM77TYhV1NWw1OTTuvGrDqFNBTGW0bGYiOTar3Sf8AKhTU9rhzbEcihgq3bG+vpmO396pbe7ObwoeiuzPvpwVHfT8xcEK6dCgOgVJiaIUMb5R4rCSNbIhg3L77w0jlqUroiNCRdC4b+TCqslhTKyPODJ30h19XIfFTMGqYaat4k+VwQJddw/PVYY3s1C4SWQ1ZJaV1HLHJdx3g7MSA3Dx1BUFp3CpVFiRgj4MreLB9H07uikz4fFURmppHmWLnyezvH3qbrTDsig3CVRiHRosclxmqBBBkp9DiMtJIC19lBC5JpNUxrvR6HhmPx1No6jxZPnK0rKKCvgMU8e8F5dBUPgdcLUYTtCYhuS3lj97FxZMDW4HVjzJ6kVmN7Ny4e4yM8pCVn3R2Xr0M8NZDvxPEkZWYxzZYSA1FAM+ca0xep/bMzy+n/dEw2ai1tBT18BiqIw4FWEsT4yQ4WIOhQrLtTs5HaMbPS4js5LFJTmSekjPij9eLu7Fs9mMZo8bohTCQB5B3R93ZZDIBFis7iWAyRVBrsKfwakajk9KSsadHpezktRS4gaYSRxyEcM8Rlx1HMLcuY+SIxy7jg4WPJeOYDtR8qTx01bekxiPIE5cYfc9aPbduPYzsp4ds/idTR4hQ3kmgpjbjDmO8ahef6mDUuR3YJpriVVdh8lFUTUfOA29R09ygKDsdtg/amIUGKTh+MQA8OfTwuL75Gq6mALjvD1syK68E+UdnNlhxkV5TSpboL5tIPZzUaRhGoWxkBNimZhEITUwODwdV0kbJG+Mc+RTLJQqCiHJGYyQ7RMt81+Sn6tscwmiAdE7QqIu4eqc0bjbXUxkG/kBdG+TKgi4iKXJDSKwhTsKAMtSw/rUzx96ZJRyR6ghBjl8Gk32vuR0TERDqnNSOPRhSB5+YVRJ6FsVhQlcKh4yi95W9WD2c2zwbD6COknZUwkayFlwVt6SspcQgFRSVEc0R5sK8n1MpObbWjrwY4qOuzO/lDofDdia/nJTgVLO9huvNMQqJKyokq3m5mPEHcV7jPEyogfC8Xje0hw6grwiWJ1N/MH+kpS+mt2MJA91lr6R3aYs6p2BCUIraSXnZneiCkf8ASMXYzEGFrtgMsek/d3/ELMCmkGm4e4rVbBgsxuX7ArLN/wAbLg/yPRi9KEgSheYbtjkoSLrgC50SbHEhYvLw8OkjHpJvJj1/8KnjAYAxugFgn1FT4ZU8b9k0Wj+8qoxrFfk+nEdON6smyiZ07V04o0qMskk3oqdpMQEswoos+GbyfXQYIhh+DS1z2F0jhaNg1KWjwyIHiVJHDgzqZfpHnki1tSaiQSk8Ow8VhPo2fj1XVH6Rj5tkGCepqAXlngzXAXH7SToCdQOxV9dWCUGmp/RaOeOfYElTW+EXjiuIeZ03/wDhRmstotUqJYrRYIzck0IOJTeDYRWTfNhefcU2wXdCbK+PgkdTznmkm9rirV0Fs6YRxyHVnKT8CouCw+D4LQxc2wM+CnkjdIcLsKyZXkHTyiUGwLXt8+N4s9h6EKSFFfHvujlB8rHpJ89nMFSwpHYaDJsp/qqfTZRVX2YHvUSPKCQ9gUyn/Nqk9Swe8rN6Gls9BwxpbhtOD9GFMQKdvDp4m9GgI6859nqR6RktqH3rKeLowu9pWZecyrvaKW+Lyj5kbWqicbrtxL8UcGX5sjTKJIjym5UVxzW6MWNXJVy0BI5MKemFA2MStCVc1BITIBWuFR7mZFi1nvebn3AKrjYJJGxuORPjdylNr9xhY3WQl7vXoPUE6slkjHai1KIfpDdZxSq2c1E5eUylpZq2obTU0ZkldoPvT0lsI3WgcFPNWVEdPTxGWZ2jQrOMU2HQVIpa0QxwC2IYvyj6xQ9vUpS6mhoqympKvgUEQIxPFtDKRrDEeQ6lZKeo/lPJCfB/Btn6XKjotOMR+s9c8pObpG8VW2JPIdpOGBTGj2egzpqTQ1J+kkU+3qAFgAiJFtCHFClKxoCeEoC5UIaQmoiSyEwOAumSvDPEBuRqjxc1O2c2ekxmStsxjuHbVS5KKtgt6RSJwnjp49/fZxCMgtmNlhHUNpyIOI4XsBc26lHrdjY6fC56p9RAAxih5oB7cjGhPQwlWjRAUFPuhApUigoKcChJ6ACgpwKEE8JNAFBRAUAFPBUgGSgoQKIkApiY8h51GhCeS8C4G92DVIE4FIQ4WePuKeI03IixCUTxRSRxumZvS5Rsecz1A6pDC/KE0XiVIErOvNGpX03ENQwCTr1A7O1cYmSxEHQqvhe+hqUdgep0EVKIGz04BEgvxDmSpwWS2axHhy+BON4pPHhP3LWLgnFxlTPRxTUo6OVBj2HsnY8vyimG5Ieh/Ud6itAhSxtnidG8XBFilF07KyQ5KjyR0UjC6nmFpYjYoQ5haDaChdDN4RrLCQyTtb+q5UMo8ffGhXpQnyVnmNOLoSyYQjBMKsYAsQZGKUUCQJklVXjyRVXE220TOQhoIgTrbeluravZ5NV9PdmP4pIHWMQp4tCdIedlMi4lnTEvhM3BZI0RxHiRk7+bydO8qRGQyMGnlyA0TKfce0zQSR334AWB2R3BvmyK/ckzAI+IUg2Dmp4ai3Gj3XcnjJc01NJz48fb56eSRod7s0KHSyMLJXtfzL7Z+8FLnQidT1cVRobO5sOoVhE+wBGoVU6njkNpo+4hWgRysuDtFm2ohqxapFpPpWDXvCHNQSRjfFpI+T2G4UIFSqeplgPiPsp2WR3U6gTSSRusTotKDS1mo4EvUZsKqsbw6Sk4MjrWkBs8aFVCW6ZMo0imdI8nMrhuEZriwg6IZC6DAIAWeaUenqZIJRJC8xyD1KO16fqk1ZZcCWmxDJ+5BP10jefuUSpo5Kd1nMLSoYuMwc+qnU+JPjj4NRHxYfmH7jyUU/AgDJbZFGCky0Uc8ZlpTxGDVmj2d4UDykRQnYVQeyc15jN2mxTI5BJ3p6BlnRYlNG+8MphkPTQrQ4dW4pUC0NdBNMNYqmK3rBYsWpdNWyU9szlob6LDJiUlaLhkcdGnxXD6jEW3qMLfHNylppGyD1g2WQq8PqKSQsljePVZbfCtomSt4dUR9p+Kuqimp8Qh3JmB7OR+8FYRyyxOn0bvFHJtPZ5HZJZaTG9nJaAulh8aHqs6cnEdF6EMkZq0cU4OLplXimDU+Jx5jdkGj+YVjs3tTWYTVsocak3ZPMirTpIOkn3FOUaqpIqyExTMuwqpRU1TFGTg7QLaz8l1diWMR4xsgIacvfxJInScPgy9Wq6FDjdDS07do4qcVcmlTSm8Uh6HTdf7iq3A9ocS2TIp571eFaf14QvSKHGKHGMOLo3x1tG4WdzI7Hhee4zwytdHapwyxryYKWIoR3xkc+/NavEcBcxpmoTx4Pm6yN/H4rPOjC64ZVNaOWcHHsr3MYTpu9yGae/mvB9ymyQFAMZC0TIIZik+YU3cUzPqQu9h7wqsZFAS2Umw5xhdZn0YQAFjzG7fabEKyGJVjJDuzXaNLhQwGfMCKCz6JntKQAcVqJKmfxsrasGirDkrieASkm1r9OSrJqeSPXTqqRLI5QynGRgyL0MPD3WablUJiha3YiOto8ZidmyKcWdF1HIlOwHZiSWYSTAGccjpD39T0C3tDhVPh532DektnI/VcufNHi4jhyk1RZrzOs2exOuxLEKw0x3BM/oCQNLL0kLPY9tTS4GeBuGepIuYxoB2lceGUoy/Ds6pU1sytPszWyAEUMp3tNB8SpbNk8ROlJ7ZQs5W7UV1RVXZLOAdI2S2AUR2M4iZeJxDv8iZSu+sr3owTgjZw7JVMsxhcyOPxLgnMFW2z2ztTheIzVNQ+M+LuM3FldntsZKbEf59eVpBBzuQvR6KsNbSioET2Mfm3eIzHXJcuaWWP4y6NoKD2uyQlC4BOuGAkrlNUjlmMex6OIim4VRJBe00kLb+pS6/EjUXhpiRHoZOZ7AqyR8cYETQJJDpG1u8T3BXjh5ZEpeEQ6jHqbhsjoL1dTJ6OJgOX1+iraeju6atrakE33JarlGfmR9SpdQ+GnkcajcEnOniIuftZdAOwLOVuNOqZBwt15ZkwgWihHSNq7IxcujCTon4hiMcccYkHAp47+DQau+v2v7dAqKeokqyd4bkXKIH3nqhkF8hkeTJIdXnUpwC6owUVSMm2xAE9IE4IGKFV7TeNghphrUzRwj1uVoqzFSJ8ZwKk61JmP8AhhZy6KitmjAtkNAnLkoSENfo37RnxR0KTzR9oz4oqljJgH83d6lNoxenI+dNGFEOVP32VjhTN91NGNHVPwWOTo0gvyPQW5JVwXFeeemjz/GJOJitW7+0t7MlUS+YVLqZTLJJIdZHl/tKr3G69CC0jzJO2BdlmoqLK+5smQjwitgpGPYZp3FkfS4vzWt1shK3Q1cmQyslEm7fycj4zfqw2KIrEjkiVcgBi7zE9Ck6IAFLId0nqlZk251QpvSNYpA5AaqyQYgknnbFCwulebNYOam0+7Ux1dBR1PBoYMsVxNmW/wBaeI9OrlXU5qMbxWbA8JmMO6P+0a8fsI+cbO0qBjWIQ41KNmcDHg+AUGU8kf7Q9AVjOXLRtCHFWwFbUjamoZDBGKbZuiO5BCzITkfcrGwtYZALo444omRRMEccYsxg0AT1cY8RuVsYuSpQqshCckicdU4BHQDE5KuSQxWC4cvTNjqOOi2WjmGtReSQrziHzZfqL0OmkLNiMOpm+mqmCKL16n2XXN6m2kjXAtsPhLOOJKx+tQ8n+4NFT7RYwJ5DC0kwwjf7yFcYpOKKiFPT5SyDcFuQChVmBCk2ej3/AM5qKun3/XIzxVhFpU2W03pHm65NCcvSOQcCnoaIoGcnJFwQMICnBMCcECsICnBMShAgoTgUIFPCmigwTwhApwKmgCtKZNSU1RLTSzxb0lPJxIjcixTgnBICfDICLINfFePiDUJIVNFntSorsiUEpewRtJErfHiPQheiYPiIxOhbJ+uMnheYysNHWXGl7haPBsR8DrG1F/ITZSDosssOSs0xT4SN2EqQG+YSriPQKbG6ISw8Xc3rDckZ89h1C89qaY008lKTcDx4n9QdCvWiAVh9osLMe+IwQ6G8sPazV7PVqF0+nyU6ZyZ8f7kZSM2yK4p8ln+UboUJd5yJnIcieXoTjkUAQatnE8QczZUkdNLWHEaiB43pcTmyk0cwWar+QgSB50ad8+rNVOAAjZ+jLtZQ+U/3nkoq2NOkwFbX+BimE9PlLxZ+1hLwwe5T6PEI6lrS2YZjV6szGx8e4RdtrEHoq2TAaQSianvTS9Y/wTiJ29kqWoZBF5a2ZsNw3T4Yw+IeIwi3IW9YVTiFIajE4aeCxLYiUyGprKGTcs8WHo5fuVOCYNmph8fME+vVHVdhtZHV3yIka1WCwcaZpEICiNKEE9qTLRIaUmLVBGFU4Ofl8h/cTQgYsf5vSx9r3pRVyCT/ABILSH6JHRqOLsUiOcHJy6TACY00EhTLXHUIRYkmAwG6eChmMjRcHpgSYZ5IJBJATdvtCtYpKbFBZ25DVewSfgVShOB+dr1UuIkSZ6Z9PIWPYWkJI5eTlLgxFk8Yp6/MaMlHnj8Uyrw8xASNIdEdJGaFT/ZWhqRABMfcpDcwgB0Mr4jdpWiwnaCSms05x/R/gs2lBKiUFNUxxk4u0eo09XT4hAXxHeGhBWdxvZZkoM1ELH6P8FQUOJS0k4cHkHqtrheORVoEcto5vc7uXHLHLE+UTqU4ZFxl2eazQSU7t14sUGy9SxXA6bE4ySA2U/tF5/iWDz4dPuuabLsw+pU9Ps5cuCUOuiqsoLaepw+o8KwqofTS9BoVZJpC6HT7MiZBtlNJGYaqOOkm+l4d2H8Fe09BLiI41TLTGNwylhdvOPaToVjpqdkos4KNAa7C5C+gqZIxzZyPeFjLEv2lqb8mwqMHqYLllpo+sarXRJKbbfgZ4jRyDd1kpvwV5T4thGNwMkhkim4gyN916Vyj2VSl0Z8xIRiWjlwiKQkU9R4/zJcioNRhlTTk8SI26hNTTJ4tFTw0hZkphYk4S0TFRD3ErQrGnwuprD/N4i5Nnw6ppvTwvj7wlzjdC4sjNGSj1sf80kU2Pyeq6sYx9G+xHL4q7EZgxC+iJTRDwhlhmjSsF06kH84aq8E9nr2GBow2nLABvRh57SRqpqz2FYtHHg1G0i5EIBRH41ZuQXmPDNt6OhTS0XheI2l7jYDVeR47K2p2krJYCJiXeTj3S/3BaysxOav34WSboHnEckCFkdMLQtEYOthme8rfDhcHbInNMx0OC4nUuMngM+fYI/iVI/kziRcwmj06zhaqWebRuaG2Spe7sXUnIz5K6MscCrYjeWhnjHzhZwWr2RxKSnrW4Ybvp33MevkypcMchsmyHDsLc6oqpoIJXa/OPqWGX8lxZeOVO0aioxKnp7geUk+YxVE81RW+fk3lE37+qzVTtdRRZUNJJOer/FH4qmq9ocVrLtMohj6RZLCHpnZo8tmwrKylo4yKip4Z+bGbvWZrNptYcPiMTXakHN/e7VUVrm7iSe1LZdcMMY9mTmzpXy1AtM+4BuGAWATdxPslstjMHZOsnJLJAIlXLgpooUKtjHhG20fSkob+txVo0EoGG0M0WLYrWzx7vHMbIu1gas5+C4lvZKFwT2hBIxw8z64RtNVwCLFA+U9nMpMA5BkaxjVpdm6EyVTJtYqcWB6uKg4RhEmIP8UbsA86Xr2Bbamp46WERQs3Y26BcefIvijrwY29sMqnHcRbRUjowfLyghg6dqTFcZiobxxWfUW0Oje0rDVta6qkc4yF5d50h1P4BZYsTk7fRtlzqOl2ClkHmAqHK/cFkssgCjG5XekeeN1KHhL77T4X2VL/AIvUhoUPBf6UYX+8v+L0T6Ljpo6mvHDK8jKSpnI/1Cjb6QZ4XS/a1H+6UxVHomXY/iBdxAmWXJiC8RiEXjeum2XWTA4U5Mm+bWUHEamtnroNn8DtJi1ZlvcoI+bin4virMHoDNumWZx3IYRrI86KSIXfk+2dlqavym1OLC88mpgadIws8k60u2aY8f7n0iNjclPs5h0exOzh4lTJnX1vxJQ6Kiiw2kZS04tG32vPMlRMJo5sNjklqaaWSqnN5ZY3CT+5a91MOIUo8+XhHpK0x/FEI8RylYdclvdctbJGgJ1rJQEiQhLJUtl1kNgIuS2SSPDGpAmWuCYTUYvO6OI7sNvKzcmrc0ZjqMSnqRlQYbH4NT/X/WPwCxeEUU1NRHEpi/iONqWG+W/1IV/Q8Z1HFh8ZvFHl9pITmfauTKnJm8JUui8w6E19e6qkHk49B28lKxzy1ThVKNZKsSeqMFysaGmFHTNiHLXtKgSAzbStuPEpqQn1yO/CMrlbt6OhQqNPyeKpyYE9ewecKE8JgKcEmh9D0qQJVIx4Tghgp4KBdjk4JqcgQ5ECEiBBQ4IgKGE8KWgCgp1wCGEgF2gJ1QwhVNDFV1FHUOJElJJxI/WLKQLGIb5IuQB0UqIkZXUOnf5Sb1fBSEmhj6unE8H9caKLh84Y8wymzHc+hUyCeOTiNEkbnRmzwCDbvUGuj4c/EGhQiWb3Z3EDLEaKbKWLTuV6vOaKrkZHHVRHysJHrGi31HUsrKSOoZo4LhzQ4u0d+DJyVMkqBilIamluzKaM78Z6FT1yyi62byVqjyjEKdlHLxG+LTTDfaD+oebPaqp1RCJuCZWCQ6MebErXY8wf5ax6osXoaavrKptRTxzR+JdkgvyXpY5WjzJR2V7jYoLnlAOE1NJ+jK47v/TVnlI/U/zx71FfiLKeQRYjTSYfIdDKQYnd0oy9tlraXZLQDHagx4PUMZ6aotTQjq+TL4XVrTU8UUEcLdImCNncAqGA/K2MmrGdDQExwkaSzaOeOoGgV6E472VJUkiSGWSgITZSE4zxsiLzqBdWJFfRji4zWzcmgRhWpjZK0iVgczoQoWCwEYcJTrKS9WCkdDaSkgphIYRbiHMKSktkAuWb7GnQ9PamBOCllhQqbaSsZT4hRwvJYOBcE6EknK6uW6KLioElZLG5oLQAyx7k4fIJdFPHPycj2BF2qO7DOEL0j93+yfcs9XMKO2oMc3ClYYpej+fcdCt07MSxbI+NGEjJOwqM2oY8Weibh1CdAGLEwx3TWyPCLrmFIwObE4G6fZNItojsBWm3aPmFTKStmpLmEiSM+dG/R/eFBBunpNWIuW01NiUZfRHdn507z8FAdG+MkHIoMcnlA+/DkGjwriKthr7R19my8qgDXvUbRXZXtfdEsn1dFJTOs9naCMwe5Rw/kUdi6HosM8kWmnRBSpAa7CNpLeSqN6Ro/W1c3v6haWWCmxKm3XhssTswfvC8tBIzabHqrjC8dmon666xnzXfgVzZMF7idGPP4kFxzZqSivUQeUiOp/H8VmyLZEWK9Tw/FKfEWExG0g1jfqFT4zsvFVgy0jQyTXh6D1dPgjF6hxfGYZMCl+UTz8sTDGpdTTS0z3MezNuRysR3hBXepJq0cjVEB9OqqSmNE6SRkImpnZy04H/3s7eoWicFGdGU0xC0ONVMcUbqWrM1NqxkvlB781dU+1soA41N64pCPcbrIy0D6eaSpohfezmp/pD1HR/xUmnljnhEkRu3TtB6Ecik4Rfgak0bIbSYTUfnEcje2WC/wRgcDqM4qyBp6cbd9z1jFwCj2fplcz0Kkp6mnO9QVvua4KzbiWJgWmpaabuLo/iCvKwwXuAz2KXDWVUHoqqoj+zmcFjP03LdmkczWj0KZ1JNnNgtz1ic3/hZ/HosOZRXp6WrgcZAPKafFU7MdxePTEqn1m66oxavr4RFVVJljBuAQEQwSi07FPKpRplVUZaBCgk4UzXlmhUiRRrXkIXYc7LzD8RjNO2J1TFCRkOMDb2hWzKGpqLfzqmDT+uJFi+EU6MSwOvFI+M9WGylxb6Y015Rr3Uz8Led6ojlvy37XT5K6hiAMtbA3+/f4LIGUyZzxsl7dCk4VMdC+M9DmElDWwbX0aWXaLDo77nHm+o23xUR+1MtrU9FGO2U734Kn8Gfa7bOH9TNM3La5KuCFZLqMZxOsyfWPjb8yLyY9ygNiZe9s+ZKLHG+U7kQMh6Ri6soNnsYqPR4bUH643fip5QigpvorAwBPAWlp9iMXkzl8Hh733VnBsD/ANRiHqijsofqMa8l+3P6MPZd616VBsTg8Xnief7ST8LKygwLC6b0NBTjtMYJWT9ZHwivYZ5RDTzVHoIpJvs4y5WEGzOM1HmYfIO2Qhq9VAAFhYJVm/VS8ItYV5POo9hcTOc09NCPW5c/ZGKmF566ST6jQPxXocp8mVn8T0KeLLOT2yZQS6MhLhlLFowu73oPAiZ5sbAp9QdVCLwumyEhrn7gQx1S2ubnNODLoBsUBPCS4CmU1JctL4zJI7zYRz71LdCGQwb7d9+UfxWlwnZ91ZaaqBZT8o+blPwjZ7hkVNeA6X9SLkxXVVWQ0MPEmdbkBzJ6ALjy52/xidmLBX5TCtZHBFuts1rR6gs1i+0gDTFRP75uv1fxVXjGPSVhMYyh+jB/iKz75C8l7jcoxen8yDLn8RHzVD5exuut8+pPMqO6U6M9qaSSuFuZXYlRyDbXS2S3TkFDQFCwL+k2F/vL/i9TwoOz2e0+GfvTx/Gpl0xx+SCRi+F0n2lR/uFN3O0osGeFU3ZNUf7hXJw6FLsFw13DRVyokDuFLuWBLjkNSirhTR1bvBpjaKXxJD0YdUDSsj7JUDaiR+3OND+ZwXjwmmP+4q0SzY/js2MVRBaHWiHIkc+4aBXW1tf8rV0OE0PkaGnjAAj0ZGo7Y2RxtjYLRtAAAWOOL+UuzWct0vANwQJ78KTuOuYUkhBm8xw6iy3MTgPJs7gusnkZlPjZuC5QMabBqQBOOa4BIENslATlwCAGkhjSSVOwXCziMxrKjKkiQ8Lw6TGq8UzPRDNxWhxSojp6WPDcP824jBHM8z6lEpVopIZPViWXiZRxN8nEDpGzmSmYft9s/h78uLKeojQqSJlXiQhawuhisNL3st5R0dOGXNNF/pgLnm0lTNYRbeiop/yk7Oz+fUvh+0YiRbTYJCa+tfiEPlXjh9S0NA+N1PxiShpaLKGmMzzuxB0YOfW3YM1icQgphh1msABeyCNZQxxls2nOUTzXB6itqKDiPqRJKJHsIki1seoVkKiSP01M8f14/KD3Z+5V+BAMo5ACHeXlzHep4iqBWyyipvCQN2F7dMuq9RL8UcL7JMU8UovFIyTrYogUGnlFbxOPTjejkMevTmDqEWjljqKds1PNvRSebxPx1QIlgoiBvmPzxYdRonxvY9t2m4UFJhQnIYTgUNAgiemApQkIeiIYKcEDHoiGiIGPCIEMIllDQBAixvk4kQHDLb+UL8jZBCMxIY6hpIaYvk8mKmfJ1suJa+aJWAPgv10TjhdDiNParpo5TYsDyPHYOw6hRocLiwTB4qGCSSSGG/D4mZAJJULsHtB8Izlki5SRPHuW72bzweMrC4L+kI/s3/ArcbN/olnesfU/E29N8y4XLly5DvMHtBo/98f8FVVH5zVfX+5W+Pc/31/wVRUemqvtPwXoYviedk1Ir0xwD43xuAdG7VhFwURItzIzc2FvpsZipsGmFA2SmkqHQEGSnc8OaPM/U11CdJXS0X6ZoZKX/wCZp7ywes6s9YVhN/Sil/cJf9yNWYUJtdGrdrZVMtLCJoJGTQu0kjIcD6woOKSvjoZA3z5CIx61Nm2cpDM+fD5JMNqfpKTJr/rx+YVT1xxKjxKkZiFMKumhvK6ahjO/0BfFy9V1fuV2Lhb0XtM8wQtiGjRZSmyb6gUVZRYjFxMPqoqkDURnMd41CkAqk0+iWn0Xglpp4wx43SBYPCFLSSRjfaRI3qxVYkIUuCsdHobJUhjwnJ3Ein1G6/qEpjI7R1UOJSY+EcSRrOpCz/y9RVeK1VM8mCrEz/I1A3SRfUdQVoITuHfOgF1UVtBS4nBwa+njqYxpxNR3HUJRuxtryOXSwRVERjmjZJGdQRdVQw/E8Lzw6oNfTD/3aqd5QfUk5+tFoscpquY0zxJTVY1pqgbsn/PqWikS19CyYfJBfwd/EZ9HIc/UfuPtSQVFiQLtcNWPyIVoEKemhqBaaPftodCO4qrJoE17JOwp2bFHdT1MGn85j9kg+4p8FXvtys5uhHT8EySSJEoAQm8OVzizQZetPFwgY6yTRPBSqRjNU4EjkCF1rFKkSWVBiPDiNPMzwml5xHVnaE6romCMVNNJxaZ2j+bOwqrIIzB3T1R6fEX00hkEe8Tk8AXjkHaoap2i70NL+GOvcmQVcM9915B5seN149SuG01PicfEoPJzayUx1/udVXugIJDgQRqCERlZNMZxAuuptPhlTU5QwkqaMOpacnwuvgafo2eMfck5oaRCpqmWnLDcgt0ezULX4XtIyUCOtIB0Ew809/RUHhOCxXAjqZj6mqFU1tO8sNLSCmtr5Qu31jOKyeDSEnDo3+JYTTYpHaTKQAhsg1C8/wAVwWow6az48joRo7u/BW2EbQPprM8Z8POI6s+qfuWtZJRYvSG25NEdQeR7QsYynie+jZqGZa7PJ7IZC2ONbLSxEzUt5Wd3jj8Vk3RlmoXfjyxn0ck4OLpkeygVFE8TGspDuz6OYfMmHQ/cVZWTSFrZBCp6iOoaSAWPblJG/wA9h6FFATamk4p8IhIiqW6SdR0PUJIJ+ICHM4crfOZ94PMKhBgEqRKLnQFIDk8aFcI39E8MI1TACRkoUcjxxC6MxnfyD9bKxAUWVnlHk6XSTJYsbJpYnSMpp3RtNi9kZI9qaCCt5sTjGHwYd4BJIIZuISOJkH3WrqsLoMQH85pYpu0tzXHP1ThJpxOnH6dTjaZ4ymAgraYxsdTMxWhocOe9jqjiPPEO8I2sA+8hUmK7L4nhMBmlbHJCNZYit4Z4T8mUsM1dlUI3g3splHXTUj+I3cJ/tGh3xVe2VzEeOpvrmrkk1TIWja4btvYcOqoh30/4LS0OOYfiA/m9Qze+jdkV5eyenPnR2+obI7RTSjKUg/2jfvC5Z+mg+tHRHLLpnrCaZABc5LztpxJ8fDp8TeRyaJ/xVZWR4rHIRPJL/iLJenvyU8j+j01+KUUXpaqJh7XhQ5NqMJi/953u4LzCx/auN+5deLqXLZekX2ZvKz0GXbOhHo4ZZFAm23k/Y00frKxvFYNI0nhMnI2Vr00ER7smaaTanFJvR8OP6sagzYhW1HpqnXlcBUxkedXkro2CQ2MgB5XWixxj0Q5NkwyR/SXTeIDoo3AkUuOJ/DGWnPkqGc1F08RouT05p8MT5LiEA9ZDoFcYRg0lW+1N3SVJ+AUSyKKtgk26RGoMOkkqGxsbxKnpyjW4wnBIMOHEPlKg6yH7lIoMOpsLpjHALc3Odqe0qkxjaUNBhpD3y9fq/iuCeSWV8Y9HbjxxxLlLstMTxiGgBYCHTAacm9pWFr8VmrZTJxCf6/3AcgodTUSzm50vfc+/tKDddGPCob8mU8spjrphKaSkaHyOEbAXSONgBzW5mTvIwO3AwSPAze/T1BcKmUaPLfqAD4KM59qiandlUwHclj5g/hZP3X/Nf7EhFbUbRRybUR4FNTASPhEsFTvZyHoVOCxn5RI58NmwXHYQY5aeTh7/AHeO1bd5j3GVAkYIZWCRpe8AWIuNVEXtplyjpMY0Kt2e/pXhvZVyfB6luxTDYPPxKjZ3zt/FV+zcsc+1eGSseHwmqktINDk9EnpiWmiXQm+HAHlVVH8aOotASKWYdK2o+IUgvsqj0TLsVKh8RJxSqFYRK67I7/OHuTYjxJmsOhNinV0u/UODNAcu4ZBAIjBgBJtmdSnJQHkXsuIIaTuFAMEUIsuR3ohN+je9NEb36MJ7TkEAzgWDUhPL76KO4iPzqmNvYxM4tP8AS3TESgE4MPRQw+M6SJ2XOYgfWKQwxIDb6jlZR5pSRYCyHJOGN3Gm4UCae5sgC+w+sqXtMMMskNNHm9kJ3d86AE6m6dPU/wA4keNIW7kfS6j4eDTULXu84gyn4NQJDoD3n1qGtlpgZJKg1EcUMr42NG/I9hI7grBuKVMYt4RLb7Qqp4oHEe7VxuVDqKo3s0o0DNRhEj6iolrHEm3kI7m+uqNtJWcCGCFp9GN9PoYPBvBqPnFGC7vOZWd2jq/CJnvGhOSWuVh0iswVm5SSeSkiBmeRHJqFPEp4749zLcD72y1Isq7AhEKEiAkx8V9iVY9V0pfijKT/ACYyjqOJNUnhCMxSllxq+yGRRVuFbjAIqaW1h5ts0VwLGSmEeUIuATkSm1BiFCwVdOZI5Cxjo4xexQwRI36iOWGNkbDBpI8nNnTvTHPppKuqjfG+F9PrUA8O4tfUdE4scatsrakiNsZBh+fc6pHykMrPDIeHTRb43ibiSO2qkYrBVCMSU80dTG7NnEyJHY8fgnHEBB+dQzwdXvF2f5xce2yE00JmoH8QR7oPgrGEgPBH4I8RrBNUGXhmO94ba26FAWSYpWSR77HhzDoWG4KMCqoU8U44zqY00x13DuvHrYUo8KgyZUiUfMmZ/wDkLfApUBbhPaq2nr9+bgyxGOTvDmHuP4gKwaUmqGgwTwhtKIEhjwngpgTwpbGECKxCCLGpAtKY2iQMT/NyjU3oVHxPKkKldjbGYL+kI/s3/Arc7M/ohiw2Cfn8f2b/AIFbjZj9Et+usPUdI09L8i4XLly5D0DC49z/AH5/wVTUefU/alW2Pf8A/afgqmo1qftSu/H8TzsnyIC5PSLUgq5/6UUv7hL/ALkasrKum/pRSfuEv+5GrNItHBV1H5XG6yoGkY4YViSI43yHRouVAwVh8BMzvOmeXproELX7P4Zij+NUU27VjSqpzwpgfrDX13UWPC8YopowKgYpRk+fJaKpjHwk9xV0ERqnjXRSk+mUVNU09bFxqSoiqYusRvbv5hGBR67ZvCcRnNTw30Vb/wBZQv4Unr5O9YVbNh+0OFi5hjxykH7SmtFUjvj0f6lSy0qkHtXuJPbIQpMNQQqfD8TosSkfHSzeXb50Eo4cre9pzVhGHvkEYYS8mwA1JWlpq0Q4tdlkN+SCV7WEgCx9aiWK9KwLBxh2FCGYAySePLzzUfENlqSpu+DyL/cuOPqIqVGrwOjztRq2go8Th4VdTMnYNN/VncdQtBiGA1tATvx3Z1GYVWWELqjJSVoyknF0UXyfieF54dUfKFMP/dql4Eo+pJz9akUOM0tbMac79NVjWmqBuyD1K0so1bh9HicQjrqZkwGhOrO46hJaC7DKJiQp46Kpq5x48MRfxAbHJRRRYth35jL8o0//AE9S4NmH1JND61Gra+HFIY8M4ckNTPUxR1FNUN4ckcYO+425izVdoVBKNlXQUUBro9Yw+SUZgPOZv0VjFOHjPMEZEZqbxCST1USTD4yd+DyDuYHmH1fgmhUFAH6pSoLRLHk+Ox6jMFGaQdUAcuIJ0TjEdW5rgkA0RgZnxj1KcnJqAHC4NxqrBmOVojAkMU1tDNEHEKtCeFLin2Ml1GJ11ZlPUP3fmMyCj7iYERKq6FZwZ2rilAXWTGMU2lxKeleHtc4OHNpsVH3AuEYSaT7ErTtGxoNrQ/ydXH/fj/BTJqPB8fG+xzDL86M2f6x+KwDoHyHz5QOjAAnRx7n0/eXBc7wJO4ujdZX1LZoa3YmpGdLKyTvyVDWYFidHm6msFa020FdTAASzkDlJIJL+0XVrT7XnSopPXGU1PNH+SWscv4MJwJh5wZ6rp24was9rF6H4ds7iOc8bGPP0jLH2oUuy2H1g36Sp+DwrXql+5E/p34dmAuwabnuCaXkcn+oXWrqtjq1nohHMOx1iqKowaqpLmSnli7S2wW0csJdMyeOa7RAEoJyIKenGN58+0n1xdcIh0I7nLUkHZAJ4cjxYOB5FTAEKan343yDVqBNEUiI6SPj7LbwU2jxPE6L8zriByZHLkP7j8lXkWQyU3GMlsi2umabDtq6ymxgVuLxyTgQGEGNgaRcg6aFWO0m1uH4pgzqKjMpdKRv70ZG6AbrCcV7LgHI8l3H7AsX6aHJSRpHNNRqwqamh4TgVvRIoLwiCcs6hCvYpwNwlQyXDXyM0fccwVc0eMgM3DI+MfMtxIz3tKzlgVw3xpmocU1RSlRp3GlqR47BGTzizZ6wcwoc+Ch4MkEoI6szHrGoVTFVvj52U+CtIO+x9n9QUuLj0DafZFdh9RHkWJ7MNqXj0Uh9St2YiD6djD221VzhhweV5ZWCQ30L5TuKZZXFW0EcfJ6MoMKqBqI2/aPspMOEcQ24sR+zBct1LVYPhkro24ZJcfrx0hsf7yj1u2VLQwcTwOXh8RjLuIGpssP1M5fFGvsRXcigp9nqqTzYal3+GIv41Zw7KVchG/DG0dZ5d/wBwyUiba+UXDY4Iz63fgoM21Vc/SoI7I4wPjdS5ZmNQwovKXZeAC9ZMaj+zDdxilz4vh+HsMcbg9zR6KHO33BYSfFaipB3zI77SQu92iiSTySec/LoNAl+nlLcmWssY6ii7xbH58QBj82P6MHL19VSOJeSSbk80O6ac10QgoqkYyk5O2KSmXeTysnBhS2Vkg1ZYU/ckeGBnEJGfO3RQLJNMwk0MrtsZaLF8ajFJg1TiFTSx8OSoiPDj7t7mqmPB8Yk0NNQjo+plmPuNlqCS/UlNRFUqAxe02AVP8m6yV+JGcwAS8MUwaDY9b3yBSbM7L4BjGzdHXVVHJJUnejlJndq0rZTU7Kynmpn+ZNG+I9xFlj/ybTH5GxCgf6SmqQ/2ix97FlKP5bNYt8C0GxGzVv0b/wCdIn7L0bMPxjC44S/hirkEYMhNgAVfBVeBRj5awyQsH57Pn6lbSSM+TbRTfyWp8Vr8SrfDq6mqRWSM/m8gDbCy7+TGO035ptTJ3Twq/wAK9Jif7/L9ynEIUUyubMeY9uKPT5NxDuO6ffZMk2oxbDv0vszUwN5vjuWrawQGeZkYNrnM9BzKVzww+RJA5FFNeQ5J9oz2HflDwCShMQMkE1778kasKGopa8b9JUxVPXhuBPs1SV+C4ZibqgVuG00pG4OJw7SZi+ozWSxTYigp/KUFdUUk24ZBHYygAe8BK5LdB+Bum2zug1MrA53AOhAJ/UJOgK88Zj20GBEMrxHiFJylvxB6pFocK2iwzFCDCeDU8mHX1HmqUrJlFrZesjkYSxrAXDUnzWLjBxPTSvk7BkErBLOJDTmIxNduDfukdFXDSJjh2Ek/BUZsUQQxm7YmIgFyAyK7zoAFnJ8axAVFPwIKaSilbviVl942NjrotNhuPUlE1hdh2IGfuFvii9BVEfFGSYaRHNTwOLmb4t0VZDWUdRIInwmMuyBjKtcVr5MRcZnx8EAWEZNyO8qjoWCSqseRQloGw2JUZo2B+/dhVfFTS1MoABDCbb9sgr3EKiOko98XeL/rggKto55pONUyv3gBuRC1rEpFE+SQGPxdHOsB/UGgUGeQ7rz84o0ptIWDSMWCrpyeJboAFKLByWIRsIovCMapIibs3t89wzUXfVxs7Zk1ZUnWGA+8hNi8lpUVZPhU185DuBZXEn3naCruc2DGdBvlZ6pPErnpIYbBXl9GXuLCTKfM0UwG+agYEAMN8Q3bxH2KngLpj0jCXyHhJI+oZLDwY2SRk2lJNtxclIlfM0tlAiAs+Mx6563TYJDL0vyi29hVmHxTz3L6JwFQBUkyMnDiTFGctR5ibx4hWMpj6Z0e+0gfeu4dLauDJHxnePHLJM2vtr2KBhIz5SmMtESTzFj4ObIjI3x1FVJ4S+VkpyjOfCI6Jke++SGSKp8SMHfZYHihOjgZHWS1jJCTKAxzL3YCOaQHRCaOFgqZGSTc3xiwK5MhhFNA2ESSyhukkrt4n1p5KYEKQ2rh6vvVo2chVU35631feo+IPr/CB4PNw4QM9NU2rQWaaOoCl05EgB03jYXWSpsRkihBmmZJL9mVdYVWcWemZVCMRxyZFlze6hxGmXhieATbLquCsJjTy0T/AAd7HeUGQPagV9MynqbReTFgeoWdFAgis1UYF/Tf7tUWOdnEt5p6PFkgTLim9Eo2K/mRR6bzEDFfzMqa2OXQzBfz6P7N/wACtzs1+iB3lYXBf0jH9m/4FbrZn9FD65XP6jo29N8i3XLly5DvMJj2r/3w/BVtR5tR9qVZ4/of3w/BVdTpN9qV34+jzsnyIK5KuC1JKuf+lFJ+4y/7kas1Wz/0pov3Cf8A3I1ZoLXRX41KYMLlt58lox61KgiEEEcQ0jYAomIeXxLD6XkHmd3qVghkihFbG8tL+QSQxl8gYOZUuoIjaIWaBIaIwKe02QrhOCTRpEbiWF4ZjgAxShjqC30cubZY+54zS4Dh9Rs/iXhMWJyV9IIyGw1rA6aM9kg1RWlEjPjKHFFWbOi2ipamwf5Mq4a8SNu0gjqF5gFMpcUqqN145TbosZ4F+0pZa7PRCA8EHMKmrtmqOsuWDgv/AKoyQaHaaKXxagbruoV3DPFUN34pA8dixalBmqcZo8+xDZutorvEfEj+fGqZ0ZYbEL19VVfs/Q19yY+HJ89q3h6mvkYywf8AU8zVNtY2B+ASGemE9SCyOj1EglcQBuELb4rs1U0AMkINQOQi88+pZduHySV0dbiFjNDlBCPMh6ntf2rqjkjJaMHFxeyNJRYvhZIpqg4vSjlKRHUDuOkifQYtR18j4ml8dQ3z6eZvDlZ3tKtSolfhtFicYFbTMlLfRyaOb3OGYVrQuw6budFV+D4vh35rL8q030dQQ2oHc/R/rUrD8VosQkMTJHxVLfPppm8OUd7SlyCvomNJCXIp5CYmKhpCRPSEJgNKZvp70wBAgoITwQo9wngpCDXCXfCCluEx2F312+hXXXUpDC8Q9V3EKGnWSAdxUvHKZZdZABROU+KrfG67DunqMio+4CmcJnaikBf0+0dfT6VJcOkg3lcU+12/YTU3rjf9xWI4QXcJqylhg/Bosskjfum2exA2lZE2Q/SNMZ9qjVGx1LL49LUlveN4LOw4FUcFs09R4JC7QOuXu7mKVTsioM4pagdpm4Y/ys/FZKLXwkU5J/JETEMErMOeBLFdhNhJHmFFipKi7rwyW3c/FV22trK2S1IyWZwOpJdb1nIKXHgdY7ylbWxU/ZqVv7riqn2ZvHb/ABMU6mk0LD7EQ4XTyU8bxxI5CM+hPctwcNwJnpcS3j9qFQYpHSRVG5QS8SCwz37581cM6k6RMsNK2ZOowyoizbaUdBkVAN2Gzhuv6HJaiTSyiSxslbZ4Dh2hbqRi4lFdKCVPlw9mZYd3sKiSU8sWrLjqFZI0Sp4eD2IfDNrkJLJ0MkgpQUAXCUSFSFmn2Pw6kxPFpI6yMSNjiLgwrY1exOEztPg8ZpZOsensK8xo6qSknbNBKY5Gm4IW6wrbu0YZiEJP9pF+C4c8MvLlFnRhnjUeMygxXC6vBqgQzgEOvw5Bo5AhnGl90qZjuL/LmKioY0tpoW7sQfke0quNitocnFc+zOVKX49GkwzGDE3wWrvJTH2x9oVPjdMZMOxGmbIDenk4bxzIzBCDDK++6SSxTo4/KRsNixxtfqCFHBRdorly0QIJxU08VQNJY2SD1i6cQUHA8tn6EHWOMxf5CWKWrTsTWwNil3SpDYyiCAo5IKZFEZThEpQiRBBfkldlKJD3E0sJ0CnGKMdqY4EjS3cjkh8SBZJuKUYknCTsVEbcXbik8LoCl4FtSAiwIu4Vhtnf+zPylY3h2kdU18g/3AvQtxo6n3LBbSWwv8pGA4tpHUARSfwH3PCiT6Lh9G1AzVdhDLYrhX77UfwK2LNxxB5Krw9lsew397n/AIFb2ZLs7Ch5TE/36T7lPIUHCdcS/fpPuViUyvJJp43x0FTNwzZ1oxJ681AaJpXv4EIcRqZJA0D7059XUGSVgk8m2ONgHrSRvfHR18oyIL/gp2K0M33sw1srhHvz+V8QWtcZDNZyXEcNrccNLWxiYBnDGZ3L8wRdaDEDuQU8f9ms9DhLBWT1j42Olc7f3xlrmrRm3TolTU1BxOFDh8UQuWPtfPI8ljMX2bFNIaqmaRDveUjZqzO12LcSC1Q77Q/wBAng48csXUvHxSasrk0N2RqZpIa2nqZN+aKQXPVXOIV4w2hlqNSB4o6nkFVYDhsuHz1M0s3EEoYB6rqRT04xzEfCpssMpDZnSV/P1IinWxtrwStksDFNhr6irzE2ZEnzNc+85o7qOmALIBaPSPu6lS6qsNQdxgtF8zqpeF4fLU1DI2jyjvcOqTkoq2Sk5OkNwfZp2KTbhu2BnpCoGEYDTS7S0dJLv8GohJIBsbgL1Wio46KlZBFoNT1Kw8bPBdq8GPSeoi98gC5FmlJs6fZUKM3tnQfJMzqQgyQXY8OdzaclWmJ8bYYXzPltKc39AvVdrdnhj+HBsdhUxZxnqObV53imFVNEAZY5G8OnN+IOZK1w5FOKXkWSHFlHEDLMQP1nhnvuVBqCDPI7q8qzovEHE5NY+RUsUUk+fJboxYqsaEGIPj+ltfuCFDTCMXd6kdtxOC7Ilpt7UMadizyBpkeqOAGSoc/qVZVkm5TlQ8PjyukuwYbCQRSPvFwrSvG4plsgq7AyRQSXkMh40mZ71ateDBuW8a+ZXSujBvYJKYnvnikErwG38mDk5LZMHBgnZG2S8kh3ywk3skxoTiyeEiE054ZHpb5JplhAqpHxcNgJZLJIwWkHXtCIGSiaR75AWm1gBmEhnkFFUTVMIaY7+JJ4weApYxWxUw4Aa2McIEwAG2RFshzSxsigq56lrHiaQXk1s+yUCnfLTSER8RovBy3AeicGSMqpXuezgyW3QL3YUgBUYpfA4zQsDID44AvzTynMMp3+OxjSHEC3NnIppTQESbOob6k+YXBQ5T5cdwT3lUJle+MBytMKqJRNBGZGNYJBmALqA6xKt6Cjlp54o5o3gOLH2LB6ihkrs0s4LMPMtwfGOfDblr0VfW4iykruG6ojkG4CPJmPr6lcTWZhrsyLSEX4Szm1VGyoqKeQFnotALe5ZFljFiFO8gGTdKmRSCQZPY4d4Xnxp6mmJLHvA7CtnTRRGJhAHmhS0VyNLTsLG2KjYtlRFPw19xuW0Ykxb8wd3hR5H4B4N+kW/VPwK3GzH6IH1ysPg+WJR/Vf8Ctxsx+iB9crn9R0b+m+Rdrk1OXGd5g8e0P72fgFV1msg6ylWmPaH97f/AFU1npZPrld+Po86fyIoGS4Jw0TbLRdElXN/Smh/cZ/9yNXcUBkKpJRfa2h/cJv9yNaCUmko5qh2kcZKFsrwUNP/OdoK+oGbIQIG/erRkT36IGz0ENPhDZJs5piZSO/RWclYbWjYGhNiOazwNpLiDKdAOSgYhVyUeHTVTITNK3KOPqUW5OpUiI2LexhQgbMfT7Y4cZBDXxy0E3SYeL6nK/ilZLGJKeUSRnQsO8CptTg+HYhGWTQsHqyWYqNhBTSGowipnopOtPJl7E6Q0zQCUjUKRE8P0WO+UNoMIIFfTx1sA/aR+LIr7CMSp8Up46ylJ4ZNs8iDzBSaKTssykCXquCkDt/rmpVNWVFMbwym6irkVfYGqo9qNGVbFcCvFUA2i3XuOpP6i8/DzoiRSyROD2PII0IOixngj2jSOWS7PQaelbATISXyv8AOkPP8Ao9bhuH4ndk0Y4o9TlS4ftDUR05kqm8WNsvCJGTgbX9eSvIKyhxNo3JASNBo4LmalFm6cZKmZfENkqmC76U8ZvTms7LFJA4sewtI5Feo/ziHnxm9uTkCemoMUvHPEDINQRZwW0PUSXZlLCntHmCj1uHUmJxgVlOJi30cmkkZ6seMwttX7IOZd1FJvf2b1m6ijmpHbk0T4z2hdUcsZ9GEoSiUHAxfDPzWU4rS/R1BDagdz9JPXZSaHFqTEJDEx746lvn00zeHKzvaVPUevw6ixSMMrqdk276N+jo/qOGYVU10JP7JCRVIpsYwsfzWb5Vph+yqXBtQO6TR/rsVIoMYpcQkMDTJDVN8+lqGmOUeooTE0SnBIAnlNVJiFdTvAvkh7pTrlLdMk4MKVsa4FddA0P3AusExdcpNgPQ5qiGn9PNHFfTiOASuYJG2IJ9dksFPFT34UcbSdeG0N+Cmx9jW1EZ0Ejh1ZE78LLjLIfMo5z37o+9SQE4RlKx0RN+qOlNGPrzfgF25Wv50zfU534Kc2J5IAFydANSrFmDSsAfVzR0rDyfm8+pT7iQ+NlCKep51LP7kI++6vtmMNjnrn1FRK+WOAXs4i2/3BMdJhlHpE+Yj6U//iPvQZNoZLbkAZEzoIwEpKU1SGvxZOxrEK2Soc9lFL0Cp2eHVBJFE93b6T3BI7Gaok+OPYFGlr5ZDd9iRzIVwg0qJlNN2TfCa/c4b5Zd0fqsO6B6ghC17mMk9SUkWN1Iye/iDkJM7fepcWIxz6vEbjyeLg+v/hNp/RNoEJGD9ROHg8h8biN7RmpJEmroR3gJp3DrGApTKojTYfLbiQFk7P7Pzx3tVaQrltgbtIBUkMZUfnMcE39cus/2quTQuNmc3CcgLkq1o8HyElRkfmK7gwylgu+FkkZP7QjifBEZRmQ+SkjkPS9j7Ck8yF7bKuSkeGm3DlHR7VXzYdQT5S074X/Pi09i0b4JIsnsLUKOieUlmS8j9psydRszU2L6N8dSOgyeqeWnkgfw5o3xv6PFl6THQWNyQEZ9PDPEY6oRzx9Htufan+qSE8D8HltkrCWaFbWu2VoZSTRySQ9kmYCoa/Z+vw/OWHyf0jMwVtDNCfkzlilHshNqDzUhr7qIGFHhCpomyXCCXK2o2GWogZ1fdQoIjwgSwZ+YQVe4LBeV9QR4jfEZ3rGcqRpjVyKjD6a1CY+UdVUsHqlepAgUmgjvSVX7/U/7pR6eIFzt7ksFOkdPFNkWOBFECl7ltEu4p52VwIm4BoE0sJUrcTCxHIXEimNNMalFigYniMWGQxl0ckssp3Ioo9XlUpEsNHAHnMgDmShOAB8mD3lLs2yvxrwl9fTikMUg3Yue4QtKfk6hGbBIQplNp0CjezMZoZXYniNFSGSaomipov7RwAWbk22w2SQxYbDV4lL0pIS5aJk0aArFflOojPs1DVM1pJh6g9WXF2txH0NDR4TEf2lVJxJPYEGr2WM1BP8AKGLVmIVD4y0Bx4cIJGvDCbuSpBGouyxpNosOqMJoa6oraeF9RAyQh8gFjz96dRBhxjB5YiHRy1Mr43jmNxYfYajwmop66ixDCaeevp5N/el3rlmhGvIrcwWjxLAGMYI4mySWYzQCxVxdxRMklLRU/wAocOweuxKlqjPxPC3v8nC6QWySjbPCDzqe/wAHk/BWeGySR1eLAPP5/J8ArEVEg/Xf6iqp2TaK+WojgidUvL+BI6MteYzmwav9x7VFgxqnqaTEKKAyGUF7zePqbD4owo6+SvElRiVRNTGQ2hzaAPalqYmRUsgZ9Iz/AHGIF0HxrKaNnRn3qCDaGTuH8CHtdjNHhWJCOcyFxiyEYWWn2zLOIIcOk8fMGRyaIadmpcN9zu8/wBPsWSSFvN71h5tscTfISyCJgPYSmnazGowZZY4AN7mxMdHo1O/wniREZHNwHwCl+DSMiYHwmGGPKOIDJgCvdlKbDKTDaavrKoeEzwiQx2ItcdEbGK04zURYfQRExtO/03lgs1uki+GrKWio5KmYRRt3pHaBeh4ThUeHQdZnee9RcIwqnwiPx5GGpdq/7grxcmbK5aXR1YcfFWzl59tF/NsUppv+nxEP9RsV6CsRtjCXCq74pPuU4dyo0zOo2afFcUjw+DUcQjILzbGMaqq2csEl3k2v0XYjiMtSS6Z3EkcoMUD4onyn0jhcBdeHCoq2cuTK59EKdgEUsbgPGAjuzLIH8VCbw4G2Yy9tLlTKh93d2ShuF1utGQ3wmIelYR2otRw5BTysIMdyAQor2ZIWGn85pD+q8Tx9x1CYLsjYkcgzqpVNHuQgKLOOLiO50VgGWCBlbgcploHvPOaQ+9TKCpjraQVDMg4nJAhklgFvBo7D6I2uetin05o6dpEcYpgTcgtLQuhIw0TgCSAEMGJ8nEDPGbcAkEFFisRkbotaWPn8R5cLDMqWMjRwMZUSTXkvIwDcJyFkjRUspJC/hyVQBtuZMJzsnJQUhiSCHwilM0V5SSI3gX4eWftCbHEPDqm9RxLhhMX0fQ+tHDym3FydxlyLE2SoAbDKQeOI96+XDJsRyTSioZCYER/5x6h96r8VwmOvkEjpZG2FrM0VmR5d3cPiU2dOrJToqoAKazCN5oFleYZiElZiMLBEMiA0FxNu66p5B4ym4XBFJUAnhlw0BeQm0I9AmB+Th5L9ofMNuqq8cpoqwQiop+JaK3j5EetPl8lhcdwQOIfMnRZRJUNiO+JQ2Owfe6xLTMxJhbBfwepqIewneCuaQyxxtBlgeQzmxwRHxH1hSo4wY2dyQFjhb77xPD05FPxj8wf3hRsNBFRewI96k4v+jpO8LN9lp6B4P+ko/qP+BW42Y/RQ+ssPhP6Sj+o/+ArcbMfoz+8uf1HxNvTfIuVycuXGegYPaDR/72/+BU9Z6WTv+4K42h0f+9v/AIAqer9LIvQxfE87J8gI0TeacNFy0JKqQ7m11B/4fP8A7jFJx2rlOESxAm8xZH7So0/9LKL/AMPn/wByNPrhxcRw+H+sZz3MH/KIFMnsAjjYwaNACUkpEtkeRJDgpTPOHcozVYUQjeXcToLJNjEapTZYQLcI+pyl/J8Tx4soSfJv9tGosfEgzx0NTBJE+mPlBbVY3Zuj+T6iupb3tULdyx01I0l8wkcNGMWRw/PGK49ZQri9AXJBvYIPEZvcNt5ZPmRDeI+4eshPdYmTefvN04cZsw951K7jy7u4wiGMaMiZZIZwirpM2UQA/tZgD7gUGUYjH+xo/XUkfcnGISelMkn15Cntp8P/AGtED2sJCB0RuPXs87DS4f2MzXfGyacYpozaoE9Mf7aIj36KwGD0E+dNUyQydLpkmHYjAMqmOZvzJghNCEiraMUzoqaVkwmmZM4skHiHdtoitycCLghZ7EqSginpJqqinoqoVDAHw3s8G4OitoWVghE1NLHiNMdCPFk/An2FLikBoaPH66myeePH0k19qvYcUw3FAGPPDl5CTIjuKxEFTFKdy/Dk5xyCxClcBZSwpmiyNKmbYurKLUOqoeo9KPuKePAcVpz6OePQg8vvCylHiNdQ5Mk3o/o5MwrNtdR1k3Eu+gruUn6ru/kfWud42jVTUhlfsjG68lG+x+Y5Zmtw2poH2niLfgt7TYiRMymrGiGd3muHmS/VP3KfLFHPGWSMDgeRCuGaUdMUsUZLR5PYqLX4fR4mwR11OJ93zHnJ8f1HDML0Su2Wpp7vpjwT05LMV2DVdETxo/E+kGYXRDLCZzyxyiZLwPF8Pyo6lmJQcoa5+7KO6UZH1hd8uU8H6RpK+gPMywGSP1OjuFdlhCVtxoSFrvwQ2iqhxjA59Maw/wBdSIz71Njlw1+YxKgPdWx/ijOp4Z/TQxS/aRNd8Qo5wbCpNcMoCf3SP8EXINBuJhQ1xGg9ddEPvTTW4HHri+FjvxCNDGC4TywvD/8A6SP8EVuG0Efm0FGO6mb+CX5BoGcZ2aGuN4X6qwFKzEcHqIZZabEqSaOEXkMUlw0dqkCniZ5sMA7omo0VxIN02RTQ9Mg0dRR1vENLURzcM+NuXyupojCfKZOI4PeXEdSkS2NKhQFMo6N9W+wIa0C75DoAh09M+eQDQHmdF2JYkyKNlNSi4/ZsGrz1Ubk6RVpdk+fE6XC4yyiFnHWZ3nH8FReG1mJmQ0kUko5ycvW8qnnq/Ge87lXM05nWKM9ABnIU92Kw0df/AD2SWU8Kxhe7ryB0AWnBRVohy5FsMPAePCq+nivzZeX4ZIMz8IpmvMtdO4xusQwNb6xclZ3G9oJqkshYBTRRDcFPFqwLP+EPP6n+ck/gmlJ7bFaRvjW4HwN8VFbpfSIpjRQ1cxjo8Spy4RcR8dTGYn9wOhKwnEPRnvUmnkjlaY538EHV4zZ/fGoHaD6k3GXhiUkaWWSOCmE1XFLTAyGNptxGSEcgR+CMIyPHYWSN5mM33O8aj1qLDjBppIqKWiYaanYP5vIb7h3wMj69UTEqd4qDiNFUcOaaK9LYboy1YdzO6SbWmDii9wnEuA4B+cR5sNrdoK04eHtD4q2UA88j8V5tQYoKm0NQ0RVfUCwk+4HuWwpryYaaiE+M3JzPgVE1+4qD8B6upxqncTFIyaPk8wtKr3Y7iTCQ+Gmd3worTi/KkqP9NFEGLS5S4bcdZN0fehcV2NqT6IZ2hmB8eigj6vhBaVY0eKRV43HekIuCmOwGadv5vHEftLqpiwiujq5IxGYuGBIHlUvba0T+cWaaPEjT1EVPMeNTykMsdWX6KWWbjnAcjZVFJRvFZC+cscSCQBoLK6AXJkST0dON62NsusnLllRoMsnNfNHC4QjetnuEXFuaVEikEZJD7JrQnGylrKHCa300Ro5jrJHp6wqybZ2amIlFqmm+kizWufVxnzwyXvCHFLTQP34qZkbv7MkLeOaS0jCWKL2zMMikrZxHEyxdoBpGAtBFBHTU7YWchr1RDURgyFsUcb5POIGqjyVDLHMKpSc/ARiolfh/5lV/+IVX+4VIgGTyqyjqWMgqWAj89qT7ZCrCCoiZTgmQXUuLotSRIsm2QHYhAzmoNRjkUDSXENHV+QSWGTE8kSzshPkjj1Kx8+2tLPIYqI1FfN9HRRGT36KOZ9pq3zKemw2PrUycaT/IzJarEl2yHkbNbJWMGiy+K7U4PBM0T10bpgco4vKP9gUc7OxVOeLYlW4iece/wYv8rFZ0VHS4fHuYdRQUv2MQB9uq0iq6Rk6fZXw7RbST3GF4BURxyZGavIgQ5MN2jxP9K7Qx0w5xYdHn/qFXzYpJc2Au7UOThRW4s13fMj/FPhY1KlSKen2U2fppOJLSGvm+lrpDKVb8dkEQZDGyKMaMjFgFFlrAMmgBRjUetXGCJc2THVD36IMoMjQy+TnBh9eX3qJxH9USOkqam4ije48rdeSviRyMXBL8lflAil8WOCu8m/vdkbn7QArbDxMTwTvlWQ29oX05p60R235LxH64Wjo8RFfLgMzD+zffvtmslps0lumHgn4dZiY5+GyfcimrPJHw+nhqK/GL7jpBWPuOYBAsrAYfT/RhWZvsqYZy+Zm9oDcqNUYjRSSClhq4Jal08do45N45PBOiXaQ4bJQyYSQTLMWEiPMs5i/esvh/Dw6Xh0EIg3pBGXX3nOBNtUAmS9utnsTrNpZqqLhmAxxxx+Uscgs/Ds9Usb/ODG6xNiXnRa7aSeQ7RYjHxDutlDALm2TAqgKoJVYpN3RWjADLCIn1OQyJZGTkjx7O0V96cyzHtkA+F1OBTgrpE2y6/lJiYiZFFUCOONgYAwcgo/ynWvJJqp7nWzt2/sUAJbpcUIlCd97veSepJK9J/J3js1Yypw+okMhhAdET0XloerXZ6rkp8Rl3CRxISD7Qsc2NTjRtiyOErPWMZ2iZT3p6TOXQycmLNjiVFHWyyykmwJL+ao6jEHxRF4ZvAKtkxwOGbHgFZwwqK0XPI5PZaP4Mcm+SZj7go1RX2mcwZya+vkPUnUMXyjBxWP8AFA3z2JstHTRRtka8l8guWdFqSVqbZSyByCCQmIjOYq6pqI8MxCmq5n7sBJhlPQP0PqICtiFBxGijxCgmppNHhJ9DjV7A0LOLPUTdX2CnrLbLVU2H1cmB1+ozhd1WqclB2rKlGnRH4ZSgFG4aUMXRZz0CEDfmC/XREEf9ofXmibi61ktgHiw2SUXZUU31C7dKbPh9VTNJmp3hvz8iPaENKpGBXI1gUm4FQA01yLwymWI5FAEMj+cnuCbOiEP47pOG/hhg8exsNU2WxuAQqQiA4K6wMybz43B5DbejIyVU0MEoMkfEjGo9RsVIwaN7Kh5sJLW0k3croYM3NQAcLjAkk89/nxhVdePBqwiIkXaDnHuqfKWSYVGTE8DiP1KqMce2KeItuGGIWBN1lFWwsIK2Q+eGOR2VcZObHt7lRtnL1atjLG5hNoEXmFsjkl3wSd3NGxj9Gv7whYSfGd3J2L/o13eFk1stDcI/Scf1X/wFbnZj9FetYXB/0pF9V/8AAVutmP0V/eXL6n4nR6f5Iu01OXLjO8we0Gj/AN7f/AFTVnpX/wDrkFb7QaP/AHuT+AKnrPSu/wDXJehi6POyfIYPNC5c3zAuVtklXP8A0rpP/Dpf92NEiBn2gqOfAp2M/wA5umSf0upv/DJP95i7CTxJa6p+lqTbuGSceimW3Cf8wpm4U4SP+eU8TyDoe8IBMGFLgQhKDrEw+5FhOtlLGTg+0aiyvKLv+IgSKaKbBOKpsP8A0jWnrKPgFbOVRh/57V/afcqiSWq6yanXVFHJUiVSUcpUNZNHo9RUqVADx2ojnwsAgxPFVTPFswTxmIlRh/8AOJKnD6gUtSdR+yk+u37woeK5w0cf0ldAPY/f+5WF0uiWLBiMNaRR4tS8OpHt72P5hS/A5qcXppOPD0fqoE0cdTFw5mbw1HUHqDyKfT1ktARHOeLCTZsp+B6H3FDEWtHXxZsfGD1ZIMwldURCocGeiLLmN+hQpBFUjMAnkenrQTTeeWajUHU/ipaVjvRLkqabcMUXEZEdYnjej9XQ9ynYdjxhAhq/Ub8u/wDFZ+6FM8gwkaiRL24tDjJpnpENXFN5rhci9kU5ixWEZLJHCyRh3c84zmw2+Cs6XaJ7MpR/n+4rCWJro2WVeSyxHCcLMD5p4hGBqW5Krh2UE8fEMj4CTkwi5aFIZi0FZWNfKCImZxxjO7upVsMVpSPPcPUUk8keg/CW2UZ2QPKqH+VJ/JB3/UNV98q0f0p/ylL8qUf0p/ylP3MgLHjKAbIyf9Sz2Jw2SPOpH+mr35Uo/pT/AJSk+VaP6Q/5Cj3Mge3jM/V7ORUdLLUvqN4MF7btrrNgyGTIQAfUJP8AGthj2IQz4VJFCSSSOR6rJRjxltjlJq5GWRJPQys4nhD92YxjoyGM+8goBudZqlx+23f4LKTUZzvQgtSBrCymp5SOIC4eMTI5xLOlz1WaxnFJIpDRwH+czi0rx+ow/qD71f1soihdK/0bd+Q9wy+5YaiMlXWtleDJJJLeTK9ua1gjOTbdGowugeKd5paYSzRt3ImDrzt6lWUME2HxVONz8PwnfNPRwyWHj/rPAOpCv8FrhBgj5RQ70u8BxCRYX5Z/csxX19RWR01aZHyQzHWaDR9zfcJ7r5KOTbopLRTZgPY7W9z2lR6qsp6CHi1Elh7yrCWMmZxccyb9VmcdZCaompHixRM3emZKqTaVoUUm6Yen2joKiYR2ljvzc3JW4JBuFmaODDKrDdwMAPORozWgor+CxMdqGAKYTbVsucVF0jT4bh3y3BTg1cFM+AmMcR9uIzkz1XVxT4Fi9Ng1TFVsAMLzPBNGeIGHmDpkQsxw/AsIpK/iRuAxDfEOd3gMO93iwsr/AAWPwQV1bK+9NTl7+wi53Qhp9kqrSZTYtSCjxt1EyUOEmbeyTmPWVq9lMX4nps2kcOb15LJ7Q000UzZXAukJ35JBoyQ3eQp+zz9+tn/rZ+0KuKlpkW07R6jHVvMdnm7xke8ZFL4Qspiu01Hh80fHqYonSxMls89Qqw7bUPKpDvqAlYr07ezV5UuzfCoQZpN+57Le9YN22MZ8yKpk+pEVcYDijsQiqi+mnhDdyxlZa+qbwOKtiWTkXvFEckTn6XeFKNbD1VHi5rBglTLQwxzTxPY8RySFoI5lZUybSSf92R+uVyaxRmrY3Oa6PQzXxDmAhuxOBg9IF594NjkmuJ0cf1KIn4vSfJNefPxuf/Dpoo/uKf6eAvdmbuTGqMH0wUd2Nw28USH1LIDZ8v8AS1+Ky9fLlv8AAAnHZag1npaiTtqJpT8SmseNE8p+TRz7SQwAlz4oh1klDVVT7cYazXE8PHdOD8FXnB9nKbN9PhEXbKYvvTqau2eE8dNT4nhEcjzuBsM0eZ9Sr8ENRkx52zop/Q1Ek/ZT0ksn3IRx6rm9Dg+MS99O2H+J6usa8H2cohVYtUcOIycMcNjpjv8ASwWc/llhshtQ4RjlZ9jQFL3I+GV7cvKDCvxw34OBsjFyb1Fc3n3XXD+U07wN/CKUE9JZT9yaMbx+f8z2HxQ9tRIIUQVG3cvoNmcLpO2pq+J8CpeVD9tldh1Fi2MRVEtRtDPE2OplpjHSUzW34ZtffKsotlsIYd+eGSsk+fWymX3HJApMA24iZNGK/A6MTzyVJ4cJlO/IbnUKQNjcYnzxXbWtEfPwOEQqfcY3BFq7h0lLbycMLe6NgRcIpn42ScOIliGtQPRep3P1XUGj2c2Kwl4mfSVOM1I/aYhNxB+CnYhtPV1DBDBamgbkIosgAqXN9Izbiu2XLqLCcLZesmZPN25Nv3alVNZtBTMJZT0/E6b44cY7mDM+tUBeXm7jdXGB7MVOOxvl4ogpgd3e1JVcYxXKbJ5OWolfWYzUVJ8eQkdGZBQTLI8agLT4rsdJhs0EcEzpxL84aJ8OC0VOL1Em9J8wLSOSHG0Q4zumZiGmllNmMJKt6TZ6pk8+0YV42oigFqenDR1KDJLJIfGkPcFMs3hFRxNg4cIoaMXe8Of01RxUxxeghz6vUddZZPIzRYlHZSbSYWMTwKaQgOIv7PPyVHhUbIqjDGM0tIbjrcg5cswtpUyiPB8QD/NMN/YsPQACbDyH8SzX7xz+kTjsU1tFRjsmI4XtzXYth+Zil3JI+rLC4PYtRPtjTT4PSy4ceJX1lw2HXgkal/dy6rObSVkeGY1iE0zvOqSGsGpIAWZoK2SKrOJMkgDTLw5oxl2gra4qjJcpW2jZU0FoTUSl8szqgl0j9dCoFIN/GKWPrUs/jVnpTx9sj3j2BV2EDf2loP3pi0eiPJN2gN9pcV/enqApWNPvj2JnrVy/xlQroh0EuwoTkjQSl3SmIddLdNskugEx10WhnkirGviF3FpCBdS8FeY8bpT0J/gKT6Giwkq6p4s4MAP9VV05ABKl11SDPKeJvEnkoEsEsjXPLN1kZG8eigo02ETxxbOyQs9LOeJK/wCARphe3cqfCZeJEWK3v4oUtFIDwwgygBqO56g1UnjBgTGxvnoMqkQ1bGEDcFghVDxI4losEAZXG2eD1dLXjWCUG/ZfNacqgx5nEoZu5XFHLx6GCX50YKlFXolAogYowKkxnxVuYChLYIe+uupAeWJlk8PTrgoBAwnAJQniyBg7LgEYMC7hoEBz3SOR1CiywMJN2BTdwhNLLp2JorDRsKQUZVnwx0SiJUmAlPU1kcQjEsm6NADkjz1klWB4SeJbqE1sZAUmK9rEAjtSvYUQ46alJuAAVZtD92zSCAlbFRyedCY/sz9xRG0EesNRbseFLaHRYYZ6R31V2Nfo1/eFIw+nfFC58rwXnIW6KNjuWGnvCy8lLoHgv6Uj+o/+ArebL/or+8VgsE/Skf1H/wABW82X/RX+IVzeq6N/TfIuly5cuI9Awe0Ojv3t/wDAFUVnpT3D4K32h82T97f/AABU1X6U+pehi+J52T5DW+YEiUeauWhJT1knC2ljl+jwec/+aFJwSDh4RADqW757zmqvaGTcxmFnOXDJY/bNGtHBHw4mM6CyVlhImb8iaQp0Fo6eSTcHQKIUrGMCn4eyneXid+70UJGgBKTQkWvg9KfNrGetM+TpDmySOTuKr3As1CCT0KVDsm1tPJBT3lyJOTFnsP8Az6r+1PwVi4knMk96g4d+eVP2p+CpCJi5KuTZQ5KkSpFCLkq5AEKszxLC4+k0kvsjI+L1PVe7x9oYf7Gief8APIwfcVYJCaHrvJva6N2YcLEWQ7k6ZlFEY/Wf6kyQFOZqaASWeY+IWcLV7O488s7K2p6oSw8RgBLTe6gRRxiWV7ba/EJJI/LiRrzG85Eg6jtUtASRaQb55oRANQABlGLn7kCMPEr3suG3G+CdE+Akt3zrId/uGgQBLqH3IYDk0WQCV0iZdIBQAnB56lMukCADB56n2pd53U+1MCVADt89T7V139T7Uy666AFked3U+1MhGXrSOKfF+qgBssflM+iQRhGm89MQmPiU+KRGfBqu2rYvcJDdVOyEVD4RNTVG4KwVA4d473ZzC2OHhnyv4PLnFUAsIPMP/wCfisnjmDVGzGLSTx/s25SEb14+T7dmhWnJP8TOv3FlhFPEZ67C6mQWEp4RYdHjRVG1OHCgw9kXhUUkFO4MjEfdm/1kqLX1NTT4pHWzU8VMyqjZI19O7I9ver+AU+ORl8FRHTV5j3JCcxIznkhx40wUrMPG/faq7G9nvllgkjm4c8cZsCPFfa5V1V0UuHOIlZZpkO6Tog19UaDBqqpEZduxEXA0uLKpVx2EG1LRjticFmr/AAmqBAhbaI3OpK3YwWOnbv1NZY9GBZzYaplp8DliZFH40+p1OQWujopqh3EJ3iD4/MsvploFGJVBFZZXMj4gBV4bHHDS1D46eTiXjG9meT+l1pK6opxSUeHULCYXujMp6yk2bH3qKJKfDmvDwxsmoDM5B61Bhx00Fc8xU8Bvc3kbvXva/fmra1ZF0ydjeF1EeBC9RaQymSRnV5BAHsCds5Qy01I+qm0lkO4eojjNz7SFLwiirdqsSv6GjiJMpGjDzA/r/BaDEI4jOympbRwhgjhA/ZwsOb/Wcgs1NxfEuSTV0Y7aDaTZjDMQ8GxCpjFZTxRxSN8HMlrBVZ/KFsrH5klSfs6Zb44fQGYynDqMyEkl5gaSe8qu2rjFPsTjjo4o4wKOTSMBVzklplLHBvozcW1hqWNOH7OY3UseLte2DdYVqNn6muqaeaSuw04ed8COOSXiPI5k9EzZ4lmy+Dx9KCD/AGwrRkE0nmxlLk2tsTik9E6gqBT1YkcTYArB4/W4vim3lTgmzlThdFTR0wmvUQe21wtp4FMBcgWHavNsdrI9lvyk02PV8dSaGWmIJgF7v0WUq7s0h9Ft/Jfa6TObbOOL+rBh4RBsNiUn5xtrjcn7vaJNh/KzsfJrU1MXfTK3odutkq/KDHqPumvD/GAo5L7K/L6K0fk7oj+cY7tFU99eiD8meyf69BUTds1XIVr4OHUxcWnmjmj6xPDh7QibhTQcpGWh2B2Vg8zAaM/ab8nxKs6TZ7CKGQSUuFYfA8aPjpIwR67K3slTsV2Eljqow3fmJLhdDaHkeNLIe8pSSVwUJUU3YN0YukARCkTEDWarJHyO8Y3WmKzFRjWz9JtDNhuL13gsgAkHEB3HgjqtsLSdsxzJtUgVNh1XiLpGUse9wxc52sogppXu3Awl3QBbQ1GBz096Gppiwc4ahvxQIKgSQb8FPw4ibCTI7629590YrH4soYcCmeLzvEQ96vcMfPhEDoaSqkDHG5BDDn7Et7ppWMp81TN440naFmmlkN3yvcTqSUEBKUSnF5FJolQJcnOFnEJEkA1clXJgVG0cnDwGpH0lmLLQi0lJunIQi5HXfWtx1m/RRXBLRMwvt0WYnYYhRk05gvCzcjPTfNn+taQ6MJ6ZCnpI63aTFGTwsqd2qksx4OWeoVJjuzzK/Eny4cKemjiZv8O4jBOm4ztWjGz20dbjtfieENppaaSrqIOHLUbpNpM087LYlGZo6+uZGSY9+KMCS5lkNyDysruMiIqUeiLv+Shi4gkMMIDiNL6H4KPs8N/azDR1qmI76KPDKiqoopXyshkI4kmpyBQ9lc9scM/eVq/iZ/uoBiD9/FK5/Wpl/jKhtk9I858MJ0z9+WV55yPPtJVeXi03eFS0hMvGnybO0XKbvlNv4jfqJpemgGzyFksRH6wLPvCfHJvtCh1b/QnpKxPgf5NBJKupOHxGoxKOMc2P9wKhK52Sz2npvs5P4EpdFJ26I/CtI9ltE/FY5KaDwfp53edfw9SuRRR/LWY8nxM/j9yDWwcSpke4A269qlbZbIGBAxiyvCbNVfSREHfbHk14BKmvKTBOwZOahVA8qpbkI2SKohhccgqfD+FFtFXgyvMvHIjBkNgwtvorh+iSdg1RWYmzfp5EXAJN/BKbsFvYbJtZnE9A2cffDZGfRzPCXkGSRiL2emw6tj7RFvD2i6LFjWHO8Q1TIz0lvH8VEGL0fWQd7fwupbcTop/ENRFIOkmfuK6THkS454pc4pI5B2EFPuq44bhdT43gVOe2MbvwsuGG08foKmtg7Gz3HscClQ00yzBTgVWCGvA8TEI5OyenHxaR8EgnxRmtNSTfZT7vueEtgWt0+6qhiM0fpsMrR2xsEg9xThjVBez5uCekzDH8UqAtrpweVEiq6ef0VRFJ9SQFHBQBIbd6cY7ahdC8MzXPk3ykAlmJeGExPBQMcGIrQmtOSICpbKSCRkKVEQozdwqQ2LK4SAsIpfFVfjrycOPeEWJ5Ch40f5ge9JIGw+B/pWP7N/8AAVv9mP0V/iFefYF+lY/s3/wFegbLfoj+8Vy+q6NvTfMuly5cuI9Awe0Xo5P31/8AAFS1npj6lc7R6Sfvr/4Aqas9O/1L0MXxPOn8hG+YEqa3zAlVvZJncZi4+1+DR9aaT2CQFaZUlQL7X4eelBUfxtVyCgslOO5TNZ1QFzpL6oe+EgCI1PIWZhRd9EjfuNQASW783EkqOQE90l0IlNAKbjt+Ki4aL1dTbPyh+COColASzwog2IN00hWWCcobauTnYo8dRGdckNMpSCpU3xCLiSM+sJVJRyVckQMgwm+P1x+jpoI/fI9Tx46r6Px8TxX7WMeyJn4qxGSQmEBACi4hWjD6czPilk52j6DUk6BV+MbRU+DgxspqitqyPFhp4y4etw0VXXY78oYdNTjC8VEs8YGdNZl/WUyTSSP3wJobhwFwC7J4UaDEaipjlJprCM2d4+irv5QHj5YPikbLWzgH4qRBiVMcSkmMlTTcUcMxVFM6Jhz1L0ti5F42U73oiBNHmAQnASMIsGbtgLdyCJAbPt6N9+7kfipN1JSOJBFiEOyUlIDZIqhFwSlcEyWhJZWQM33XNyAANSToAhnwk6vij/qBu9b1oM8rGYpCH753ad8gDIy7MkC+XZdENQz6Oo/0XITCh1pudQP9ILjHN/1P/lNSeEf/AC9T/ppPCJOVLP690fegQ4Mffxpt/wDuAKTCLyMCjNFQRfggd8gS7k1x6AEH6Q/ggCVN6Zyag3qORp/Y5GpBLJMRKYyLX8QWIR4KTGSsJDZWG0sZu0rT2pNqcKs/eiqGa286J/3j3EKmdGAorZJKOfi08hjk6j4HsUSjy67KTr+jG7SbJYns/UROpW+QbJvstfhk/d3FUUOIxtqCJ+JQyDVhGQ+8L2+l2kpalphxGNkRIsX6xu9unrVRtBsbhZozVCYR0jB6N43v8p1CuOdxdZEQ8SauBiIqySspOHUMiqaT9YyRlzPaxUEuz2GYph1RBJUzCdzrRyuNxDz07jZb0fkxM8EdRh1bHEHi4O66Mqrn/JZjnhDncSCRU8mOWmxKE07ozuB0VHgWDw0UtWaiZpkLjFdrDcjuPJSZ8c/UhtGBpwwrmH8l2Nn84m9UdvvfZXlD+SyCPOccTtqZOJY/VAAS93HFUmP25yds85hNTiMu5TxSzu6Ri/tK1WzexM2IVgkqprCP0gj0Z2b/ADK3U+yNHTwR8avljp4x40QIja9U+0e3eEbL0kVNG8U40ZDFGHTO+rH95WUszktFrCl2X1bPSYPRx4XQwjiFto6dmQt1eeTPeVjsZ2owHZoubiNe2SukzfFCN6UnkN0aBUG7tXtPq47N4a92erqyo7XFXGCbLYJs9nQ0QdUc6qo8pKfXy9SmCbWiml5KwY/thjeWC4GzCaY6VWJef6mKNJ+T+bFvKbRbTYjiH9SK0bfvW04hKbdaKH2LnXR0UcdNTxU8ItFDGI4xfQAWCqMb29ptnawUMtFUSvMQkvGW2VoSvOfygwcTH8MLj5OWIRn1PW0IpumYyl5NRg35QoscxiLDWUEsXEueJJIOQJWojlfHfdK8nwiCmw/8oNDDSyb0QNr729qwr00SBOcEnoMcvLJcnDnZaaGKT7SMFVdRsps3X/nGBYee6ERn2sspgl7U8T9qyePRqpmZl/JngIk4uE1OJYRP1pakrhTflAwHOjxKi2hpvoaobky1DZUQShZvHXRayX2Zyh/KXhwqBR7Q0NTgNb0qATH6nLZQyxVELZqeRksThdkkZuD3FVtbTUWJU3g2IU0FTB9HM24WRfsVX4HPJWbFYs6iubuw+pdvwSKdxHUWehpCVicJ/KHB4acK2moXYJinSX0L+4rZEoTsTTQRMSXSEpiOJUGuwzDsTAFdQU1UBpxog6ylEpLpiaMzL+T7ZWU/okRnrDNI1H2bpH4WcTw2CplnwynmYKYy5mM2vIy/QFWtTUSF3g1N6Yjx38oh17+gXQQR00DYYRaNqtSfkmgt0l0xIgdnOKPBkQVFKOwpMaGy5SlNRJx4wPYhJoDlyauQA7h8Vrxbety6rJY7OySooAwEbtPFH7CVsqMgTse7TfOSxeM543T91h6nlaQ7Mche7P1jIsFq5ZJA2YYhUGP/AFFX12I8Wd5ZYycWD4ko2CAyYPVSa/zuX+NUNXimG0dWZXVtNGTUR715M2gaqmlZCcmRa+Qy1tfI7UzG/sCFsf8A0xw/skJ9xQzK2oglqWOEkc0sj2vGhF0XY7+ltP2RzH2RlbtfgZfvKn9mO0KrqDuOkHzlZD0be4KFWRh4KbRNkSvx2TdFNSZOtZz1BbWYlEWycUuJPNwKNDTsfxDbQhW4oIzRVb+CIzHGy1vtAEuDe2ylliqjRFZiHhLKcaScQPI6WVlB6NVtHAGZgAXVmzRUk0S5J7QcK+2NF9qIOyKT4LPBWeB1M1HirJYBd3DeD3EZqZLQRf5GsmYTBVzA6E5+771Vuk3B2lTXV8JoZIxITJK3QA6lV8uTQlBUaSoSOtp45Y6Z5tUTOHCy6E3U6XVVJgjfW00xHlIneIe/JWUpzTaEhrio7inyP1UdxUFoy09SKbbDh5DiSxd50C0kiyeOl8WOxyB4AtGToOa1M+qiHbHLwQ6j0blF2cNvD4+lRdSZ9CoWA5V+IN+zPxVeUJlMHki+oSF63sM/5Osbc1tOaISv0jtLA5J/JTZiszo8X9VPiEUvucqWeJD9PIwYep2H1c3hDQZqjhjUCQlaqX8nMj86fEJCP7aj+9hUUbB4zTSEx+BT5cpjEfY8LWOaD1Zm8M0tIpp8UrYjJuSPIAvaWMLWT7O7WUFO6aowyjmiYN6SSGpAsO4qhqNlsebMC/B6s5g2hdHJoewraY9tz4TgdbRz7O4zRTTNLI5JIMlj6jI+S9sz45FExdXtNFhFQKbEaKspJnNEgGRuw6FGg2uwepyFcB2SghY7a2skx3EoqmCmm4cUEcTzw9CBmsxe2nRZP1ElpnbhwKeNOSpnsTRhGI6R4fUn+pu39yJ8l0Y8w1lN9lUm3sJVThf5OcExDA8NmGL11NXVdOJt4wcSH7ioWI4DjeAV0lPS48KuCGMyEgloyNrWKuGfl42KeDitM0gp6mP83xckdJ6YO97LIgkxRmZjoJ/s5HRfEFZxmJVTL7tTIRYdovzRTj9RTwvcTFIWi9nMtf1hdfDVnGsqui/biFQPTYbU3/si2Qe4ogxakHpnyQfbROj+IWWZt3HB+eYZPE03s4Sa2PK6tINucEkydUywHpNEfuuueOXHLpnS8eReDQU9fSz+hqYpPqSAqY0qhZXYHiP7XDp+/dupceHUWsLJIvsZnNHuKqkTtaLmJS2nJZwz1GHVlKPCJJqeeURObLa7L6EEWWhUNDiPGqh41+YnvCmNUDG/zApoGSMC/S8f1H/wFeg7Lfon/EK89wH9MxfUf/CV6Dst+if765PVdG3pvkXi5cuXCeiYHaPST99f/AFTVnpj6lc7ReY799f/AAKlrPTv9S9DF8TzZ9nN8wLlzfMC5aCKmb+ltB+4Tf7katiqqX+llD/4fP8A7katXoLG3XLgE5MVnKNXYezEGQg1VXTOjJLZKaXhlHSOPitSCyuGB41H+aY/HU9I6+mH8bE0naWl9NgkFVH1oanP/I9WQlezNryFJixKVmoY7vCGFmdO1FFT5YhDW4d+90xaPaLhSsPljkpKmaKRjo3HxHg5G5WpOM00tPJFUUw+LD6ishJhrcR2fnohCJI3vF4hlkDdEbBteCXouWOOFS0R3KSvxGitpHxOJGP7rkZlZj9PpUUFez+1jMTj7Mldk6ZrAixzyR6FZgbSVMH59gVfH1fTWnYpNPtXgdS7cGIRRP8Ao6i8R96m0x8WaMVLzqAUZkrHmwB9War2PErd9h3o/nszCI15YCBode1S0NSYtOaemrax0z+IJ5hIAx9shGxlj/kRqzE6U0ckUVOI97nzQC/pTU/sStknAu2OnB+zU0U2UpxUsJYBLZD+UHnSGUlWVWSyQvnmERPIABA4sds6t/qIC3TsxaIoqKl/m0j0WSPEaynkhdHHHHILO4j97JPE9AHePWXf0fMrSCjo5IGSBm8x2YN73Uyk6CK2HErGaFgU2mkiqBZswL/ioHg1Ow+hj9iUkxtD2ZGPMLJo2snuBYSHCxCbdGnkEkEMjnsBcbC+V0FQUKEt1w9GUiYyI79OD9y//UUpQ3/pwfuX/wCopKbF2KmEpxQynRJ24+oqBCyQxgNu8hLJRxMewPxOMA8zM3L3p9D6aqkOjbD2Beey1tZGWg4jhhNgbR0cfv8AESY1Xk27xQCYx/K9NcDfzqW5jrqliGHSzCKDGKN0rjYMZUgkn2rDyYpXRRh/ylALsD8qSM6+pMGO1gkuzEgXAEgCmiHI9M0Kw0enRCWnJill4nanSi4VbhIkOFx1U1TLPLVBlQ4ykZEsGQtbJWYzakV2AyFy87rACXHoBqm0bLYbC7c4d4xO++jOfcFGxyjqK/Aa+jpJOHUzQkRnt6evRRcIo6PEsPgraiSrxB3MV8m8IpBqwxABlwexVZDTNZQ7T1L4AYeHNBpHKR6QdR1Cm/yok50rP8ypHEnM5oayeKH0WsjRfHaio/VpowosmO4jPkJN37MKsHM6AZrFVldWbb1E2GYPOaTAYTw6zEBrUdWRJOEV0i1KT22HxbazEcdxGTCdlrVM8eVTiUucMHd1Kk4FslhuBTGreX12KO8Z9bU5m/Z0VlR0lHhNCyhw6BsFMzRo+J6lEL1UcflilkXgK55OZTDJZAdPYKsrMVhgk4ZJkmOkMY3nn1LdQbMJZEi1dPbmlgZU1jtynifKewaKiZJXTkPexlNH9Hfef6zoPerbD8UqaCnMTAy9vPBtftIWjhrRi5kmopvA8q6tp4ZOcQJkkHqCzuO4PQY54NvVlTCaff8AHjgGd7dX9il8M3JJu8m5PU9UvDVxhXbFyM5hWFYJSbS34+MSTUMgNzwgHEi4WvNbhpOVPiBH7y0f/gs6Y+HjVWfnRxSewFWxjANkcFLsXN+CwjjjrKWaaiNS18ViY5HNdceoKBLW1FN45iMsTTZ25549XNFp5JKaYSwvLZBzCfLPLO/fe+7+tgPglxrQ062OpK+Grj4lPIyUf2ZupbZ+qpJ8LoqmTiT0cEkn0m7Y+0ZoQwenj9BNXw/Z10nwJKlwRayGkbKpDZ1mY48Rp/zfEhMPo62IfxMt8FJixjhERYjTmikdk17zvRSd0gy9tis5Y9GkJlpiuGYbtBRGkxWljqIeXWPtYdQsd/27+TYXBkxrZj/z6T8FsgUZspHdoe0LCWP6N45PsJhmK0eNYeyvw6cT079HD4EcipJKxdHs3Js5tZDXYF4mEVsnDrqLlEOT2rX76iN+Ry7tBFGmnfI98NPYPGT5DpH+J7Espe/IHdbzI1PckaGRxhjAA0K0ibFiijgj3GdbknUnqSnlDuuuqCzkwpyaUhDSUWIoJUCrrxThodUcCM6vTqxN0XUvoSemarzWwsNjIy/QG5UbcpzmQJb85DvLpamGkjvLJHCO0hqaiHMP4XfSGU+q3xSGWU6MjHebqIK0SC8FPUT9scRt/nNglAxGS27SRxn+2nt/ACnVCtlpC+0dOXakXPRZLEhfH4fqg+9T9oK+qpsMomRPZFIWAy8yzxFRNnfUVMEry8kxav1PjnMrSEe2ZTlbKPHZ8XMcVNBUSjDTNI+zPFBkMh5hUuPYdTSNpJhGGyWeZS39oRzK0s0kkkzo7AgF9gBmPHKrKynNRwo3h8ccYkJ9a29tOOzL3neibQDc2dou2L71M2Qy2l7qSoP/AJZVOZ5WQNhBtE0WAVlsjlj0v7hU/wC2nJVAmLuVlY144be4IMhUOSr4AazcOgUmglj8pUPfbdyj71TdMXYeCgZE0iXMuzI0Uvfu2Rh0kaGO7QDcBQpat7MxCSOpNrjqAgitqLAil1F73RYtEl0AjHi6Jwf2FBjqJXxb5pyGEXvddT1cdTfdyPQ6pWrHx+iTxOwq52YYZMYvuG0cL7qmV/svBKJ5qn9lw9zvKT6BFm0ME8RdoJBdSsZljnpAYtOICuhYwTR303k7GjEYHBj2XBGV81LZZRzSiJwNicwche2YF1YP84qpnjjkmjL2h27orOXMjtbdUMBKcyozjmjSlRnlQ9FGV2ouMQjkF/Q8owdD7lqHG4D+oWa2nkkjnp9xzxeJ+hCvYXl9HTE84mH3BZx+TLl0gdQcioGCPtjVd2xsUybRyg4SbY/Uj+xHxVeUSedUdXPQVkdVTSGOeI7zHIeqaEQLgPQbJFPW1dJ+bVlRD9nIW/Aq6p9tdqKbJmO1pHSWTifxXWfShUQ2bKD8p+0Q9MaKp+0pG/dZXFL+V3EodcMpz9nNJGvNkoKaZLo9ZpPyp4YX3rMJre+OpP4hTP5U7BYoTJWGo4j+dXQsl99iV48lVqTM6Xg9vwmbZKlk4mD43TQy5AeWsLA79t2TtUvEsJO0FYysmr6eaSOPhNfF0vfPxyvBQixPMZu17weoNk13ZLjqrPaDsXXiiLxUU8h0aJYHb/tCpcV2Jx2SPhxUVM4kWMkdUB7iAsJTbQ41R/m+LV8XdO5XVJ+UXaqm0xR8vZNG2Rbe7OuzJYMa3RtsBqccwHBYcMxHAsQnpIZJL8PhyiXfII8XMLCl9VRyyGtwY3OokhIA7rhXEX5UsT0q8Mwuo7eCYz7ip8H5TqY/nGCyR/u9WVjjgoO0jaUnJVZkPDaGQkyYbB6mqNQyCOWTcEkDhG8sMUpaQbXXozNudkaz86o6kfbU0UqWuj2MxPA8WqcKjozVQUckgAgkiLNBda+5voz4sLiGfyeT/wBTEVplmK70WH/vEHxC1C1fZkhzFAxz9HuViqzHfzAoSBh9n/01F9R/8BXoeyueEf4hXnez36aj+o/+Er0TZL9D/wCIVyeq6NvS/IvFy5cuE9E8/wBotD++SfwhU9V+cnuCudodHfvz/wCEKkrPzg9wXo4/iebk+R0fmLkjfMXKyUVcv9K6P/w+X/cYrcqnk/pXRf8Ah8/+4xWxKCjkl11kqAOagVDyAxSQVNwaipq+SUVEXE3WZZkcyh6AoeIVwkIWwl2aw2TzRLH3OVVU7MyM/N6hkn9R+RTjJCKyoPnEdFBMhioYbG2an4pTzUkT+PGY8ueh9aqqx4jbAw9FS2JsKK3it4c4Erf66DJQU8ucMnDPQoC4GQeaLpkjH0c0BuWXHUKXDDDWYbG2rhiqBnlNGJPimCsMYvZ4U2GQSUofawJTuxrRX0Wz+F0leKuloRBK03Bhkc0esXsrpqjx5AoWI4kzB8JrMScAfB495g6v5D2rKVI0i2+yuxba/DsIxA0Jp6mrnaLyCEgCM9FGj/KLRx6YJXn/ABGqh2Iw84p8qzPHhFWGRujPDbId+STMkPWrw/BqGePDxKwk1EhEpZDGRkMxmMhfmobK6KiTbnDTWz1U+ztTMZgwcOWYWZbp4ibBtzRR2ts0JN0mTylRqDyPk9AqfGpcTj3eDSSw5vyhiLQRfU2GqZTnEzhsZYyvkcZpAQI3Odo33JvsVurL0bfxiMD+TdNbO5NUBf3J4/KTINMEpgP37/hVsVBj0tPxBDil7aCkKeMM2kP7HHNMmClcp0L8vovsN22GI4lSUFVhgpPCSRHKKniC60pXimKVNRS10MjjIKmmdvWk1a8Fe1b4k8oNHDfHrzTkMnU4jnw7gzxskiI3HMeLgqtgkfSYoKAyGSGWB80Jfm+PcIDmE89QQp9IfIesqsq/6TYZ9hWD+FSUuy4afFsmrguQURT+mx+5f/qKQojv02P3L/8AUUopsTOKEUGorY4puCxj5pyL8KPUdp5Ad5UeNlcZhJUTMjA/Ywi/tcdfUAqoksKfKhrn/ae4LN1+GCiwrwlmGUmg9JHID6g8rWYS+0DiDuu4j9wkXsbrM4js1jGI1TqmpxKhqJj+0cJFm9sa2jMulAy4VA3/AAwgGpIjLN+LMHKOIBXf8isV5VuH+qOQog2Kxth/SNE24+gcr0QrNLgJD9l8MPWlj+CsYjeNRMNo/k7BqShLxIaeFkZeMgbKRTm8Sk1DKmrIpMIrpMWpYzJTS28Op2Zk20lZ2jmOYVwlBQmISKeKogjmgkEkMgvHIzR4OhSqsNOMI4tTT/mhO/NTDkSdY/XqzmnY6K44TVU+GWFfK3hwkm26SbE+oElN1QktmdxWsn2wxSowHDqgw4TTG2JVkf7T+xjWjhigoqWKkpIWw08I3WMboAo2G4ZS4FhcOGUfoodZOcr+bj2lEc9EIeWOcvCFc9RKmsipojLNJw4xz6nog1leKcsjEb5qiX0cLNX/AIDqUCGjPHFVVSCaqGlh5OLsjH36lbxRg2MPhlbrv0cHq4z/ALo/ee5Hp6eGkaWU8TIwdepPUnU95Uiy6y0MxoF06yeGJ4YmIFuFKGIwYUSOAyO3WsuegRYiPFhXhMlTVc2MjYfqP32E+o2TGMJhjJ13RdarB8NqoJjLLB/NnxvjlB+YVFds3XN4m5HxAJCsY5UptNj46TRQALrKwmoKin9LC9veFHMYWqakJIjrrI3DCXcQUAS2BjfGQC1ws8EAsPeEQhNsgCEyOowyQeAm8JOVLK/xP8N+rD0ByVpQ4hFWh+5eOWP0kMgs+M9CEHcuCxwBBFiDzUKXyUsYnfI1mlNVjz4T8x/VnQnuKiUUy4to0FyASE3wlhkLAcwLlRIKiUk01RHaa2Ukfo5OtunaEKneJKiaTrZc7VG6dlq8kt4sWdvSRf8A5s/BIJGPaHtNwdCo7ZHxnfYd1w0KJqDUwi0ZPlovoz1HYlRQS666auSAW6S6akQArlU4nBvghzLgq1USuP8AM5Q2PiSAX3dFcdsifRFhwsVOFUcXhVTTRtALhC7dLx0JU6moKKiN6elijf8ASWu897zmgUdXEzDqfflYDw+q52KUrL+Uv3KuLJ5JE8vXXVTJjVODZrHlBdjh/Vi9pTUGwckN2rlMEFHY2OTwT3aFVcskc82H8APINNrJbfJ3zrZLtfU+EVFFEwjxYWEs71HhO5UYd08Ht3Zlb8OONM5Xk5ZXEpa/FIcOfIJpTcvfaJmp8c+xUNHtKZK+YVLAymltugaR/wDHVD2u/Th+zCoLKHklejojjj20byRistlh/wBrzfuNT/tlZDA8U3mCiqJNPQn7lsdlxfHmgauhnZ7YytG+UGYuPCVFXTx5sjPDAMWoIdcKpfH5aNlshKbsWlio47F7g8ObCCbjdICrjGPDY35anIBW0ZgHMkkALInmw5C6WOgqTA+Z54cbW8QucDYDIq+cfB5JhCyUhxBs8jVCxOKqdTyspaY1EpLBwAbhwAz6ZJDUdmdGLYTGbfKAcB/ZPTaatwwVBkZVxb3owNwi4R4tl8WqNdnqKDtlk/5VhR7AUPpMfxejoIydKb8SsHOf0dHt4/uiRRYZVVs3Dijf4vpLDRbKij4UUVKyIQnhEi6s8KxjA5IzhmFVDCWwk2EZzDBrdQ4xasZ+7H4sVqVmVJdEd1FnFxpSbygEDILq2jjio5dyMDJGnkEfDefpWfELq2QPpZbdCmBmZD5QKzk/U+oqmoY94Aa4t7QrWTzI/qD4JoZCkUdxKPKdVFJUvspGc2pNpqT7OT7ldUb74bSH/wCXZ/AqTarOWi7pPuVxhp/7HofsGfBZL5M1fxTFmORVfhhttDN9h96mzZ3Vfh/9IpPsPvV+UQ+jJYFTQ1EGNieMkw4e+VnVrxJHmqi4VlFtBjEfm4rWdLGdxFk52P4g7OQ0k32tHDJ7y1ebE9BlYrIUDTgBxISHeFWKcx97d4G/qKX5ba/0uEYXJ3QmP+AhSmY9RnDn4fLg0Yp3SiYinqZGeOAQDmXciqbCinXDmrNs+zxPj0eKR9rKuN/xjCV8eASX3K3FIyfn0sbh7pAnZFEWrpJ8Pq3U1QwCRtiQDfUAj3EJivsadg+MYlNWw4wIOIGAMqaWQaMDdWb/AEUEYO12cGL4VL/jmP8A3AE0yZRvorgnhaLDsIqBhuLRg0cs0sMTIRHVwyFxErCbWf0CrDgGNx64NX+qncQrUiXFkJPCn4ThklTjdDR11NUxRTzxxP8AJkEAkBQCQMrrSMr0ZyjQ5OCl4fhdZijag4fTyVBp4TNM2MZxxggX7deSfUYXXUUEM1VRVNNHL6N80Low/uJGapTjdEuLqyIFo9m8sO2j/wDCj75Y1R08EtTM2GCKSaV2kcTDI8+oK8wMcOg2mjkBEjcOsWPBBB8IiVNromKfZtq7KGg+3h+IWoCy9f6Cg+3g+IWoC1kYoIqrHjahVmFV7QfmSENsk7PfpmP6j/4CvRNk/wBDD6xXnez36bi+o/8AgK9C2T/Q399cfqujf0nyL4Lly5cJ6J59tDof3yT+EKkrPzh3qV3tFo799k/hCpKz84PqXo4l+J5mT5HR+YuTW+jSrViRVy/0ro/3Cf8A3GK1uqqX+lNH+4Tf7jFaJJFDrpEi5UAqt9nTaWb7MfEqnVtgI8pJ9mPiUntCNDdRXECcFGbfdKjSnckukkQ2Rdo5/wD2eqh1sPeFh8Xp5InRb7PJmMcN/IrVbQy3o44vpJmezVBFIzEMN4UrCYyLgj9Q9VUVQeDExz8M7j9ORUq5Cj1lJJSVEkMwzBTKaX9k49yYw80nk81ZQj+Zxqs3OJMxiuBlC3sCYA/CImSiJ0gEjiLMN1lPyiVJ+TaGg+nmMj+5q1bPzgjqFhvyhA/KmH/R+DPA9qzlrZrj7QHBaeOPC4i+KNznePcsCm2jzvzUM7QYaMHpqZsMoliYA55Itl2KL8uU/wAx5WTKouhIOpt3lObwvo//ADHfiqH5ei+h94T27QRDWl/81SCL8cM6h/8Aqu/FPHg/68ZI+1k/FUI2gi5Un/moc2PAwSbtMAbGx4iEmOyhxOUVFXM6PR8ht3aBe5QjhxRRnVsbGH1BeQ7KYWcU2ig5wwWlk7hoPWV6/CySeYBoL3OPIarVdWQ9Eqil36PicOSMHNgk1I625Kvq/wCkuFdrKr4BXLoXscQ4ew3VHV/0jwnuqv4ApGi5Gi5IDkuS6LIhNscZ20Z/3EOonlqKg0VK/h7tjNUfR30AHzyPYM0riBj8ROgoX+54Q8MuzCIaiawdNH4TM8nIF+ZuezIJolkiCCKlhMULd0anmSepOpKU6LPVG1JrZjR7OU3ylUDKSp0poe9/NdSbP1HyjBieL4pPW1sPjRRR+JBF3NT5X0DjS2XcOIx0YfG9hsTe4RDtBh3OR472qNPT8RQZMMBVOMX2Z8mTqvFMNq2tAxippd03/m+V++4RKDFMMoKcxfKdRU3kL9+ou4i6qDhaJDhTMwbZFHtxux+5IuDjlFILRGRxPRqmUt+Cq2mw6OMg2Vq0WClpVouIS6UZlMUDE38cx4ax9uMC+pPSAa+t+iko6GU4hUMqW500Z/mjPpH85j93tUsnhixzPXqljyFwA0nQDRg5AIMrxoqRFgJZLqvrqzwcRxxR8Wplyij6ka36AcyjVlXHR08lRNfhx9BcnoAOt1EoIJQZKmqH87m1/s2DSMff1K0SIY6koxTB0j5DNUy+lm69AByYOQUkBPSgKyWMATwxEaxFEYVEMG2MlHp6OWofw4ozI7oArGgwx1TG6onkEFJHm6V6taR0tRFw8Jb4HQc62VvlJfswfifUFhkzqOl2OMG9siRYFS0LGvxapji39Igc3Kc7aDAsGNPFURyUMM54cU88BjjJ6En71NpaKioJDJCwyTnzp5DvSO9ZRKiOmroDDV0sU8R1jmYHA+orlk5T7NVxj0Rn7abLwedj2HDuqAU7AsewvGYJhh1WKhtPJwyQCO5JFSUdG21LRU8Q6RRAJ/HkSWK+geSiqxfb3A8Le+nmixComblw46GT4kAI8dHT4rh8NWcInpjNGJOHxAJY79W6K2grJI3eMbhTdyOoAeLFTbh0XHjNGHqMDIkIp5OIfo3jdk9h19Sq3wGNxBBBHVejT08cgMTwJP6rgquuwvia3kyyDj447nc+4+1bw9S+pGcsVdGJMabuWVnW0Rp3E+dHe19PURyKh2uutSUlaMuLAWTXRskjMb2B0bhYg6EIpFklkhkNkj6KN9O48SwJhkfqR8wnqOR6J9EAN4jmbe4BFnAMWeeYUOik4dWacgDyfFHbcm/3KJGkOi0ulhqDTTiTkfEcCLghIhSDxVBdhwBG50Y0B8TuT7qJFIfEJ+oUYlJodhbpLoRkA1KGamIayBFWHIk3VdUTllRIOqKa2nH7Qe1Vs8ofKTe+acI7IckQTFvruEQrCmAMXrP3ozoBIFtdEcSn3F24p0lOWGybwnK0ySgxuS+NavPDDB7GhWOIR+DYxTRDMNZuD/IFVYzYY9Nf5/3BXO0GW0EevpNCbnQc1rl+EUcmL/kkzI4lgcmM49K1soj3I2ajW6l4f+TgF5dXTmw5RqXHOKfbCO7LiXInprZegQs/m7fb7gsekdXN9IxGJbMx4XTuGGUMYjiYDNUHlfTMpmygljxfDJjJEeNLuWjcC8ZEZ9FrMa4PybXmaN7n8OIDc7ysrsmWMxqkDARaqYmncSXuQsMb2OlY46MewAWvkVAkpzHNDJrd+gV1JGGYxXMFrCSUaDqoNcwMFKBfxRzVraIJkmHsZIBJWxyb0Re+RjbhhzsFIw1nDq2gPLhnYn6ihvqJDOQRojw1D6aPwgRiUtYTuadEtsGy9LADcLKbYZYhhUr+cU0fwKmHaGp1FLGD9YlaTBcGpdpMDhxHEaYSyCpMUcYJaGKJS4bZSXNNLyjI7IkfyrMe+fQz/wAC1ulZB9i8fwK0OzOG4bhpxekp+HV8PI3PPI6kqqdGJJ4t8vNg8AbxR7ik+SCON440wFcNynufns/jCDUSx8KS8jNDzS4hSUzKORwp475WJF+YUh7GBryGAGx0CYzLzH1DLQK1OUUX1PuVUIxKQw6W31aH0Ufd9yaAgS6lRijS6oJUspGb2qPlKPuk+5W2G54PQ/YM+Cpdq8pKLukVzh2WD0H2DPgso/Jmz+KFl5qvw/8ApC77D71OmVfh/wDSF/ZD96ryjN9HnyVWbcQw+3lMDpP8OeYfF5TzVYE7zsIrB9niA++MrgTPQKlKrTf2cP7DFIj9tFJ/+ATeHgZ0r8Rb30bD/wDqoCivslVmKLDT5mNgfa0kg+F13yZSu8zHMOPfxm/GNCZNMrQusrL5FqD6OswyXuroh/EQl+QMTPmUwm+xmjk+BKqxUytCJG8xG8b3tPVpspxwHGBrhNf3+DuUaajqYPS0tTH9eEhO0LZe7LYviZ2lwqAYnWCE1sAMYndYjiBJheBtxeB88+J0dJYhgE7iCVfYHsnTU+KYHXwY5HJIZKeoNPJSOGpBLQcxks5SuoTRt8IjxESgZuhDeH6rpxdkZFJqoskUOGVcfyi+lqbR00flnRvMfEZxAyw63S10OMVNLSSVj6yWlsWUxmlLm9wUekxSmpGVkZjqHMmi3YzkCDcEXU12MwvpaC0VWOBqTm2+8DkqTpnLJ5k+tBsDgxfC8SjxGip5ONTy8PS4u8EbpzGoKt5MRxLFBtbXYvlW/J8UZZoQBPEAq/DtoKKlxCSaaSURceObS5IClGugxGPa+spSXQywQlheLEg1USLfIWPLlcnGS0aiu9BQfvEHxC1AWWrvRYf+8wfFakLsYqCKo2g/M1bqn2g/M0IRK2e/TUX1H/wFehbI/ob/ABCvPNnv03D9V/8AAV6Hsj+h/wDEXJ6ro29L8i/XLki4D0zz/aPQ/v0n8AVHW/nB9Su9o9D+/SfwBUldlUvXp4fgeZk+Q2PzFyRvmJVoQVs39KKP9wn/ANxitFVy/wBK6H9wl/3GK0SRZyULk8C0dyqBsYVbYEbSTfZs+9VBN1LoZNySxlljBYPRkZ69iBS6NQNFCqCN0nm05rqOniqb/wA7rPXLa/sCFUYe3iSASVJAH/UuUReyH0UGLV/EERLCRG543OpIAA95UOGjqqvKtlqJLaw012xx97xYlNMEVPWODIz+dyekcXG3DZlcq+wuAy1EkTqiUU0pI3BlbPktHpAt0jP4qBV2AHjRDxO5ZuQEOy1C3u0OFRYdw6iGokkdJKY3grH1sFpS8aFTyUlaK35OpH8SVj+gzVuz0DPX8VR0fiTZ6EWVzTEvo4XnmxUg8jXExzB411TK/CcMx1kba7hjhm7RI5zbdzgnzajuStCVWLlRBGwOzXWg9eIzfgnRbA7PS8Q/zIASFmdTLn2jygU8RLOY3TfzySRkfEkJjA8UE+YksNvsv3WkWlRsJs9BDdnydJJ0M8vx4qDDsXs1ICSMMb3zS/8A7qoRR4jr8m1B7qYo7cLxN5/MKgf4BWn6dfZHvS8RL4bC7Lkj9F+qqlt/uLqjYrZumguymoJuyOeQn2cRUYwvFzph1R38E/gmPwyvEXGdRzxQggGUxWAztqmsCX7ivdnXxNfh2DUeEMkhoqaODeN3Bj96/rurmgxikwSUzT00k837Pctl1WXwmLgGGNrznG+T/OR+CtRQQ1cDnGWUSmThgRj0fabrLJFdMUZt7ACslnmkqBdsjpC/I6XKGZZJcfwkyned/Of9sLozHE3xpLE9UMfp7CO+o/21m6rRpF7NCuSpFmatEGbPGY/3GT+Nix2zeEHajAaGvx7EKmthF2Q0PmQxiM7ovbVbF5vjUf7o/wD3GKg2B/oVQ/Wm/wBxyKtoI6Vmihiip4GQ08UcMMfmRxt3QPUmuNkVMcLrUiWyG6tsfRphrz9GE51PdxTfBFSozdjPDz9GEWCtJlsYxmU3wMpG0xjeH9EaBWXsVrXCIotPJaKxRhIFk0aKQQKuoz4TUT1HKWTcH2ceQ99ypU9SKelmqPooy/2BDoabwajji+jaGewIoLJLiocr1JkVXiM8kUBEHp5niKH655+rMnuVIRBAGIYlxDnTUb7Rj583M/3Pip7dAnU9NHSU8dPF6OMWHb1KcwZ+1aIkeGJ4YnNYjxxpkgwxW1Bh8TKeSvrniOkjF88tOabhtF4XUWIvG3z7c+gU2aYVdSJ8jS00lqZnKWUZGTuboO0ErHJkfxiCSW2SIaJ+LvZUYjCYqRpBp6F3udL29G6BXLhvm7iolPOwgEjPtKkCUEOGvrXPxaKUkzsghPNhqmyyjncBQ5GWz37q4x2ZSkE47OJuC47gl4ZH7T2lAaARcP8AYUYcS43wCFbVEIZch3xKn0Mzg0jsUcRHMk3RKeRkZLAdeqme0aQtMnMqBJk5c5hzud5qqydyXxY/uUqmnIPD0WMoUjeM77FmgZUtIycSLWPPsKy2J4YaR3EZnF/AehWvkLN3pfmgTx8VpY6PiAixI5hVjm4MUlaMNuXQiDdWVdRuo6gt1GrT1ChSDmu5O1aMf4IlSPIetQXxvMTpYPTQkSRjrlmPWrGoHkHoEHpAerB7rqWWugsErJ4WSxG7XC4PYUrtFHpB4PV1FN+qfKx9xOfv+Kku0UNFpkdpAMl75C6OSop9P3ghEB8mEUAOsN4CD0WW8DDyO1aSrf5IqBSUUc8Echec88irSM5FUMPj6Dn15KXTwCB+Q5K4bRU46qBPwxX1AZoGsTEiZT+hCktKh0z/ACDFMhiZIwkl48e1mEBSV0RqiUByYJLqeMPp35lkju+X/hHhwqJ/m0Rd/fcVSdIltGCxv9NzHqL+5WmMkPrqR/MgE36kBRsep+Hjxj3OHZ8bNyxuLhCrZ3z+APlYBw4o2MI5gBdeT4xOPF/ySRWY7enxyjqNBHN8Hgr0+A3it3+4BeZbVxkmCQfTlntYwr0TBp+PhtNL86IP9ZC538Tpj2V+0VaaOCqsQGyCMOL+5ZbZip4m0tJyBqY8j3rUY5AamOcDUFn8AWSwaA0m1kcT4xG6OWO7AbjUK0vwM7dmlroyNqMRj0HFlYPWqiuAIpR0HPO+ZWhxkCPa2uPLj/csljmKjDoqW8AmkMZ3N8kNbnzGpUxdRTKa/Jony/nEnIhSMxSSZDcMZt/nCxP8rK8k+Tpf9NXuB7RSYifAJ4GtklybJF0vexTUrBxJUXE8fcDLjLkvTthBJPsrUsm3N6KquOGLAaFVWzmDUE+N0lPJT3icHlwJOeS9ONLT0lCYqeJsUY5MFlyeqzK1A3wYruVmYrb/AMnatp1jJZb13WSGc8frWsx0mKOpYNJY7HvGiybfTM9avD0Rk7oi4tIyPDZnyvEbMsyctQn8Vj77tyCNQMkuIU0NXTtjnjEjeKw2PW6WbKNbkGQfJJGGFj3sO7nZXD/QQnqPuVNLnE3uCvJxuQxdg+5UkBVv1KCUaTVBcpfZSMttcbTUn2b1fUQthdIOlOz4LO7XH+cw9kDvitLHlTwjkI2fBZQ+TNX8EAm0Kr8Nzx6fshHxVhMq/CfHxiuPRrAn+5EftZXurMIljDTW4PL9tg7oD7YkLh4ITps3/wD5Bqyd1xXnnoWzZ/J+Bv8ANiwl32GLyRf7jE1mAYbLnHR+qLHqY/FiyUcckpIjjLzYmwF8hqU26NA7Nkdko3ejoMaH2ZgqfgQgnZF/0eOAD5+FfhIspdPEjrGznD1p0S2zTO2Rfrx6ho6y4XOPgCojtn2x+diVD/iQVLfjEoEGKV8AIgrqmL7OUhSW7SY7HpjOIW/eXp0xWx4wYZcHFsIJ7Kl0fxARxQYtHnFi1L6sXjH/AOQTW7XY7zxOok7JbSfFL/KWvk9LFh8/ZLQQn7k6kHIvdl6faAbQUJfX8SEVUfEti0RuN7pxFEptpaqDCqahkEstNEMoy9tv4CibOY02p2lwqE4RhLC+ug8pHTbjx5QaWKyslQYzYq4Kr5Gc7b/ElVssdZiVRViPcbNIZDGXX1N7XspWJ11NiM4kpcKpsNjAzippJHNJ6+MSup8IrJ+DcwRCWPiDfl0GoJUl+ztfHCZA+nkAFzuSI9zEpJXs6o+h9VLHzjHRX08kUMU8clMJuKAAd6xjsb3C1eGT0E+zm0Yoaapp7UlNviWffBtUxrH760WASN+QNpo+ZpIfdUxLdxRwKTNvXeiw/wDeYPitW1ZSu9Bhn7zB8Vq2rZ6MOgqpce/NArs+YqLH/wA3CIkslbPfpuL6r/4CvRdkf0N/iFedbPfpuH6j/wCAr0XZD9Df4hXJ6vo6PSfIv1y5cuA9I882j0P79J8AqSu/OpFd7R6H9+k/gCoq387d6l6eH4Hl5fkc3zFyRvo1y0BFa/8ApTSfuEv+41WyqZf6UUn/AIfL/uMVshDDU8XFlsiVxAk4beSsMIpxw3TFU88nFqJH9SqTIu2DRLlkrPs0NEkHlm/ZpDZOpqgx2F8wrdsnFImYs9GCrCCp8Ggu/RU1ZFmdqXk4jJ+9v/gYragqNyvmZxDa5I9yqasBtVxBIySOapLwRyuzQ9uSmUxtWylvIn4KlsCRjzz4FTv4gIMqzc44kR7Fp8dnEuHUtwfSaHuVBIQ8ZR7qzGinHk5Gv6FX9Mz+YxDoPvKopWZkFXmGm+HR9lwmtFMZMj08ZJGnrTJxmE4bgaAmhBXMPWP2qtM8lFi76mFjJZInRWY8kB9435KfvBUWK1ApjV1O5vCM05sNdCE415FKTXRbfyhqI+IPB4A6Rxe9pkkPv1ytkofhFSwkstfeMhJJ1Op9hWajxUykv8HlBAJDCzMi64YhUsqhemqN4gkRkZ+xNLH4Lxep9Rjdx0zVfKlbJRml4kYi3QzzM7DTNJXVlTPhT6dwpzBBD83x3bmYzWTbilbvjhUzz22KlGtxMw8TwdgpnMN5bHcPLUpcYIHmzyi43ov4n2ljAFyaeMADU6oojEheTcEGxAPuKBTVc1JjcU0UYk4ccep0yKtauo8Nearc3eI8mxN/Wpl2Rj6KsMGZsEQfp7B/tKj/AGkxp1Sj9P4N9pUf7SiSNY9mlCRKkKxZs2QnfpqH91k/jYqDYH+hlH9pN/uOV8f03B+6yfxtVBsB/Qyk+vN/uFP9yBfFmmXWXBOsqJoHYLrIlktkhA7IMjCpSDKmhNFFU+GB+VVIEyhNYa6LemlLN+xzyKsrsfcixF7KGKiM49Q0TSLjfqJPULD4rRPRNFrigEuESwvzExZGRpq8KwjFowOgsoVQHvbTMb/1DCe4AqcVmykxriqxo8JxVz9W0ke4PtHi5938asHWAuVEwsXoGynWcmY/3zl7rJoGG3ErR5REslaPK+pUiR4YjhnRIwKwwyMvqeJ9H44HU6D3kKZSpWwolzRyUdFFRQPeyepJa6QaxgZyyeoWaO0qvirIXzGNkT4BCAI28gBoAi4jUx8arf50YIoYb9I85D63ZH6igMlEcZL/ACfIN3y6/cl6bHa5M5/Uzp8V4JbcRtJYvuFMZiF3ZRW/rgqqAJzgZGJBrcWTTUMuDLNGZh0Fiul44s5lNo0scjJ277SBc9bgrpoOIL34b+qoaKpmMjnskMjCPGvyKmRzv3vHYe+9gud42nRsppk9sT4z4zmG/REHDjFiRbsKixPfkQ/uJFwiAeVJNQD1AChotVRKJtGc7goDQeKeYujiAPHiyANR20bOGLi/aotItRbEkFgDv+dyTmllmBgu73p4gBjs46IRZYt4eo5nos7Naadjhdm95Vlu7VEkkiAAN+w5qvqz4xfe5HIJaSpk9Hknw1Ylkp0JidIJ6QgDOLMdyzltWLWtN32t441HZ2FZ2og4Fc9gyAdl3LbC2vxFIqTHxLs1LhuKDSnxWX5EgqzkBjly1a+47woToxBis8Q8yTysfcVrLsa6A1nk5aap+jk3H/Ufl8bKSUyri49HNFzcwgHoeSSGXi08UvKRoepKRGflPH3pIpA+J1tA5dPqD0ePig02Ucg6SWTQmV+0hl+QKsQ34joyBZUWBYvXQYNQU0YjceFfOMuOpH3K+xyXcord5VHshUmjqKCoMUkvDphlGOpehdh4osG4jiR898cWRLSYbb/ddRsMnkqJquSV+88vVjiuIMqGxQsieLHfeZDb3evVVGEGxqR0eqJL6mf/ADePuVzhu/4JI9gJdHIXiwv0H3qjpD/N4+5aTZiSSOOaSLzm7+pA5jqoGWVHLUy8N7jLH5Pxsg21tSexVu1E1eyok8HxKeGj8GBjFMR6RXUfGrGjTiC5dYXzvkclHqNt6bDMUmw6PB6+eSn1e0tsctVK5N/irJfFR/J0YXHmGTGog8l28YSZH+fyFzdVdeOHDQZHc3SweokfctLLO3ana4SsglphNbehk9JkOxZ3GshSM6Pn/wBwruk7jFM5Ma/NsibUxifBp3NF+G6CT2sstXsjUcfAoe549hP4qgr2Cooq6KwN6YEd4YHqX+T+W+FGPpIor8TWL2aDcElTLvZx8a3sAWVq4/B9qBUgWE4Dx/nWobOGXfreWQjvvkoG1FCaakwuqA0PDJ9V0Klpirdk7aFltqJj9IY3+5ZyowumxMRtqIxIWsO4CS1aXaH9JxS/OpWPVXTgCrtfoPawLOPxRo3syw2coHgu4Ns7X4hV9Q4HhFPwamCkIqRc34zvEt2I08Qjw1kjgQePub5OWil0R/m1zyBVJENvRqNkRbaCm+ofgvR5heFw7F5hgc8lLiUcsEPGmbFIY4i7d3ju6X5LQzbSbQCKST5HoIhGLuMmIAgewLz/AFUW8lnb6eaUGGx2MSRTX1MRKxkYvKO5SqjaDE6mXy5wcQhrweHUOcbbncqWCWsuC6aij1Zd+8bkWXVii4xpnPOm7J9T6Nn2jEKb0RULEJ6iKiMr8RiAa8ejpSTr2lRqbEGT3jbUyzybhJL4w1aogpXejb3K8rfEjHcqZrOIYo+pAVvX24Z+urXQFaUyyeuskxmV2hwutr8Si8HhLo+GGGTkMyVoHdApRYEN0Xk79VMYJWVKfgrpuar8BzrMQf2sHxVhV5RuUHZvOGsk6zlQ9TSGvgzIHaCud58eHv78PgJ/gXDHpv1qHC3/AP8AQRD4AKMcKxL/ALvrP9Fyb4BW86Ko/wBI/gvOas9Es4NoHU73PiwzDWvLDGS2Ei4IIcMncwgDFKLns/hnqkqf/wB1QDTzM1hlHfGUgjPQpqKFZajFsN4LonYBS2cQSY6iYH3vKcazA3edglQO1lcfvYVUbqc0jqFSRNloJ8Bv+jMRHdiDPviTb7Pl2dJirB+9Rn/9MKtBb1CenQuTRZCLATNGd/FBEHAvj4cZJHMA3HwRJo9n31l6SrxGCmc/SamZI6NveJBc+oKqXJ8X9kudms2cpMIbtLhElNjEkkor6fdjkoC2/lBz3yso99pHb3VXOyeW1eDO6V9P/uBeg7L1HDwDDwTHwgX3EjY3A+Oc81cYSfTMM2ZY0nR5WAxmbbBEaUtTlWTDKwlcBbvKS9grjFfRbnJaTJNPVVNJ+bzPj7itVh2IeE7NY9HNUzzTiliykjaAP5zDoVjQRzK0GzxHyTtB20cX/wDtU6t9f+ERbNzXZQ4Z+8xLWBZOtyiw/sqIvita3mt5nOE/UVFj35sFfWyVDj3oAlETJez36di+q/8A2yvRdkf0N/eK852e/Tsfc/8AhK9F2R/Qw+suT1fR0el+RoFy5cuA9I882k9Gf36T+BUVb+dv7grraTzD+/P/AIFSVv527uHwXp4PieXl+R0fmJUOPzE661IK6T+lFJ/4fL/uMVu0Zqol/pRSfuEv+5GrunF5ghFy6LkyinwggHO1lngp9a8iEMUAJ0TEeE+bKbujCSMck+s8SukHQAIGxjcm9v3J8930xAKYJTwzYBDfKC0ssNeStdmZFqPRwds2fsRYiPDZcxpzPYEGp0h7ZvuKeL+F1GfX4JrtislV8nEwumOWUhVSp9bJv4VT538oVXqJdmkNogzjyitcNH8ysepKgSxi6mQ1HAiEYZolZQeYeMEth1QTOX5kWyQzUgHQp2SyWAyxvcqorpDBWVM0O4DGYCOJmNCpYrbaxn/MooZFXz1InfLHCTBcx2c8WD0015JplLMZanEfDpJWcQAgAi4AXSS1QnFQ2pDJGt3ARGD4nTNWHglB4dUUhhxlskERklYY4w4DlcX5qrfX4YI4tynxO8vm5i7x2dUueNOmOOHPPcVY8EiGWOKThiXOXcAG+U4VL48Okot/+bCPJlhfLMZ2unyy4SyoEcDMTItm8OaQe7JLUGgn4gpYsRje2F5vUbu5cMOWmqpZMbdMUseZbZfMpAzEpA7fcBBA/wAmpsoAgDGg2DyMxa6NhVSabaJ2QN8NiuCpcuHCWIPYQ06m6yk7dlwSS0Zwc0rf09g32lR/slPdE+Jxv6iOaHH+m8H+1n/2SoZUOzThIVwTVBsyIf03T/usn8bFn9gf6HU32k3+4VoHfpun/dZPiFnvyf8A9DKT7SX/AHCl+5AumacJ6RKqGIE4C5sEiUGxugBDkgvUsUtTPCZoqaokj+cyI2UFzwBdCaJkjDChjq4ZZWUUkhu+SR7NNTnrkm7I5bQMZ0hkVlgskj8OqGRTDQ70XN+qrNkf6Tf4L/irRB6EfSxdhKOgft4+4o6Q0RcSJZh1QW6mMsHeclKDAxoY3RosFGrRvshZ1nj+N/uU5IYOydGzyvqTwE9o8p6kwHRssrnDDHSUclTJoy8r/qRtv8SFVgKymH/s7O3lJAY/9STdWWbaoUVuzM4nOaYUlNI+IStiD5d/nI877veU6mkG74pY4jl/60Qsao5anEauQSjcMp7dMgkEEVPCyNhsQLEk2Xo4or20jyszbmw3Cjlcd7fjtzGhTuHTs0BqZNbEgKMKgQGwhf2W0J7E+25uVHlfqFXRmmTqOSWQkbga0fqDIBWgMlyTdvTmqduIzSbvkXgkefGUeOpfkGSB0mp5rGUX2bQlotSLkPuLddCmuls7yUcZtqRmVAir/GNo2Xtm8FHhAMomNTxSOSycK7NFL6JrKxkWeWeoAVlT1gkGRy6hUUofLL5/CJHmEKxZKYI4w3Q8ysZwTWjWE2i5Fn627/xSSsIbpdVzawRE2At16IwrdyMB7CQei5/bkjpU0Gijil3ze7igTUhjN2ZnlnohzsZJFxotBqNFFNQwwEuked03HZ2K4xb2jNyiFdOAA8jiAdTndVtY/iyNktYkJTKXg9pugSHxR2EhdEYVsyU7I1YLTuKhVkb5aeOZmc1Ly5vjOvsU+r9KVF3yw3abKns3joDG9kjQ9puNVEo8qNsf0Zez2EqU5hDjJCLXzLB9wUaJ4Ak5+UJNgcidVnf2UgNQCRkgw5CXtlejTyiPMZm6gvl4cXDiG9Lb2dpPeqQitxqQmlqH/NjLB7M1UbPSU8EkBroxJTNpoyYybXVrjMfDw2SMaNYVWbN18eGVcFdNnHDBASDoUfyCLyuxHCBDWQ02GSASw+TJlu+N/wA+6p8LPlK0f1/uWkxXFMNxPCayo4dM3EJpLwwiPNkQ/raX7llsIJfLW/XRB3EJdl/T/m7FoNn7mnqQIzJ2AX/Xas9T+gYFZ4XHxInZXIkKKEauijieYy8Sw25M8UesLLY5g1bPjWIVMFLWniEcOWGTduznzU/wbqxIIIx+oFUHxlaM5xUlTIGBQbm0NNT1EL4pI2eMLgEHcsM7rObQ+mp/tZf41psKgEe2ZDQxoNvPBIPiLObU+JWRjpNL8VvL5f6MYLiiRFE+SSeMXsBHraxJjAt10JUP8n0nDqKqn6SIddXVOHYo2SmcLPgjD2nMOsk2crKDDMamqXyGOGU3dGRm3QraOKThaMlkSk0X8LzJM0mPdZ4QGd93lWm148I2aqdPJmOWHrbQrP0lXR78cs1XFYS+MN7lrdTsV2hw2Siq6Knc6Xji0b+TMllLDNtNIuOSCTtlljmdHhsvWlAVVCXeF53vcX9itcUF9msKk/sAFUw+PWX65+4LGHRvLsbWv/7NhA5zPPuCkYYP5nJY2PDN7EdQodabUdIPrn3gKwoBajDCcyrXxMm9on04fJKY20pqrxvZwgL792FGiifPGyEYIYBMb+ERsNmZHryS4RKafGqSQDiEXsOt2EKbVbZY42kppPkymayoj7VzZFLnpG2PioXJmKgyiqQDpG/4FFv5G/LjH7l2Hxh9RUR9Q8D2JB+YgnQSj3sC6PJFUhmK54RKf67PiqnBPzyX7J60rTHUQCOWGnkjuAQRkdURlPEyKpLKaniDWvuY4rIGjP0YvUQ9imVvoxfmSo1CP5x3MKk4h+yA+Zf3lWIhpQmhECQw0bI9TZAqCHnIZJ6A/mgkqMSIjieVH2ab/wBjMf8ASSPPvSbQyiKglcp+EU/g+D0kZ14YJ9azfyNk/wADzLdrm/8AUD/MneEYiP21X/ncvef5a0R1pqk+sJP5a4d/0lT7I1z/AKZmv6tfR4UK/Fv+trf9RyJ8o4mP/iNZ/rOXuv8ALbDOdFU/6caWPbbDXzRRCnnEkrhG28cQBJQ/TyoX6pN1R4V8sYr/AN41PrmKcMYxLnWSHvIK+kYjiMoBbgFQ5p0IFMqmh2ooMTrBRUFDLU1R3zwhTQg+Jrqp9v8Akp5l9HhHyxiX/UNd3xRn7lwxOudqID30kR//ABX0BiGM0+EQCoxHCKymidII2PNJDmUWhxiPEKeOposLxeWGS4bJFTNaDY25J8f50L3k3VHz4a2u/wCmpz30Mf8A/Yp2CRMxSuMNWMNpGgEh8tPYE2vbKy9zj2kw6TFBhkNFXnE+IWeDSvIINt/W9tEtXVUOFQTVWJ7MVPB3wDJJJHqUnB/Q/dSPGtmBbajCBNg9GI5K2ECez/n8vHsj0eHbRx09NNT1PCjkjD4gKlt/iF6nT7X7JG00ezMgLdH8OO4XnZhxcACDEyY2izWuktYcgtoYXKXVHPmzWlVMyU2C4uJah76Cp3owZJSYzkObj2JjcMxDnQ1Of9iVeTYjiba99DPUcM23HDIAjXNbDZfDca2idUR02J8M08bSrl6aUI829Ez9TJUuO2VP5N8OvXYm6rp+CRTARGam37Eu1Acpe0eKR1mK43SeCUdOaekEPEp4xHxgKmFy0dfsttFhlFUVNRiFPNDA25BlddZAQyYs+opyKKPdG8ZDEL9wI5rLH6Ryk5qVo5v1TWV8o1/sua4+RoL8qiL4raM0WNrwOHSfvUXxWzi81dM/B0x2E/VWex30AWiPmrO496L1hTETJWz/AOnI/qP/AICvRtkP0I36y852e/TcX1JP4CvRdkP0L/fK5fV9G/pPmaBckXLzz0zzraT0T/35/wDAqSt/OX9w+Cu9pPRP/f3/AMCoq387d3D4L1MPwPLy/IQeYuSN8xctCEQpv6UUn7hL/uRq9ovTBZ+b+lNJ+4Tf7kavICQU4jfQatN5OxQwpE6jhNocWTsPg4tXG3tUbEz/ANoyK4wqLh1EJ+cCs5ib71YPW/xQvlRNhYrbr87H1IBUfikJ3EJIN81okSNqTlB9sPgUVv53UZdfggVelP8AvA+BRYifDagkHn/AgTH1H6LpvtD8FFCk1H6Lpj1kPwUULORcOgbgnlcQeiIY320KktHcgo8qkmN9h4h0TGxh7vGOSBEZsb333QXJ1LJ4HV1ImhubxPAOmQP4p0BIhImPlHOJIBvYcgPUgVYmNS4spKmRlhZ7I7g5JiLFuOSR1ZqW08XFPM3PK33BV9RKamSgkefKULXsifzO/rv9VEllkgF5qWrj+vA4fchDEIepHew/ghwi90VGco9M0OC47U4BRy09CyC0snEPEjun4ztFiOPYa+hqDTthdn5OMg3Wd8Mh+el8Np/pWe0Je3G7oTm6qyyFRx8XdUU4kdHHRRRZal4yVnPjjKakihnilM/CuQIufwVFgjKmkqTNFXyHe7Bp0FwtFJSPrMEiBkjkngBIMXP5zEmthB6KgVpnjjHBMYjaNSMymx/prB/tpv8AZKYAnx/prB/tpv8AZKmRSNQmFckWZqRTljlN+6yfxhZ78n/9DKT7Sb/cK0En6dpv3WT+NizmwDCdjKU8S3lJf9wpfuQ/2mqCchNZ/akooA6q2TYqVSqbD5KiMycSCKIavkk+5GGHUWj8SuekUBKzcki0iyo8eigoIw+o3THkfwCx1ROKirklDLCR5NlopcDw18Re7Fnx98OfsVHVU1DFOBTunkYNTJYX9SnCkpFZJXHZkKPwUYfG+ohkdIN8RyMvw3nl7FA2Ry2of2Qv+KtMNqRQGuw6ojBdI58YDwfUQqrY/PaQnrAVvDyYvdHoh9PH60cIdhcHoiIGR6j0lL+8M+BU4KJNrCekwUxJgdZEi1KRLCkmAdqtZv0KOzwf/eVUFayNMmz9QB54gkIHUtIcFnl8AvJnp5D4bVRuL/Sv9WahGIvk8cggEX4tlLxV5jxOfdO8HSb7RyIOd1VOJE2+ZGa/qZ5r08O4I8jJ8mTHMkjHisZ3lDL2U4s0HidTc+y6jksZI17ZZCdLEWzRHVIjiYyxkeTfTJa0QLeoLhJPIxkZGpyPsSiWOD0UokBOW/ook4iklY+oZI3LIdUDisjdw4qfM/rSHMpqKYm6L2nqYz6XchPKQaKSIJLvsRJzBB+8ZqggfQ1NQ8xSvid/X0KtoRNTyZiOQOHinmspxp6NYSsmwVlS9klOzMt1DxmVNikBijcbRyqqdUCpA3HvGYBYb+OrhsV4o5DYPt8Oi55pI3imxwjj4hla89qcLx0pe0vuP1EAyRxni+1MdOZHEA+JvALPiyrCiV4hLCOHe3rQj47tzkEeZnlLDQDJD0CqKRM2IhOsSQOvxCcSiU0RnnLG9r/UE5NJWxY1ciLWsLJiDqFCKnVsplqHPOpUEqV0dg0qCzWp7ah/3KcoMOcch6zSH3oGDlAO5fqEBrAIj3n4lHmNhfoUMeaFAFHjQ/mVR9Uqp2OqBTYrTSPpDWAU0d6b6QbiuscFsOqT0aVmtna6ehliqadgkfHBELEXFi1Ok9ML0bbaSvpp6eYw4QKKSYMtK8BpyysB0tfNY/A85av7RWOIYxW4nCYpaaKJpIe/gxEF9tLlV2zjC/wt404xCIRqJLlbNDT+gCm0cdK+EmphikAflxAoUHoWom+Q3dA1KpMGyeRgjNY6Ad4auEmAAEEYf7GqvdAJNWKOcNheM2BMRe4KIhtYwQhgh3Bu7gFgNxZzbLKvj+1k+K0WCsLNrIGchHH/ALaz+3eWKx/WK2l8v9HNF/i/7LnC6OlrY60VdMyeMRRmxvcEDkeSx2I0UMG1NVhtOXRwx2LS48TkCtthDLxVduxnuWQxb+mN9d+GM+5PBklGWmVljFx6JA2VxDUOp93iMj3t/QkAhW52FloqY1NfUx+KRaOLn61YTXgoxJuA7ssdjc3HiX00tmtLi8hkwbu3Ne8LSfq8r1ZzxwR8lHWHibD4bIeQ3FVU3pLm3k4jdWuv5O6b+rKf4yqqAeSqT1sOXMrlh0db7RGxDIUsfPgg+0lWtHfybOh+7/lVdfd+IlgNxGxkdu4K4px6M6eUPwWr6M/3D2gPcwOYZBbzIj5U5HRR8Ql8IjgYH4iYocvpHhSYB5QkglvDIduGz7EHRR3YXTyyb+/If8Q/cVmlbTKT1QDCWXxt8el5HgA9xQ2x2wqU6FskfwK0GzeDUfyrGdzMEvuZCqprPJ4hH82QPAI6PKly3Q0rjYXDYA+DiSgkAotTaOjqABa7CkpjKGcPfIHYiS094nC5uUWMzVHlK76qSuN6kj5oDPYFPjphBUbg0JCrpCZZZJOpK1XRLBBEXAJbJDEQXoyg4jU+B0E9T8xvv5IQLsymLy/KuLRYZBmA/wAc/Fa8DkFmdkqLyc9a/ORxsCtSAs4p3bNZtdIiCgpvmP8A9RyUYfS/Rn/UciXS3K6Tn0gfgNL9Gf8AUKa7DaKQEPp94cwZCjXS3Q1Yy4otpcYw2jho6WtMcEDQyNpAdYDQXKqqZppMW+VqcCOuEj5BKwcze+SRcpWOK1QOciwxPF67GqI0VfUGaAvEm4QNQiYVjGI4PQtosPqTDTRkkMABzJudVWJ4JS9uH0HNp2Gllknxv5Yf+kN4P4wyzAsDbuU6vxjEMVonUmIVBqKd9i6JzRY2VaClD0+EfoOUloRtFSjSmj96d4HS/wDTs96cHpweqE0iK/BMJneZH0MZkPPfd+KLHhWHM0pGW73/AIo4eng3Q2JxUvkDFBQf9HF6xdPFFRscHNpKcEcxEEQIrYwfOJ9SViUIixRMlljDho4ELRtCpacRxyAhhJHUq2hnL+QWUjZdEm3irOY76D1haMLO47nTnvCURSJGzv6bi+zf/AV6Nsf+gx9crzrZ39NxfZv/AICvRNj/ANCj7Qrk9Z0b+l+aNAlXLlwHpnnO0noXf+IP/gVDXfnb+4fBXu03oz+/yfwBUOIfnb+4fBepg3E8vJ8mI30aVNb5gSha0QiDJ/Smi/cJf9yNX9PHd1lnpf6U0f7jL/uRrWUYABJREJdESrj3EKmj4s7ApFablLho8uSdLKhJl1GOE2F/S/wWMrT5SLuK2U8l6SQ9Iz8FjK7WJKGnYgRTAcwuaTu2TdHetaALOfJ0/wC8M+BVNNODtDVRTzVLY+XCmc0A7g9Stqj0cP27PvVZDiGJjHquGGb+bRyDxDyJATjtktkuogohSUtqiodvGQOvVScrdq5tJTkZPnP+PJ+KmVFZFiEnBqI4xNELGOWOz+//AJCiz0RovKw33dTEc7DqFMot7GpU6ONBCfpf9eT8VJGGUvDF4ye+Rx+9NheJY94KaCRECBc8lkbIi/J9GzctTR3abgkKqxvaZmGV5o2UTJrRgueXWzPqV8M7HqvMMUqPDMYrKjk6U27hkE0KRohtwf8AuyP/AFCiDbkgfouL/UKx6cnRKNLR7U09FLLLDhecvn3qXFSjttDJlJhnqEqyC5OgbZsW7Y4fzwUn/E/4VvguOUeNSTxMwwwmKMPMhIIXnIW22JithtVP9JLueoBAW0bijEb4SHPjjffQmxf3Lnh4Nx6iqOepfA6HcjlkykziObMhnbmpPytUYfgNHNUUDMQq6ifhsiLOC/qL9qzaY1JAK+j4cpliHk3G7mD9mfwUKPLGsJ+1n/2SvRNnpMJx3DRWsw4xPzEkUurHjULFY1TRUm3NFTU+UcbqiQdg4QWXO3xo1S0mizXLkidIoiP/AE1B+7SfxsWd2B/obTfbTf7i0TopJMYiexhLBAQTyvcZKs2UwOtwfZ6OkruHFM2SQkcS+p7EU3JA5JRZcXXB6UiFnnS3+oEgfT/qDiW5POa04SMfcQ9lRJEd9khjPUFNOIPlBBfvdxQ/CejGN7owp1FPI+GQzyWj5OKfteWhe4n0Qw+okA3Ijn0ITXUdYNKZ7rn57fxUipqKF7rxM4cg/aRi1/UhwkxHfIB6yM+8K1i0Q8tspsewnG5/0Zhl5nDcMhljGXtVZs3snj2GY14RWUVouCRvMka4XW44gi3C9wIk0IKK98gu+K4j5AlHAayEUsezUEd4XIgxIA2kewqSBDO3f4OXWMqJY5ItZUQJvQk9CH+wqWFzqenfGWCYi4sQc08RvY0ZiTtCy4s05obyRIPNQzoi02lkig7FcYQ8Hfidpf3Py/BU6l0c5gnD/UVE1aHHTM9jwfTMpOkTTTOuT58eXvbYqubI8tuAY7jXP2LZbTUBqmSCIXM448NnazMGne6NYaKRm6Hxl5GuZK7fR5OUK+jzvVY+M7JLJGRkHgxyFut0Ayy73GAkB6MRBIze4gYACdCbpW1FOCbb5+0XWcpCcZZXAmN4zyLM0yajknaQJN546kBWD/KWLH+oZXVa58nFLHE9yqMn4E4gjTupIWvymPMK5ppTUwhj8t034d1EZA8xN3vGUmARU8jQzpmESdglRosKNPFM42vJbIPV23hyGPdtl+pdZ+jlMkkZZGCQLE9AtAI4zBEYem+wFeZn1I7cT0RKuikkcQ3Q2smPorGNg1bqp0Mjy54czTmgzvJG/ZgOmXVTGT6KaS2RZZPKWGdky++U6ybbotkjBvYhKmUNoKGqqfnHhRnr1KgHeNmxelcdyPvOn4qyrwynENDF6OBmfescjTaidGBV+RTzZylRyjvNygFUjoB3DLvOgF1CgBFHFfUi59aNXE+CGMaynhj1psmWSYAjmmkJVykRSbQM3MIq39In/AoOycYFdicfzYaMf+Ui7VEM2bxD7EqHs9Wig2xrsNqvJ+HQwS05Ojt2MCymTouKNcYmdAsRsZGJMLnm14lVItPtJi8eBYDV1klhIIyyIdZDoFUbJ0MmHYFQ082UnD4jh0L81MZbKrVltTUURjv2n4o5gjY3RNhuDIOj06TzStYvRk+yHJYOTbp5F0OyoRZ0QI2tg5AxRnprGs7t8B8sD7QrSQj/ANpKDSW9NF/DZZrbsH5Uhv3rRO2v6OeK7/s0GC24dV9oPgFjdoxw9qKY9aaIrZYT6Gs+1KyW1+WN4fJ1pGfxFTif5FZF+JsakCTDKsWJ4ZY/M9g9fNT5pBPgEUjrb9ma66hAgjEkFVF9JT5f5AmQS7+z9vmuAt6wmQDb/wDy6lHSpP8AGq2kZeCK+W9IFaNz2ArP3r7woNN4kUL+lyoh0zR+P6IDf5xiVVJr55zbdWlBlHTn+069ihYJHvxTvIzMEisaAeLHna0n3LV9GP7h9PlOfqFFJigjMs0gjjBAuUynBkq7NZdxuAALlPrsJlraQ07o5ACQb8MrNyS1ZbUqtFts5PSyYu0QVLJcis/bh4nXx25vHvV5sthclBi0ZtIRY6xlV9RTP+Wq94YdwSyC6yTXuOjaN+2rWxkER3gp8kCHRyPgAjNiORPJTnJybBKygqKa8kgA8YC7PWLLPtjyWuxBm5aQdxWfljEkjyNeYWsJWiGVsviVYZydHcd4Of3JUSuZwzTTHRsu47ueLfGyYJYzox5KsQizO1cxMUNCzV53z9y1F+kah/JMJrjWy3kk5A6MCVeBrQzC6LwPDYafQtGfepclO+OOKY+Y4kBTaOjfV1EcQ0ccz2KTWmN4hZEAGZvA6Amw9zPeihcnZmrFOs5OD4/pGJIZYpjLuOvwpDG7seNVrZDVnAFduFFS3TAZwylEZT7pwKAGCNKI09PQFDBGnhicERoSGDEZThGjtYnOgu1KxAAERrE1tIGOuGRBP8EJlEnEe22oYcinYwjY0eNiaAnb9tFLY0iREM1Y04YBm8Kl4zkokPVQxpFu3FKJ+IS0LJt6piF5AGmw9el+xVOOfm7+8J9HTU8dZPVMiYKmYASSdbIeNfmZ7wpWgZJ2eyxqL7N/8BXomx36Fb9ovO9n/wBKxfZv/gK9E2M/Qg+suX1fRv6b5miXLly889M822n8x/7/ACfwBUdf+du7h8Fe7Uehk/8AEH/wqhr/AM7f3D4L1MHxPLy/IY30acExvmJQtSLIMv8ASih/c5v9yNaykzask/8ApRh/7pP/ABRrYUeiaCfgjVsZTaS7BlqVLrmeIh04tGCQqRISaQiklWcrvOYr+rNqd6z9f50aEgI40XOZlvrh704G6oANT6GH94Yq6mjMm0swBI3nAm3YFY1vo4ftmfeotHEZ8ZlztECDJbI37x8ExFpjWH0tTCNyofHLqCc5AeZVVQVskb/Aa70lrtkGkg+ePvV1LFTRNIbTgKmrKYzxAW4bw/fjk5xnqnHSJkvIWNng1WYh6Nw32KziN4gVTw1D54N58YjmgNpAOR5+q2as6R4LXgHQqcsa2jTHK9DiJDTvMNuLuHh75yvyWH/kViw/aUZ/xD+C21PVwkyRh+cbzfI2HrUoSR6iRhHUPCmKE2meZ1mCVGHyiKrq6GGQi9jKb2/yKOKJv/eGHf6x/BazaHZyXGcS8Mhr6aOPhsjs8OJyVX/IipGXynTn1OTpAmVPgRGlbh5//qU+nwqrqZOHTvoppOTGVbbqwdsXW8quA9zCVMwLZzE6DaCCbhkxsD7y7oAFwq4ofKit/kvjf/RM9U8f4ra4JRPwzBaallAEoBfIOhJVzWRRwQ04bkb2JNlFO4ZCI5WOPRmamkyE7KzEMXmoKhscNKJ4+Hvyg6gF9kWt4uL4bDwhPTTRSipjFrvOR8zkVO+THySR1LJQ2VosDmpEUFeBnVQeqNKikcZ6nCo8AZBJOY/Ch4XuZl99b+tOxSjk/lfU1smcUdNuMk5F7zn7gjwRyxN3JamWQfMFgEQBn6lgVnw3ZopAgDzBCc1kJZrn/XRDvkWvvIbiGHzBftVRiiJSbK+r8PjlIFPK5g0IFwoZnqRk6GVvaWFXRqJIm3A3R2KuO0NQCQyM95XRC/o55JX2V7qsv1emmoYrD+UNRzhYu+XojrTR+uNqvk/olJfZHir6eMAGMyO78kOWtkn89+XIDRS/liifrRU5/wAMJ7cWomEkUcY7gEk63Q2r8lfFHLP5kckn1GXUkTiidaoqGREas8549SmOxmhn8SeEliUR7PVJ/N6cno+6bm/KFwrplVUbU0tGHMDZHm97SHL2Kqk2sfUTWhgY53RjCVrxg2Dx2c3D6QdvCB+KkxQMYLQFjR0ZZvwSWWC6Qvbk+5GUppdoKkb7cGIH9owR/wAaPNWbQ4f5V9IGxjXgkSEd9lfy+S9NEQOqFKwx+VgfxIvYR3o96/Aewl02Aw3aCjxocOd4gqeo0JVkONBJZ3qKzGLYGypaayhG7PzGgk/AqLgm1LqUikqHGYA2dHJ6SMqOMXuP/hSnKPyWvs3Ak33OLgbW1GqKwcN9rg9oQKKopquIyQSAi3jsOoRYbBzg06H2LknCjshK0Sz1HNKCkheLGN2hXaGyyTNi6oyK2kNI91pA7iQu+aRmPesDtFhhoazwkRcOGZxu3lFJ+u37x2LVRSPjIe02I0VlWU1PjVDIZI95rxaeNmvY8doURm8M+a6Fkx+7Dj5PMYjc8Pk4KSNyQX5pmI4bNg9SaeozB8eOUaSDk4IMMgORNiMiV68Jqa5RPJnBxdMmtFz81FGVzkSFHa/d5XZ1K6SfcF4syRe5TaEEFNJJJclSG0QkBDiLg8lAgqSLyOOpVpTHiRgtkv2JO0CVkzC4DSziMjNwstTTASQ2uBn+ocgszTSvFjw72OV1Z4fWF4u9nDeSWWOi4cycjpwvjot3U/jcVursiVWTkmWxVrDJxN4E+MB7VRl93FZYk26NM1JKhxCEeifckotFQnEJXsdlTR5TSfFg+9aymoRtmOODm6QbCI2xtficg8nGN2D+v1d69Aoczy8SSE5nXvUzEawTPEUY3YWCzQFX1HiWj6arCCd8n5O5RpKKIpQinFClkEULpXnxWi5WgEWU8StA5QNue86e66Y4pWgxwne9LId+TvSFMAarcexYYHg89cW8SRthG3q86KyXn23lTJiGJUWBUvjyAj/Ufk0eoIocVbLQVNZtJsDWVL6QColjkbHHBfygHNXGJYJRY7SRU1YCDEBwpYzaSI9hUungiwvBvB6f0dPTEN9Q1S0h8VncPgEcb7HyroraTY+jZWsra+srcUmj9Ea2TeDO4K4cLzkqSEG3jpKKQOTYKP0kv1/uSyeaUgHl5u8fBdMbRFVElkUlEoqc19bDSMydNII79L6lRi8KxqaDEtn301ddjZdW7vjEFKT1oF2aSemgoNr3xxMAhgpIwB6isN+UmQT47TH+zYtBheKVWK1j62u4bakwmM7jbaA/is3+UI3xqk+zjSxRqr+iMjWy9wK5jrvtpFkttRatwz91P+4VpMMkaynl3rWdUya96z+2IHEwrsp3/wAa0xakiMi/E22FPArYLm94o1FEZp6aspzkI5Bmb8npaOXhmlkzyp4je6PjcfCkrXjLiAn+BNP8iOyPF/QKv/eR/GFXF+5SRZgHhPP/AK6Kyp89gcQ7ZmfEKoF5A8CxLad5NkY+2OTpL+ibg0Bjp9LXpXqTTXFO63UJ+GMPAhG4fQPGia0blHKLD0d/etJGMfA/A6h8GNwSBpkImsGjncWXo5xGYa4fU+5eW4bIBVQyj9WpBy3eS9jGYBXm+rVSR6XpLcaK35Sm5YfUrNywDg1crmW4k0kljyW3WGxenmkqZd2qBjJJ3FPpvkXn0injN3WVnBiEIAiqWWI0d1UJtJKw3tvfUN02dgPnAhdrRxp0SsQgiqKKR8EgdlfJZOUblnhXBiIzCq5hYvbbmrgqQmyNPGyohfFKN6NwsQhFllJshkK7JA2SEI24uAs5h6EFFjLuOjfheCTyPFqmYCMDoCqHf4k0h5DxB3DILS7VVg8HgiYer1mYhZqI7VkPTKwAXBUPD6KOihlLHSOM8hkO8dMyMlMCFTSNlg8UnxXPYe8OK0rY0EsnWTgE4BFiGgJQE8BKGJWOjgE4BOATgEWCEARAFwCeAlyHQ9oRCSUwJSQBc5BADgnKBNiDI7hg3lGGKVEeY4ZP9eO4VKLZF0WxKHdVY2lro8uFR+qmaFYwbRVE9jcN7Boj2pB7q+giTiBSoMekj9MZBf8AaRH7lI+Vq0x+QqIqodrW7/8AlKl42g90DQvu4oONZUR7x8VJGPVEcl5MNpnX18m26449hs44dVhkfX0OSPanfQvdiJs9+lYe6T+Ar0XY39Bj6yw9JWUHEjmpY6aOQA2tcEX7CbKzoMeqsLh8Hp2RGMG9ntsfiubPhnOOkb4MsYStnoq5ZWn22hd+cUskfbHmrilx/DKzKKqjB6OyK86WKce0ejHNCXTMTtR6GX/xGT+BUVf+dn6g+CvdqPRS/wDiD/8AbCoq8jwj/DZ8AvQwOoI4MvyBt9GlXRgluifwytkmQiuf/Sag7KSb+ONa2jeALk2HVZp9G/5Sgrd5looZIyzvLD9yn+EMePGeCrjG0KUi4nr6ctIs+QdmSjTVJkbEyBpgDRm8m9+1U9RiVNTRl5fvWWYxDHqnEG8PzYiRZg5qo4rMJ5aNRV7QQstCJPCZOZjyYkcaepiErxI0cln8Pw8yAVNRlF05vVhPWPuH3AIFgLZBacEhLIyW1lG93k6iyL4GBo4kdVSO4dR48NhJzZ+CDFV1FO7J5yQ8etFKf2X8tGyVrQZH2EgkGQXQUIgmllbKbydWqHT4txMpWKYKyI8yO9ZtM0UkwzqbiXvN7kM0Ej/2rClbPfQp3HKWyirqMKrWVpkjhYYnR2fZ2ZI0KXwKoIbT74ggPpCDnbp6+qtRUG1t8pJSJG5xh31DYq1J+SHFdgXYXJUU7KenqY6aK/jlguSByCWjwKmw2UyRb8kp1klO8fwUaWwOUpb2PFkWGpqIyN8vEN8zrYJ8W1aI5KyzEYvmxjuyy7gRvNuDkehsos2ICKZ8czAbaSxnJ46hHiq4Jx4koJ6HVQ0+y04nOw+K3iPeHdHoZo5N3Rkqlh5S8QG5HinqEcmNxTIQiiuOMwA8rhStxlhuaWtkuO/o4CRM4AffdL4+5NuyUqFyBIEjwelkvF4Y8aT2rhTkayk95TZIHP8Amd6VIewcuINj10UJ+KS/qRsI9qOcPJNzMb9yVtFa+Rd28RaRcEZNTfRHZJVS8zH35BHHylqJopR0ukfTVByDw1vQ2QzBLEco3yHrGE9PoaTW2H47x4lRSv72XCC6nil9BLunpID8USKuliPlo5I/rgqUHxVHjiOIn+pkVPRXZWGnqYDvtYXfUXOfWS5AxDsNlaFmXik9zx96Y6O58fLt5e1LkKmiofBUE3eyNANBISrox1FjuSvDOwhyC59aNJmP+u0K1IRWjCpiLjfS/JUw5hT2y1vNlOfUAjRT1Rkzs3tysjkxUQqemxGCTyMl+oupprJN0nhjfb6SM8u0c7KV4TJSTcGc+UlbdkgVfXF/hHEHpBr0KlVJjekXFDijJ4+HOA5hyIUero30zuLTvO4c41VcOSgmZIfQy6Dp2K5dXiWlAuMje/VZuNO0NTuNMhRTkSEuj3SdWcj+Cye2mzPhn/a+HX8PizlYzWRvXvC2PEiSVdZRsja+aTdJPibgu8nsHNVJJ9jhNxejzLZzaarFQ2ObW4AcvZsMo+FAX1x4MkgD9w66LEUdbJhGLz1sGzEHjuJ8JhkAqfUMwFZR7b4YTarFZSzHlUQlY5ZymuJvCEYT5/ZsGmLkCfWnHcP6lu0LEVm3VDTZMiv0Mrt1VJ21x6p3hQxvMXI8HdYP8R5WPts1eRHp+5GNZLKtl2twrB6i/h7N8cowZCfYvLqiTFsRIGI45KekNODJ+AWhwfYSurPGgwKV4+kxOUgf5f8AgocIRX5sn3G3+KN2NosC2kwoyGmnkjJzjA8Zh+c1ZWqwkiS+HzGaPkKqIwSd3jgA+pbKg2Rmo6cfKOJRQRD9nTMDQPWfwVvQjCYJg2jgkqZhrLYut/eP3LKGeOH/AI9//BzwSy/PR5zLheJx4bIZqSWOMEeMRkq3x2EjcuF7lM+ERHjlgj57y8u2wbgzqhr6KUmY3yHoyewrp9P6x5ZcZI5/Uel9tWmUPEfqyK/zkeKd4zYd08wqwyVEUuUVgOZupNPUB58UsL7b69Fo4kzS4ZWF9hLqrkcQknQNzCzVGWG0mQ7GcleQ1NMHbk1VGDb0e/ck9gXHmSib4/ov6aTxrDQt1VOSALmwVpRxVjz/ADWleBa3EqBwx7NfcjMoaPDrS1MnHmGYGjR3BcMcqi35OuWFzSb0Q6LDZKscSYmGl5u0c/uRa6uZwxS0oDYG5ABCrsRlqyc7M6KtfIMwinJ8pGqUYqoji/cO/wA1Hc8lITcphNlohpCKFK/wio4esUBu7tfyHq1KfVzyC1PBbjSDX5g6lMDGQQiJl9we/qSmSMkNyUJPKG5UgI1fWxYdQT1s3o4Yy89vQLB7HU0uIYpWbQVmcnEIj7ZDqfUMlM2+qK2qmoMHpYJCJyH35PfyC0FDRx4Zh1PQw+jhba/U8z6yl2yk6VlzEA+HccLsczcI6gocWGUcVhDDw7cg534rmPtGEWOW5Toge1gYCBf1m6b+0RwMl0EYeTIdAfekxkcwTCV8jYi4OtoolRHUPH5vIPUr0FLdTyZVGTILPOBHeFzquUixle7oCbrWEpm5HxGycOPeabg7ouEchcbZXYMZY5hxopIt69w8Wvdhss9tx+maH7OP4rV1UoDuJq4SxEn1kfesntvcY9Qh+vDZ/GVcd7MpKmy1oXkUw18aql0OeqpNrszhn2Mn8a0Wz9NFW4UePfxZ5Cz2qi23HDnw6McoZP408fyQT+NmikvHRwmwu2GMe66m4zIJaETZP3gA8nqbfgpFVTB9FZuUkcTDc/UVVPlgNLrdzjr2JreyGq0SaYEbDVfbUhVlCN81X7q86X6K5A3NjNLCSpv71VYDGZxUxhlyaY+9PH5Yp6pFhQgMpwbs9G9Cf+aSZ6UzPeSiQPIoHyC5aIni9h1CFUeJSzn+ygHxWnkzXQCh/Mwekx5di9bw6UVNBBN8+MFeS0WdBFcD0t9P+V6PsrUcfCjFzgkLFw+sV7Oz0bp0Xqr5sGo59WKyQI6mKQuDZAS02K4FJro75RT0yll2WpX5slkYVXz7PYlFlDMJB0eteCCqWub8pYnHh5LuBFHxqjcJF73DG5es+paxzTXkylhg+jLT0VVH6ag3u2P/AIWerY9yc+I9oPJ4Xp0uE4ZS07pXRmONgJJErh96xGK1hlp9+zAx0l4mPze0DtuuzFm5+Dky4uHZniE0hGMnYE3fYuoxBWTUWzDzSOGRQAGpkfK5ocb/AIJQErWRnz3lvqupMVNxfQzRSdl7H2FBJQN0TYfQjvP8RTm6ING8yRPvGW2keM+fjlasCQnJgSqQQQFKEwBPCRQ8JQU1OCYBAnBCJDBdyh1FXK+4YLDvzKVWJsnuqGMyGZUKWR8nnH1KqlkqS67cghismYfGK0SohsnSeehkoYqQ/XVO4gOiqxUAmCWnk4cie7MKPoVcX4Iki2bKl3wFEacgnXVEkvwuX59+9PbUB9t6O9uhIUEb5NhqpEdBXSZsppT6kaEPkpjYy07i3sfqU2nxipgO448QD9R+YSGOoiFpY3t7CEOSDfvmVSIqui5gxWjlHjPfC7/Mz/hThIS2/iSR2vdixpD4yjU9ZJTu3mkjuScLEptM17agvbYElnT/AIRBIH891UkGKxVNuPaOQaPAU2N8pGsco5FZvG0axyE0xnXIoR7WMQvCLecx7U8VbD+1ZboQp4su0O347EmMZdCq2sxDfBjis0deaDiGIsyA9TPvKpaupeYgwG8kmZVRg2RKaQKrqePLYDybTkFZ4Vh1ofDaseSPo2fSf8KFQULakmWb0Eev9oeiPjGNyU4EhpjKzQiN1uGETko6ROODm7LSeo4kl1XTS3NlEoMRjrWEgkSAZxuyIUiYXG/zWfM6uFCA2zBIUsEVLbH0o96hNRGnczCtStGbikdoVMhnOjswgTESeVHrQmvTeyemWoYwi7Hvb60VsjxkZLqFDOjE8ws2jUlcR6LHIoLZSFIjkUuykyY4R1DdyUZe8Kvno6midxaaV5jHMclMbIjtkslGbiJ41IqBiVxuVETD1NrJeHTy5wy2J/Uk+4qbV4bHUgvi8WRUcsUtNIQ4Lpi1Lo5XGUeyzFTVUhsS8DkH6KXHiwuBNHbtCpoK2SOw1Z8w5hSBJTz+ceC4+tibihqb8F2Kxj23iO92DVQZK43PiT+0BQpoJKc3BBbykjOSNBjErABNGyYDqoUK6Kc29MUl8mklT6s00SVLNKiT13VjDWUFScwGntUk0+XkpTbkNQp5Ndorje0U3yjWx5cRh7SAnjGakaxxlWLoH/rQxyepDdBSkePTvjTU4vtBxkvIGLaAMyNMPUp0OMUsuW/w39CovgFDJobetDfgoPo3qHwfgq5ouLh4uDdBdSRPzaDG/kWZKpjpq6hPiElnuUuHEhfcnZwz15KXGuhqSfZOaZGCz3hyfe2mSGZAhuIGhupWy+Q925e5ZY9WZFc2KR4JYRLu6h4zScCQk2GbdR0RXVNPT8N/ELyNWM0H4qt+DNtEMEyE7lwRqCLqRFEHtvNJHGANQLFV8mIRvrWyiw8Usl/r6qvrdoKWD09SwFXxb7I5X0WuLvFRBw4CfJ+jvqoVFPJXx+Od6aKzH66EZFZWs25oW3FO2SZQYcexysnk+T6dkHFG5vSJqUYxpDWObdvX9npEtbS+A8OoN3Fu4LciNCqGo2goKPfE1WMtAM1RM2ZxivAOJ4m8DnHGix4Xs5hp4b5BUzco4/KuPsTWh8V5YOv2uqZYSMLiIPN7wn7PY5W09Q81NDUVMkn7Xh70gVlBSV8+VFggpY/pK3L/AO1XFNsNX4lniFbUyw/RxgQxLKfFbbLgn4RHrNshGRHT0oEnPfI+65VU44rihOU+Z9HTxiIf5jd63lHs3gGFR2MkZI5Q5+9T241T0IEeHUjIzoCc3Fc/JL4KzZ31JmPwn8nuL1Jv4NHR9uh/zm71qafYHBaK0mL4k6aTpxFJnqcVnbvVtV4LGeUhsT3NGarJKmii5Pnd8+U2HsUfnLzX9DTiu1Zf0+JYFhXk8Hwxpk032Mt79VIdW4zUjekkjooeZNm/HNZNmM1Er+FBKyLsjAj+ChzxzT1kML5fGmk4e+TcA26qPYX/APRPLPwaiXEMCojxKmrkxCfoCX+8qFUbcTbnCw+jjp41Bptno9aqpP2cOfvVrBT01J+b08bT89/jP9pVcMa72OMssl9FT4PjWMeUqC/dP7SY2HqC2OC0GFRYR4BUPiqAXGRwlbkSqkm7iXEk9qQFTk/NJdFY4cHfZPxfZbAIYPCPBprk7kcUExHEcdAM0uH7GQMwp9JXzSSGR4ktHkIj0YVTzSGSrbEHvHDIAI/UJzce/dFh9opzquokFjLIe8rNRyVXI0fC/iTWbI7NU2cjS/7SdxU2GowjC47UFLFH9mwNVDcrke238nYJpfFUWtTjM0+TfFaqyR983FDL+iGX8ytFFR6Ft7YR8nRRyV2uuQXdyYJUJfc71FqKgx+TYziTO8xn3nsSTTveTHBqMnPPmM7+p7EwRiAHdJLnZve/V6oAcUYgD8+JJIbySdf+OgSOKUkITkEtnIEr06R6iuerEcZHg5EoDk4lCcUwLOJl4h3InDtokh8xqKk2I7fO6QpEOVPEOrbqHOeG0lWFKzfmoY+vDCmTopMnvwbEo9aSQ91iozqapi9LTTx98ZXoVRSCfNsskTusZVc+OticWRYkyQ9H2uuSOds3ljow5kYMi8DvS3W2tib9Y6aUIZoHyemwakk7g0KveoniYWtsMGxN/OOJjx6pFlNtM8eoe0M/jK9JxDC4BS4hTx0xppKmjk3I73FwvLto5PCK7BZPnU0RXRhlaOecXZp9l3kYUCBrLJ8VQbc54rQs6wH+NavYnDxVbP3MVQTxJCC2PJZfbCB8m2lFQgEHyEdj2vJVYpLmOS/A3U/k2zdA3c9ypcWyw7B4j/XeVd1bIjT1knhERkDiBGDmeqoNpLRzUEIJPDpRkUoMma8lpWgxbIUY0JF+zO6DsPYzzfZMCnbSWpsHp4+UdmH+5GSqLZKc00lNvaujLHd4OfxCvGrxMjI0ppE2ujfTQV9NZlojYdzyCEDFCGQSDQOewepkY+8q62gpg+Qv5TcPe9RVRiMfhGLR03ISFh9xcVcHySM6o6OMxUULDbIgnVXGD4nNhcknDDHsfa4Kc2Lw3cZd+cb/AGjMKJDSSkgNFy5tx2rKXGapmkG4u0a6n2pppBaaJ8Z9oT8JrIZJandlBJfcDmQsWTYXCVxsGvGWfsWD9PHwbrPK1Z6UDYE6AKuwFplpZK5+UlbJx/7mkY/ygLIzY7VjCp6Qv4gntCHnVm+bLT0O0NEWCORpp7ZDm32rlnilHwdUMsWyNtlW8DDY6Yazuz7gsBKSdSrravE4KrG5I45oyIWhoVEV3enjxgjkzz5TBOTbIq4ALdmILhmxPQL0ai2awmKhhBpo5nbgJlOe+sG1Hp8VrsLzpaghv0ZzYsckJSqmaY5JPaNy7AsI0dQQJh2Iwioju+nMLv7KQqVhFTLWYdTVtRGBLI24A5BXsb99oK4ZTkvJ1whCW2j54CbD6Ed7/wCMpwQ6UyGA74HpJN23TfK9k88ME5MSpDHhOTE5IB6cO0pgTZ3hkVjIxvEyu/uJTArsTqagjfpnjfH6nUKpixrfNqhhaV09bDHm6ojHr/BVtTiGHTk78vrDSpc1ESg5bNHFIJYw9puCmlgKzdPjNFRb5ikkkv8Aqbtgr2hxGlxCPfgkz5xnUJxyJjeOSH+D9CntiIKLZcFZLWgZYgSBT9wEKPLBrZWmRJaBQVMbLCYH1Kzir6GPzacyH+0KpXRFDGRWvZj0amHHCMoRBH3NUqLGKqTPiseOhbqstG9gClQVI4gAScENSZqxWRVcfj2a7mx+aiz0lOSbeKSqkSqTHUTfXA5FJRod2Nnw0nMa9QoEtFKMgLq2FXGNYy37N6NARUEbkly7lIPvTUmiaRm3U8oPmFLHPNBk15C0s1E9hO/ECQbbjPPCYKOmiJNVKI29Bm8qvcI4FXDjNSw+MQ4doujz4rv013Rxx9w1Ta2pwmOMx0lF430krySfVoqGtqeOSxugQt+Bt8UCdK+SQvdmSp1NSGplzNo2jxn9FFoaOSql4bfWToB1VrUVEcEQp6f0bdTzeeqMk+GkLHBzf8BKmrZHHuN8WNug6LG43jccDjH6SXk38U3HdoOHenpjeXmfmrHueZCS46rzMufdI9bB6dXykH+VKvwwVTZ3tmGjgdFt8A2mZiJFNVkQ1HJ3KRefWTlzwlKLu+zqnCMlTPXSOYTVn9m9oRWgUlU7+cDQ/Sf8rQld8JqStHn5MTi6ZJhI0OhQZWGOSyRj7KVIBPF2hbRkc7iRo5bKZDMHiyiGDfPRDdHLAfvQwRahJxNxVjKuQKbC8T6pOJXKyXFUZqa2W6qyNxFiltkVLjotSLVsidJHFUt3JR3FQ45EZr1CTQPfZX1eFSRElou3qFXuikYtMyR4TXQU85zHDK3hl8Mxlj+jOw1MsB8R5apLaunn9PHw3/PjH3KxnwlhBNh6lXzYRKD5Ih3YtFNMzlCSONM+2/CRK3qxdBW1FMfEkNuiigVNHJez4nDnmpXymJfzmnZJ1kHivVdkptFpT47GcpxunqxWHhJkbvsEcsfVUZpqKojBgqOGTylH3pkMElM4vZLpzY9ZOEXtGinLyXLquLnDfuQjiFNCencVGEvEk4cpYXkekIWfeCZn36nNOONSFLK0a1uKxvO5beJ0BSz1FOYt19P43YVl4ZzTR3eRbm82FlArtsMOpLh1VxD0izSlGMO2VBzn0jVRDgbxFR4v0dwpEmNRQNsNOcbBdeWVG3FTUeJQUhJ5OkzVe+i2mxs+Xlk3DyJsPYFlLLH9qs6F6efc3R6HX7Z00WUlSwACwY073uCoJ9pq6r/MqOct5OkO6FnoNgcQk1njCmM2HhZJw34gS/5sbLuUxnl8xpDWP08e5WShS41iF+LXx07fmxko42XwunG/W1rnntNla4HsHJObMmxWXqxhEY9ZOi1lDsPhkMoBpo55/o86g+s+YqeXHH5LYnGb+D1/RjKI0DH8PB8HfVyjnHHf2lS6jZbGccsa809HC3MBp3iF6hFgMVFGPDqkU8fKGPxnewZBNditDQG1BSgyDSao8o9ZP1V6ghxwVuTMvhf5PZKiACc19XEOdTNuxhaGnwXB8HHD8IYSNYqGMD2uQKjEq2vk8rNJJ2cvYk8Dktv1EjIGf2h+5Yt5JfJmlRXSJ3ypFTZUNNBB0eRxJPaVGdUVuISG3FmPMk6fcor63DqbzWGcj9eXJnqCgVGPGodwuJ2NjjyCaikK2Wxjp4Depqbn6Om/FDdjIp4zHRRMpu1g8c+tVUscscEU09miUEhl8x3jko5eZDuMa9x7Aqq+xPQabEJTvlo4jgc81XujlqT5Z54Z5HL1Aq0gw4vPlpOGOgzKtYKaKm9EwX6nVNypBGN9lHRYH2GMdZNfUFc0NBT0R32Rgyc5H6qUSCLEXSDsN+/X2rOU2axjRID0oeVFMgZ592fX/FPD8rg5LMskcUc8k7f6FVWLYoMLw6SoLOJJkyOPq86LJfLFdG25qSXSG34kJdiNlhs5nqJZuzfH985f/ZGz2qxD15nRbTV0YJgsGTyXZfPxBaNnuC0mz+MVGKTF8p8mIr7m7Ya5FUI0+/2pDIgXSEoCgpem7/RR+Ow+aeJ9nmkL5DzEQ5geM/26J0MK+VkfnnXQDUoDjJJ53k2fMBzPr5er2pQAy9tTqeZ7zqml4CYrONmNAAAA5BCJTZJLoVyUUS2OVJHtHDWY7LhlHBJPHA0merjPk4ndFWYjilVj1ZNg2BzbkMeVbiHJg+Y3qVa0FFS4TQR0NFFw4Ge156nqUlcnotpRW+yY6RRy9cTcqvxHE6TC6fj1swijvYam57lp1szSbdImF6CbvdYKNRYhT4pGHUE0cw58N1yO8ahXFHR7njuQnasGmnRLhNmgcwjhR5aCmqLPmju4DJ4eWn2hI3B6LrU//UyfigVhqhl4H9xVrhoti9AOkkYVQYBTUswbJI4EEjiSb1ldYYL49Qj+swqMnTHHs9ArJzTUc0zI+I+NpO5pdYnEMWwyvn3p6KrhqdLsAIK1ePSCLBKl56ah1l55I+N8oD2vvfW1xqOa5fTwUts6PUTp8S9pK8UU7JBLUkA+ifJug+oq2btTC7Wkm7wWlZrjs6kd4THPiebkMd2hbSwxk9mUcjS0X+IYvRVbqaQCWOWKS4vHyIsQvH8cyxXCmfR77PZK9eijQ7sg+oSV5ztC8HaWFg1bM/3kFaYoKHRE5N9noP5O6jDabZ3eqixshlkWTjIxT8tDDB6NtQT6mRpuCz8DBJZL2jhlkJPrVNsdFU1u0U1fBKY5I2vfvgXze/JNY1G5X2SsjlUX4PbamCjqBIKinilytm1ef4uTV7VshHWOL3gLaCcywRyn9YC6xWEk1e17ZTpxTJ/kUY1VseR3SLnbKS8BHV859xCp8MiJwEzMF5Y6l8neNHBG2rn36iIDnTvJ/vvsjYHlhY+0efet4KsSMZbyMvGyR1tFRv1IeN5/ZqqLDHvkrqitIvw4HykHrISfgiue+go63d9DwnmP+zPRLgtTFTUczJYxKZZOlwWMAZklTUbQLckiyoZBHWXGjZQ/1PVjTsFJWPDhnDLf1FUG5JGGHMAXgPq0V8JBUSUtSdKiMwyfXWM1s0iyrxWn8Gr54+V7juKiFj5IgwczdW2MeVFJK7zjGY5O9hUAZNsFWN3FBLsg1bDHBT/vUXxTZqt73GOE6ZSSdOwdvXog4lWRmVlFLHJG0yMImOTCRoAV1mM3I2NAFsgOS1SJYw6W5dEEwR/Mt9TxfgipExAeEf1ZnjseLpvlhyjd3EhHXWQANk4HnxyNHW1/gt1X02D4rhFH4OITLVvZFFJHr1d7GgrDpKaslo8Rjq4T40RyWWXE5bTNMc1HTPVnxCANjjFowLBSqR9wWKLSVMWJ4bFVQ6SC/d2J0L+HIvOfVM60+LvweEBMp/Q/33/xlPGiFSsLIn70hdeR5HZ45yXtHnhkqRKgBycmBESbGOUXEohPQSAi+6Q9SkoAeCw6OFihMDAT0wuVXT0jM7K9q4CyUgqBKzUqHEI66KY0xQ2RSRvD2OLXjQhWLgLoJLRq5ZcUaKci1oNoKqO0dZHxR85uT1fU+IUtWLwSgn5nNYZ9QNGe1JDfeBbe/KyuMmtBKN7Z6GJF3EWfooNopIhwqKeXtlZ95sruDDsc4e9UYaWj5/EC2jK1bMnCgo3Cgz04IuEpfw38N5Ad0DwfgUokutYsykiJ4JKdEkcEsZ0N1YNlAtmk4kYN9StVIx4q7IwfMw5sKlQVh6FNNSNGiyHxAhyQ6LeHFSy2/DHMOkgSS4xmTFDBF9QKlL2dUnEjH64U2iqZYvxGpItxTboojpHka3QuLF84JciCAQnyQqEdnkujpBKdQ0DUlcJ4oAd+xA571lT121NPT7whk3+kbcx7VEsqiaQwvJ0rNFNUMihNPT3bHz6vPUrG45j5aXUtKc9JJB8Aqqr2ixCpuN4RsPJiqrk/qBefl9Ry0j0cPplDchq5OG8dAAlDHnmuejqsbYpzWdSE4Q9SnCMKlFkuRwswgiWxC1uEbUsvHTVx7BN+KyYS2BWkbT0RJKXZ6lzUiKSxssXgWP2a2jrDlpHL07CtWCuqMrOLJj49lgI8+wozRbJwuFBhqCOalce4V8jPih0lGzVguEIEsytYI7KgAopEcmYyKfP7Fx+iNvkpEYxW5JhZ0VKRNMeyUhToZFWA2R4ZHnQEoaQy03xZCfPZN0bexCGWG1za3akooTeiRBPKXWhvfoEfw+MEsnjHqyVLLViMmMmx5jkVXVOKR6VVRFH9o4AquCW2Qm3pbLipxXUQyXj6Fqr5JIp72YI39mhWfqNqMIpsuOZuyJqqp9s+JlSUPrkP3BP3ccdWUvT5p7o2cxIhYxp0OaZBiMeHeNUSxxj+0NlhjW7S4jk1z4W/2YsjU+xddVP36iYklL3pS1GJSwQTucv9LZdYjtzQ6MMkrm/RiwVJLtTitabUNMIR11K0FJsXQ0dpKh4H11PiqMHpJODSU76qbk2njLyp4zfbor/HH4xv+zFtwLGcXPEq5ZD2yFXNDsLHrMbrXQ0mN1o8Sigoo+tQ659gVjSbHSVhtVVVTVn6P0bPYFDeGG+x8ss9dGXipsIw53D3mPk5RxDferOnp8SqcqXDRTRn9rVf/wBoW0g2fwjB47SvjY8axQsF0f5WigypKWOP+0k8o9S/USaqCK9leWZ6h2KrcQ8eqqaiaPs8jGr6jwLC8Pbw6ePwuX6Om9H63KuxfaWGihNVitX5PlxDqewKioNv6DHKySkjjqI8iYzJbdcsXLI9NlxhGO0jbyzsLeHVVLIIRpS0ufv0QzjToGmLD4RBGdTq5/eVS8S/VJ4Qd4siikkeM/R295U+2vIcvolOE1SSZpD2pQKODznmTsCraE1uNl0VPUU0e7qZXG/qbldADKWg2jFNiwkr6aHV40vYWyCdpdAWZxmoefBqCF9zoKeMuPtUAmqkxZtBVSGjmdHxLzDeNkOkkkosaqMRoHvpoXXEMMmjGZcvUFIEdTWzOlfI+RztZJCmr7BuyF4NGKiYVMxqY9I7Hd+CfAeJIabD4ogQy5ax4BA6lWkWH00Y8e8p9wUXFsKZXmGamm8Dr6fOCpYNP6h6sVWFApsHqPB5JGSCasyMUT8mu6i/InS6kYXW0tfTk0g4e4dySnflJC/mx4QKTGHiVlFi0PgVfyB9FUdsb9PUm4lg0OIVArqWtkw7FWtsKqIX4g6SDR4U2+yopeS2BRWyELNx4tjeHndxPBJaoDSpwryzHf4eoRRtTSc6LFI/tMPlU8kylBo0oeCEqzX8sMHj8+Woj+vSTD7k6PbXZ5x/SkY+0Y5vxCm0FM0tyEwxxnMxi/MjI+0KnZtXs/JpjNB65gFJjxzCJfMxfDz3VLUaKpofX4PS4jwvCJKnyJJjtNos9j+zMNPg1ZVsr5RHT00kgiewHfy0utRHWUsnmVVPJ9SVpVXtW/8A9nzB/wBRU09P378oulqgW3RXRbD8ONgOIkENZrErbC8FOFcQw1gk4gAzh0A9auZQ8yuO4/XohkEagpoQ3hnnUSeqwXcNnMb/ANc73xSl4CGZExBSUIvCE6TtQi9MVh3SIDpEwvVdimMUODwcbEKgQjkNXP7hzTaoStukWBIsSTYAXKyVXiNTtTLLQYNK6DC2G1XiPOT+pGkMOJbWZ1zZcNwTXwbSao+t0C0EUUVPTx08EbIoIhaONoyap3L+i9Q2+wFFS0uGUcdFRwiGBmg5ntPUohK6UhkT5HvDY2i73nQDqSs1JtDV4nK6DZ+ESAZPr5gRE3u6lXyUVSJSc2WmLYvSYNT8WqdZx9HEM3SHoAqXDaSqr8R+V8VjAl0pqY5iFn4qRQYDDTVBrKiSStxA61E33DkreOIpJOW5DbUVURg2dwetcJJqCES/SRXidfvYrGPAqmnH8wx7EIeyp3Kgf/cL+9PiiIAUlvEYNUcELkwPD2hg/wC6K1n+JTyH+MJRiVbAD4XgGKN6yUxjqme4gqUyoeEaOpvqEcX9hafgrosUoq0SxwyESht3xSxOikYO54WowbPaKh9XwKpqmfiQbm+SLq3wLPaWg+p9xUz+DFH5I2G0kxgwGqkbIyMgDOQXGq86ktxGnK5OrDkV6FtPJIzApuE+NryQPKGwOel1564EZlj236PuxZek+LL9T8hDI8HJ5CG+oluBaN31xb3hIUJy7KORsM2d9vRHs4U1/iAsdjv9J4znnLHra+YHRaoFZXHn/wDtDGfsPvTGnYOevkpMBqI4gbOqZI3kdSMlcbCRGCkrJGc5hH6mBV8MHhGzW0cY1jkFQ3vYVabCsqTgkNpGWkkfJIDFf2G6ib0VHuzc19R4Nhrn844lltlMsRqJnaRx2/zn/gom12PMosOijnpjKyokItHJukBiBs9VRT7PVNbDFLFHNNwwJSCcsr5dr1Ki+H9lXcv6IGK1hkxSb+zijGY6DfWgwrxMOiHefeViYqiSrrKqUHKWfn032BbGgktQw5/qromqgonNjlcmxmOVAio2g6OkF+4Z/cj08Rjo6cc2xgHv1PvVXiX88xWkojpz9Zz9wKv6ZnhFJG+9+IOJ7VDajFJlwTlJtBjaenI+kFv8QfiE3DKl5hmpv2l+LF2SMzTGvEFRwOILO07HhQJn8CrZM3Lx2P7uX4j1LL5It92X2NSi8UjPRzgSM7wPwVcXqVXEVOBxyM1hfv26Z5hVjZd+MIh0NjauQiSOxsLH3BRybzPHzWAesp9V6SH1j3KO0+kf9JIfw+5WhBLpE26S6oQqS6bdddAHSPtGUJo8VLKfJpGHJAG52CqyaerojnukSN9eq01Syzg4LzbAcV+R8S8JMZkjLSxwCs8S2zragGOnijgHXUrhlhk8j4rR0rKvbpnng0SQG8Pc9/8AGU8aJlJHaI/aPPteV6JyhE4JCEoSGOTgmpyLAckLxG0vcbAZkpVzmMkaWPYHM6FAzKYs+SSWWaBoLib2Kq4MAxfEXAmCUjq/xQt6BT04L+FE0dbBQKnHJcxDER2vS7FyopItiJv/AHiup4fa5FGyOCwDerMTqJPswGfG66bFax7j5g9RKp8SZW1pB4pfbVvJDSQ4yt6Lff2Rw/0dAKk/Oml3lNpNptwE4bhtPBENZBHb4alZegwV1RUWnkNhmRHqApuJVpprUmGxeWjuwuZmIuxnb1KSdA1b7LSt2gxg3E2ICk7IgOJ6zyVBUVFFO69VVVFS7rNUkquOF10p3piST1TPkeXqFm5N+DRJL9xOZUYVE4OYA1w0I30b5cb/ANSfXGD8Qqv5KsLukCE+mDdGkoUpLpA1B+S6+XSR+cj/AEQu+WXnSrj9cX/Kzxhd0TTE5L3JAscfs0fyrU/qVMP+U/ik+UK4+bLTH1OWc4T+iTceEe4yuC8GiNbiPPwQ+sphrcR5QU/+dUHlBo4+1LvTcnuRzY/bj/BbPqcYOkEXtCAajHOTSO4BQhLUDSQrvCagfrIcr+x8a8IdUR4lOb1EdQ49oKiGlmGsUg/uqaMQqh+uiDGKoKdfZopSXSKzcISWVv8ALU/NqeMZ6wIpfYc5fRTBdulXIxal50rP9MJ4xDCzrTN/yIpfYc39FInK4E2CyaxNH+ZKG4M7qO6Up8Sfc+0ymskVz8n4W7R8g/vhIcGo3+ZUv9Yuk4h7sSmKvcEx80lqaqJMGgd8z/hAOCs5VftjKGcDkPmzwlCUk7HzxvTZuWyXaC03B0IRmkkLHYY/E8LPDLeNT82tcDbuWmp6tkkYkbouhOzmnHj07J7Q8IolezRDikZI0WKLw7ptkBG150ci+EQvbffsoppygy0x3U0JkhxzvC8EJoqzezo7qntPTO52CsoJJHtBcNdCrM+yypPCZX+Ln93r6qBtJtFTYHFaQb1ZKMoR8SpfyjT4fB48n+HbMlZespo8UxOTEK4xtJ03rAMHJTNvpMuCin+WzN1GK47jBtxJGRnRjMgn0mydZUm71rIKvB6bxYiamXpBHvKwgnxOr/NMLMQOktTJu+4ZrNY8f7nbNnlydQVFLQ7CwDOZXTcLwfDWAzcJtuqlNwWuqPzvFHtadY6Zu77yrmg2RoqYeEGiZ9tVneJ7rqlNR0kRUpfJ2UEGIwz+JhWF1FUfniOzParCPC8drPT1FPh8fSMcR60W+GDcYbjuskuVLyN+RrHEp4dlsNB36o1FbJ1mky9gV1BFDTR8Onhjhj6RgBdGwvOSFUYth+GZTSskm5M/41Kmm+h2kWtNTAgzVBLYuzV/cuqMYkLTT0jOGzpHqe8rK1G0NbWHyNMQOT6i4HqYFFkjqawWrKqSSP6KPycY9Q+9VH08nuRDzpaRaVGK0tPIY3TcWX6KnHEP4BQZMRrqjKKNlHGevlJPwHvQ2QMgjDGMDWDkEQBdEcUYmEsrZQ4/hVNU4XUzyB81SGXE0rySLFZDCXCirm5eK7xCvRsRpycNqY3Zb0T9e5YRlHNP5jCdORUSUeVo2xzfCmbKNlPVNdFNTRujkbbIkHvBTsEx2q2axAYZVzSVGHuYRFJJnw2Hl3KHRx1PBAlG6erypYjG8C+QykaD9QepS4KQKfEv/CWVs380jjaSLcQDdJCLDhMmtgHnUrL1OM01FrLeToxXeD47WyQxy18XApTm3ielkHYPv0WcsbitFRmn2XTcPji5cQ9SpQg8m/rYgdiHDVsrIRNBfccTqn+UWDbumbqK7RAjeS0deaW6SeWmZKWOY/fGvDBUd1QOUc5HW4VqRLRNDzw9y+SEohrJg0hkQ05vQDPU/PZ7EWDRYBFEh6lUwqK3rEfUiCpqukabFVFzxn/SP9qXivOrie9Uwq6nnEz/ADpRWS84velSHstTHTyDx4YnfXiafuUeTC8Jl8/DMPd30rfwUIV8nOF/tCcK/rHInSFbCHZ3AJNcGw7/AEAFQbUYBgdNT4Y+nwymhMmKU0cnDvmwk3GqvPlBnNkn+Uql2qrY3YZRyAm0GI08z8joCpmlxNMcney1OyOz4J4dBJF9nVzD703+TGH/ALOpxaH7PEZVLOI07ySKiMjkbpBXxfSx/wCcJ8Ii5tdEP+TXTHtoI+6uv8Qu+Qq1nodpsXH2nDk+5TxUA6ELuOjigU2itkwrG/1Np5/8Sghcgmh2mGm0FO/62Gj7ldcZdxkuCDmzPuwvH6g2m2n4beYp8P3CiUOzmFYdUeEbk9XWc6irvJIroypOKjhEOcvACashZd80zG9r8lT1W01DGfB6BkuJVh8yGlBPtKvQ+WRwYy5JR44Nxpu/eLteictomNJ7MmMBrMWkFRtBIDGM48OpjaJv1j+sVeR0gYwRsYGxtFmMYAAO4KxEQRBGApWi27IDaRGbAxmgUncRAwWRyFQKNiIGBP3QnAI5IOIPgBJ4NfQhGslVJgyHNE+MZhTcIrvBsapJQAdRn3KLU33VFaRHUQv6SW9oKGlJUyLp2bvGq04thxphGYvHB4gtJp2FZX5LqoHAgRkdQN0/gpEVTLF5ryFJixd49LGx3aMlnGPDUSpPk7ZSywVEXnU8nqF1EllAOq10eKUMmTwY+0j7wnOFBUaSwHsP/K0WWu0Z+2jHiRZraEvONU7z8yL1AEr0TEMOwynpZauoEEcMY35JAbWC8zxCspsQkoq2kjMdNNviMP1s2W1yrU1Long47ZdbNx+EVGNUv0rXsVpsvajwvcAtujcA71E2Jz2lqRyc54WhwbCYhQGZ0r85TkNAA8gBTKSXY1HqjC7f1QfiNJTcoae/rcVaA/I+xFDHzMHGPe8vIVti2x2E43ik1bUVtfHJKQAyPdsOQAyVNth/OMRGE0mgtEzuADB8VosikowXghx48pPyUuGxhlPHJc/nEY/yM3ytVTSFlJCP7MKHi+Hw4fHQwxcxO91/8i0FJhlG/Boqio3+IIQ8lkllUpqkyYY2nRR4fJx9pZpf+niDB3/+irQVBoJXRMNgTvx87X1VdspTR1sNdUTzGEukFirGtw+tOJU8NOOLHu3fUFoaI89CB6lGRrlReOLSv7CUNHNickkjXkgC4f0eNEyreJIBIWW5vZ0ubOHqKvPCZadrYRHdsYsL9FU11hVy3ybMOKP4HfcVnGTbqjSSVWhcIrIxFUUtQ/xXRv8AazI+4gqB4QyKQBp3uI7cbyF+8qudI+MknVpz9WR93wQZp32Em+Tw/KC5vmwq6M10WtSJGcOZ0gO7My7GNyANx96SPxIYmdI2fBOqwaqnljB1Fwmk5lMBUxISm3TAUlddDJTSUALIcl1PmSEJxXQT8MlAE29gmIYnY/miAgpgUwSU5HDNvnm/fcpUymFon/aP/jKoRJFiuLLdyGiteQLIGcuTkqkBEoXWS3AyJAumMiV0U27HI6N4gNwxx0eRqoHDC3vygaDAKCEwsdHJEXkHqXlUFRXUcpcTh0Y7skoybWxSRQcIdEKeICF1gCVZulpifze3rUOsMb4XBrCNFZDI0DDT0MjyN2SV24PvKFHSWGQCmRMtTwi2hedLdB9ylteA224gS6Ko07yLIJoxzCu7t+YE3yfQIpDKM0YQjQBaLch+Z7HJvCpz+pIEqQ0zNGgHQIRwwLVGCj+keP7qTwal/wCoZ62FLiFmROFoRwtbI4fE/wA2ogTPks8jEe6QJcQRjDhZ6IZws9Ftjg9Ryiv3EIbsKqBrTyf5SlwKUn9mKOFlDOHELZHD384yPUhmi7EuA+b+zHmgehnD5FsDRdiaaPsCXApZGZDwKTomeBydFrzRppouxLgNZGZA00g/VKZ4O/m0rX+AJpoBzCOCH7rMi6nPRN8HWtOHMPJN+TGJOCH7sjJ+D9iQwlaz5Nj+Ym/JcfRHtoazMyoErdHuHrTxPVDSaT2rSnCo0w4TGpeP+Q9/7RnxX1oPpL94UiLHKyI5tY5WxwlqGcHCFB+GCyw/6h8O2jpuIfCGyUxPTxmrQ0+JCTOORkzerXBZQ4QmjC5I3B0ZLXDmFS5IluD6VG6iqw9FM45+8hYgxV749x1VMR030+nwnQkXV8mZ0jQ4tjEWHQREQsqpJSQIxJb1qoOK4/XeTo6KKkHXUqfQ4Qy4WopsM4UPEICTi32y4SSWlsxNNsjX10pmrqyYvK0tBshhtNnLHxXdX5q+ij3EUBJQigc5NjIKKmpwBDEG2U2Gm4pOYaBq86BK2kewcSccNv8AXO6q+r2gw2nJYakSEfqQi6pJvomU+O2XsdRTUYtSRB0n00o+A5KLNUSTyF8rzI89SszLtDUSXFNSBo+fMfuCgyy19ZlUVUm79HH4o9ytYH2zOXqF0kaapxOiovzmqjjPzNX+wKvdtJc2oqCSTpJUHhj2KrgpYYvNjAKkWWqxRRk8spfwJNU4lWi1VWlsf0VP5NibBSRQeijA7eZRU4+JHxHERx/PkO6PetFSRm032GiyUht3mwFyeQVLNjVHFlFepPZ5Nn4lQJ8YqakFhkEUR1ji8UevmfWSoeRFxg2jRT1dNSG00wMn0ceZ/AKDLjUhyp2Mhb11efWqATpTOwC5yCjkaRgiy8IJJJNyeZzJThUrPvxUE8OmjM0hRG4fWVudZMYYz+zjzKVlqLJ9RjlNBkDxJPmMzTBFiddnUSeAwnkc3H1fjZSKOmp6D83jDT9Ic3H1qUCiwaSG0VDS0B3oIbzfTTeUd6uQU3iPLi8m5OpOpUGaphp23mkt0HM9wToRWVZ50ULuZF5X9w5KkhOzd4IwjC23FvKPUxxDB4xF7XtfM2WWo62TD8MjoaW7Y4yTvvN3Ek3OaSGcicSOO9muZ4W3Zssqqi0kzJPVDsiukHIiyCTf9dTxK5IYQh2RbAp4YqonkA3EoYjiNEESKDmRQxcIyp8dOito7p8SHkRV8MruGVdNw8nlmieAWF3ZIoXuooOGUu4VfigB5W+KQ4eDyT4gsyRQmLqEw04OrAr52HAXIQjh6XEFlRR+DR/Rs9gTfBW/MVy6ieAhGkISaLWRMqTTjq8dzim8Aj9pJ/qFWRgKE6JIpNEAxScppErOIyQF8j3R8wLXUwxoZYgeidDU0/D4bCIuyTxSfXzRgCNQQOqq7cikjY+L0Uj4/szZSyi2BT1VipqRq9kn1x+FinjEfn05H2Z+4pUMn3TwoQrad/65b9oLf8I8b+ILxkO+obpUMlArrqOHlKJHgeML9ySQEi57Eof/AFEDiMuCclBmpJHtm4FYRJIbg30VpE2Wnk3+cFGqKOOWF4gm4ctwYy8XAIKE2OtE2u9Dwz23fdBNaaena+qFpObByN1SRIYT1sWdRh0hH0lIeMz2ZP8AclhxGiqHbjKmMyc4yd149RzTuOY3JHyRVjTHVU8c46SjeHvQIOktc96hDD6aP82NTSnpDN4n+R9wqHazHqvZ6hbTx1Mc89WwiMmHhyRD59xkk2HZXbR4hUbR47Fszg/lIxJeYjSSQa/3GKRjuGHBXYfQcQSCn3wHgAXy3+SxGHvrIoZIaCSpc6X0gpAbnsJGdle4dR1NHQQ09VST0spqS+0wILwYyL59yrH2GSuOi/wXFo8Ar6nEpg+QNqbbjOd3laubaWnweGmonxyOmnfIWAdryQFkcEwqmxzGKqKq4ghaeJaN9rnfWkrsHpcUqPCJ2VAmgYXxcF4bbMpSVsESsExynxeomDYnx+Cm5JtqPvVPgrDWbVeEvzEZv77/ABKlQ4PTYLgmJTU0tQ4yQi/FIyuewBV+yTJvK1G5xA6YR7/EHryKcdJsiW2kT9rbCsprOuRSk+0kq6xOQ02y03ZS2HrFlltp5eHjGYP5uwBgBN9eYUrHMQYNl5ozIR5kehAOYT42ohf5Ml7LRSDBGkGC8khPlHW7FfySiOSVjQzzyMgs1hFTHHhVFGOIZGsBIjhc5+pyyFkKXHgagxkxQzjJ8JEs8rT2xx7gHreonXLZcOjQOlN1FriJIo3vzLTueo5H32VLNtAIt0T1E8Z6PkhpfcQ8+9Eo8ZoKicMmEnBJAMgqppR7mWU3TBqyLWv8s7I2k+IUGmeyepEO+c9PvXqH8ksNl3Zh5WIi7HqnxPZ+lw6oEsNLHY6PAVLNGWiXjaKjDYphh0Rn1Iy+pyRXRgpngfA/MaiSmGphf5WI/wB05j1EJjqyWIXq6N4YB6Wn8qz1jzx7D3qhOIhFkwqVE+Koh40Esc0Xz4zcJjox0TsTRDJTCVJdEgOjITEBcVHikvUTR9GMPvKO5U1PUGTaCvt5sMcUHrzJ9l1V1RSVqy0NwlbOlKC4WKZI2+o5hCo3vfHJe2U0jMux5ThxjciK3PxyPuuhMoqvx/52yNplkktHDcjfN9SfuS5AiS54jALjYE2XGeKPzpA02vmkjw1h8+WplzvnLu+5lkeLDKaN2+2miD/nloJ9qTYyJFiEckzgxhkj5SRAyX9gTw+tljkApjGTlHIXAfeT7laCMp4iCVgVogrCGgyxx2GdgXE/BLHhMZ3TJLOS3o7d+AVq2MBPuwIsC7w2swuTBo6HEIzvQC0btclS1kGCgndkkCYZ4wm+GKIqht2Q5IMKPm1ShV1NS+CyGGpZI8fqc1ZmW/7OP1tCBOBJC5nCiuRqIwCFqnRDKmjjBpWciCUYxdq6iiZJFOwlmRGh8dBnj4Fy2peByEmhTtCoJwymFj1GMtba7WCQdQECfEpqcEvpTZvMXCOSDiTtw9UwX6hQWY1C+OOSU8IP04gTpauov5KOBw67+6jmCRMuQk3iq81tZb8yv3SAoZxOoGtDP6o7o5j4llddcKs+XIx6WKRve0hKMcozq+yOaDiyyBscnlPFRINJCq5uLUUn7QIoraY6ShHMXFlgKypH7R/tXGvm637woQniOkgT99h0eE+SCmiV4YecUZ9SXwuP9anYolwuTETOLSnWnsk/mR5PCiJMuqY7JvDoz+uQk8GpTpKoWaUb6VIfJk3wOHlMxJ8njlJGonjhJd6OCDkS/k08iw9xCb8mPUfiPCaZJPnlHEORJOHH5ib8nv8AoyhcWT6R/tScSXlNJ7UuAKaCmgf9GU00B+jQuJUf9TL/AJ13EqeVbOPWlwDlY/wI/NXeBf1Ez+dPt/PqhPFPUv1xGr9TwEuLDkhRh9+SlxYcb5st3qKMOD/Prq13+MURmDUD/PZLJ9eUlPiHJFvEaGjznq6SIj58wTX7RYLHrXcQ9IoiVRY7gdLh1XTiGLhiSnbIWdtyo0MMbBcBXHGmrIeVp0kXx2pp9KXDaibtkdwx7roEm0GMS5ReD0Y/s47n2lQ2ogCtRijNzk/IKWGSrN6upnqD/aP+5FigjjFgwDuFk8BPad/zAZPqDJU2S0KGIgC4RPY288scQ/zFDNRTx5sjMr/nzG/uSsdBWB8noozJbpohT10NMPGeZZPo6ZnEPreckGerlnFnvuOmgHqUZS2VGOyHV4/iulDh4p+kh8pIqKZ2Jyy8SoiqJX9Xm61BQyAs3F/ZupL6M0JKka08v+ROFTUf9PKfUtEQE2wUqLC19FIPlKW25T8PoXFTIcCkls+vqSR81qtIfOU2t4fEAj04bPbYJqIKf0Q4YYaZu7BGI+7VPQZpoqdm9JIGhV8mKTTZUjOHGf2sn3BMOy1mqIqePfmkY0dvNRDWz1J3KZvCjOkkgu49zUGlwqSSTiyb5dzklzcr+mo44BkzPmTqVSXkTl9Eaiw8RycYg8U6yyHeefuCtGMA0SgIgYnZG+2cAiNXAIsUVyhsYdsZnis3OWMZD54/EIQJRzwaMCaom4I/U5vJ6MHVal2FudSQVM0TJY5ow4Exi4vyKyk0n/Y9mTBRY1om4TRnM04HcSjswKgky8uOxhU2ltiUkzPRi5U2GnV87ZYRgFtWyMyG0bZhYkoM2FzUU3DqBboeRUxywk6THOEoq2iNDTKcynAFiEWCCwRgCSWRWLxr0Z3/AIIlJGDdgeGBZlrk6M6p0dMdXW3+g0CmQ04jHVx1eeaLuFRyEQTF2JDThT+Gk3EcxFcacdEhp1PMa7ho5AVfg+aE6jBJyVuY0x0HNUpDKKSgGqiS0hF7LROiCjyQZKrTHGbRm5Ka3JRXRLRzU2RVfNTepPibRy+Cn4aaQp8sBCiuYQpaN4yTQCyclsksoaLGGMFNNPGeSKuSHYweERizKiTuJuPYU7wmqZrw398f4Jy5AxPlThtL5aZ9gLnhv+4orMVoSbOk4R6TAx/FRqj82m+zKc9geSHC4RsVFoAwi4DCk3GF2/uC/IkZhUQoo4zeDfgPWE7vu0RBU4jT84KkdJBw3+0KkxUy8THZaC/M9yrGY5EzKqhnpj1Lbs9oU+OSOWISRPEkbh4jwbghO7FQ8Km2ooqarwapmmhjdNFGBHIRmLvF1bA7hz0J9ii4wAcGq/s/vCYixwXh0mA0gi3G8PfjsBbR5CzW1RvjlISb8Rlx7H/ioOJxjw6p7ZDoSFU1l45KWwAj4hvrqQmo8dik7L7ZKQxYtN1ki+8rVwT78cchs8GMxnLQgrAYTWeD4zSP5OEkfvuthQz3kqaUaBwnZ3P196TVuybJmKvBwWp3eZYPeoOzAAwjTWZ6lYhaTCpWNeLh4yUTA3sFFKwkAtqDrfmAUL4j8oj7RU3FxpswyDoWC3K97Kz2gpBPsxU7ozjtJ712KsjkqoS0Rmw1I05qRBOyppHU7hcyxlmuhIRyurHW2E2YIkwiMEkiMqj/ACjbM+G0T9oKT85hH85A5sGknez4KPhWM1GBymOop6ip4hIsJA553NcicrLV4TtNhmKGUUkxfJGLyRmMi33KZptlQkkjy4Yn4ZTxzRSQQSO9JGOBGRJocgzfzUCpqWh+8X00jur3Q73vZf3q12owI7PYqZKW4w2t9Gy7rRvH7PJ47wqOZ9TEMzVMb0fHUNH8ZCkONuz038nO2pnIwSvP7tJ9y9Dq4o6mAwy6O9xXy6KgiUSse8SMNw7O/t3fiV67gX5TaGTAGnE9818doyyP9p2rNwt2hxbitlhXwSUc5ieLdD1Ua5GYKi135RaKsjML8DqZo+9qoJdpqEeZh2KU3c4OHvW0brZm3sv56OnllNQY3xVP/UQvMcntGvruh3rYOldGO6KUerzH/wD2KhG11Lc3mlb9pR/g/wC5SINqMOldY1NOO8Ob8QtKFZawYhTVExpw8xzjWGZpjkHqOvqUrhk5WN+ir5KmjrYhFNaVuu5IwSMUaqoaGePcM1c6LnTxVThHbtbdSPXkDi2LRwSmkw4CoxD5oN2Q9shUHD6MUFOI78SS5fJIdZHnUq1p4aGmj4UEbKeP5rY91ENAx4L4pQO9NdlWqpA2G7Ux6kR4fUgaMdlfJ4QpYJYxd8b294V2jJolbieGKOZSk4juqzGSxZdxG9VESgIHRI8IAKaZzyQ7JyAoUyPKQXKVrHvyaC49ApceF1kn7LdHV+SVkkOyVWjcGtnNVRs7hdS6fCaaT0cVTVHoAfuQ5JdjSbKDLmQpMGH1VR6Knkd22yWwpdna/WCghp+2Qi6totlJ3/nNee6IfeVk/UQXk0WGcl0eU0kBjqqqnPQgjPUHsy5J7aaJnIK/xfDhg21e7FvygESMvmfXmBbVeh/yewSrhEhoILOzuwW17kp+oSp/Y4YJS0jyAxhMMbF6rJsPg0mkcsXdIoMv5PaQ+jrqhneAVK9TDyV+nmeU1OGUtRKJJqeOQt0uEJ1Gz5gXps35OZv2OIMPfGq6f8nmMfqSU0itZ4PyS8M/o89dTM6KM6ntotvUbDbRRaYbxPs5WqnqsAxelznwmrjHXhkj3LRZIvpkyg47aM3aQcymGN51se8KwlAjcQ8WI65IGR0IVtEXRXvponk71PEe+MIJw6kOtK31XCttxMMYRVlWVJwyk/Vjlj7pSm/JrB5tVUt/xFb7gTOGEVQcmVXgtSzzMSkHe26UNxFnm10TvrtIVpwwu4YS4hyILaytgzqI45Y+sJz9ikMxSlk0lDT0fki8IKLUYbT1A8Zvj9VS0LT7JgqIXi7ZoyPrhEvdZ+XAX6skUd+F1rAQySx6jJL3GvAe2makLlk4WYhxuDDNvyBu+65KlcTGGfsn/wB2RNZb8B7X8miXLO+HYsP2M3rF1JosQqH8QVQLSCN3ydlayJsl4mXK5Q21Ivql8J7H+oFWnZHEl59F2fRRRWM5xyewpRX0/O4TsFElh6eJFHZW0Z1efUVLgxKhiHjQzydzwEuSHQ+Lx3bgK0FDhckDGy1EdpHZxRyZHvI5DvVRHtSIcqahIP21vggT41i1Y10cbIKWOTKS2r+95zS2xKkCxysZiGKySxeiaBHGeoHNRWAcynR0ZfnNNc9GZKygooo87bo62V3SonjyeyFHrYAuP9QKTHSVD/mRjqTcq7ocGrK/80pJ5G85CLNHrKvsP2Whk9PUmoeNY6L75DkFjLPFFxwtmUo8HfUAyEGQRjfcX5AD6iZLBeQsMj2sB0YtZi9Th8FG6koRTN6sjk3iDobuWXKuEnJWyZR46M9W4E7jF0eIVPrkuq44dXx6V8nrjBWmqHgkqK4puKY1NmeczFY7/wA6ae9iaZ8UZ9C72hXhzQnRsIUOP8lcinFbiA1pg7ukCX5UqhrRS+qxVp4PGhmmjU8X9j5L6IHys/nTVH+Vd8qt5xTf5Cpvgsac2mj5ppS+wtfRBbi7RpT1Dj2MKIajFK3KCnFPH9JLr7FaQwRjkp8sEbKASADMkIp+WPkl0jKVFPFRRmpqHGpm+dJp7FM2YBq4paqYX8a0aqNpKsZU41OZWpwOm8GwyCLmG3KmLfOl4Lfw5PyWTQixhMaEZi2MB7UQBMCSapiprB95JDpEwXcUgsktYSF0NTLUuMWGRsl61EnomfigQUU9fnXndi5U0Z/jPNX8AZG0RsZZjdAFRm5DcPwqKmm8JmcamrOs0n3DQBaGJ7jE2PfO6NByVfEr3D8OMrOLMeHAOZ5rPLKMVchJSk6QtHRy1LvFGXXkFasMdHIKekj49Yeuje0nkENlRJWk0WFjcjZlJUHRnd1KHX4tQbMUzoYPK1JzPUnq8rzpzlN8UduHFGK5MnSvpcFiNdXzB85Fg4j3NHILHTbTuxbH4Y5LRU2bGAnmeqz+J4tU4lUOlmkJJS7PUMmIYtEdIYDxJXnTsHrXRj9OoLlLsjJmc3wj0beMcXIPEUP0pNie78VZQ08YiDInssFBazwmV5ZJRtiAs3is3i/tOikDC5C3KHD5u68f4rGc97IWHRLFOeRCXweTooZwqUa0Ug/d6m/8YCb4PPFpNXQ9jouJ/ASs+f8AJfsfaJronjMhD3Co4qa1hs2vp5D82TxD7CiGsxGP0tCyQdWJqTIlhSCbhSbiCMWpr2mppIyitraKQZTbvY4FVyl9Gbxr7EsmkKXGxknmPZJ9QrjB1CpZEL2pJEAxhCdH7FPMSC4K4yIaor3xKK+DIhWjrKK8C62jIRSTU1yVXzRWKv5WAhQZo7qzSMmtlG+IhDIVhNGojo0qOiMtAUicQmqaLTFC5cFyVDsFUfm8nbYe0hGKBUeg75I/4wjEooLGLk5cEUHIVoZ+sD6l0NRSsbwoaiOO2kcnilco0sDJNQCnQm7J53x5wy9xUasJfhVVG76PI+tRBScPOGSWL7N5C7+cmKZkswkbwzrGN/lzFk0iSBiH59N9oVX1cXFp3Aaizx6irDEB/P5/tCooCrQn2Uk2Q3xkGkPvzaeq0tHjUdRHA8U8prx4gZD7T6lW1NHHrT3AH6h1HcqkcbD5xLBJu7uZGhCQj0SOoqGSmnq2BriMxrudhKZRvEGI1MPKUCQepUFHtQJ4/wCdxm41kiF/aNVaR1dJWmOSnqWGaPMbhz9Y1R4KLSoqHmFnPhlCgnMRJZ6kOWUSXJG6U25GmiF0DZ1XQ075ZcShHDriLA8t/kfUgYUyLCKOOmp9Bm4nWQ9SlklLxbkgk2QlQrLOukpsawufDa30cw1+YRoV5TXYdJQVE1PKKOOaI2Ibdt1vJ59weLJGDy3ys5igFTIZKiPefa3EjNknjKjOtGW8b9aP4/exEp5rmSMDduL3N+XqCkyQ07NKqqj7NUMsiA/P5P78RKy4yRpyi0MY8SQiQiJrDkOJIBp6iuEjB5oj72VY+5q5j43+ReBIHHm22aLHQ07HXEZaf6khCFGT6G3BdoTw2Rmkko6AVd/cWpW4iS7xqmJv2zCfhGneDdamr9UqIIelXUgdtnfcq4zS6JcsbNLRVMZgbvPzdEw3DTuacslJ8IGQD7gLLsFQGtjbXuDGiwBiapMT6rfu+tY5vMcBov60W/JOvBpBUkHXLtF1Jiq2MIeI8282EhZnjv6sfbqEcVmgfGD3OP4FVZJoG4mRIJXHey/akK6oazj+ZJGZHHIb9wsjHViUMDI6hoN7Zh1xe+WQVvQzkyZiW3a2x6i+gQQxyUK8hw7Dr2bx6l/S/wBwVtR4LXv/ADTCBF/XkAb8c1DyRXY0m+kZaCkqJxeKGR3cMlLiwaqPpTHF133fgttDspiU+dVWxxdkY3lZwbHYdHnUPmqPtJLfBYy9TBGscE5eDAx4XSx5TVRd2RiysKTBuJ+bYXLL0fIMvfkvQ6fC6Gk/N6WKPuaLqasX6p+EbL0vhsw8GzWLSD9hSxqyg2Rh1qq2WX6vihadIspZps2Xp4R8FXT7P4ZTZspIyesg3j71ZhgYLNFgEtkqzu+zVRS6OSrlyCjzr8osAjnoa0kW6P0yN+S1mzcwnwKm/qDh8+Xfmqfb11NJs/IDNHxonB4bvC6qdk8f8BwiRpgmmzGsnqzJXRxcsSrwcnJRyWz0VIbcysdNj2NVFzTwxwR/PI+85KukZLVi9XXyz9kdyPwSXp5PsqXqF4RsanHcMo8pKuPe6NzKrJNq982o6GWbtdYBZ5r6KDzIWX7+J7hl70kmIy7pYLNHb+AWsfTx8mT9RJ9FwcWxep1ljhHSGO/vKgPFM916qpM0nbI6Q+wKqmrC/wA+R8neclFdW9FtHGl0ZOTfbL01NGwWZTXH9pYD2KsrYqGpB4tPAeloQPeoBqXFM4j1oo0SAlwfDSfzNg+oSFEdgNAdBKzukU/fJXXVC0Z2mwqOonxGnMz45KSfhjQ3jLQ9pRXbPSfq1TD3xqU4eDbUiTSPEKXh98sRv/AVZXATiEv4M47Z+t5cJ/c9DOBYnqKJ7vqEFacEnQKTG8s0QxIw0lBWx+fSTt/wyhOBZk5j2d4IXoPEJSOqYmDxiD2JDo8+uFy2dQ+ln1oqd/a9oUI4fQvz8FZ6rhXslmVLBe6RaSTCaE3JEkY7JPxVTPJgTKhlM2uqJpnGwjp2CUoaoErIK5W0WG0s+ImlbLU0xA8R9TGCJPUDkn1OzddEN9nAnZyMUn4oBIprBeg7PADZ6kyGiw78PrYh41NJ3gXC1mGY1Q0eC01O4yyTNZ4zGNtY+tVEzyptaLqwOrGH1KR4PRMi4tTFTtj5vlAssxPtJUHKnjZCP8xVTPUyTv4k8r5JOrzdVLZnHG+2zUV1bszu2jwinqO0xiNipAKGon4dNhNFvnQMjJ+9Q46aonG+2M7nzzornCtna/EJAaWGeX+0j8Vo/vLJuMVbZvGL6RUvnjp5CzwSgDxruQApWzmVwEUUZkOgjpgb+pbSfYw00N8RxOip+g3N4qtoaGphrSMIlqZZNOJTNMdwks0WvxK9uSqw+G7H4tOwT4hKMOgPVreIfUFeQ4VheF5g07ZPpao8aX1M0CD/ACcxos8IxHE2UTOsp4sioa7C5JJyKXEpZYPpC0NL1gryuuRo/wAPBe1+0OE0mcz5ax45Tu3W+qMKhxXaLEcXweYxO8GpCRHG2PyYN1AOF0NFxJJ3giMXe+QnJGxW0WF0UbDcEF66IYYRryYyySaMVHHW4ZIZHMfUxnUx+ePUnHHaJ2tTuHpKwiytSgysZILOAIW1EJryQPlCmkPi1UTu6QJ3E39DcIc+G0T9aaP2KFJg1DyhLe55U/kXUSdvlIXqqOGNZ5lTUx90pXeBVTfR4hN/ezSthxj9lpxF2/dVPDxIaVbHd8IXCTEwdac/3SEuT+h8F9lsuCqTPiXzab2OXb+KSftIY+5hRyHxX2XbSg4rjtNR0XCLt6bk0aqsjwvEKk2lr3gdIxuq5oMBw/DhxOGJJPnPSfJ9AoxXbsyMGFVlZiMNVVjcE0nitOpXoMTNwKooX/KGMTVP7OHycffzV4Anjio9Bkm5VoUCwT8mNL3ENYNSTYBQpcQjZJwoGGeYahmjO8rmUj5X8SsfxHDNkY8xi0MgnhFRWZUg4cXOaQfwBTKSkipLlmcjvOkfm4pAUVpVEu6J0L+amxG5G7mSoeG0lRiFR4PTRGR59g7ytRT+C4GBFT2rcTOW8BcM7As8mRQ12xcbJVHh9PQQiqxI52uyDmVYw09TjV5qkupMPGg0Lx9wUaOhhomnE8flBkJu2DVZvH9qqnE3GJt4ablGPvXC+WaWn/s6IRUFcv8AwusY2tgoIPAcHAbGBbij7liJqiSeQvebkm5QN8lRXzkycKAb0g1J0YuvHijBaJnJz2y3w/DZMRMhuYqaL0kv3DqVpYWMp4GU8A3YW6M6nqepVJhGIy4fSGnkAnjve0nInW3RaChlpcTNoi+GW191+Y9qTbTuRlJOtD4lY0ZN8iR3FRzSSRecMuoVtQU17FZ5ZRqzLHGTlRY03F3fSP8AXmpreJzAK6GPcairy5ytnuYsbUdgnCOQbj47jtbcKOcLpiLxsMJ6wuMfwU5NMYOYyKVmvFPsrpMOqQLNqmzDpURA+8WVbUUDWA+EYbI3rJSO3x7Mj7itETIwaby6N7JPNINlSk10RLDFmUbhcVQbUVXG97dY5MnDvGqGZMVw82eZLdvjBaiqw+lrAPCIWPI0dzHcVBdRYjSgmlqRUR/Q1P3SDP2grRZn09nPL0qW46KmPGf+opge2L8FKZV0tTlDMA76OTIrnNw+tn8HqIpKGsOjXZb/AHHR6g12B1FMC8eWjW0JQlrpnLPDNbeyZLGRcEKHIxQYa2ppwA2TiR/RyZhToaymqvEJ4EvR5yPcVurj2csoJvRDlgVdNEFdzxlhIIsVAlj1BW8HaISoo5o9y+vwUF+uTyrqeNVk0aqjWMq0QXl/J5Q+I5HkYo5CTRumLx3LhUHmwJiaoLHzzgtiFtZo/ii8VhUOXzoB1lHwJRk6AOJApsFGZdCCq6PzlqMEiEhSkJsq5qOWAeMxQX6ra4vTAQrEz5OKUXaFsa+TlZC4rN2UXteIptyq+vMvgkggNpbHcVJDHYkCMSqftCoa51YMQtWMZlIM+w2zC5UIRRqmkZUR20fyKkJEBZSSYXVcYPYRbvshy0dSzzozIO2xV9dIpoaRQx19fSmzJ54+zfJ9xuFZ0mO1/BkfMWSCO2sYuR6rKWe0AppghIIMQzTEFhxziC5iZ35j43Up1fD4vK4uDc/EBVjaZkbSGk+tJNTF4BjfY9vRMVMlyxw1POOTsLgfvBVZW0dRFcx00nsKR0UzNY95MjqHxeaZI+5xCFkSF7bZSy1Mu8Q6lIPamxukk0gctJ8qTHzn8QdJQHLvDKaTOamA68KUt9xVKcJdjcJLpGb3GnWM+xF4nYVeyRYRVs4clTVwdkguPddczZnDan83xAzdjJBdV/j8EqMvP/6UbJA9waJCCeZ3QPaUtQ6amFy6jk5WjmEh9yvv5KUwyPhHuThs7Qx85U6i/I7rwZQYjL9DGiDFJt9hdFHYH1laluCUDP1HvQ5vkfDvTzRxu6MYHOSah5Y0/pFRHUyyZxUr+85BS209TKN8xsjHYPvKlRVtHOOJT0k+5yfJZt+5KZC/PwaMH+vmVC4eAal5BRjh2HFHcw3+5SASATwiB1fkFzRNJkZAPqNUqKBjJOIQXSfPeblOkTR9IQ00NOLRRRxj+oLI65KvBs9lRSOXWXLkuhnLkCephpWb880cQ6yPsqap2wwqnuGSmdw+jCpRb6RDml2aALliZdr6+pJbh9B633cq+esxup/O8QZADowPt7mZrWOCXkxl6iPg3lRX0tGL1FTFF9o+ypqnbHDYLiESTn+oLBZPwSjiO/PJLK/qbRj2vzT21cUf5tFGO1jbn2n8CtY+nXbMpeok+i3ftNi9X+aUIib1fmoD5K6rJFXijz1jhu74ZKFNVySuu4/53b3/AB7lHfV3FnyFw6HT2LZYYrpGTySfbJtRT0QoZ4W34joyAZJBf2C6odl63weeSPzCWECzG36qV4eyM3YxUdGXxYy4NBs6Tl/wPvWqjrZm3s1lRWvlN3HPq87xUSWrvm4mTvKgGV51TLpKKQ2yU6rPJBMpKGkuq6AJclddCdKyNt5DYdSgtrOP+bxSz9rB4nt0TGS7pQbmwBKC2nrJPPkihHQeUP4I7aaMecXyn+0OXs0QA0Zm1xfpqfYEURPOoI7/AMB+IRcmN5ABR5KyIc7oEBqMLhrId2oLyL3aYzwzG/k9nQpKJ72VEmHVbGGuij4gmAsKmLTiAciDkQkdiBHmMVNXVMs+0mEh5yEVT/thFMemaGSSOPV4ugeGfMChKLW4pRYeL1VSyLs5n1K6S2yFfgszPI/UpuZWc+W66tF8Mwx5i5VNUdyNRZKeSp/SeKz1I+hovJRetxFz7EX9FcPsu6zHsNoDuTVAMn0cfjO9yhS4xi9R+aYeKJn01ed0+pqiQyw0WVBSwUvbELu/zm5THSPkNzclFPzoWvAOalZUG+J11TiEn0YPBi9gz+CPDOKaMx0sMVPGRYiFtr951PrKdHTPfrkpEdJGDeyLXgrbARPlJyFiM7q6osWmg9Pe58+aLU/XYcn+49qiNYAMkQMUtj4l5FUQVgyhjn7aI7svriOfsug+CYZUzbnhoa75lSDHIh4bs5iGMkGjo3yN+lPixj1raU2x9Nh0AdtDi5lHKAH7/OKynmjF6KWNsyzMGouKImQyzy8hDKJL+oC49i0VBsXVyAPdT0+Hxdai0rvZ/wAqeNoaagYKTZ/DGR36M19QXfIePY07fxGqdBD8133NCzllnW9FrHD+wbo9mcGzke7FKpvzzdoP8Ckx1m0OODcoabwKlOj9Bbv19i7f2a2f9BH8oVnXJ9j36BVmIbUYnW3a2QU8XzYfvcsowlPaX/pTait6/oszg2CYOeLjFaaio14d/uGa6XaScUf/AGVQspqYHdD3AfAZBZS+ZPM6qww2sEYkppvRTfx8lt+n8y2ZSzPqOgU9VNVPMlRK+V3VxUCWt4pfHFKI42+klPLsHao9bWAkxMfaMedJ9wVVNUX8QZNGgC7IxSVI5pSbdsl4qIajDKmlgmAfKy13n4qFR8R2Gw0NW8MnpxaJ29vBzOhI5qO6UBNieVaVE3skPoKnlFxAPoyHKA4hSnPugSWPJUF/RGcVHeiTAKI4vGhUsY4ppTDJJ0BTeK/5qkbYRIhiXOxikudLJZX1EdQY205dGNJAUWOgic1QnV0kZINJOSEoxF5H5pKi0FMuqfVRsbxHwaEU8BvPMbNCrRW4nLlDFFB/WcblSsPwuOOc1MshmqTrI9S23pGiSW2TaAU+F4c1r32PxKJepxDzt+mpvmD0h/BK2njEvEteTqVJCtKkZN2Pp4ooIxHDGGtRgUFOB5KhBg9W+F4S+tj8KqJPBqH6Q6ydjAnUeGxUf84xGPiTAb/gpNmM6GU/dqrWhpK7aSQy8Tg0MetScm26RjkFlOdL+ASt0SaSSapAwvBKfhw/rn73OVk+pw7ZKPhsIqsTI9TFV4htLTYXTnDNnhw49JKnmSsk6R8ji9xJJN1gsTm7el/9/stNR62yfiWLVWI1BlqJTJJ8OwKChSSMijMjzZg1Kgb81fJuebCP1OvaV0JKKpCdt2yQ6pfUu4dPcR85Ovcp9HSMgYLDNdT04iap9PTvlksBdFseltnQwGQrU4ZQGkiMzvSOFk7C8IbTgSTC7uisqg+TWblbo58k9aD0zyNCranszNot1CqaNW8AyXHnNfTS3ZME8RdbiMv0vmn74KgljGzs34wRJlmBqj+BUx1gj/yhcbR68ZMkrlEFFTjSPc+q4hd4MOUs4/xCUi02TVHkg3zdpLX8iELgSjzaqX1hp+5Jw6zlVNPfEgXIJDLdxikAEozt17QpCrKinrpAC2an3mm7Twzf4qZTVAqIBJax5joUBy3R1XR09bAYamJksR1DwqcmrwPNzpKvDh65YB1/rt96vlyaYNFDWYbBiMAqqNzN5wuCPNeFmZqcxuLHssQtBUD+TlcKhlhhlRJaZnKB5/WHYTqpmNYe2pgNQz0rR7QurDmcGk+jhy4FK5R7MrFXyQeTmHFp+h1Z3FSJowYfCITxIT+v071CkYkpauWgn3mjejOUkZ0cF2tVuJwqm6Y2Zir5owtBXUrDC2rpjvU0un9U9CqWcDNaQkpq0JxcXTKmVliVFkCnzBRHBUzSLIxSJxCapZqgUnpoPtCfYx6Mmti4kwfl5Jpfn6h96ekMJCM1rdnwMllItVr8A5KJ9CZb4rHenWCrYxxHr0XEADTrB4lH5d6jD0EuymcFFmjU54USRbCJGzETI8Rq4reJNGX+vMFUs/pTbS6t8FnEWNU404l2e0KnqvSlMQBckXILFSLlyAOSpFyQCgpyHdKgDkwxxvFnsDu9PckQAIUdNyi3e4lBdhwPmTe0KWuSaTDZXuw6ovluOHYVGlo5GHx6cgDmWq5THSviaXNNn8j0SaHyZVwPrYxenqqmNnZIbewqUMYxaLJ8kEn20OftYp4xqpfHw6hkFSz+2jufbku8Lw6fKahfH2xSXHsP4qUh9gW4442E1Ax3bTyj4GyeazBJJL1EMkLhzmg+8ApZKLDKn0VSxvZKCFHOB1DBeCY7vVhumuSBltT02GVGdNNBL9nIFIFBFHpEFlJsLrP16eOX4obZ62jPiy1cHYJCR7Cnya7QUjZCntoEPhDos7DtDXs1lp5/tI7H3KfFtIdJ6CTvp5A78Ec0Liz6VkljibvveGjq45KoqtqcIpsjUiU9Is1h3UVZL41fUv75Tc+9MAwyDpM8dTxPcMveuGPpVe2bv1L8I0M+3EkjjHQULif6/wCAVfPim0NT6epZRx9CRH/yq84qQ3hxRvA7+GPYy3xKimtm1Egi+zG6T69VtHDFeDKWWbVNk40EXpaqonmPW3DHteuFRRR5QxRk9jTKfabBVBljBve5QzW9FrxM7LuTEJZW2OnSR/3CwUV1UbZzG3SPyYPsVQal5TN8lNKhFj4Sxh8SMIbq155qDdOumAUzk8ym7xTLpt0FBVXVdmYgyUMByv7PUUWavp4PSysB5DmVDqJDUSQnwaWNhyBkj156ZlUiJaLkvG8/vQ5ayng9LKxqbFRR1cccs007fEAMUZ3Rce9SqejpabOCnjafn6v9uqhlkVtRUT/m9JI4fPk8mPfmiNoamTOer4f9SFo+J/AKWXgC7jZBfWxM0N0b8ALFh1HG7iCEPk+fLdx96lF+VyVWSV0h8wbqjukfIbufdVxC6LWSsij53UV+IE5NFgoaFLPFTxl00gjaOZKEl5FZIdMX5kkpt1T/AC7HM8toKaestk6SMWjHe45JrpK6XOWpjpv7OnHEPtyHrF07XgKLZ8scTd+Vwawc3lUNRiMlRjVHVYbTGtZTxzMcY8mAuAA8YiyXgUYO+6LjP+fUniH2HL3J0tXJIACSbIasqL4g5hiNT+e4nHTx84aMXPrcUyGChpDvU9LHxec03lXn1lK1j5DojtpOpRUVsLf+gUtRLO4mWR7ieZKRsEjzpYKdHTsZoEURo5BxREio8/GKktiYxFDFYYbhNfiknDoaWSfqR5g7zoolKlbKS+ivbHdGigL5BG0PdI7RjBcn1LdUWwDKaIT49Xxwx84ovveVZx43g+CMMOBYcwnQykW/5Kx929RVmnCl+TozeF7BYxXeUqGtooesub/YFfQYXsps9bfviVWOvj+7QJg+X9pOb+D/AKcY/FTm4Dg+Cx8TFapr5Pox+AzKylNvUn/pFJV8UAftDi+Lv4GG0xhj/s8yPXoE9my25etxuvEI5+U+Lyh1W2XDi4OE0kdPH1cPuCzFTU1VZNxp6mSWTrJnbuGgVQxzfSomU4rvZrHbSYVhbDHgtI2R2hlkyH4lUOIYzX4pcVNQS36NmTVV8SQc2FIZT8z2FbwwRjvyZSzSloKF10LikaxlRZ60DIC5W6RlZOMgAuVV1mLU7AQZWNHaQo8k0j9TdBJVqP2S2VsuPUu9uXJA6NJUObaGOK9qKpd3Rq7TSU2JV52U7capi1kssVSGOB37RHxe9SG7Q4Q/LiyMU0lAkIOoBRsqkd8qYcbBtUEzwunk82aM+tRZaenfrDH/AJQokmHUZ/Yj1EhISJ8tzmAozgVEdh0IJLTI09jkw08zPMq5PXmlYUSSEhUUiuAyqI3/AF2pBLVjzoY39rXJWHEk5ZX5mw+9GaVBZKcn1Ak3wLaZBSWyxHSUDvyQOiVcHVCcBvFcBfQh3clKdIDgpcBsojUaM5IQyenhR2vyU6ko3VJPjiNgzfI/RgTJZ1PTy1Mwigj4kh0CuIJKbBxenkE1Vo+pAuIz0j6ntUaOcPHgeHxyGOQ2J0kqD9zFoKeipNngKrENypxMs8lTDzIUpSr/APCV/A6iwNng4xHHiaajB346YnxpD29SouNbRS1/83jHAo25NhHMdqrcSxapxGcyTyFz+XRo6AKuUKG+UuyvGgt7oc9RHTtu7noBqSotRWiCThs8pKf1B8T0TqKmZI7izv4kquxoZFTS1sgln0Hms5D/AJVtDAyNtgE9oAyCs6DDpal+SmhtpA6OkkqJAAFqqCijo47nORNgjp6CIsb5yU1AKRi3ZYCRNmkBAChRyFPJJ1S4mEmXFCreEKmoCrDEcTpsHoXVVVJuxjQc3HoFw5/lSOz0lcbYzEKwRYjh1KPSTTX9QBurlecbNVM+PbXnEagbvDiJDOUY0AXo6wyw4ujvwS5JsVNTU5Zm7Y5cmrkCHKFF5PEp4+TmiQfBS1WUM3hmJVdS30MdqeM9SCd/35epNCbLRcmLkgsDXUkdfQz0s2cc0ZYVV7I1z6zBxDPnPTnhSK6BWT2bPA2lxCn0a4yH2P8A+VcVcWS3+SA4tSimr5WjQ5hVUoyWp2mjtLBJ1BCy8y9LBPlBM8zPHjkaJ+zlUI6iTD584Kj4qNi1F4FVSRHlmD1CrS98cokYbOabhbDH42V+CwV7ByB9RUyax5U/DLiueNr6MPMxV8oVpMMioEwXUzCL2QyhIxQipN0xIn2qCOsL/ixPQWi9d3Ux972KQCkND4vOWvwI6LIRectThEm40FRLoRpqzf8AB1i8Sj8oStfPKySCwCzFfGs8WkOTM9IxRZGKxlYosjFuIp5pDTTR1DNYpBIPUUCuew1UpZm0uJB7LqVUx3a4LH19NWxyE0tTJH2ahEpUrCMbZeXTbrJ+HY3T5ENlSjaKtZ6SkKy96K7NfafjZq99JdZobUxjz4ZApEW09C7znuan70X5D2pfRfXXXUKDFKKo9HURk9+alg30KammRxa7HpLpFyqwHgrkwFOQM5NXJEwFuhTnJEQJb71lLEDSJbpFnZZy5rzGbtJB6grlHnkMcfi+kcdxnekBNpsSqpJZGXEkbcjxBc3UwVbDk+Mt7swodHTiCBsYzsjlmS1jdESDGmopc300br8wEE4RRyeikkjJ6Pv8UyKR9OexThaTNqdCs1Dpb5vJeerzdMNWBoq4yEpLqRE01hOiEZyUC65MAlyluhXSOlYxpLjYBABgUt1BjrxObU0UtSf7MZe3RPFNXznxjFTM/wBR49QsPeUh9EovQDiEHE4bCZZfo4gXH2BObhNPrUPlqT0ld4v+QWCsYmMjj3GMZG0fqMAAQOiuDK+fzadkDOsz8/YESPDeJ+c1MsvYzybPdn71Nc8AXcQAozq+Jml3oGSYKOmpfQU8cZ5lgzKBiYHg7SfpB17uSiSYhKdPFUWaR8kby43VRREui1hrGU9EzeBJLn9fv70N2ISvyb4oUY28DBbbd4zwCNNB3oJlYwXc+wTa2TF2g5ke/U3Tbqlm2moI3iKAvq5jpHTjeQJKjHKrlBhkf9qd6X/KFHJXSNVB9sv5ZY4I+JLIyNnV5yVU/aOmfNwaCGevm+bTxkqvGFUV+JVvnxCXrUOtH6mj8VO8IIg4LLRxfRxtDW+wWCT5MdRX8g3vxqp9NUU+HR9GWmk92SY3D6Fj+JLHJWS/SVbt72N0TzISlYyR50snSC2FlqXkMBOTRYAaDuCFvl+gR203zkdsYGgRYqIjaZ79TYI7KZgR7IgjKQwbWWTwy6PHEtXg+weJ4jaSoHgUPWQeU9QUSmorZai26Rj9xXNPsxjNRAZmYbUbnW3wC3sTdmdk/QsFRWj9bzne3QKrr9rsUr/J0v8AN2nRsWbz61n7s5fBaLcYxWzHxQMgmBfGHFuscoNvWFq49ssRZTCCCKlpwNOFHaykUOxuI4jJx8RkfAw5nfO9KU3F6HZ2jh4FEZZKoftGSXHr5exU545SSeyFGaV9FJPVTVkvFqZZJpOrikbLbkhbll1lsopaRjJt9lu7abF3wCEVXDYBbybA1VTnl7i9xLnE3JOpTNx5yC43YSDqE4wiukNyb7FXJLpLqiByjOrImEjiXI6KJiVZLFHuxMfbnIFXuxR5w0U5tLLEbQmRt/J/MvrqrSYuSJ81WZMhkFGuobcQFvKQyN7Y/KD8U9tXTymzKhhPS9j7CmJkglDuuTSUxC3TCUhegmRHYCySIDnpSUNMBChlKUMqWA1yGlKRIpCJEq5SMammNh1YCiLkDA8BlrNu36hsix8SMAA7w/rpQnBOhCb55xHvYiNli+k3frghcAitZdGxEykfDwzM+aMRN5g3VpR09ZjcjIYouHTDNkX3vKHhWAsnPhNQI4oxzIV3U10dNTmmpmcOLv8AHk71XRPf9EuOootn4JGUJZLWEeUqeTexiz9RVPnkcSSd43cTzQZpzJrohb4AJOQASUUnYfwPUGetfLIYaLUedLyYmOfJXncZdtPzOhep9PTsgiDGgAIKQGkomR65nUk6lWkUdk2KNXmH4dv+UlyagG6OwzDjUWeco1duqIqOLhwhQ561kbeHDooPE3ygzuycagvKLHIVAaVJbrkmJk+OSykREySAAXVXNiFHQNvVzBv9mzN6oa7bSaS9PhUZjB1ePPPe5RJ+ER7fJ2biu2gotn4iH2mq7ZQjl9Yrz/EcXrcaqzPNJxCD4nKOMdGhQ6egqcQqAH78sp0ijXpWy+yIoN2rxAB02scPKNc744vye2dMYt/iP2SbT4Fh7jW09ZFUz5vcaWSwA0FwFombSYO/L5Rp4z0kfwz71OBSOYHizgD3hcEnyfJnbGXFUhYKymqRennilHWN4KOqmXA8LqPGmw2kf28EXQRs7hw9CKiD93qZI/gVNFKZeLlSDBaiP83xvEo/rGOX+JhSGDG6eMkYvSSADWopPweEqKUg2L1crWxUNIbVdUdwO+jZ+tJ6viQp1JTRUVJHTQC0UQsFkMGnx2oEmMPoqGofV5RWmMREQ82wIOuqt/lvEYzeo2erR2wyRS/eCqcSVkvbL5cqE7V4fF+dQ4hTfa0MvxAIQ5Nudl4ZRFNjdHFJ0lk3UuLGmjRLL4FG+TGpaotycX+8q6pcWoMSjJoqynqB1ilBTqakiovQ09u6yadJoO2iFtLpTd5WVmGRV/tNX0zX08MkrWSZm0mSoHPZIPFkYe4heh6Zf40cHqneRkGZbTA/55skIj818fvKxkzCtnshlgP+I9L1fxTH6X5NGJnYoEwVpWC08g6E/FVk661tHOvkQpUAo79EEpGyBsP88l7KYe+T/hFQYz/PKj7GP+ORGCQwsOq0WFv0z3VnI9VdUEvDAINiFLA0juIYze1lS1kguVJdUGQeNa3YVXzb9jmoSoRCkZfRR3xornvYU0yAtzV9AVFQLEhUtRGCVd1XnFVMo8oUxorZaZRnUUZGbFalMIWbjZadFNJh0Zboq6XBonPsY2LRmNAlpzLuwgePO/hD7z7Pip9uJSm0VFPstTVGGiocCJJiXx9jOSguwXEqKQ+C1MrAOjiF6DOGAiNmjQGAdAEDghJ4o+CvdkYMYhtBSu8e8n12ozNq6iPKqor/AFSti6jjeNFGfhUMmsYULG10yvcT+USlg2sw6T0nEi7xdWcGK0NT6GriJ6FwBUabZmllyEQuVVz7Jsz4af8AlQm8T/g091yxhwPEqXOmnkb3OIXNrcfpXZl0nY4I9yS7Qe1F/Fmzuo8p8ZZkbUVceVTRt9RspLNqKKTz2Sxo96I/Zmi6XKsZjuGyaVIb33CL8q0J0qof9QJc4vyL25fRLJQqZhqKoyfqxZN7+ZQvCY5R5FwJ7CrKjiEUQA5BaRdshkmJlgjJjU4LREAXx3CbFIY3WJUlR5I7pkl1dcSoLZ6yo/N6KS30k3kx78/ciNw6olzqa0/Upxb3m5SHQeWrigbeWQNHU5IbauSp/NaWeUfPI3We02CkU9BR0534qdm/9JJdzvaVMBJSAr20FbL6apZCPmRDePtP4I8eF0THb7ouM759QeJ8ckZ0rIxdxso78RjHmguQDLG9wmukZGLuNgqd2ITP0yCjF5fmSnQ2y5kxCJmmaiyYhK/TJQV11TiAd0j36m6aq2sxzDqAHjVAJH6rcyoAxfFq8Xw/DzFCdJp/FHvUc4oqMJNWaMkAXcbBVsuN4f4RHSCYSSSyCMcMXzJVT8k+EZ4nic9T1ipvFb7T+Cn0LaWiqIfBKWCAcRl3AXda/wA43KcZSE4wS3s0ON0eLQYXMKZ8QnFWy7pSLNYWPzPsCywwqKe0mI1k9edeGPJRezU+5bLF2bmGYsA+IRRVEb4omE3Z5R7D8VlBc6BKUbYoTcVSDxPbTM4dNFHTR9IWbt+86n1kphkCRsT36qRHTgFA/wCwA33orKe/nKQAAnAIGgbImDQI4CUMJRREUUFgwERsZUgRkKXQ4fU19QKaliMsrtAPiUm0ttgrbohNiWkwTZDEcZDZbCnpfppR8BzWow3ZfDNnaYV+NSsnnGjdWg9AOZUDF9r6qvvDS3poD/qFYPJKesf/AKa8Yx3MtGR7PbHt8QGqrxzPjSe3Rqo8V2oxHEbsdLwYfo4/vKqIYJamZsNPGZJXGzWBbXDtm8PwKiOJ45UREwjfLpDaKJRJRx7ltgnPJqOkUmD7LVuKASvHg9OdJHanuCtqjGNntj5zRUsZrsW3fQx+NL3udpGFlMd/KBi209ScM2Z4lBQ/tsRkyfb+ooVBh9NhdMYaSOwdnJI/N8p6vPNCxzy/LSG5Rh8ey5xDHMSxUnwyYMi5U8J8mO86u9fsUC6amrqhBRVI53JvbHXXJt0OR+rFoSKX380+sJAUMEWXXTEEum3Sb6ZdA0itrpHsncWvLe42VfJUEnxwyT67RdTq7z3qscrRLQjxTPHoTGf7OQ/A3Ud8AfkKk90sYP3opQ7osGrAiCaP0UrNzpHK6P3J/HrY9WSkdzZB7kpKZdFkjvlMg+Oxg7w6P43SiujkFwwn6hBTOI/qUGTckN3RxuPa0FHIdEk1kI88mMf1wQkbUwyW3JY3dzkGAineZKcvikta7HHT13CeagvvviKX7WCM/ABK2MKboRQK4GrkEjBSUxDbWp4TED71GMddHk2oLx9rf4hJsKJhSKEZK+P9Qn+40/BM8OqR59M3/TcEWMnrlX/K0fOID/E/4RW4pTnWOT1EFKx0S1yA3EKY/SjvjThW030vtYUWKmGCIEOnkjqXbkG/KRyYwq0hw6XcfJPaKNtr3IuATkU7EkyPDA+R1mi5OgGpWgosOhpAJasAycogkp+HTR2haOIdZNSukqBECT4zyrSolol1da4DxtR5rBoxVL5S913IbpC83KC6S2QFydAEDWgskojjL3GwCjiCWsN5huwjSM/eiw05fJxZs38uxTQFNglY2KMMFgpUMW+UsURKsIn09Jm54JQW9Eijo2RASTaDQIk9aT4jcgqqpxynB8aUD1hVku0MOkEb5Ck2kRxbL65KJxAwXcQO0rMHEcTqRaGLhjtSDC6yozqar1BHIagi9qNoKGmHpOIegVZLtDiNbdlJHwo0aj2fhYd8R3PV6vafCoQRvm/cjb7B0kZeHC6islvO+SYn9Ri1eFbHykA1FqaPpqSramEVPlCwN7grWCW+pUytLRlPI+kWGEYXR4ZEGU0QHV3Mq5aq2nlU9hXn5Fu2aYZIO1PQgUt1idakOTk1IXhoJcQAMySkMes3jFX8r4h8gUhu3XEJBpHH9H3u+CgVm0dZtBUOw3Zn0QyqMTPo4+yP55V5hGE02DUQpqYHM70kj83yv5ucVXGtsTn4RZtAY0MAAACVNXJUTyHqNV4fRV8PCrKSGoi+bLGHBHCrsYqzDSiCI+XqPEb2DmfUhK3SKUzGw7M4BWzzGDAsL4ZkIgEcZa8gc7hSG7L08GcFLidN+7V0o+9aXDcOqaaACIxtbYADoFMqKispoTvsjtoHgrXnukHHXJmdMBioo6Z81RUhv69S7iP9ZVVUUdM/Wnj9TArapeVWylehjVJHmSk+TZWSYfT52Zb1BbzZWDwPZ2Mk5O3pFiZSt1iTm4bs62Ea7giC5/VXLjBeTr9I0uU34MNUv3yT1JKr5lPnUCa+a7UqVHNF27IcqjlSJFHKRugUX5xV9ggHuefvRUGDOas+0iHsjRlAwkZVhTP3AFWNU2B6BlrxGWUaWTtum8TLVR5JEhDZX3QS8prigl6Y0iNMcyq+Xz1OnKgyecUFUBKGUU6pqkYyKPf3mesBPw0MlxSeXWOjZw2fXOpQJ6nwKB1TzjzHep+F03geDRNPpZfKSHqSgXQ9wum2REtkhgrJLI1klk0gEhj4hETdXeeegSVpjMjGxC0bRYKVGOBATo+T3BQ3C5PanRHbIhjCE6nY8WIuppjsENSWmVc2F08msQVfNs7SS/s1oiEOyhwTKU2jIy7LwjQqBDTMwTE4pKqIS07srkX3VunMVfX0MdVTuikFwVjLCu0jSOV3UmTBTsLQ9liCMiOiIxllRbO1z6aoODVhzb6B3UdFpSxbwlyRE4uLoaE5cEqtECJhCIuVEstrpHSMjF3myppK+aTnYdAg75OpSoSZbyYhGPNzUWSvlfkCAFCCVAWEuTqlUWoraWjF6iZkaqTtGKiQxYZRzVTuql5Ix0y445S6RolDqsUoaEE1FSxrumpVM+nxetH8+xGOjiOsUPjO92XvT6XDMNozdtNxpPpKnx/dop5SfxK4xjuTCfL1TiF2YThssw+mkyaPuQ34bXVeeJYrug/sKbP36fFT5J3yW33kgaA6BDuji32x+4l8VQOloqCgzpqRm99LN5R/4ewKU+V8hu+QuPUm6YASnCJUkl0Q232xl07ckI6IzWWRLKyTYVdPFUuxPQeFUckrfUGS+vzXrK7gYbNW/wCC3+RuE45C3eMUPg1QPbGsDHGbAEKIvltB8ezgngFObGjtiVUFgWxkqRHEEVsaNHEihgmxgqQI+gR2xG2atcCwWXFq8QsJbGM5JPmhTJqKtiVt0geCbP1ONVPDhG7E30sx0atrPW4ZsfR+BYdG2WrOpPxeUPGMYptnqQYRhTWslAzP0d/i8rDueXklxJJNyTqSuZReV3Lo3tY+uyTWV1TX1BnqpC959yZS0s1bUtpqePelegLd4VDT7JbNyYrWRk1Mgvw2+cfmxha5JrHGkRCPOVsJJJhGwGCeE1bt+pky6yTP+a1eWYxi2Lbb4iPDLMgBvFTDOOAdX/PKfjJrMTxB+J7R11Ph5ItHDJJcxR9GtCsoqKLDo+FC144gD3mTJ5uLi45ZHRTixJPlLsrJkv8AFdHU9PDRU7KenHkxzOrz1Penl6YSm3XQkZNji9Jvpt0zfVEhCUybc4zy21jbQ9gSF6ixy2lML9dWHqP+EJCJF026aSmXVAFukuhb6QvUoZFrLklVsjFaSHXMWPIqHK8XzAPcqJIMiEVKcWdCgnh9g9qAAFMRSB1uh5dbeooBjUwp9u4oaBnXXXTOqQFLoVj1yaFyQx6W6ZdOSAXMppp4X+dDGf7iciBMaZG8ApHfsGDuyXfJdL9GR/fKmgJ4YhIdkSCjjjd5IyDukKtqeOwzLzlYgvJuBoNUGFmanRiwVEgDh1Oy5pzLSk/QyED2HJRnjEYs21MFT9o0xn2jJWah1FQI25IHZWyYpVQECbDyATrHIJEaHFaVmsVTfqYihiJ8mZUuCmUpP7C19DhjUL/Mp5JO/JP+Ua97fI0QZ3lTYYAMiEUU0P0TAeo1QrCyvvis+s3DB5AJRhcknpppHetWggAGUko/vb3xunCKXlUf6kQPwsmDIUWEQs/ZgqwhoowPFYFw8KZyp5PWY/xRfCJmefRPP2cgPxIRSEFipmBSowBoFCFbEPSx1EffC63tAIT4sRopDYVUF+hkAKdEtlgCpEb7BQ489MwjtKCSbFIrGnkVPEbKfC9Noymi/pJFawvWfppFYmvp6OnM1VURwxDWSR9gFxZY2LG6dFu0pyw823orHmn2cw6fFpec3o4R3uKAdnMZ2gz2mxk8H/oKDycXrOpWHtPzo6VlS7LnEdusKo6g0VBxMVxD/p6TP2nQKvGC45tORJtHOKSg5YZTHX7RyvsLwvD8HgEOHUkUEf8AVGasQUaj8Q9xy0NpKanoqdtPSxMhhjFmsaLAKSEG6eFDQ0x9066Go9ZW09BAZaiQMZ7yih8mFqamKjp5Jpjuxxi5VVhsEmIVRrqgbrneaz5rOQ/FQ4m1ONVTaioZw6dhvDD97+1aqni4EVkS/Bfyb4ouTthdAs9iNb4RL4vmtyCk4viFr0zD9YqgketvTYf3My9Z6m/wiJPKCq+V6NK9QpHrvSo81OydgdGa3GoYyPEjPEd6la7SVvhFVwWnycPxTsOZ8jYQagttV1Wg5gclRzEm654L3MnPwjsk+GNY/L7IkxUCXRTJioUq6jKJFkUcqQ4oDkmbxAU/n1h61IHsijRihwCzak9ap/uY0J6gpChSInqOERpQNslb6E56S6Y4oEkNcUAlPcUIlBRHl5qK5SnoBCBgSEOyMQk3FIFRiDDU4jh+HfTS3K1df4k5jGkeQWVc/hbZYbIdBufxlazFGEV8wPVCE3uiGEqVoTiEDGIkMfElDPWewJAFPp4xFTcVw1+CqiXIi1Pjybg9ih7imOB3d86uQdywKBIjuGSCQpDghWSZQKybZGITLKSgJCY5mSkEJhCATM5jmG+EME0NxPFm0q1wPFhi9Dd5tVRZSj70eWO4WZrmTYPiAxOlH2o5ELJ/g7Li+S4v/RsLJElNURVtNHUxG7Hi4TiFtF2jJ6dCLlyRWJshJstTDTR8SokZG3q4rPPqMdxDSIUMJ5yZH8fYEjMFpL8Ssnmq5ew2asPdcvijWOJR+b/0SqjaimDuHSRSVEp0sEJwx6u9NIzDofY72aqbE5sDNynhjgHSMWXXsjjKW5MOcY/BESHBsOhdxJA+rk6zGw9gVjxyIuG2zY+TIwGgeoIQT2s6qkoroTlKXYl04XKc2MIoZZMgG2O4zRGxhPShMBQEoCcGFFEfUJ0DBgFPEZKK2MI8bAmI22wOLUsGFYjhmIlvg1uMB1BycFlKuOEVkog3+Ffxd/Wx0Qd80bTUEG0evcrCZl+G+4O8ALj2hOGJW5fZnLJbSZEjiujRwFGEF1JbAUDsAyBSooOxHjgtd7iA0ak6BLBP4RlQwvqv7X0cX+odfUCkJsdFByAuVtZDHsns3kLVc2ffIfwVDg+E1FTitGayqdwxKCaenHDjO5mL83om29ZxMSgh1Y0F/wBwXNluc1A3guMXIzbpHyOL3vLnONyTzK66GSkBXQlRmWGEQMqcaoad+kkwuOo1Kf8AlFx+vGNy00dbJTUdPaMRwZSSuIuTdAwqrZSYtR1D8mxzMee7mqj8oAkp9uMSG555ZIO4tCwcU8qv6NU2sevszlDTvxDFIKJkdhUTMiNzcm5AzK9Axp//AG5iA6TvHsyVDsNTPqds8OuB5N5kPqC0W09MabH6vpLIZArv/KoshfC/5K0lMJQ7ppK1FYQvTLpl00vCdCHl6jzM4jbXsdQRyXGQckIyHqFSVMTEFW+M7lQLdH8ijCQEXByUY2Oovfqo5iMecL93sOiqk0TdFgZEJzyoXhkseU0RI6szT21cT9HhHBhyQ+YmyhSB6luegyFFCIpuEIo7kIhSURnoTu8hSSwIZjCAIvrSb7hz9hUh0QQDAEAkNE5T+OOYCZ4OUzhvU9jD8Rh6DuKUFnK6jWf0C6x6IAlgdHhP3CoQOWpT2yPHMIESwD0RAozKiTr7CVIbUXGYv6kWUGapMbAUGJ8T+xTIYwc2vCYh8MfjZBHczcXRMLDoe8JKuVjIg8pjItRLuBQo2GV1yiAPlddykRsQA2KMAqbFGAmRsARWpAEaEVqE1FCACNTwhBPCAChPCGE4ITEFCebSCzwHDoc0LqeSjTYtQQZPq2F/zI/GPuTJZIGGUL7nwOBvbGzdPusisw2MeiqayL6lS4j3kqAMYqJcqLC6iQfPlIiCcIscqcn1tPRjpTx7x9pTJ0WYpq6Jtxi2X/zMMbh7rKDJtNLTv4VPUYdiEv0dNHKD7t8JI9naJ7g+tkqK6TrUSkq5p4IqaMRwRxxR9GMARoCFT4jtVilxBDRYaG6mS8ksfqU6DZakknFTi00+K1PWpddo7m6KX4koG/vgt9HJGbPb3H7swiMqJqf00Zmh+liHjj67fvHsSf8ARlK/BcU5EYEbGCOMaMYLAKwheFTwSxyxskhkEjTzByU2GRYyjZk2WrJAig3UCORSY3rnlE1jIk3Trqmq8eo6YmOK9TP9HFn71BLMTxe/hDzTQHWGL7ys+JtFOXRYVmOxRSGnomeFVPRp8WPvKj0eFTVk4rMQk4so8z5jO4Kxw3BoqeMNZEAArSSSGjZvzOA6BQ5VpHVDCl+UjqSmZBGFDxLFGRAxQG8nM9FArsYkn8nDeOP3lVUj1ti9M5PlMxz+rSXHGOlkJzKjSSZJkkqjPkC74xSPObtivf4qsMEw9sn/AGlV5UsR8mPpCkwzCvCQKusvHScmc5FYVVSZXAbojjaLNjGgC55zc3xibwSh+UiNX1TqiZ0r+4DoFWyHVHlNyVDlK3hFRVIm23bI0xUGVSpVEkVmkSM7oglFkQikapgqf0Mv7zP/AB2REKmzp++ac/8AmvRVDKRycExOBSKoJdISm3TSgY0myE9EJTCUxgXoBRnJilgCSWTykSAqMZgf4XR1De2P16hazEHiphpK5uk8Q9qoq+Lj0MgBs5tnsPQgq8pLVGG8JukkYqoR0vlIz1EFV4M5P8iGzzkYsQBkVKGbQUqKBAKwkvLE0O0UAq1o7PiVEMgygl19ByHREFJdht+rZFqIhcqZh9pDuHRwsUMVlBPTmNxQDGr2upzwmHmDYquDN8EFIuMivcxMU2Zg3SoRUlCWQyiphSKBFQ6mnEsZYRcFTkwgFJoDLYfVnZ7FDTTH+ZTH2LYKixXD21lO6M66g9ChbN4k7PC6s2mi9HfmOihPg+L8ltco35L8pEQhDIW5kzOF5JzSLgwp7WBZjEATwE9rEQAJgI0IibZPATSEKE6xTgxFaxNIQMRlFbEitZ1sjNYFVBYJsaMI09sYKkxxdAmkTYIRdUdsSkRwDUo8VPv2TE5EWejL6WZjdXMKqsIxRpg8BqZLcopOQ6ArWwU+ixuJYVJT4lLTtZ+08QdQVcGlpmM07tGpilpxBHNLKyISaAnN56Aan1BSIhWVHoYRAznLVDP1Rj7yEux+HUwwt9RFYy8Z7ONqXgK6dEIyQ7ksnVmm6srIMOpiRJPv10g51FiwdzRkFah8l9QO/NQ5KgAEIDpySSkBf4XWCPE6YyyA+U3Ce8EKr2wgMGJQv5GMj1gqGCHtIv6le1LP5T4CYx+k6Szyzm7t9YWEqhNSNYO48TFkrrod0l1uIIStJFh9NtpR08c03BxWij4Yk140SywKfBUyU07ZoJDHKw3a5uoKzyQbWuy4NK0z0DZvY+PAq7wl0vEltZSNrcH8PZxo/SIeA7a0uIbtPiO7T1Ogk0bItHijJPk2pMTLyiM8P6/JcLnKM7kdKjFwpHidRUxU1QaZ77zNydHHdxHfbT1pBIT+zt3kL0ap2NoqejEMMegzk5vPMlZHENm6ikJMPjBehjyxkjjlFxdMpiT1Tb9EkokjNnsLUK62IsVxQ7pCUMvQMcSmkpt00lNCFLygvjjfrGL9dCnpt006EAMD2eime3vzCYZKlmoY4dmRRSU0p2JIF4X8+KQeq6TwuA/tAO/JPJQzGw+cwFK0w2IXsOjwe4rkI08P0YCBJEy/DhMgk5+MbMHVSxkiyQhCEUjG2FRJ67FdapGkzHd7UikEsksh79T1iXb9R9HGfWUUFjtxJw0nEm5xs9q7iSjWK/rCVDO4S7hLuLJ/07/aF3Ff/wBPJ7QikI7hpwj7Uglf/wBO9PEp/wCnk9oSoLHND0eKSRgyQBK/lTv9yeJX/wDTH2hNIdk+KvmHJi6R8lQQXnTQclCEsvKG3rCK2Wp5RR+sooEyZHH0R2hQRLWdIAlHhp/axDujujiFliEQBVojqTrVn1RgJwoyfPqah396yYyz0TTV08Y8eaMd7woQwymOrS767iUaOipo9IYx6kaFTH/KtHyl4nZGCV3ykX+ho6iTvbZGaANBZECLQcWRhUYi/wAykgj+0lv8E4QYlJ59eyIdIY/vKmBPaErFxITcGpnm9Q+epP8AbSEqwp6anp22hhjjHYLLgiBK2CSQZqIEFpRAiwDNKM0qKCiteqJJbSpEcllAEoR4vCJPRQk/XRaIqwzqeN7zNBI+mqTrLHz+u3Qogxg4cRHi4jhB82pizjPeNWetEhwquqD48pjHSMWVrT7LQlpjlhDmyCz98arGeWKGsDZBGMmTKhpZZj1k8mPxTxh2JYj+d1O7F9HFkFb4HQOgM9DUZyUpAjlOskR8wk9RmFYTYjh1GNwyCR3zI81yvNb/ABR0R9NCP5SZCoMChpwGMjYFbllNRxXmexoVDU7RTPuKdgiHtKqJKiSRxfK4uPUlVH0+TI7loUvVY8aqCs0VXtBrHSs/vlUs1TJKS57i4nUlQjIUwyLrx4IQ6OHL6ieR/kSDIgmRBL1Np8HmlHEqT4LGeubz6lU5xh2ZRg5dEMF8sgjijLnu0DBcq3pMHho7S4haWf8AUpxoO9SonxUURjoY+GT58j83lRrnWxKwcpZP4RvFRx/yw89TJK4SPz6DkO5QZpRmdE5z39LXUVxWsIpaQm3J2xkh7bKHKeQCPIVFkPUexaJAgEpUSRSJSor02ax7AlDHnDvT3IbPSR/XUs0RHo88Npj1Eh9skiMo2G/oeg6mG/tJKOVJSHLk1ckWPXJl110ANKYUpTUDGFCKIUMpMBq5KkSAWwIIOhCl4GZYsJk3mHiUchmj7Yrhkn3FRArVtbHT4fhlRJpDUyU032coVR+iJ9EasiEFQ8N8wnfHaCup35bifuHweSmfnPh8nBcerP1SoofuEFJoIvRKcFJoZNx1lHHjhI08ORUgey5lZzUWnPAqLHRTIH8SFRqiOw3xyQjMsahgnjdbSQXHeFROG5N71d0UvFgAVfXwbkhI0ugaZWzMvfsVdIM1bOAePUquUWcoNIgkhSrkiwRTUQpiASBSMuFnMYoXkiqguJos8tVqLKNPBvgkKZR5KgTcWNwXFG4vRcT9s3KUKeQsVPxcCxFtfTsvETaRvJbKCoiqaeOogN43i4Txyv8AF9jnFL8l0UACIAuAKeGK6M7GtBRBGU5rEZsaYxjY0QM6BFbGEdsZTSJANj5kI8caK2M8wjRxXYmkIEIlJjiRIo0drExNgmxDO6PHTjVtx3Ep4Fs0Tfj0F7pknMjPKQO7Xs/Cykxy2yMZ74yD+BUfjjmkjeztAOqBFjHW04FzII7/ADwWrIbT1c2I4+MNpXxtjduMklGpWjM4YCRcZLF0fldoHVB+fkkNao9JpZafDKOCipot2KFu41AmrJJHHPVVpnl0El/rtH3WTfCSBmBbrmpSQOyYZO3PmCnxSxgEOj3j2GygCoGhvfo9OD89cvcU2ItS+meXbkb2k+YCbogZPE+KpopeDVs9G+TQ9Wv6sKiU8gj8pYntBU4Vj+GdxgF8zYbxKzkr0XF0wdbBDtJxqvD4fB8Xizq8POrv60fVZgkjIq+qIjVPbJvyxzQnfiqGkNdF3EfBJU19HiNm4+BT1OjMVpmZH7aMLNNw/lGlqXb2UO+u4imYng1dhbBNK1s1I/0dVTneicO9Ve+tYyUlaE7TphSVe4LtdieDWibJ4TTfQy/cVnN9M305Y1NUwjJraZ7Hhe22D4taOWTwOfThz/cVaz4fHO27bEHmF4NdWWHbR4tg/wCY1skcf0b/ABm+wrll6Zx3Bm3up/JHo9fs7DODeNZav2PLCTArDD/ynj0eKYf/AIlN+BWno9pNncXygr4Wyn9nL5M+9JZcmP5ISxRnuLPJ6nBq6nJ8nvKskY5hs9hb3r3WfBo5W8iqWt2XikveILaPqIyM5YpI8hJSEre1mxcR0ZuqjqNj5o77ki3U0zKmZrfTN4q0m2fr4v2YKgyUFZH51OVakFEe6RcQ9h8ZhCZvhIaQpTCVxehySbmQzedAkSMmeWWYwXmOg5DtKWKMRNtqTmX9Skji3ASTeQ+c9FQUMXJxSIGMXJ65Amxll1k+y5SCYi4BPslsgY1Kn2S2QMQBOATgE8BIBAEQBKAngJso5oTwFwCIAEEitCIAkCeEFigJ4TUVsUj/ADY3+xArOCcAixUVUdIXqVFg9bJpEpbFZDCexW0WzdY/V9lPi2TdlvyPS5INszwKeCtdBslH0urWDZmIfswpllihqEn4MDHHLJ5sbypcWGVkn7Oy9DiwKNmsaLLDhtEL1NRBF9o8BZP1KXRSwt9mGh2eqJDm9WdPssP1ruVzNtNs/TaVHGPSKMlV0+3MI/NaB/fK6yPdyS+KD24R7ZOp9nYmfswrOHC4YG3IACxVRthi8+TJI4B/ZtVXNWVNXnUVEkv1nkprBln8nRLy449I9EnxfB6PIzteekfjKtn2t1FJTAdsh+5YsPCIJFtH0cF8tmM/VT8aLipxSqrPTzE9mgUcyqCJE8SXNhmTyC6VCMVo5JTctslcVyTfKkU+D18+boxBH86oO77tVOhw/D4c5pX1bujfJt/ErJ54rS2NYZdsqW8SWXhxMfJJ0YLlWEOCy61czIB9GPGkVh4S5kO5Txxwx/RxjduhGQan3LNzyS/gr24Rf2dCY6I2pqIk/TB7Xu+73JHVjL+OJQT8+J/xQ7hITlkSpUKKcvoUVdPJkyoid2CQJ7rqNKN8Wd5T64uozqeFmQiDfs7t94VpEkl25YEZILjbpZALH6Caceve+KE7igjysZ63j+8FaJAOecslFkOpOQKV0su8N5kZ62kz+CjulJ1ikHsPwVFDZVGcfeiPqIrkl+79oC34oHEEt914cORBQy4g3lCkeGNL/mgvT3KPU/mk32T/AIFSzRC08RpqGkhOsdNED37icjVIAqJB0sz2AICRZy4JFyTKFSJFyBjU1KkSAGUiU6pEmAi5cuSAag173/JdRG3QkSW7v+CVITbA5HMHUITpktWiUKm7sPxPWOqj8FqfrjzSmzR8OV7FX4PeSKqwOY5y+heeUgzaVPEpq6GGocLSeZKOjxkQrkrM4sfA/LcRVEadw3UoZpGjJ1DLyKnzMv61Rxv3HXVzDJxIkzNoDRP4U5jKl1UfFh4nXXvCh1IIIkbqFPjeJY+okF/WhiKI5Ejoq+pHjK0rI7SXAVZUKWaQZGSJUik0OKGiJhQAwpiekQBW11KJWOa4XaQQQqjBa04JiBoaknwaU3a5aZ7N9pVDiuHipiMejh6M9CoknfJFQa6fknNYjNCI2NFbGFvRiDaz1I0bCitjyR2xkJpA2CbEjRRFFbH1RgwBMmwbY+qO2NOaPWitA55JibEDOgThnySOkAHUhMM7yBogQex3QUPLezekdIXjcJytZCLwzUIAlXhj70IyR5XCjb9yUhfcIAZXT2gcM7FVNEzcm7eql1L99RqfKRA6LkSkDW6TiqMJE4FICRvhGhley5ZI8X1soQIzsjxFAyzirJs/RHncxhWcVQHx+MZZT0YbA/gqen62uQpJMsosZhu9L2WbAPNPluuAaBoxihyBkhJyv0B0CPHTsyO/xL5EaFObTPnjIijyjF3POkfaToAlaXY0m3SK2lq8QwCRz8Mn3Ynnx6aQb0Mne38LKR4Zsxi/jVrTgFYTYSjxqR5+5U1bjtLvmmwljcVqWmxmzbSxnv1k9SrH00lTM2oxCY1crfNBFo4/qMGQWfFSdrTNVcfl19GqxDZLFqKPjxRNraQ6TUh4gIWfL+XTULqDF8SwaTfw2unp+rIz5M/3dCr8bcU+IZbR4FTVn/zFN4kqd5I6asPxf8Gd30hK0ww7Y/Fv0ZjsmHzcocQb96FV7B4/TM4kEEdbD+q+lkDlSzR6eifbl42jN3TTuHUAp1RBUUkvCqYZYJOkrd0+9BWiafRJOocWxLC/zHEamAdI5Duew5LSUX5TcdpvFqBTVn2ke4VjSUMqHhhLtDWSUej1Ok/KnhsuVfhNRD2wkSBXMG2OyFfpiMcJ+bODGvESUIm53G2v7gs36aPhlLO32j6BbTYbXi9LV0032cgKjzbMsfyXggjYDfdZfrYXU2DGMTpvzfEqyAdI6lwCn2si6kLnB9qj2CbZGPnEq6bYqE6wrBw7dbUU/mY1P3SBsnxCsGflT2khzl8An+0h/Aqv8yD/ABkzaPAMMwLCpa6pG7yjZoZH9Fm6DZavqaVtQ6N4kmF/qDoou0e09btJUR1uIiKIQttDTxea3qVl5KmpqqsXlnOegkOi2jKVbIai9Lo9IpNh5Z6cSulkTjsPKNJpFa7KbfYZheCx0VfSYgZW9A0j4rRM/KHsvJqKyPvgWMs0k64lrCn5MI7Yqo5SFBOxtaNJF6ONuNkJP/fSO+CRHbtZse//AOLReuNyX6h+UP2f5PLzsjXph2Sr16sNodkj/wDGaZPGMbKnTGaD/UCPf/gPaf2eSnZbEUn8lsSXroxLZc6YxQ+uYJRXbNf974f/AKwR+oX0P2n9nkP8lsS6BL/JbEvmhev+H7Nf97Yf/rBd4fs1/wB7Yf8A6wS/UL6D2X9nkQ2VxFEGyeIr1n5T2XGuMUP+oEhxfZfnjFB/qBH6hfQ/Zf2eWR7I1yK3ZGu6r0z5e2TH/wAXpkh2o2Tj1xKP1Mej9R/A/Zf2eeN2OqvpEePYqXnK9bc7Y7JjSree6CRCft5syNBUu7oUv1EvoXtJeTLR7F9XvUluxbOr1dH8oWBjzKKtd6gPvQT+Umi/UwiT1yBHu5H+0Pbj5ZGi2LiB9GpsWx1ONIgoZ/KVP+phcQ75VFk/KTi58ymo4/UT96XLM/A+ONds0cOysQ/ZKZHs6z6NYWTbvaGTSrjj+zhCgTbUY7P52LVPqO78E+OZ+QvEj1OPAmM/VCV8OHUgvUVVND9aQBePyVtVUenqqiX7SVxQrAaBL2ZvuQ+cF0j1qXaHZml1xGF/2YL/AIKFLt1gcXoIKmbujsvMwnKl6ZeWJ5a6Ru5vyin/AN3wwDtkkVZPtzjc/mSwQfZxfjdZlKtI4ILwZvLJljPjGJ1P5xiNTJ2cQgewKKEHfA1RYrym0LHyHpGLlWoxj0Q5N9hAU4FTYNnsYqM24bO0dZbR/FSm7O8P87xOih6hjjK/2BHuwWrE4SKsFOElleR4ZgcHpJq2rPYBEz8VMhnoqfOkwymi7ZBxH+0p+631EzcV5ZQ01LVVn5vTSzDrG249qs4tnaofnM1PSjpI+7/YFZSYhUz+fUSEdL2HuQgUcsjf0Z/h9CxYXhcHnmerd09Ew/epkVT4ONylhgp/smZn1qGClBUPGv3bDm10GdI95u5++dMzcphfZMGpvzKQj+tdUopdEtvyFJPqTM+QyTRcappeQqSJCkMsCTmmXOmoSb6aDZFDHl+52IRec7pjn3Oed02+ZHRUMR1+5AdoU9z0FxOaqgSBuKjS9UaQqPIbhNItAHEg2F1HeA/zwCOhAR3HPI+pBdzSZSAkAG2Yt0JCiVhIop/KG3Bfe7Q6wsVLcVAxA2wqs/dpP4CpZa7J43y2Pek4h3GXfpfIZ2TCCoz8nbnQAH1AJtyNCQpLJK5ReLIP113hD+YCKGSCuQfCB81Lx29qCgiam8SM/rBdroUhiFNSppSYhFyRckM5KkXIArcQ4lPUQ1jDbk89vJXcMrJzxG+irhxbchKzzh6xmoNRTsqaWWncbCQWv06FCwEVb2yUdQACDxIn8mSjT1HT1rRO0ZNVsnFGhffJMfZ5EjQQHcjy6hMBsQVm9F9kpTqGfPcUAG4Sxv4cgKpEsu5QHxnmEOikydAdRmCnwyb8ajTgxTiUJk9D65gIJ65qinWjfuSQ35FZ2qBDipY4kVIlSKTY5IlXIAEUie9MQAijzxb6kJhQSEbEUaONEbHoEXJnK63MrGNjsjtsh3v1sni9jZgAQHYewFrBKGfPQxvgDr1XW1O/6igQ/j8PRKSHoV2DTVNL+vtCACONzlnZIXj2IBkQy8lAyTx3jRDLyShb4CbxCgdBCbJhkKGZE1zwgEgcr7uTIymk5pWpDolApQQhXS9iBEiMlSItTcqM3tIR4vhndJsFsnw3topsHpGjh8WTQMAvfuCraiopMLhEuJ1Pgwl9FEGb0831I/vNgg+GYvikZjpw7A8Pk14Z3qyoHbJy7gsJT8I0UPL0WWJ4xh+D1Bp5w6sxHlhlD6QfauGUaoa2LFdo8scmFNQ3vHhlF4sQP9Y/rFW+HYNR4XScOipxEDqQPHk70SfxAkobuRXJR+JTiCKniDIYw1o0YwZKLKciPgVOlIBJAVfKtjNkZ5QXJ70ElOwEIuj0OI1+Fm9BW1NL9jKWj2KOSmJNJ9oE2ujXUn5ScejYIa9tHiUPSqhUgbTbHYj+k9mJqOT6TD5fuyWIJQ7LP2odrRXuy87N8MG2MxEf9nbUmkf9HiEVvwSTfk6x3hmWgkoMQj6wTLBZWsc02mnmp5C6glkgdzmhkMdvWNUcMi6kLnGXa/8ADRS7L7Riokphg1ZxGtDnbke9YFQp8KxGgFqigqYPtIXBI3aHGY6h9RHjmIiYhjDJxiS8DQFWtPt9tbT6Y6ZPtIoyi8vlIf4fyZ+4vYkLiVqj+UnGs/DaDC637am/Ap4202eqJ+HXbH4a/tgPDT5zX7SVBfZjXyBguV1JTmrBqHjyLfN7VqMQqdja6Sj8HwLEqCHjXqHtO/ePo0B5VhiWIbEHCDTYdU1MM8jo4wKiGQcNpPjOzFsghZvtMJY9aZ5xXTmWbcZoMgpdDRiBtz563EGw2y9R+j9tKJ/2m4pY/JxMfzfHcLlS96H2NY51oxaVbI/kxx/WKSgl7pkI/k02oGlFE7unaj3sf2CxS+jJWSrSP/J9tVH/APCT6po/xQjsVtO3/wCC1J9ifuQ+x+3L6KAJ6tzsjtGzXBK/1Rpn8mdoBrgmI/8A0zkc4/aDjNeCrCcrL+TuN88FxH/6WRd/J/Gv+58R/wDpZE+cfsOMiAAlU8YDjX/dGI//AEsicNn8a5YPiP8A9LIlyivIcZfRXgJ4VgNncc/7lxH/AOmcjDZnH+WD1/8AolDnD7QKMvoqwnK3Gym0J0wesRmbG7RnTCaj2s/FL3I/Y1Gf0UacFeQ7HY5KZQKaOMwu3JOJNGLHXqjDY2ub6evwuD7SrCXuw+x8JGfSgq//AJOUcP5xtVgTO6pumfJezUfpts6L/DgLvvR70R+2yluuV04bDweftPVSdkVE/wDBSoxsSI+JfGph2hrVPvLwmPh9tGeXXA1NlZybTbKU4tSbMzVP9apqy1N/l1DH+abMYPF2yRGRPnN9RJ4R+yuDwcgbqZBhmI1HocOrJPqwOP3Ih/KJtBpAaKlHSGmChT7Y7SVPpMZqf8MiP4J/5H0kFQLuDZLaCfTDJIx1le1qKdl5Kf8APsWwik7JKnNY2asrKs3qKqom+1lc74pG5DRVwm/JPKK6Rr/AtnofzjaLjHpS0jvickorNl4PR0OJ1nbNM2Ie5ZVoTjIImGQgnk1oyMhOjB3qvZvuTJeT6Rq/5Q08c8UOH7PYfE53lC6oDpjHH17ydFLk2nxd4McVSIG8mwxhqzFJEaeI7zw+aU78r+ptoOwaBTY33HYqWCC7RnLLK+ywNTNUm880sv2khd8UWM2FlDBR4tFqopdGNt9k5p0RQVFjKMHpCJQf2BPBUcHuRAMhopANcJRZBCXPdQILvBIXlNv6k31oJC3Ka4k811zblYJmY0KAHLrlM3zzTN+4zQNMcdEO9iudl3oROqpAhCUI2TiUBx7iqKGOIsgOOZ5IjigOOuiCkMcUBxyRCguUstDCVAxc7uD1n2RHtU1yhYnFJLhs0MDOJLLuMjZ1JeFL6KRInFqiYdJCFHKLMbzyEc3lCKRY1cuSIGcmriuSZQiS9kqakNIXfPUpvFk6pCmpNAF8IfzAS+EDmEBNKQiT4QzoQlEjD+uol0qAJqg4hHIwx1MJkBGT7XzT05r33sJHhUmS9lpOZd2nfUxCOWWCOSTvIuD7FHKkPlNXg2Hyu1ERgP8Ahvy9z1Euk0EQ8L+SKUCIG98kUvKAaLGhl5FTpWcSOypKeR4mBDL+sK3bP4vjRSe78VRDBU0lrwuVbiAtIpdW9gkuC8d7Cq+pqBKM5Gb3PNEuhxIRXLiR1SLM2Qq5cuQAwppSpEANXJUiAJ4I704MJ006lcL9ycLC9ytzAcIwB56XXIkEBCdKBbdzuhGUoAkkgHt6IRegF5JukBQII4pqGZE26RSQTfASb6FvpCUDH76TfyTCU26ACXQ3EJLoZKBnElc1NKVqlDYYIgKjPmjghMk0jI2t1JKrTjM1ZIY8Lg3us8wyHcEnNIFFsvJZ4aaAzVMzIYuRkOvcNT6go8OJYlXEDCYfA4v+tnA4n9waM+Kh0eEtM4q66Q1dUecmgV5HbQWU7l2VcY9C4ZhNNRvM9jPVym8lTMS6Rx7SVdNlaDpvqBFne6sqd7By3ulgjio9Ettu2D49wf5vocydEGcyWuAwC2ZACsHGR4tvxi51IUWRjASS/fOmuQQmSVUoNjd9+8qBKOgU2a97vzKgPKoZEdqUElGegu6oHQNNKcU1MR10N0gHaeQGpSEvk9Fp9IfuTmsYzQZ8yTclAge4ZPS+ZyjH3lEKcmlIBqaUq5Axu+RoSEm+eeduqVISlYVo7fZ9HbuNkolFzaWQe2yaQmJWAR136uDh25odgP2bB3CyRcCQkNBWyvjA3Hvb3OKMzEq+PzK+sb9Sdw+9RN88wD2pbs7QjjEFJlnHtJj0emOYmO6rkR2bW7SjTaHFPXUuVPe+hC5S4R+iucl5L8bb7UR6bQV3rkRRt/tbyx6p9jFmrhOCn24fQ1km/Jpv/wCIW1v/AH5UeyNcPyh7Xf8Afk/+nH+CzS4I9qH0HOX2ab/+IG1n/ftR7I/wXfy92s/7+qfY1Zxcj2ofQe5L7L87bbUHXHq9CftjtHqcfxAD7dUhNhc6JoBJu7loOnb3qvbj9C5yfktDtHtBUHiT45ilv1I/C3D22Ka7GMTk8/E8Qk76uQ/eoKVNRj9A5NjpDxXXlJkPV+fvKQMZyjAXBcnRNj7AJUy6NC/hyB9gbcimInUdNFBGKqry+awplZWmpNgLRDQKPLPJO6733TEwHIgQwnBMEECIEMIjVSQggT2JgRWKgDC1rkgDmSdAloR4TL4a8WBFqYP5MOr+9/wUfd8PlMB/N4SOOfpDqI/Vq/1BWl735koE9IM1+V+oR4zYKMxSGnu9SsyaolAqRGeSix8tEaMoIJTSjAqK16MH/wDCBEkEBEaVHBNgngpNAHBPYU7f70AGwKcClQg2+Vxeb5AIROi5IQUkJNAh3SXToY894yTeYuUwvTSU0go64tY5JhK6+ets0In3oGc45ITuwJxKC455JgMJQXHLRPcSgk6oKQ1x0QCUQoZUmgM5qZgzBJj2Gs/+ZB9gJ+5QipuCG2OUR6GQ/wDlSKJbRUfkioSLo/NHcuKZY1cuTSkUhFwXJFIxE1ckKAOTU5NQA1IuSKRCpFyRAuxUWI2kBQkoTQFrR5UmIUh/93qWSDufdh+5ARaG78UEenhtK+P1jT+AIT83bw/WAf8AenImL8BIinoIKekX5Dwm0isI6hVQKOJFRFEuSQ7qrqg3RjIokr7pMZHPcEzcHb6nFOKRSWhAOj3rvH6g965ckM67+jF2Y1ZfuStRFpCDm6RE5qKtgSQNQ8eq/wAEPfZ1t3gqbJGBEHt9ajlE8bg6YRkpK0SzIwtu2/cm3J0Qy8JperJH3Sb6CZEl+qQBOIE3iFDum3QAUlM3wm3Td9BVD7pLpl0l1NgOulQ110WA690265VVZjdPATFTjwibo3RKUklbKSb6LIkBpe4hjBqSqqfG+I/g4dDx5PnnQKOKKtxN4kxCW0Y0iGitqenip22iaAotsNL+SDDhUlW8VGIzGV3JvIK6hjZHGAwADkAhhFaO5UlRLbZIYVJYorUeMpiJ8DBz1U+AFgAD7P7c/cq2N4HQ2UhspORZl3KWBZFhy3pHkX5f+s1XVFSXuMZFmt5BO8JezzHkknLUXQp5RUEksLUgIUz9+5FwoEtlNlyFgb2UKS5ysrHZFcguRyoxvJlFkz5x+78T70BYOR4Z2k6AalN3N/0tvqDT/lEEYj09Z1JSFAdiE5pEqYgQiRKmoA5NT0xSOjk1KuSKETCnpEENjEqRKk2CESJVyVlHWXLkqLA4Ep+R5exIkCaYDvX7QlAPYVwC4BMBdNQuuiMZJI8RxC7zoAbK2go4oo7SsjncdXvb8ExlKBc77vUOierh1BRv0hMf2bz990B2Fx28lU9we1OiaK9cpRwuqHmsZIP6jgo8kcsXpI3x/XBCQMalSJU6EOTkNERQ0KngIaemDHgJ4TE9AIcntTEQK0II1LM+QFtPT+nlBsTpGznIe7kOq7fIbcB7i4hjI2avedGDtUmOn8G3mPkZLO4gzSR+bfk1nYz3m5SdhpbCU8EdPC2GHKOMZdT2ntujhCBRAVSRDdh2ozSEAIrVRLJTSLorCozSitPrPRMhkwZnkisUVpFxbontPJBJKve3wKI19hmoweiAjusgRIuClz7ggg9EtyckAHuSu38kG/w5Lt+/JAgm/wCMR1C7fQy9J/UQA6+qaSEwv1JSF47igYpIKE43F1xOWeaYTmeSAFcT0QTqlN/Yhk5oKQ06IT04nL1oLigpaOJB/AoF0QoTuaksaUahfbEqXvk/2ZUG6SE2r6bun/2ZEn0NEZvmjuTSnDzQmlSUKmrkiRoIkSpiAOSLkiAETU5NKQhEi5NKkDglTSuQMclSLkCDioNOKaqbrT1DD6jy9ysa+IRVUsbdGyEDu1HuKqgBI2SM82e8ZhWcrzUUVFUfSQAHvZ4h+5W+jNaZHCehhPCg0CApwehApQVQBN9BenXQnJADKalKRSBy5cuQUxQiNTGIi2wy4ysynFOIVqDNFuZt8xFYb66ooto4XB1C78ijmicsLgys31xOSFvhJdee2diCEpt0y64kFKwsddJdNv0TbpCHrkNddA+wl026ao1ZiNNQDy8njcmDUpNpbY1Fvolg3UGuxalorxk8Sb6Niq31mI4obQg08B9p9al0eE09IPnScyotvoqlHvbIpGIYv6Y8Cm+jarCloYaNlo4xfqpK5NJLbJcm9eDgitQwnMVkhWIoQAjNKADMUmIhRWlSGlIaJbHgX1B0UqmiZJxC/QC6gxE8uSLxLaXSESyaaMm5eRuaKLJLGQAxm6B603M+c/O6ZcMG+/xQBck5IAHK+5J7CoM0m5Zgu5x0YzVGMks/obxxfSPGZHYD8ShcONlw0a6nUk9SeadgRDG9/jzFnYwaD8fWkd25ozlHKYDEM6J70woHQxcuSJdh0ckXLkijki5NSA5IUqQpWByalSJWNpDVy5ckI5cnLkAcuXJbJ0AoXWXAJ6YHJ0UUk8ojiF3FIxhkNtOpPIKWJeFDw4Mg7V/MpgS4o6egiIB3pD5z+ZQJaiSTnujoFHuUl00AYPf88ojZZOZQAU9pRYiSJzzCJHVvYLAvaFFSgp2DRJPg0hJfFE7qdyxPrCaaClfoJG9xuEFLcJgIcO+ZMw/XG7+KYaKoGke99SxUgSHqU9shQSV5jfHk8FveFytRKdM7cwCmERPOcMfst8EAV4Tgpvg1OdOI3uN/cfxTRR/NmZ/fBH4pofQCyK2wBJNgNSn+BzDRnEH9QhylUNEyUunxCMsoKc2ka4WNQ/lH3dUWIJRxmmpxiL/zmoYRSM5xRHIyd79B0YmNTqupkrKmSolzkkKYE4omTsKCisQGIgv3rRIkO3VFaUBp0RW9UCJDSe5FBUeMooOZHvTJJIIGvJEByUZr0QG4z1QSySNE8HqgB90oNx3IJJIKUP1z9qCDln3ZJbjpogAwI7lwN0IFJv8A/KAC7/MpL6CyGCc+fQpCUAEOiZfmmkptygZxKafNSaAJhz05lAHOQi+1x6kpKZdBSGuTL69iU6oTtEFpDSmkm/b1Sod1Ixb5BQ5ngV9B3y/7TlJUOb9K0A7Kgn/TSGgqauSJFHFMKemqSkcmrikQM5NSpEhjUi5IkI5IlSJANXLkiAFXJEl0hsI15jcCORurOjsaCaPlDOHs+pIPxAVSrHC/KTSU/OeF8Y7x44Wkd6M5qtiJySTM740cLhIoL7HLk1cmNIchlLdMKQhEiVIkMRcuXIGKFJisQoqLG+ypMloKY7ZhEjfv96aJEhFjvtXRDJRi4JlOFxKYuWBsOXJqagB5XApibNLHDFvSSCNo5kpWLsKg1FTDTM4k8gaFTz41LUExYdET/aOH3JKfBjK/j1khe8qOTeomihXyZ0mKVeIO4dDEYoz+0OqLSYNFF5SfykhVgyMRNswABEQoeWxc9UtHNAYLNAAXLk260IaHrkxOQNIUJwTQlagkK1EahtRGoKDRozLIIHcURhGgQIltzKKH2FlFL9xpLnhrW6kmwCVplqLAb8MJ/aFvjv7hy7z7FIwjpRG8xRsMkhHomH3k8u8oZpySHVDw6QaMHo2e3XvPqspMcDIodyCMgE311PMknM+tCkABzF0CoFId8XHNRXAaDUo0u4SQ3MXzQD2oKI7kJyO63ddAOabYgRTSnFNKGxJDEiVckUNTERIkAxcnLkrAampyakgOSJyRCARclXIoQicuSpjESrrJyBpHJRd7txuvuATBd7uGzz+fRgUmOMRtsPWTqUw6EaBG2w9p1KW91y5MQq5cnIAanpEqAHhOBQ7pUgCLk1cqsQVKAhpUCoKLp4JQg9ODwmAUWKeNUIPCUGyYyQiRSyRnxZHgdAUFsvUJ4eEEtBeIHk78UTv7tveLJRwT+zkHc8feh36MBXfWYQqEFEUR82oA+0aR8Lojac/qgO+o8FR7MOj/AGpwY9FiaD+OzJwLT2jMogOZKA2aojFhJIB0vkU8VL/144nd7LfCydioO0+xFbYKMKiInOKT+477inCoiGj33/rt++5VWRxZKj30QHLuUZskRF7st3o2+mJphwdOWiIDyAKjA3BRASkQGvZpHYl88lCB5+rPQpQexMAt1wOdrFCv6lwPO6ACg+u3uTS8Zoe9n9yS5sUAEumFITofeh7/AIqCghf/AOgmX6BImE9osAgBSR6kMvHIJUMmwIQVQh1zKYUriOaYSkMS6YU4lMvqkMRQ5M8WpeyGY/whSUAxk1r5beLFTEesyN+4FSUuxUi4pEDOTbrrpCpLOSLikQByYnpiQCJEqRSByauXIGIuXJEgFXJFyAOUmhqDT1ccw/ZvEnsOfuuoqVp8YdFUXsmStFvWRCColhGkUhYO7Ue4hABUqc8WnppjrLTDf+uw7h+AUROWmKD0KuSJFJpYqaVxSIARIlSJAhFy5cgDkoKYuCBMksKKHjmVFBRazhjDacxm8hJMnf09SqyaKZddMulQ2JIUlcXhjS9xsBqSqysxqnpiY4fLy9BooHg9Zij+JVOLYuUY0Ue4rpGih5bomVONxh3Do28aT5/IKNDhtRXuE1dIXdArGmooaYDcYLqUlxb7K5JfEHDTxQNsxgFkVIuVpGbYq5NSp2By69ly5CYCrguXBFgPCIghPCVDCJ7E0epLvhg3ybAJoQdvtThLuO3GgySDkOXaTyQW8STrC0/5z+CkwsZGAxgACQMdHT3LJJyJHjQW8RnaB95UtrLZske33g+ooLUVp5DK6AFk4gJBDJLanNvx/FNJABy3SMrPtongkN88lCs8jlbqUAAkPaO3cUZxUlzxd/IqLIfWmgBEoRRXITkkMGUxOJTUihq5ckQCRyRKkSARcuXIFQ1cuXJUAll1kq5IQ1LZKusqGkcnLkqZQib48jjHEbEDM9P+Umcshji0Bs6Tp2DtUmONkbdxgsEITOjjETAxqcuXIF0IuSpyYDU5clQBwXLlyQUKuXLkxHJVyckAgT0gXJpAOTkxKFQmx4TwmBOQJBAnBBCIE0HYYHtRAX8noCddUDJIeSPHjYiNEXPfHcoweeSUFBJLDAfNmHcck4xyco2SKMCeqIHlMljrZ+PCQiNYEISyG1yiNebGwGqYtimIBubNedk6OAE78M27b1es2TRJ0HsKMHsk84n15c0xCXqYySQJRyuMz6xmljqzc70TxnY53Ro2S28Q73vTnPOXFp2O910hDBURDIm3e1GjO/5lpPquQTFDJHrJFfmRe6inD5NWbkvcc/YUWxpJlgX263IunXueZJORCquPU0/iGSWPskv8CiNrZQfGZE71EH3FHP7F7b8E8v8AhZN38yQoYrY+bJB3EFEFTCQTxD3vaRkmpJi4NEi/Mk3BTbk6apgLJPRFjvqOBXPsMimIUnxUmZOWvemk6kpLlAziSWgJjv8A1dJ3pumSQ0cUNKSL3BTXIKOQyU9DOtlIxUSJg+Tq55+kgZ/GUEKTH+hKk9auMeyMpAyCmJyYhmgpTUqapBCpi4pEhipqUJqQHJqcmJDFSLkiQjly5MQMW6alSIAVIuSIGXdNJx8L7YZgfVILfxhANwSEmDEvkqKX6eEsZ9ceO33hK43s/k4Ahay6syjptCLk1OWZZyanJqChEiVIkCETU5NQBy5cmoA6R9oyhCQvjMZK6Y5KOgkrazFaejycd6T5rFWOfX4v4jvIQdApNHg8UFjN4zlZCwFgFHFy7NE1Hoh0eF09INASpoSpAqSRDbbtjl10i5MBVyRcgBVy5IgdjlyalQIVckCVMY9KEO4Gqc1j5PP8QdBkUCCb5JIYN4jXoEWOIAiRx3pBz0A7hySNAAAaAAOQ0CIEWAUFOaUMIjUCDi3XNGBZHmQooKXfJ1QMlPk38hoEF043bXshb5sc7IV0CFkPRAJTiRzyKETqn2NAzYXTCSnXQ75JAImpUxIdnJF10iBnLlyRILRy5cuQBy5cuQBy5clQMRclShFgIhgPqLiE2aD40n3DtRWxmozuW0/N41k7B2dqkAAABoAaBYAckkIG1jI2hjAGtAyCcnLkWA1cnLkxDU5cuTA5KkSpgIlSJUAKlSLkgZyemBPTBCBOCaE5ACpWpEoVEMelSJUAhQlCQJdU0MeEQIYT0AOTgmN85OVEBR96dmShgogOaaQh+enREa8IQ65p43FQgw3LI7Hsv2BRALJw7wgTJjQz/kZJ4fID4k3cCol99EBHLcQSS+I86iPsKTyRdcncJ9ai3655JwJGRTDsluMu6Q2o8meR5+1RpackZwxjtiyz+CcHsOqe6fhxlwfcAXzQCtFbHRh5L3SP3L+KDbO2uYUgjUgjP2Bc0yMhYziEhot56W5yDfjZIdtg5I43m7gMjoUoEkYAikeARoTca9CnA9nq6JCWEjlvFAqsdFUx2/nNLdv0lOd099tFMhpsOrfzfE42v+jqYi0+0XChG/akijAj4n9wGyiV+BpE2bBqqBr33glAFyYpgVWggi4Icw6PYbgo7z5Mgcxb2qI+CLePk2A9WDdPuRGX2Oh19QSUxJwyNJZO4kH4i6F5QE34bh62/imAQn1pqZvkaxvCTiMyFx3HL4oGOupAP/Yr+2s+EQUcLjLfDtzpVn/bjSBgUi5Igs5MTk1SUIuXJEhiJqcmKQOXFckQB1026S65IDly5IgDly5cgBEqauSGGppzTVUUzdY3B6tauMMkkDPNa/L6hzCpFeQEVOHQy/RjgO7tWn23C0i9NGctSTI65NXKS0cuSLkDsRNKckSA5NTk1ACFIuSIBgJTmglEdqUIoER1y5cgaRy5IVymwoVckXJpgkPXJqRKw6HpUNKmmIckC4JN+3aegTAeuF35M9bzokDN/wBL/kGiKhDOijDMzm7qiBMCeECHhOCYEoQAYJyECnAoEF313E5AIe/nayXIa6qkB2/cXTSk37phOR1SsBSc7oJNynEphSGMKauSEoKG801KkSbF2IkSpEDGpEqRSI5LcpEqaYxbhKmJUAmPXJgJTr9fcmMciNgDxvzej+j5v7+gSxBlt8yAnkEWygQwv31wSpqAOXLlyBDly5cgBVy5cqsBtkqckTEckSrk7GclukSpgKuC5cEAPShNSpCFXLkqsQoTgmhOCAHBKE1KOqaAIClCaEotogAnce1KChp7VRARPGuVrIQTwQBzTALfVOGfSyC32doRR6lRNBLd3aQlFgRZNBZ1PJOzDrdUJiHctdO5Oy037FMuLG/ssnC97ai6AFD38ilEmuZTLgrrpgEbIm8QG4A+/t+KZbnm3Rc0353GiBBd+/ec13eU0G2oSDO5tbuzQA4aaXPOy4mzSANE06C/em6pDCb4PekEgDR7UO6C56ifRUdskmXfNtbZphKFEcylvdKPQS7OKQ+0BcckzmbKhC3sma3vouubJDqEDGiMHl62Xb8E805johNxHnjTPyOg3AwJEeoNsLo+2So/3LJB0Qc7pyRN6hJopIRInZpqko5MTk1Azki4lIpEcUi5cgY1cuSJAIlSJEAcuXJoQA9IuTUhnBXOzz45J5KOU2jnHD7r6H1OVKSpFG8smO6bEtNu8Zj3hXDsifRZTMeyR4kFpA8hw7RqhKyxN4q20+IxebVMHE+0GqrCh9hF2jkiVIpL7EXLlyAOTVy5ACJhyCchynJAiO9MTimoAjXSLlynooVckSpAcuXLkCTOXLlyQzlyTfF7DMnkErY+b8z05KkJnDff5uQHMorWBn4nVJdKqEKE5NXJDHhOBQ7pwTEESoYT0AOATghXTkAGJA70y9+3JM1TSeQQA82HqTC/NISmkoHQt+QTSVyYSgDiUNKdU1Azki5cp7ARcuTUwOXLlyAESJy5JA0IuXLkwFXLlyAOTw8jNpIKYuQAcVD+YYnCoi0deM9oUZclQE5tni7SHDsN1xYVA3Be+h6g2KI2oqI9JN77QX94sUUBIslQRXgemhI7Y80aKemnyZKwnpoUhCWTkQsKZZIBFyWySyqgOSpEqEBy4LlyoOhU5NTkAclSJLJpCHJQkXBUIeF1ykC4IAenBMTgUwHtN04HVC0KddDAeEt8k0FKFRAQanPJPBPVC8foE8ebzKYBBbqNE4AkeahC5GmVsk8b4ybvgnpmqSICB6e0n9UWsOT0LiSAjeZvJ3Hjt4zCB3IAfxO4J49fqN0Nr496zX2N+a4309aYUFGub1yFewzH3pWklABN7+ulubeNmEPiWISl/O3jhAhwIuSBmF3iH4pup+C4WPrSAW4z5riTa2QTL9mQSHM+pMY/fFwo5OZJRbjd0QFjMuPYWIi3rS3smD0KS/rVx+IS7H3vysmE+td7Ul7p9COTCuXKRnX0KkVOeG4Z9nOfbM9R76JZpN+hw/sik/3ZECYEpFyRBdHXSJCkUjOSLlyQCJEt00JMYqauukJSA5IlSJAckSpEANSJUiAFskXJEDFT4JOFO2To8FCXJWDVl5gp48dXg7zqd+E9HjT3IJvzFjcgjoRkQqyOofT18dQw2kFiD3LQ4kyN5irYvRVDd/1havasySp0QEiUpFmanJqcmFACpCuTLoAco0huSpCjO1KBDE0riuQNn//Z">    </p:cNvPr>
          <p:cNvPicPr>
            <a:picLocks noChangeAspect="1"/>
          </p:cNvPicPr>
          <p:nvPr/>
        </p:nvPicPr>
        <p:blipFill>
          <a:blip r:embed="rId2"/>
          <a:srcRect l="0" r="65870" t="0" b="0"/>
          <a:stretch/>
        </p:blipFill>
        <p:spPr>
          <a:xfrm>
            <a:off x="0" y="0"/>
            <a:ext cx="1751232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776555" y="255118"/>
            <a:ext cx="493776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resilience and aging</a:t>
            </a:r>
            <a:endParaRPr lang="en-US" sz="1500" dirty="0"/>
          </a:p>
        </p:txBody>
      </p:sp>
      <p:sp>
        <p:nvSpPr>
          <p:cNvPr id="5" name="Shape 1"/>
          <p:cNvSpPr/>
          <p:nvPr/>
        </p:nvSpPr>
        <p:spPr>
          <a:xfrm>
            <a:off x="2855512" y="1032358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2923053" y="108722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3776555" y="1060704"/>
            <a:ext cx="4389120" cy="367589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Adaptation to life changes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3776555" y="1443245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ability of older individuals to adapt to life changes due to illness and maintain psychological resilience.</a:t>
            </a:r>
            <a:endParaRPr lang="en-US" sz="1500" dirty="0"/>
          </a:p>
        </p:txBody>
      </p:sp>
      <p:sp>
        <p:nvSpPr>
          <p:cNvPr id="9" name="Shape 5"/>
          <p:cNvSpPr/>
          <p:nvPr/>
        </p:nvSpPr>
        <p:spPr>
          <a:xfrm>
            <a:off x="3154680" y="232166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3222221" y="2372882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776555" y="2350008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Meaning-focused coping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3776555" y="2732227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significance of meaning-focused coping strategies in promoting psychological resilience during aging and illness.</a:t>
            </a:r>
            <a:endParaRPr lang="en-US" sz="1500" dirty="0"/>
          </a:p>
        </p:txBody>
      </p:sp>
      <p:sp>
        <p:nvSpPr>
          <p:cNvPr id="13" name="Shape 9"/>
          <p:cNvSpPr/>
          <p:nvPr/>
        </p:nvSpPr>
        <p:spPr>
          <a:xfrm>
            <a:off x="2855512" y="3611492"/>
            <a:ext cx="548640" cy="548640"/>
          </a:xfrm>
          <a:custGeom>
            <a:avLst/>
            <a:gdLst/>
            <a:ahLst/>
            <a:cxnLst/>
            <a:rect l="l" t="t" r="r" b="b"/>
            <a:pathLst>
              <a:path w="548640" h="548640">
                <a:moveTo>
                  <a:pt x="274320" y="0"/>
                </a:moveTo>
                <a:cubicBezTo>
                  <a:pt x="425721" y="0"/>
                  <a:pt x="548640" y="122919"/>
                  <a:pt x="548640" y="274320"/>
                </a:cubicBezTo>
                <a:cubicBezTo>
                  <a:pt x="548640" y="425721"/>
                  <a:pt x="425721" y="548640"/>
                  <a:pt x="274320" y="548640"/>
                </a:cubicBezTo>
                <a:cubicBezTo>
                  <a:pt x="122919" y="548640"/>
                  <a:pt x="0" y="425721"/>
                  <a:pt x="0" y="274320"/>
                </a:cubicBezTo>
                <a:cubicBezTo>
                  <a:pt x="0" y="122919"/>
                  <a:pt x="122919" y="0"/>
                  <a:pt x="274320" y="0"/>
                </a:cubicBezTo>
                <a:close/>
              </a:path>
            </a:pathLst>
          </a:custGeom>
          <a:solidFill>
            <a:srgbClr val="1E67B8"/>
          </a:solidFill>
          <a:ln w="19050">
            <a:solidFill>
              <a:srgbClr val="1E67B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2923053" y="3669999"/>
            <a:ext cx="413558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3776555" y="3640160"/>
            <a:ext cx="4389120" cy="367332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well-being enhancement</a:t>
            </a:r>
            <a:endParaRPr lang="en-US" sz="1500" dirty="0"/>
          </a:p>
        </p:txBody>
      </p:sp>
      <p:sp>
        <p:nvSpPr>
          <p:cNvPr id="16" name="Text 12"/>
          <p:cNvSpPr/>
          <p:nvPr/>
        </p:nvSpPr>
        <p:spPr>
          <a:xfrm>
            <a:off x="3776555" y="4022446"/>
            <a:ext cx="4937760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9050">
            <a:solidFill>
              <a:srgbClr val="FFFFFF">
                <a:alpha val="0"/>
              </a:srgbClr>
            </a:solidFill>
            <a:prstDash val="solid"/>
          </a:ln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Strategies for enhancing psychological well-being and resilience in the aging population facing disease-related challenges.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1"/>
          <a:srcRect l="14384" r="17123" t="0" b="0"/>
          <a:stretch/>
        </p:blipFill>
        <p:spPr>
          <a:xfrm>
            <a:off x="5633618" y="0"/>
            <a:ext cx="3510382" cy="5143500"/>
          </a:xfrm>
          <a:prstGeom prst="ellipse">
            <a:avLst/>
          </a:prstGeom>
        </p:spPr>
      </p:pic>
      <p:pic>
        <p:nvPicPr>
          <p:cNvPr id="3" name="Image 1" descr="data:image/jpeg;base64,/9j/4AAQSkZJRgABAQAAAQABAAD/2wBDAAoHBwkHBgoJCAkLCwoMDxkQDw4ODx4WFxIZJCAmJSMgIyIoLTkwKCo2KyIjMkQyNjs9QEBAJjBGS0U+Sjk/QD3/2wBDAQsLCw8NDx0QEB09KSMpPT09PT09PT09PT09PT09PT09PT09PT09PT09PT09PT09PT09PT09PT09PT09PT09PT3/wgARCAQABAADAREAAhEBAxEB/8QAHAAAAwADAQEBAAAAAAAAAAAAAAECAwQFBgcI/8QAGgEBAQEBAQEBAAAAAAAAAAAAAAECAwQFBv/aAAwDAQACEAMQAAAA+Werx0yrQAKZYDQtIKJKQCCinSikACixw0AAoVCGqZAqpGgoiViHY6AAAAIAkYgANUAAAAABAACUAAAAUAQCAMplFKAEoEitKMCiABKCHImgQUQlkeatCAAJVgKEJQtmkKZKllyMAoAJGNAIKNHCKQABoU0AAoESlhahxVyAAlaFA6AAAAIJCV2AgGJTQAQwQUEACUAAAABQSJSDIg0UqtEFSgDSZSCCiiAUCiK0lApRKpQIAogAlQMlTJUMkzTM61UhI9AB0AARTIAAFMaKnBQNAaAFAACpUwKZFEBK0KdAQUAEASUIdAAKEPQEoAACJQABUAAAAqggCFqmRYEtAlAAIUAAAAKALUASgsiptSgQAABkrQkBKGSZplapBVIAOgACSkAAAh6A7CCgaA0AGjBQVKmA0aAlACK1AUPQCDCkVMVAAA6BUAAlAAARKACoAABZpRBI4m6NQlJJtFSgAMnIAAAIQAFqCUAJFbDQEAAK1yEqJAShluEoA0pAB0QUBJSAAAqpGABQNAaAxoKALYyrWVK0AABLSAACOHQAAgCqmAoB0CoABKIKIAJQSgAELNKAAQCteSohWgoBwEqAABkqAtQAKVgBjaAhWuQFTgyVqEJQyay8xWg0pAB0BBRJSAAARWoAAWMAGgUgoAE7PKrlK0AABLSAAORhQAAgFoAAAAKgAEoAIAKVWgAAZqAAAAEGQMhpopQKCVAAIcTQAKghWsAMbQABAAZAqFRKhkuQAKRoDoCCiKZAAAAdNAKaAANApBQAQ0aAACiAwABAWgAAgAAAAABaAAAKAWgogJUoAAEKUAAFRkQWkhbMFpkUAIFQBAJRABWgQKATE3QAh5ABATagEuS5AAtliHQECNGAAAAVYAFCMAGgUgoJKsKAABKDRgEAIFUCGCAAMBAAKUAABRATaACJUrkBWgClIAAQBBTyVTKWmRQACEpAAAJVQAQAoEkNK0HmLVIAyAtkQlyXIBSNAdEFASUgAAADpoBQA0BoAUgoGo5CgAABgABICtcVYAgAAAKQUIAFoAAIcgLVQAJQSsQAAs0ABAADyVKUASgABKgQAAATaBCVgAGNoAAgyKIBUllclyDSkAHQABJSAAAAFUgFCNBQaAxgIeo5CgAABgACAcNHQCAAAWkjhUKIBaAACHRCpKIAJRREoACzQAEAAPJUleU0KAAEqBAAABKlEJWTCV2S0AAQZGhBCtRK5LkGlIDCgAkaMAApFKWOgKARoK0BjAENGgAAAwABDEMpAEAAABRBRC0CDQgAKQhgACAAJaaJQAAOZaoIAAIeRUqgBQAJUCAAAQWoAFKCEqUABQ8gAFSWVyXINKQGFABJSAABSKV2FAU0AGgMaCopBDQAS0gAAAQDRipggABBQoABS0cAQBSCAVrQgpKIAJQSgAAsUoAQAEPIqVQAoACUFAAAISgUBKhAsqAAQBkAK1ErkuQpGjoAJC0KmQAAoVFjgCmgOwhjQVUVTIADAAAAAcgFA0AgoAFNAAAAAAAAABQUQCoAAFKrQAABZoACAAghkqCUAAAlTIoAcISmilAEBMoK0AIMgBWolclyVcyDoCQyNApAAAoVOQpW0yAOxw0FAsdgAAMAAAirAIEKAAcKlaDoAAEMAAAAAAeYE6oACUQVKgAAAWaAAgAB5BIKlAAAJUCABwhKE2gDAlUJQIMgAFaiVyXIWyDoAAKmQAApJtCkB2ADQKQUEj0YIAMAEMIaMVNGIAAFKKAAQwABDBCUoAAAAEAAIFSiJQAAAFmggBRAB5SqGJQAACZQAAeU2qhQBCtmUABosUACbZXJchSNHQAQJSAABSK0RgOwAaAxiQ1WjQBRGAQ7GhKIxUBAAUWgUQBSGIcADRaCgQAIYAAgABACoBKAAALNBAGhkAPJAJUoAABMoADgJEpQJVaoKUCiAYoACthclyDS2QLQIEpAAAdIaMQ6aA0YwFsZVcgAMBFSVYgHCoBRCUo0EFQDkuxAMQCtARiAWdKmAhgAAIBAAEtAAAAARNoABg4BCUECgAJUEADgJlKVAKiVSgIK0UpkE2ouwGlsgWgBI0YAA6RSKnBTQGlIKC2JKQABgEjKsQBBaUQIKtGhDAdgArXIALVIY5ABClQWgCGAAIBAACUEoAAARNoABkQK5AQlSgABKkADgJBVQAQrYUUQKic0AKSuwKZtECgJSAAKnThoC0cCMaBSCgajQBRGARVjRQxUWgBI6m0LZBgAhWgAAAAAAACKaAkLQAAmgFQ5ASgCUAAAAVCAIAghiFKCUACVAgHCpSqgAUJJUUQKic0C0CwGlsgWkNGgAAFMaAtKkEFaBSCpDSkBK0YQJVNCFRaUipFTh2AwABC1SAAKQAAAlQAHIAK1BAoAhUKSACUEoAAAABKgAGQEOEJUoAEqBAA4kFVAKBJF0gHFZkNAWiFOypGAqclIAEFOixwhhQNGjBAFeo0AAYBI6aADCgqwAQwAQrQAABoAAAAAAlARiVo4CFFAABAIAAloAAAaJoRKgAAyIKMFaCUAlQIACFSUAFQlkAGLFAFTq2QdIqRDRgEFPUcArXI7ABoxoCKQtEKBgVI7FTCArUAAQrXIxC1SAAGgAxDCCxiBREoJQAGhDES0AAgEAAS0AADQASpUAAGQAYFJUoBKgBAOETaACgGNoQAMUAVZLl0BAlIAAFCoGgAUDR2PJ0CQ1WjQh0UQ0NHmFMKIu5KSoAEogoUiAAAYIlCkAAlQAAAAQKIAApRQRNrzCgAE0gGgAlBKCAMgB5IFQlAJUCAAFKqABQlZACsJUAybyAASUgAAOinIAAWNBXY4aINUGNkh0UVSIrMdjCz23g7/AEXn6sHXPyf1+Li7wrQQAqGAhiAaAwAcKgAACVAAaJUAApkCUqaAgAABZVoAJoRKCAMgADJKAJQlQIAAUCqgFCVkALxIaAMm8kFElIAABTCxwAOwHYQxgKigCmXYUFSMQ6pA7vn1938Xu0PofP2/B7c19PyL1/O8R6eAECqgIVoA0AgCgIAAAAB0iVAAAEAxxCgKCoEoEgMSoStASgKoUAAPJCUEoAEq4QCALUEAlSqFQAYoZNZARjQAACmjAVrkdgOwikFBUU5Gj1CnkD0EtFT09Dvj7+56szqpr/A9PsfN9nZ9l+eenwfLfb48VABKqIAGAAFEAAAAFCKaVAEqDEJWJGLNdi1SDIpBaZiVUAoIAASrNAEPIAQlAEoSoEAgALVAComV2SoGKGTeQJKQAACmFhTyApssYxIt2slTsaNGEPQBKg3Ox15+/vPuyYK3PH6t34ntvx9tz09HWf0Xzvp83xz2/N5fQBAAAAAAAAAAAFFKjFWhABKgAAlaADhgY1AAVoJQeYE2gClMjRKQgAeU2uSWgAEpABIBaChxFqtUAAZJAEpAAAKY0VOAdgNGMEVGqRUy9QHFItKR1u9M+91y9QmLU5p47G48Ho+n+D3d/j3FBYZul1fVz+Je75nn+vMEAxAADEAwAAAAoJtKIIAAAJUAdKAqAkWrUiDJWpRJtAlBBCtBZFpBSDI0IWaCUABSgASFqCJlLZAAMkglIAABTCix5FBTJThiQ1QaNGhbUjQp6bDPuOvP2N5xu6k15LDyPPpiyS0ne8/T6n832dny+rQ4cuj16ZO2vnn1fnfM/b5AWaAAAIBiANHkC0AGKgUoEA5Fa0JVYxKCVAAAAE2uFAAVKvJWiChKgQBKWKUEPKVSgAApQkAAVoKVLIGSQSkAAKKcNFqvMdgjCnDEhqtGj0Mx1sy9zG+N24+s3y94zPVo9HlcTyfDrr40g0ItPYeXt9A+b7vIvN2+HX0nHv4z63k9r07/ACX2/P8AL9OagABZAAAUUKSOFTJU0ACHkAFgAAAlAgpKUgVQAOQtiUAYrVCohkqCUABZoABkhKCUABSggJViVEKFpcyAAUDpyK1yOwKsUMYkNV2FUhI69H5ev2/5/wBHezqPVx4P0/l8b2ceDzvjOd53LbCiCuxNfRPN6dezwPby8ux6bvGaWntOXo+lY9fyP0/P8/05oVrkSgAFOFQKHRAABAKmACAVoAwAADJKIE3UjgqsxWyoEIVqAeSoEoJQAFDVQE5oAlAEpAAgJUhWpamaQAKKIpFaSMdjQtJKRBqg7HYwLmftfx/o9f4/bW+18z0Pl+rl9WPB+/w/IfT5SSVSuzYT1k17Dj6/NdOJnXJvPzHXj3cdfofn9PL1z8p08/bxffcvofIfX87j9OalBAABQKViAAFDAAErQAAFSUGAAAgyBLNpAKVBTFAMm1AOAlQAEoEoilBZCoSgCUCAQCtmVyK2pGgFAwHYQBYxoVUJC0p6gNHIW3M/bfjfT2vj8vC/s/zH1n4X62+XXJ3nm/X5/jft+fzembk9EvsMd9KsRtY35W8vo/n9HyD2eD2fLv8AQ/N7MNm/jrpb5bmenO6c/k3q+dyt8otFWT0JBSyZoRKAAlAAYBAACogAAogFaIClIlcc3izuc6UPQGgUjsKdOQoQUQVSqgBZoAE5oJQBKBAIVoKHANCilFDQogHYDQpwaFOhGjQlclM+w8np+w/A+hh58976XQ0Oa9tT2c/l3q+d2OmtVru46cnfPxWuPDvMPoPL0ajHF7cfq/l+lwNc9vO+vjfZxsl0tZynD68PNdfN5jtw5WuatULNNAUAlBKIAAKgBQVOAIEAtCQCFLGd4M9MWN487lolAGFyWOiSrCqSrDRo0IejsBZoFAsBZUQE0AAoVoAQ8wooGCMAoRlWKGFFPUBoDhyOnJdz6nyd/png9vonZIpXlWbHsx8K+n8z3Hm9XlvT5fJa4ypTTtZ19K8vs4u+PRz2DCcTt5vN9PN6/n6vQ8eu7nr6Dl32ptnP1z8524eb7eXzXThyt8saqVUlBKBQKC0CCCiBBVRKACEJZlw8+mvnrinRTTzpKQAABSpAIGQKaUyRWo0qwp2NHRBBSlEFVECgoBWg8QooGjAVrQRjokpFaqrUaAFZiqkdlIVcev8AH3+jeX3d7j1dHG+R9fLx/wBDx93n18X6PL5/pyEIynteXb13H0dDHXn9Madz829Hz/rnm+p8f9fy9Q9LL9W8f1fE9fD2M9fYcPZtTVyoZo65+e6+fzXbz+Z7efkb5QqlmnAJQSoYQhiAQKUoDDjphx0wY6TOimqaFUFTYgAcEAENNuEIJFQyIDsB2ORlayDqrBGjoGAoBWgoqwgGCMKAKZYxBRqVYDCKRFI7GFNHJVeq83f6R4Pbucu3lvfjO5+e78dmPnXo8VWep59vX8O/fx6Nia4e/N8i9vzfX8/Vr5z28d+dvl4rr58+8/cvnfW4u8/Jvf8AJ9/5vb53r5erz7/QPP7t3Gujz7UqGaesec6+bzfbzeZ7cORrjNsqLMpYKQlKILEoERNYMdMHLtjz0J0GgSlEpYQCkKEBJIKEtDakTI1N0pzAzBSQpDpo0dNCnY0ZVjRorascgIodhBQjRjANCnY0FaGVWCFUhFWFEVZt519S8n0e+15K8+znrx98+meP6eL0efR0s9NvLX3j5X6/kfSvL9T5r7fFrzP0vyfR8J28Pu+Pr8d2830Pze71PH0ZG/ivv+NG8Z8dfK9fN67HpM44XTn7fj6fRcPXuTXZ5dhcZlXT1jzfXy+c6+fy/o83NvOGiAm0gGSsy4s7189cfPuZ2nQmkAkGRVdEEhSUYSU1LJKpZoCwE1M2pAAIQgglSFyoYldgAWuxyFbnXzgDEUhQjHY8iiiiHqOwVo8x6ORVaIeiikpPZeX3ddMPXl9F8n0PKanSmePvPdzrAhrj849vzfT8vZ5Ht4e/z6+i5+znb5+p4+rzt57uXtuHtzSoR4n0eL5T7vlfQPN9H5v6Pn7rXteHq+e+rx7Ke58nt+fevx+i5dPaeb24rj0XL0dTn2FgzS83XPzvbzec7+fzPTz6m8TKLOWNvDnph59pz6DOm3MCtAiiUEIBIqJlBdJHIZq0YJIom1rLSmiRTK1VMrOigkBshIE50AB0vR40BQI6ARjseTpUUVSA0KeY9QUSkBoraSk9Zw9O1jv431/N9Vjv6rzev2PL08u48/vOv3+fGseH9Xn6/Hp9A830OvOvQ5dMO8tcmdcHXL0PLu4a5JdbXP8AP/1Pg/Q/P9D5738WvrP0ry+vynfjlT1vm9fzH1+Ar6h4/ofLfd8+2fo/k9/LvP0nH0ei5ei5rGZc3NbxtcuD24cDr5vK9uXPx0x59By7E6AiVFSIKMgRCgIMhINjMoQXYCAsybCkRNObUhbNzMjmgQCYFkAlEmaF6Po8QAykAoGjseTpUqqwpowDMqiQ1aZBoraRpll+neP6fn+vDrTXdkfL0+nmuJbw+/kwvL3Md/Aerx/U/N9HZmo3NTrjJL0/N31k2MbIFylR809fzuJ6PNhzrj9OH2HyfU9L5vUq0NZ+Me/4/G3x+k+b6Hzr1eHHc+983t8H6PEq9rz78Ny9Ny9fp+Ho28b287wrU1a+c1z4u3m7ODtiSSFVSGQJUCzIUQARRKEgyCVUAGSSUKCZtCzZ1gUJHjSoEAMhIl6HbyAykBU0aCux5OlSqrCmjAMyqJDVpkGitpGhHruHt9Ny75LOpvPI5b9tnrmzfI2dZemcDrx6F5bW9zRWDedvluLNnh1Wd0meXJHH6cfif1fiet4ezJl9K8X09vOsdmuz829nzvBerxes5+jnpw98PV8vTyN8uXvn67Hby2uEaey8/s8r0nS5b995/XnxvrZ3ml1oFxV5zU5e8+WueXqYrJtlEqhNJFBCCgmGQNmGhVQKZGRRZREoNKdFmAyNZJogJATISON7v5QoEYBTQGgUitVVoI0YBmVRItVyMqxUi0cnTdvofh+hr7nmPpe/sebw+l8uvRNYc9vLa5ek576KSWzp9c4u/Dk+3z7/AB1t8ujxva8/XLGxnVRjs+O/S+P0tvReX1+t83r2s7wWYE8b6fF8s93zN+X0fH1eM7eXqTfWx18v283f59NJOXc97l6dTn6+R05er4duTpq3XveHTp431s3czVbpLnNLWeFrPA3nyG84ZJ1QRKmaqUgSPJUhDFJj1oQHlNESK5CWm1GE6yAIQDwV1LLJN/t5QY0apHTQGgMKVVoI5HSKzCnC0cjKsmmVI0K915Ppeg59Nf0a53bw7nk9Xf6+jd19Hla5bPLhu69PV8/n2OfJGtTudLrnD6OGJna83fZy2s6yQjwXs+d532eP6V4vqbGbtc9q3X1PO783yX2/LD3fn9vg+/jrT23m9viPT4d/N6vD2eQvPbzr1nH6Hju/m7vPefn1831x6DG8eOnF3z9by69Vepl386JqM2GeP3z8i7+fFKChNJFSzRUImEAySFAEk0QQXMkiFNLOmBNquUiKzqGQk3+3lChoKIBYxoDClQMdy6B5johoFagFVIDsZ6Pl6fZ+f3aG8eA93yPQeT6Hsp9J/R+suu9Pl4Ob7vr9rlnX8vyu35vldzyd97jqiBWYbVcZ5Accfv5vA/Q+f7vh7dvnvf49oZ1euPK9vF8+7ePVufZcvV4/r54s9x5/Z4Xv5HZ7Tw/U8D28+aT6n5fpcnefRcenexvlbnzfpw3nXyPTl6Dn00rOR25+g5dO3mev5dtnG/GdufzbWMvXBkUsooC2ciETdIUk0wjGyNCzYgCEyiQiRNNqGW2QWTMk0iTe7eMLEMLCHYDQKRWqgY7l0DydjkB07GOwgp2EZdPqHz/r5dvm3r+Xj3j6F4vuY/tfb9Bwz57tjT6+jpO3Jnk15+Z4H2/P6H5nf2nwvR1ed7Hl65JmbrG00xXM75cL0+fLudTh33vP1neeP6/L4D1fN0cThb49vPRzVTPruHpUdLn6NHPTNnfr+Xp2JpCAR8s9HCJrw/Tn2prDmcXrjuc+kb5e+4ejhaz4ya4KdPthIySYRSS1IhSrOouTQhEQCWbABQAzIEiRtTjYToSzYSOWTd7eNgNAKaAQ9BHC0BwWVqOBGOiS7EFtTIA9RjsZ6rz+32vD2eF7eXzvq+b6zyfU7H0/0fYb5Pe1w4a3s+lgc68H53xf6X5ODo+ifl+/lPvce14t+t+P37Xl69fzdKlDGtVr6zes7vPeO5877vH4L0/K63D0eO7+P2Xn9XqefRTGfHS851enHZ5+vr8fpqJVS0tUR4jpjQt8tvPW49JxfE+7x+kx19JJ5Ob8/LqybW8PrhZFSCpAiEKBZJalFEhoQpVUoAIJkJhUgE0ppqiYlkslre6eNowoGjQApBSFtSCGjkqQp00YIUS0yAPSkLHJ0nX3ng+xqXl8/wDo/G63Lv6Z+i6vu+nkrSx4uP7vs9Lnnk8ficn6HweJ9PHs/wA/6OhJfRteTU6z2eedvz76Hk9O5z1mzuokLKVpsQjBrlxvT89TzucmzUqjR1x9Bw/RVOhNKWsbM6XPeHnvFnazdfl1w8+nl/tfIx+nz+Db0861sX6dnXlO/Li9OMyukIlRFEkhmqoVKpEKnAY7UBKAoBZk2OgixzUzogxUk7ks7/XykO5YDQpioGA9RpWYUUQ0dhbUyxiHY6CrkHTRx7nx/V6fP0eE93yNHfm9x5vt7X1f0vZ58+D14S9Z39PLvg7fzfzvf49O74euqnVzUcuzd68vLfW8Wlz67XTjkmep5PT0vD6t7G3LNgWCaXbwYdeHG4GZOcRc6up2Of2tvHvcuHy+nT8fsdmLHTR5+jT5enV4dtjfHN+g/P8Ah/f4/Ic95460b6+y5dPnPs8vMuUIRKJW1LJEiVZKpVEhEFgY1VBICQyKGZAkmBonRWKJud7t43mPUAikB6SrRoBpUjhaOxwU7Hk0aMdjsB00AqpCvQc/V6rw/U876PD5r2fN9Bw9/b9f6f0jp4/3dex4PDwPp/d7Hj+f6z4/wO559o5Gp1rGclezmeT+v4uH6+eTjNT38tXpe18fv6Dz7w9c9jw+nc49blSkZLMF8+Lfi09+GJxjOdjP0uhj6TmtTwezz/xfvZvbzxN8Xx/Rwzp2PpfJ5/3Pzvz7ry0uVz16rOs2sKa9Lx38s9vljRCklVaSJqWQIlE0pEqJzVakQAQJUyBdTIUTISBIJE60sVGcdDt4ynTkVBSFOxgNGCUgJXYxyOxoU6aUgA7HTkdCZK+hfO+5qnhvpfHzZz7nn+my/R+9xPTep874nkvqfY+jfE+X2PD87pY3mzObZvW5TSjZjhfQ4fMP0/g9L8TpHu5cr23ofLdrndH043/JqPF32r5/ReX073H15JsEXGG8cN8WPTY5etxj4enz35/9Fl92Hucnze7e+r8Pwv0/keWvS8XuYe7znTu+N057mdbfPfzf3+RIlMppUoUs3TmVEiEshEiaWYqRFVUSkFSiAAFMoCQaTUpOG/6PCwHYAOx0SMaVQgFOGgMaGpVgUjHYANHY6dIael8n0e/5/b5T2fP0PV5fV+D6/S+l+l5Xt6818G+HH0HPh9G+D6OUdrJHMXrwk4vR4v6/l8T+h8Xb+Vrf7Ob7Zt+Gdjx7ybex+L7dCXsYnI7/ABsF44efr7XPvs59maegiLbmXVSGLy/m/TO1reT0+P5Z6/P5XOjOPo3k9HptY2dPKdMc7pnYNTF8b7/MpSJyUTYqU3MiQaIQkkmaRLUoQAKolAFUoCCGSygJAU3GW96fCxyPUFdgNKkENVgNAaVIagrSrHYQ0NKkYWOnYD1GB1OXb1Xzvs6um16bra9Gbtx87+h8XL7cvT/m/Zo+3H278v6+F0d3lQ4ydqo5dODbx/fw+d/rvlvzz1Ph3i9U9f8AD9Goet8fo2sb428dHLX6eHk9fj8q9+xw84aevX0sezZz6889Clx1zbPmOphT6zm7a/B94vl1+o8NdrjrB6ucc+nl/Xw07nZXk7z5n1+Z51MpIolVUwpVSJlUgqIhVLSRZ0hSBCg1GZQtSyhCZBASTOs3HQ7eEpoUykEZSArWzSEojHY6LHFahYxo0Y7Cmj0aORjR6eu+X9vd5+nj/W9XE+t8v1XxfT5/73z9L0zq/G9E+Tr9d/IfX0/XyWeuDye3R06d8mfG9P08dX6Xi+Q/ufjY4+rflvX186lL8/T0HPqDl4/Tn1M553T5nn+vm7fm85po63jMvPnkz68k+v1c9uXdfHes1OHo+y65devmuZ7fhu7rLhy++MPLZ7PPq2rWfJycP1+erJlFWbNKFEiVLKzBImiJZlVdTnUokCYZCg0KJiGhZATKAlqZvf8AT810SMaMdhTgKZcGjQHTQspGFNGjHqOwGVcsCpCxo67nm9/ovnfX8f8AV8mr+h8fT+R7t2vO/W4LnPR/mvd9H/L/AGNjeeF0a3x/s4Jd/wCx8Xu3EZ15z3eTyf6z4/a8vXe8PTuy9Xj14Ouffx0VmvvHn+vP0XHptc+nm+nl6E+bjvkwxz3bocuFZ6auvp+j570tej5z077c16XF9YcXDV5dMNnRjz/XMcN6Xu4xvHis6fXlHo4TYs6QlSomRNKZmVWzkhNEskpMTahQpUIApChSgqkUgzIASb3p8TSsx6iVpVgEFUjRhYxoU7GNllWMdhTRjsaNKQGCMz2+x+N+k5/XHlf13zd/z9e18T3+Z/SeHH0eu/KfQ9v+d+lk8vfne7za3yPp63PtX1vkdrl12NY4Hs4eZ/R/D9Nw77vn31+XTpS8frzw5bPbnsY35rry6m5eLGNbvHew83O18vjadXjwjN1NfT9Lz6U9XH139TN81NtfK4RnS03uV5fSanLXB9nn84ns9TkenlxevCFlUTKppCJCJiGkKEKJaUSTImpsmUlkYEwUqCc0ZkSpkJEb3p8LShyFjHYDHY4LGOxjR2FOypGFjHY7KQKRowRj0ByOzveD7PW8X0Nr2+Xa7Ob4fbw/u+HV9GOh8r1e4/OfS3PH6MPo4+W8vry+D1P3+Hd6YzeXvz/b54/R/D9Bz1sY3pS+gzcGpwt46W85JfNezy9rz9tH1eaVny9vUebvmxvy/TwdDHztXPDTv0vWY9ew9XB1rsTXM1N/nrxkbmLi6MuLs9OfzLW9vpw9DmdKdOt0zh3jmbzy9Z5es87U0ox1MshnSsmVEwLKKamWBQspslpWyizQQATQKJWQkQMydD0/PaOmhTHIDsdORhY7GNHTsdNAdlI0aUOwHIwR6A5DSk63H1dn5P3+V15Hr+Zs8fX1MevfuOzy65ufTe5bVcjNjx+nL6OXJ1nZ8npz9+XD+j8/q9ue/jeni9+XXs5Os9a3h+7yaPXnfLXY5dpvPkZ1u9/PlxpeP0dni5mvi6efoe5z9cOLZtmtXQzfAM7XHcdsRXg7PX/P9eT6ng06zc99f0cdyXYmtjNuWE1tzn3HJ3OVrPM00I1dSSc6WSqc6UsUoklE1MsihEiACAhMDUrIMydL1fOaMKJKsKcjCnZUhVWNHTQp2OR1SOxo0Y5C12OQCgaOmlV6b5H6LHw9Hj/r/I73n7X5/fo+jzdbKfH7Povw/pz0vkfXl+Tqrnpezzdnryz9eN1t2ZV1Tasmzlazkq7jmevz8zedvUch5vUejx0mPh06vk7YenxFy+t67H0sRzLkMK9OXl2cnlfNd8+czfo/LeDjvifT8WbndadNr2eTX1Gvp+HbNm8jpy3872pc2bllcYbNLU5ms8rU5OpzbNJcEQqliVRKzE3KakUsyiIRIoNJlQkR0vV8tyOgaOwGjoKQspHY6djkqwqpGCVYDQpwWMqQopoU5EuDn13/ACfX9J4Po8bpxxdOWN25/fydbO+jz6+u/O/W6ut+NdubznP8fff93m2Pfw9n7PBwtTs3G81kOJ059drJLfPWZcxjswdOevvHP6Z2MJ1zyY1ysebb18rf4foPQ49mE0rnl3Lb6Jpx8zs6/Dpu3e/M4OTy30vDi5dZay/Q8lZmbOs83xrNDePcY6a2s6u8dTnv0fDsGC5286zy2oa1nOueTvPIrk2c2zSkxKTc5ktSJZgIEIKWUiZm66Xr+U0IqxjsCkEKqx2MdlI7HFMlMaA7GNAaFOR00AGY5vQ5enT4+zc5en2vl9Oi35X3+Dq8Oqsnpz9Vw6934n1PRcO/leXq4/s8fP8Al+ye0632vm+07+e9TzPTn7bG9HefP9Oefrz0e/OePXp2YzHnfS4a31E2uXXbzq60HKtebLj1bk6Surc8WzJNM+ZWen5Xe8/o5/bmac7OV7vPh47ntj1HXnzN583c+bxrZ1OrqbmbkMxtzW5nXJPN65ezumk1mjr8t9bn1tXFGNNTU5OpyLOPrPLXnSa0stTNTImlcqJpASdL1/IBpSA0Y9RoVSOxjRpVjGgNKsQx2MaNCiKQoFLq4787h7cXP1O7yM+s83o3sZ8x0Yd8+7x7c72eP0/Ht0fme/2Xz/bwvL2899Pz835Pqx5u79zwe49XlyaeR6cvXJuNed3nb6Zi8uBpl7TezdrlrTxvf78tfecXj79ya4esXjr7Xh0RqU45dnhT6RNfOtT6Fl4mTFjWpua25ON63o883XqfRw1N54CeU5XsdJ3Ok7fHe5m8XtzwnAzvi8Ln26Op15roy59TFrOzm9Hnvh6zq6z21pNnN3s66WOlwGCzm1x9Z4tnIrmS6hGdTEiFJ0vd8dxWo0ApyOygsY7HVTLGjsaMCkKJKoR00aCuwMOOnM4+3V5e2p0taHXf5a6nLenhx/Xx7XLrlZ3Ncuv5/Z6v4X09Dy9/N+/zcHxd68+9v63l919Dx5+mPH7z6HWKvIb1dZw9sVnWjW10zq7mLz9PT51nxrg6x3MdeDvli57+g8e8nnE7prnjbOivSOzL8wuVM6TWBNZrX9Pn3PRzyHPjzmHquro6x3OfXmb56282cnlvyfLp6Pvy6HXG9z3GNcHcwYM2MaF4+Hb659MujvOlc47PYcO+XLk9M9GXbzrZy2Zcq45dG55OpxreRJyjQs3/AF/IpHY0AHY6cjqpl0IykaOwHTRoVUhTGhVSFRNc/l69Hj71js5bKtqr1jtHV8Xoy7ci8uhpXn7YfZ4+nx9Pd+D9Tf8AB6uP2z4/rxvwerqd+PQ+987ubmucnr5/Rsu3g6vbsx2eW26287ubxMde/l0sa49a+seb6cfR+b1e45dLPJ2d+WTx9nYNhe5L86mfM6zuaxpt9v2cencayeLjjHpdtDLPjWzq7W87JxMa8pi+r7c9ztyo7vDvyd40t4hESs51jzVHI5718b6WsdC3orzc54Unqe917jUMse459eljWKsdzty5FRps/L/d8VoFIwRjp2EOxo4djR00aOmgOxjRgCC62O3M4e/Dz9lrWVVV003dZ9VNdnOuSnNy6HDtty8xN3bozPC49fafM9/FPP8As8vY8Xqn63zef6ce68/UmvK3Pc35dmdfNV0umNmOROnW6Z1t8+fjr6nhvMvEs8j15+kw7HHp08dutHkq9DLLPjLO41kOsfNGOTqYOmPR+rjsWo8fi8Sz3mnVxdjN6mN8PeeB15cma87z30u2d/lreudjcq5izDpgsiyYBnM49uHw10956W89JpS8RMukZZ5dzUz6mWTYzvgY6c3fPrb5i0bcvG9PxqR2MEYDQpjRjsaNHTRhYxo0Y7CGYs75nL26fL3vHXJdUlFGS49Evqc7peXvHn+vLVW815vU567XHt3eW+Nc49zIcyTB35bGN4Mdemz15rh4eskxWeL1z6HbHSxvk5vfdNizUt50vaXka56Ma1z7bl2vj176+SufQSo8Vc9tcis+f7mh24+r7c1Zik8Ni6F173ePaeftz+mcOspeZ0xhs8bx6a+s+h7c/S+Xtnl8r2xo6ziy1sdNut3Uz6mNOBjfnOOu11z6Dpy9rw7cfrjg9cLU5/Dtw+O9neegbR183zxwebd6z1G5qJqTeJnZ9nwimhDsBoxhY5KoR00qxyOhKpw6Iolefz9HN4fSnHe2rKW0dz1LfYY3083HZpazo7zgojixm569nz6dfl0y5u9N6rOqTUzWzmYK1K6FmvNce56ya1z5btyz659Ln35HTPpcueuhNemxeVbq5u2nt+fXlSehmvI3PoJQ8NrPclwR5/UXp4ZLOZvOtNcbLlR7Lee/buZvI7YwayMzN+I4dNWvXenjvSen4dyOP25lvG5a8pjW1vG8uZefLx83c1OxL1LNi55nXMXPM49fN+ffW7Y9Lp7blvxXXnuLxNTC1iy4/C8+b2+mdxns/Q+BSNACkKaMdjRjR00aMaNciuaauTTXk8ffrcvdUuRaatHc7Netxr0uOkJxumMdZ4yS4Y4THs+fbJXW83fzGsR0zZs4bmd7c1nxcduhmc63W68vVZ3vZO3S1nlWa9z0871zBvPVl8jrIvaw8zrO8vp+fXSPXYvma2o3F+e7x0LOHl0vTy7+8XlShFYDmy8m50tTHbSZZvx3Jk6z3m86u+c7mSW4teHx6eJ4dPQ+nh6Lpn1PHr3eHXg9eXM7zXzPC896ebn1NyUzeFzvT6z0nTHoca8/vPMuUMS6fLrxOVzamzb2emM/t/PMLGElUI6djSkY0djilpqoppwzFHJz6Ofx+gc+920WWVrHoJv2fLe1Na2s8neOH25a8ZJrgcN5j6XNqzreXr8l7c+76eO1qo8tzvS5dO/idXl29Bjp5247s2S47AOuObvPievL0q9fLe5deVvDTamuFvPUxrCsZ1x7PSY138dMUc6zrS8vWfGdefU1jgx6redjWSaYDHDpwjVrl1oXOkmhNGm1G9psnnMXxXPXsO3Psdc4tZuNhWs5vhPP0x3Pf746Z7vyejmdMef6TR1nz3HfLxvb1N3U3JNvUjN8Ry67bOfcZt7z1vf+daOxjQHTSkdjRxS21UtS01Q1mZ503xuXvx8vZkapLZu2q3j23LfdxvFZr2YrNDedXeYzrw/HoV7vXJ7ek8nf59q9D0+fa1Nea8T59dbpfvHh9OrZw7mZPNbz1cXZ0w27qd3HXhdMafTj3c9NPWNKzBqYdyLNzOtJPK6x6HGug3zdZ5iabWPNrFzJ1brrLoXnp8d+n7ZpGrGABDAVOGqTBXNripyZOM3ubnUjpXM9I0ExS+H8/bVT0vq45rM9u5CsyC53xXn9Fazvanal59nN1eV5tazXUWtzMxer1vo/mSmlSFNHZRS1Fytbm6KWoa1Jp2cLHq0uHuudrXIUzWmVPVY36/l0aae55/tz5Os7ebtZ1q435hPR7l5nLzPZY3q8t/Pe2duzbxrz7Xo+vLv7e++f6exnVLkXyFx8K1z7XXH0b0c6NBb8fp5tn0WOjnWeXDc6G5o7x5nrjxe+X0nj29FjrxunLT6ZISTWuc6zly8utTLPie/5d+X15dTd2SoaMpXBSJAELXDGoYk5NcI5UuuBxed069t6MZ7nW3lalpnDN8T4/ThXu+jjtanuOG/O9sKvJefrhlLMxqxiPX/T/MOmjGjSqqXJN1FtVNWrKlEx2cab5HD6M8/TdZFpL1ml6ke85delm4LNPeeb0zoaxh1I59PF8ena6Y9NrHq/N219zd5NLHTwPr8/X6TWMMXXDxdLj3+s+bp7LOsNSnw3XPyh7Xtj2fbHHjwlvv5Otw6+Wu/T9vLt5u9jpvc97+d5ow3OKtDpz0OudaxWJVSGAo0a81cbfn31Z18p15alXm9NrtWdg2qckioEIVIFcAIBQutZpZurueXjz3LpuW9O46HTOfWfGebvpTXo/T51pdmwmaPM+ftyuXXt9+HrB1ytT33Hp4r6v5YRw7KlpbmsktS01a2rgA0K8/y9uvx91S2uSqZrUzns+W/V46YWeZvPB6463LV24LPNZ15Q9f157+4RUmaX1vh9PzH0+fr+jNwDWy5fMct93ydvp+N4acfnPfPBHou83dc/P2fRa6+piNPzd9RfQduGPU8Li8u36Fcei49c+bs51tZYTQ6ZNXS3jR6ySU52p5CyWfR8d9rl3z9uWGzi7zglXPWnLqalR0JrsXPXXJZFRRSklVYgECoEa8SXwydXrneI5XXxvly5evOsdNqzb1m9XzHn3xM67/Tn0957M15q5yR0VzfR/LscW3UXLTVy21S3DgMNnAz35Pn+k89L0vFyaXc1rPfxr3nLtsmjrHn+3PhdeeuY4rnvi+bvu9+fp+uMggQX03j7ePZz+rnl1CEWtFRys3geP0/WpdKTezr4Bua8z9O7Zjpz2F8lL2NZ6Mb+bi4d9zePGb449a+kV3ee8dnM641JkOjzu/x6ZpehnpRp6zq6nlu/LznTHUt6OWn5u3X7Y5nTOjrHouXTo51UrMNcyzjZvC1NQzzXQ1OvM9PVVzh1IqUCVYq4vPXzrh19J34dvtzzr7TyejoY15f08deuafP+XbBymfdw4bvV07O/ZxNYx5YqMu/9H8xkdHJU1S0ty21auSlUnJXzvL6OPh67qrLWi9Tcmffc+nocb1dTk75+d9HLT1mAmsHHfnufT1nXn0txIKoaZueun4/RwfZ59rpkCGtKzJFS+H5a7fDv7PLwdeJlNZ+v9ceT6c/R7x0s63MbxHJucedcjl0vc1+nPqY13NTZpWSjUsDXZws7OOmDh07c118a2l0dTV3jmM8/pjX7TpZu5jTAYGxnW9jcWc7pjWs5Nz81xvUN2XoadZOn0m9ZFzirjY18649PUd+XT68nblrMZoyS1nXh/N15snd9GNzc9Ry3uZvkdTjZuhm6uOm6zs6nqfpfmKaqKVrZTVq8qNWvNcvRzOH0KnXJZUXV1dz6nGvecuprOl0z5/py4/TGOyayY1wuPobHrOmLpqkAijs8OnlfPvse7g1SOUAoa4ZPI89+U49ellga5Evpu3Ho9ufpdzrYu1L0ue+hz1zumcO5p8t+Szez3xiZ8RlS71b+XVrr6bFk2YY+c41saz72zBJkt9L5e/Y5dNDWdk1NTDrOLU5vXOxCogFSJA8RNef1PqiYzmWcWXhRzYyTdy8CTudcev6Zwbxr6hc5TK1kw8n5u/nuXX0fq47PTGVPTctdKa8335OuVw6eW5dM+lHufofm6lpailopXIrrhZ357zfSjHe1rVtmkuusn0Tj06+daPTng1M2deK9XnwamOlx6eZ5b9N059nYlApRUNKrp+fp53h09B6ca3TmiRlLcuOPmmbwOPfPJhlw51ijd7c+504fS7vopYUEUZdHGvLZ3oZvN9Pl95jpvZ1ml5+pwLOEc7DWu+dJ2umPbJ0Qs2c69J4vUSuqsSa9z5btx8t35dadO3KkVIRNeD59POan1bWMtYjT3NWzcxduXTuefbq1zJPM8eizve06NnT1je1PJ8t+V59PVd+OTpl6may7M0ZLNTh28T5e29059XtjbX0vr/P1dUOKila848t5/dpcfZV3ZS3ZdzmZ93jp7XnvX1nQ6Z8ZXCzfVYmXtjFt53nrlp7Lrz9b5+25jehvPI68tXUVMqXLm8LL2Hl77M3q9OWr1yM56axHzRXM+2z059nmMb5GLy1k6vTn6T1cfRptZtrml2I2JbiF8ry6elx02vR5trOuhi4dXBrLlizUs89rOOPNTWpGTV9DydrHT1vPXXzujSPM75+C9PDgS+w6Z9VKC1EKXwfLpwrPqvXmzHXM3nkbwHQxrrctxq8S48Px6eh7Z7m8VLrrzMXk53y+WteXf646mdX1xtaw9IZyXOPn18R4vRs9efZ7Z2jWPaev4NLQRVuKTzPP0cLh9I59WXVLWs1b1Zz+n8+m8ujrOhvGntyLngcry87x53otXjP0D0ct/edkdmbLczre5duR25c3pznHTzGJ2NPeeT0eg5dcpJhs0dZxacLWefrn6G1RytOBZ43OuFi45ej0z0N42t4y7xm0zVnkzW7GW7NbON8Pyer6dc4uvLEmIQHK1PD2ehs78uznW1m6mp8bxrv3Pezr1fHp08683Xlu3Lg6z5632+nbuerqUkng+Pbibz9T6c7SKS401rNazBqYEwWeY49dzTq9OVUK0qapGpLhk5WevM5a0c6uXfZ2Zrz3PWPePYejnz7Pect+D3j3Xr+HSgjj5vlfN9PWx6Wl506dXbSVXt3Lta1p3Otua7ODRGQyxSxHLxrkcd6+d7eb1K6HXnu9Oeaos5nHr5659fp2s36L4fYjEmoYSjknV1OlKjXs0NZ5G8eK7Y8zlxMaiK3cybXXn0emOvqdPN2c2TX3nzuXovJ6+/y30PT57ty5XBXLuXqiBlNjGvM7z8c49fdMdNPWc+vps78XrPg+uc2+X0DTj3PDXiTWHG9bF6O8fRu2LqSSUgkiyLNWayoK7NLU0tTXTETKklazXYxjE1izdLOsMYo5nn65d72rjb1n3nt+AGoeU4+zjeb6DnShs1rTimaoqjLrO1vGWy7Gl2XWUyW5ZM67EubNyrhy5k1zOd5eN6804ydOX0HrOhHk+W/r/l9PUAZ5M+NZnL7T7r14cPbR5X1GenRzejnUVxbnz28ef1nV3nD0mxvD1lCslKxri8+3V6cunC8Xu7fp82Dpz3s3czrYjLLlloYGKvP3Pxbj27jn7ddDN9k38x3nz/SfcdctiVVFQRZFkiWRVJCIlJXzuNdKztUoKcNcNmsmjuaVc+51yTHNKHThjlauJTBN6PPeljX1H6P53z/Pr5bzfTxY7jTZpumXTpzNFI7WMLHrOVMmmazNrN6mVnNdZzLlmM8uxnWaLjFbhMMePwM653Hr9r5dvZgI+H6z4G59d0ntunLwWnpz0dziXl1r41s8t9Tlv0Mu7LNaNmh0zz98tXo0958ZHqeuNhdRzjyev0vLp8++l4MeBLsr0I6K9PN386zxkVSfD+XXUzfp1dCvnGmoktfcOnGkkVQTWNJqSSNFIoRNeVzvsM9igAEKoJTGNRNa3T1NNNA1VxRjlkSkMooda88fN4e92sY1AKZcVq0Jmh1QUwQsY9ZyVmuM+pnrNplZyy5VyxllzLklyRcakvzLy9/rfHr9AtaYD85dM8zN9P15adx9D6tu41NNRnUrk435vh0xaer1jbnTqYdia3cOrnfRla6lmhvPO3jn7zj3nm+btue3zO5CDEakadzrQ2tzOujGGa+ecN+2XztvOm4y+w9eHV1GIRNRZJJNTYlUIk8fnXcs7Go81WICRWwQzFSY7ItlFK5Ma6lms1q5uhZhzcdsos6VzzuPWmaVFQarBaYcGrQMsqqCQ1WgjHTkKY7MlmfUz2bO5dxkXKuWXJGWW8vnXm79vh1+2TpxrnZPinbj5bn19b249TeZmt25N5wnI5dfO8unR3z9lZNcGokzVdOxm4vX567OL1efTsY1tLkl5m8aPXno7zh1idy7nNNNdezn2cyzkZvS49PJZ6a8357ne3vHsvRx9ozuyuJpE0iEmlCEK3xvPXf3nrXJKqIBVKykVjSaxE6QQiMRNkpEQty68uFdWXXjSjl8uoWgMB2oZQ9SkJGModJmmgNBKQSqCoQD1nLbnudjWdjTPY7MmXJ475Pm9X1vn09Tl4+z5J24+f59/tXs8uOzyy8Ljvm8+upLUvU1jf3iTHZSiA81WOhaTJqZUuWzoTfZ566/O9WOrN7BNzq1rbzpWatTz16OX51p4DeeLnWPGlWzvHsvV5/ex1MWwESTYhLKEvh869LudS5cIFBE1JJFmMiosxk1CQRZBCY6kgkmVSyVL4rzdwtAYDtQymXq0ikoZQUM00D1EzVpJQFAA4Vho5Lp1tGyzub1yOGtnlvsTXG1PG537Xrz9F2469zompN4saWNYF4HLpzpccbhsam3ZkrGJlKKSTSBppVmWzPqbKd3l1+k8Nc/TBbpHhmfKGOa+r6aHo8/IueBHN49dKbiNzefRdePruk9Nm7OdMRIkSxHgZr1esdSxwCUtlkWTHUkmOzHUE2QQkVjsxkVJBKSQsySSnjfJ62WgUANA7mkerQTLKp0oodJKsY7BGNXAMLGhQgKacpbqcbz8dNWbyxr5dXvn1np8+9eeDTWNTl1xc7EpNYl18NZddcGbgWa3GdxnYqzFrWKZAVaOSy15/LXq1+wYu+u5COceQjx1YO/P6b15YLObXCufOzfD460ee8vXHs/Vy9th0MaySoArHnXzuPY7z07KzVSARKKoJqEgi2bIMZFmMlMepFsxjskkxopZqCZPG+T1BaMYA0DuaR6tBnNaOmVAy9UZa0CNC1qZGsuwlbJdDIGdTLqxqcelLVusczHTFnWa49X6vN0emUYcb18XFNY82CFxoFDCMDWDOsaY7NuXcTJqWFYZMhy8dLrvdOf1PlrT07udYZNI8FjXjq9v3x9F6cqWE0NTzXXHk+PThcN9f049n04+i57287uKUMeXzpfaaz07HAJQCSaiySCSNISSKxkJNYqmTHU1jslIibZiKkhPH+H0lUKqAGgq5aVq2glBbUj1lgMdMJAcVQFhcgACqFNKXXiOXSZr1clHk7OE3hm968+x05xI5p1KksEIBYBKwAEUY87xGG6wxnOhJz86Wnp+vm4Tr9f5a0emO9jWnZ4Zry0vRk+hd+PoaVaycvefLXXl+PTYufWenj3s3o89Z5blpJzv5zi+53npay4bQIBJJFTYjGSRWOyKkgiyCKhJtxJJFkmNJlkipPGeL0OLpVQA0yrmtKkGatoY2a0AHVDzCgZVKwZppAMgWNKxEQ+XTYxfrnPpy9TnR8z7c+NNZGe5uMxy4ow51isAjJWxZCiBMA1LCUGJVGGE1es4pcOL9UtN4ynTzfkEuGtnXP633xdmvZztZ4U6+a43LZ6Tvx7Gp0c72+dzNZYx5vz7G/e6x0tRzTGAhJJJNSkVJJjqUioqDGTUJKY7ZshIqYhMaykWyeK8XouJ3cmYwtZWoyiiirl2tKsEdMcjCnoDgpyAAMRCrBE2Q1XPXV5b+t8unlNZ9rjfwv0cOJRHS2u4xLhzrBlGdRrONFVZrXJVWVY1UrAIKB0JSZVyVwue+/jfu9Y5lzC+FzrQmt3px+je3z4a15dDnrg8euU73p4dLWds3Ma2prPE434LO/oOufUKWs1olAETUpKykakEmOkYqmoSCaioSEgkisdkwjHURFeJ8XouCmjta0j0tWza0zVO5qV6yW1MltDopwJQrGpBSFCIZmamWLE08PR8en2Pz92WfN+3L5n1xjXPrOwYzDnWOJiATCECTaDTLZkK1q0yRFAwVpe801pctafLfs9PS2akngp04Wb2OnP1ft88M87j15fHq947Pfnu9eW2bmbty55TnvxWN/Q9c+q1cVLSOUEFSTUpAiKiyCagiySKxpFqIZioIIqamTGRZCweG8foyZOqCm1Vy0qzIVaWXZdjiqejkKoYxoI1BAhSFmohZhRAkV17XzdfqXm7OnGrqfB/Rx0LNmx6Y1xRiySoUY5SwAUIRGgEzWm5ZnrYra01UqqmcjXn/P0Tp6RmTzOd6+XpO2NLLSax4G3b68+h15ZevPY3nay3JvJy35LGvpFnSjJLklY4agkVSSTUkJFTZJFQSY7JIqSLJISKi2EgiyCCIk8L5PReTqgptVctLtsu5ZWpVlQ6ux08mPRsipHYAOaQExJCqFEQrVXS469Jx6VL1o6+b5rpnwXXG1qa+kRizcGSupREpSgxRIhLCIRCBcr1O7qXZv7wV47zd+Zjrkka4F394zb50zjlDdothd2tuTo9LlY4fPX03rx6jWXNuWpaGOWbETYiSKkhmbZqUgioJsgmpIJIsipMSRUEJMsWYjw/j9FwWNp3TR2Ul1aZLGOrqrlxdOlZQ0BgFgIAlQExCyLKSaR0uWvrfm76yaFcnU4+5yt4wI9JjWzvow649TASsggrAUiEkwlBElWKWIxLjztGFcGKldbG+WXUyazsRnrNWfc2+vPd1MybU08vSZva57zRatahAiVJFiqSSSKipslJIqCUmoJqCTHpEk2YiKipjGRZB4Xxei4KpC1rUr1LstLlelM2FzRdFGowAYQAACEIUSswkiEodrGvdcenmO3LmnWzezjfocaxaaVnLTiazyNTTMK9k5pgMaISy0lVySFKaJEOgUzC4ys6Zsmi1qS6mdKMydfeMW80jrLq5rnc3z3us6G+fUzvo41sZspmzdnGs01tS7EKkIiyUmkSRU2QkkVBNSSRZJFQRUJJFY0x1CRbCYzwni9FK1plUxq1u5yQ9KSrbZaNWMNRgCNFRAKhZgEqlUkkqmVTlynteG8e55Xtz11cnZxrBVR18b669XGtg0zk3PC1nlaausqVrjIgqBINKUpytMaRCNrF0k9XLwLrlWa01rc9vToXktTJp0NZmstzs7xt9s9HXPoNdHG93N2sXLF21GMxmTOskuaXbiUmlUJFSkkWwk2SRbIkioIskisdSY0hIqKxpiPB+L0XIW0KqEtK7LQttKKsqDWXKwGFCKUpAEiVASJSZlZEoCOTcmuobFnA3madPLciFKrLfzfS53Uno86RqVyrOBrPFs1qqsebFmMQBNSkRIpdvOvR5u5JpW8W583ZrZ6412LjJqSOzbufW9s9ZM2mXpnBrnkrczdrO9jNyxlWorKwIrWpy1Fy7cMknSCCWYpWwTUpMRZjqaioITGmOoqIxangPF6Kyq6GaAd2x3AWVD0ZQM3QMYCRqCAkVEgqaCWUY4RMKnK42LN42dTlsu2jtZvouessvI1PPWZNMK9iPQ5elzrRs3s6x2asvE1nzmpyiKxyTbMRWOWVmTNH03lvVZ2WmfH9zXXHm5NS7EBl1jfXNWlZuHpJrs6vQ3z3d5wXMWZVy5uTK1tKVxSiJdO5gqWzZlyEEVJNQSk1BjsmoIqCLIkx1jrFZ8/8XovJ0FKmqpskPVbNF0ygLuWAwRKhDARNOGS0EsqMYiQhKxxm1N6s5s5z6JrZmufZxrnUa2Y0TGhXWT0Rxdz02NXL1+euTud/nrSs5i8DWfPVoXMLEqLi5fr3HWubcovx3pngamGazTD1QoqMtmTWZS6yWZLrLrOea7snat37ne2x6zr6zkipaipbKGrkKm3WkxDGuaM6okhI0xkkWY6iTHpEYyNSLPnni9F5O0aoApo0au5yQ9GUCXYwAQwEAE2pFIDblkJiBCATQlLSbEm3XbjBWZNteUYDDJrqlpM1m7Xu869Ly35vtjm6zlzfSc9SvIuaXrct8TU4tea1jkVjl9Ri+wxroZtSs8jufKt5x1lKLJRrl1nbjBombrIZNzItJVVqWdfN7M1vpubyazqalGSHLklpGpRKIjEupcsFuTYmmTUGOzGY9JMZjuYs+d+L0VlVBTQKylY0dmSHoy0SXTAAABAiVISzawWWQiEIAEozbVozal2kzFabkvVjzcmrbCSkLWmaPoEvQl4HTGtc+r5de3jXh+3LgadLDdzrVrc5651b2bhl4ms8dNrN669rOtzN+P9cc6zIuS5FuTaplJq6gXWQrUyLaVbVPWWOHTk3pewu9Zt6zl017mauWipWMJSlJNY61qxyOKXPGSWKx2QTZjr5x4u9VcAFKXQy1ZVzkih09GUywAAARAwAlBWossyAAABFFVmjJHTqjZXRZUuM2Zfb51w9zy1zrVBtpuWbBFnoc65u8c9enw6d/GsrWNPMdcee1MeWdezjXazay5G3nzUrmyatnpcXCc+s1ehLTQXh1j1ijJV7lltUy9ZoY1YWAAoZ5erJv6mzu7Nxi1IURyO1FKQqlFlNYKwlZtGRcgL838HZ6l0AtKWsEaVZkh6ModUywAAECSoACVII1RLI0AAygMkbkuOwt2D0mLsHIs2TpY3Uzr6nnNZ1dWCyoepuRvV3eW/Rc97Uvhu/LKvnLNnF89qWmVrTR5uY6ub2c3kani2Zr6jz346ugmPTm3HfmuKvA1Luaqy9yyrLldXQNlylACCEFqULk3rN6tjWdjpkuYqlSqRI1ZK0SQY83FAvi/D3qjS5oQVqXFDWrmi4dlarKZYAAAIQkVpDEIAQuSbAAZVVGyexzfH6jhm0dOVLmmtnLKbcbUspp6zoWSdFexjXYzZrsTXlemPnvflgjUzcFKCBc8qIiGjKZMK5yTDFnsq8prHRXzVnQXnbwXVGQtCyx0yrlqCDUM1gsqyZEKUCE2WZ9Y262Nc9joyMqgKJVI2hBRRPE+DvQykKGqaVUUwVRcVY7aoKZYAAASIAGTTgFYXJnYOgdlQ5e9L67N8NrOIZsNbUuXN2c72Wky2WXZmTqS78u5FRp9J5nvyxzXJrm3FS86VQ4UUZVqXBlgmlAgu3GsarPTtvUwnKs35erZ57ecM1W83NWhZY6ZVNkUAAGsrMCKaEkcS2IsotQJks2NM9zsdJlZdCA1FGPI+L0MpSZvVTdiR3LVqzKy7HayqBssYAAiQQV6AgHQNBGA4eRb9E5b3GvCbxsGVZax5uznWPGtKorKZbM7HRT0UuPU850wzv43cvmevPt4vIs4upopjlY7OiZcXSxpypdZMUuSJtxJjNis6co6ddEdnn9Y19WiykdUVToZNAB5oNqEazIIpqQCE3KIUs2GbKAAXZbObbPZltrUbPm/J2ZWaVeoDaLlq1ZRVzUVox0ymQYAIVFCky7QQx0DYAhq7Xm50+uefrxNzym50M67ebwdtGa7PHXJXl0WXU1Vzs6xl1BnBqOriNMZ2sTpY15zrjcl5MM2K6UaPNhxrEuNKXEac0117GRUM9k7EunZqW8XWMW5S1JWo1q2pC5ehkaA80BUoTISokAhNzYhRKhOYBAKDSJQSXbls0uaigDVuaBsl1QJRVzYxw9QS7WJAoInYABwU6aEhTQGMLaOpl9h8vfy288/TVt6eXm9x56d3lrzt1z02E1rIrb1Frm9ZizOWalQNnor1ca4nTHVzrjy61z6HGsZt8zmuZXNZx5WuvWrLNWunZunuY81ZyTV0wajuaR7t5PVqQuaK0AgCgWbKNuZBVCETA3GsmbN08yRSBI4QN42UNZVCziigDVuaEplW00JRVzYSO100q0GyFROhQMBhVImXFUAFMopfXcr9D4dvnfp46DW/m9jGuJp0sdN/nfMdLhimebqXrO3Zr3N2ZZNfTEZVwXN2bpZzrLl1pUOOni9fndrN5lc+zTJEukYyFyJ0z1M14u55urrsrS7m0rVq1o7ljlqwAAClmyjbmQlQhChNxrJmpSJFINJVcmZKyiteZN2hZzSA1qyqJtJVtCYd1bNDplDKoGyDFrLaBgzVoNCmlBTkdMa5D6f5evVzvyXfn57ee3z32ue9I6nPrUvFoDWdbWdqyrMVgWzydtXUcmHTYTey5Gs3bWbzlcYzaw7fO0Zc3j6mAwWC6EupUHSyzVsnCt0qw2Wzk3MhWq2XqNWjGoAZFgTQVnckyKEqCJbi5FmV5kqkTasJlxFqzAmk2g5nrIjWrKbEGXbTSuGtIy6ZQyqCmUGhnL1oKHrNSIdpc0rKZLGrUXcl+v8Ak7eZ644286Fns+PXQ3dfj06/DrWnk9Isz6m2z1E2LkGmyuuhWWMVWZo1bMNa6aGpqJoGA6EXnOWa59muQsGmuOGZDSIrCuC5VVWW5vSrXrNIxqMjQAwkBBSztEyKEqCJbi5FmV5kqkTSZdEQqzAmk2hZwxgVVtDIVdsGBqrGljqhJVlNNk0uVIDHqUyWsdlAjHqNGrRr6Dnv6h5O/wA29nHPlqW+54dPJ9s5/N36vLotPFba9lanSuOlvmWYrNTWd3Ln9Mhv41r6nT566GN83UqSlvOt/JxBJhMTPKs4us6NlTXVjnya91JpGMwWYqIrUy6XrNalFK0BgALIDFIUpqZSFCJEKJ1pSS2TKVIZ0rFIobeO5CUJpKs4YwKza1C6bNXbBgadlJdCUFzS01TIMLGr0pl6CMZQ2XqVTh0S5JPovn9Hf57+X+zz5s67/PfouevL9sdHzejd5607fE9Jhs2NTu9M7kxFmnrGrZsHP3lm7jVVvc7x+vPS1NzG9Qmzr41i0Rvefpnzd/LTs4+s61RGeuMYJUahrmDUxw9W2cm2TWXZRQwKABCQUFAKk0s2ZFKiREXRJKjSkSGbKOIUpSERoTSVZwxgMqarVCqSUgtXLKppSsaPRoyqcy9HVDsYxjuXYyqYBLlj6v5fRsY14308eDuet49d44vTOxx69DGubnXlugOr1x1bxyy5Y09ZK2JdbWGu5nWaRLp7xnly51NbWLj1Nfecmbp89Rh0M3l6atnQxrRsyL5TWcCYFw1iMFY6LHqZdTLc0MoY6BwASIlQQJI87mRKiYQpqURNqlZOdK5UkyhIColkWc0ADLpg27Bmm2juWXTmXdumzQ0dWyaVdNljspRl6jiqdy1YqWb0s6+teT0ee68+bt5vpz9tw7Zk5XSZM3bxvz+5zLe1i+ywyTOGo1MNmY6XPWaXV0z5ZY1dNiMkujZvSo5+s5oF4KacnSl5Gmjtt5aSaVc6zUk0tXBGvpKFiosy1l1miikdNASglkJEqUEKFNTIlJmWkKSGldSqkZOamBYlCQEDMtrOWojKKHdCOhRKUstHbkR01pmkNKsa0hTZdUVQNh23YxgQoeq49PdcOvzH2efA1sx7vz9syYazRhXgdMY9PY+fp3uO5s0tTDqYrMhlzcZpbgVGKig0rnDZgrBqaOplzelw3UdLGuTuc7WYMCdDOuHqc40rMNmuTSoWpnLpl3l1SVqCMARNGapUsoEq4VkzayVKSJUKWbZVLMjJzCphxALJNCAsV50tYZWrUy1FdrVXNURSVbaUVTSkLK1KV6rmXYxlU2XTuaVjAhXJ7rj225fB+jlbXpOW/TctTY42865HTPH6zdxfU+ffQzoNbUk17GTWCzHZjSltYZyZrMNOsZpajzdjnZXajl6nNucdBmzeLqc2556YdoWQgRrl3MusZNR2NkUUAQZJUsqSyAoV0okURkhTU2IlqYBSEKlEy01jZmkgHPYFwyqoYDoady1Cku2kqxo6ZVlW1DsessoZVNl6lDFY7ELO6zr2vLpzemOT0ztzXouW93N2Y6WNbeLyekx3O/jXV56zZs24bMNmrqIisFzg007HXQxdiVxZraYLNOuT0zjy73De3i7686zkamWXR1nUs5NnNrRrHqKlIgBb1M+ud6lUmQqCk0lMwllUSsw1kUqtnJmPJEtJFJN1LSFMjSlEjMpcaAqSLnsC4odlK1B2DTZdoUl20lWCWOnZVtSO5rRjKHVMmo6pFYxC57zNegzrl9MFmxNer4dJrtc9bvPWCydNznduW5aMkujvPjfTx4/TGCzDUmMhNyXuct9LG9iHXE6Tj9M8/WdW83L6Tz9O1x318dNWuLvGw1gTl6nJ1OZZr1NQIBiS7nP0zk1Gy6BZFKaFUilUJZVBLJKJqc1mPJAspMS1N0hTIKaSznIkqCJsXPbHcMqlbUhVAFUotJVWjuXVFVQ9KkbL1aSkdrKsNSpg0Cs2FUu210s3U3mzo516Lj0E7fPWxNYq2I2MsNadZo25fL9ufhfVw1rAByq2RlXNy5YRhrGCSNe/x16Hhvp8+mKuPvGw0o4O8cbbTrAYxBRAyVepn1itZrVIAAUCzKkU0icpVSoQhTSIzEKWVSohZUkUjzuQEBjZmhJ57Y7gW7FbcDLtBjtY9W5GzVjqiqZY7l6NKSlY9R2NKYNUFnUqprqZZtTFZZ6jh262L1cayS8Htjm7xJqaaFmprOZckmlua1yDaLkmlCQGPVWYgEMQG/m+o4dOzw6zZzN4yzWO3yPXlo1rLhpKoGS1yKslmbeL3lhAAhQlmaEJqScksyomFdKJylAmaSyIhZUkUhNpSRCSGZtEjCmmy1NSgyqqFTHa6dVFMXTHVVaFtWO5pWUy7XrLYY1eoKs2Gql62RYk2z3fl9HUxqE8P6+fn+3LHGKkpE3NKIaNFDCkCsVKShANYsqVUSXG5nXZ5b3ed1tM+dYK8xvGI06gQigADJrObeL1GKiETkWoJZiYSrOkKWSaWSaWUCJhKpYJtlSRQTSuVIpWuNBoMWY2aGGjKydUKi2leo4uSketUy7HWSHT1Hc0rKQua1GjSrSwVZstZM3rc23i9Xlvor7Hn119z537PP5vthwkhGA1dhZJSlKLsSpLWAiiKY0haUZJHapaXLGPNyZ05dCMdYxBAMKY7Mms5+mKtBQkUSKEE1MTCVZ0iZUQKaQsoETKlUY6SypIpoklktU0SQg0GLMbNDDSpEtjtB02nrLii0dUO5qrHT1HMu2hpVy0qjVY7kJzozrazexh6bw76/Lpu7vX6a8P6+HgvTxxpkrGgMBVVKCqFBqZCFEsxlKzHVDiKcjJKJVZURLOdY86xkhQGY7WDJq3rOfWcljAkSSospOSJmpganNUIiWUUqulEQic6Qox0mkKE0ZiYQlc1CCow5xTVMsKuEVbV0makNadOZqykq2mXbVXDp6jZdtDS7kKo0Y5lENGdbeb6TjfW/P67nPfT7XU9OPmnu8/I1jJWRIWaJJFVUgHE2OgSiWsFo6hc+YW4aywzDY1UY4aY86jPSMpsBgDNWgU9TY1jLTCJEsiJSSchVLjgaUsxMkyzKmkKJJJzUKWGppCkSmSZlS6MoZGgw5zWNVqFywtuQClq3LSlyytS5KtodyyqdUUy6dlFaNGDLtKeZBM10sa9d4d+g8nXaXZ9U8P7fN5j05VmcskasuHTiqcCY6QErFzJFKpAcRYzLCthLllMYprHmxmzKWFjlVO0mXa9TMzn1BQBEpMBNRChRKzNInNlTNkmaURSSM2YUS1JKyoKJDOUJRXGNBoMOc1jVUWO5KuAdA6au2mXq3JY6cy9KHTKZdjK0oNSguS1hmSVnXa569V8/pt8NLu5vsx5j18sGpkubI1Hla0To4uLECjLWlaA1iqKhjGBJjuZJrGuOSZrGY4iVDpAVaSBl1nLqWoAhCSAlmokUKWZZRNTnSFmyTNIgSxmLKVU1FkrKvMi6TKzSDUUrjHRKH/xAAoEAABBAMAAgICAwEBAQEAAAABAgMEBQAGERASByATMBQVQFBgFnD/2gAIAQEAAQIAweB5H/qu9/UfqMH/AAx/5UeQPqP/AMCH/vx/vH/OH/KP2Hkf7x/6ED/aP/Ic/wCAP3D/AMkf1H7Af++H+Af+rP1H+Qf+cP6z9R/5A4Pof9Z/WfqP9Y/8ef0HB+g/7B/sH/XP+E/8ng/82P8Ah85/5tOD/QP/AEZ+icH/AEx/3z+rngYP84/85z6D7pwfQf4x/oP/ACOH/YfI+4/0D/wo/wAZ/eMH/CH3P0P6uftH/LP+wf6QCCOc5459++3/AIA/5B/jHkeANV+O4Gg2/wAb7DqnOc+nPr6+v/gD/wAHn3540+qC12kOznQNu+PvtznOf6B/zD+sD9Y/xpTT6fS645Jceo323O7j8cPx/pzmc/1jOeec/wCLz/hgZU65TaYXS7BrH6eBWcSUObRpV1Rf9Yf5x/sH25gyupqPQ0lx+ysLbc9a3ao3hLnjrb1vS7Xq3+z15+s/8Qf6h5GD6RIdJ8dMx3Zc+VZ7xJl+Aabc9a29+U1PQsPfKUbn+/nP/CD6AQ4H/wAA7AotAgwH5z8q322ZP+iEUGgRHL3fde25UmD8lup3HU/9/OeOc+g/74zTdVrK1Lj8O0b/ADW2zWV19OU2s0VDf7TbbBgJtvXSN1kRtq1cjn/E5z6c5/zR+gfROfGkSdNp9nCs3nTnEeRkSHC1SZP/ALaBrFrpeatrA+Jp/wAST9J07a5kTY9e8DzzmAf7Oefb29vb/gn/AEJz4zlXsViUy5iXNq0e5pDiGo2n1FQ9bMUj95b7pHkzInx5Pubej3CRZO1kOouqS01gtFHPpznjnOf5youF38v5fy/lDv5Q7+UOBfe/8AfpH6Bnx3s70dMAeUrt6Wx+LqauvNmgQth2O02rxosrf67WZjk1i1XTRxCmWDNTZSKmd8Wz/iqfqxZ9CPPOc5nOf41OLcLvv9ehfuFh38od/L+UO/lC+/Xn/EHgZre90O6/RKpr19fXFBtm3k+BmqWlvUf0NVX2FHDvdsrYV5V/KLV3FaiuBwGbr074vn/FM/U1sepHnnOc5znP1nFKU6tZPjnr6+vOYc5477e3sHPyhwO/l/J+QL9+/XnP9g8AgoXRfI9Fufgm8tLysrrPeK/wMZZptArpr8WVdumO6RZQs0mdJhTNqgfK0e2bXnsDLo5vxlP+KZ+orZ9PXnOeOZznPHOeeuOLcJI9eZz6d+nM5zngH39vb39w5+X8v5PyBwL9u/7R4ODwk0e/0G7X83V7m0hQs22oAQ3SaFURmIcm02hCl6DZ7tV/HVr8hVuQ3aCw3ykGaTOny675N17bWNjSrPYLl08741n/ABVO1NTPr4545nOc5wgqcdUvAPHOZzxzOc8c5znjnPp3udCvf8gd9w7+UPBwOe3t9R+kfpGD6DIETWiy5aQKkrhhED47gQP6rtlYzJ9Ba39dBkX8WimblF17Sav4wh1i4u7a5pc3fIAz46m7/BhX2qb5Y7xA3JJJ/kpdmU8344n/ABZP1wtcI8c54JW44s4B45znrzg+/PIznPHrznPHM54749/b8n5Pyfl/eP2jKdjaLn45s5caGxbVLZW0JNzKvtn1KdeVmgPbDpTXxxV1NxoEeLEYzpX8nQIz+1s5TTd+jZBf3djNQvNh2OD8qQNg/Ap5uQHJ1FL+Np/xlMpi164cUpxZVwDnOeOc5nOc59gOc5hHOePU/Xn+kfQ/oGaG/cMoVW/IS3qydsVAh+fttGiXG1CxtNRhwi0uIhZaunOhQUnLSG81qL8+GMYXF0t7R4DK0tubE3iHHZ8D5Ph/JYV+JyzafUZ9I78dWHx1Lgrz09PT15nP1c5zn29QP+gMjSIUljQ1/GjGawsJ2OpMCp1u3+Pdn1iBKTLckqSywEyoYV7BSCR8ma7o07eYlbX69QM46p6NtsAZqc2UxmoOuAF12BssD5SrbyMrH322JDFlrTvxjY6M5ELP4yj19fXmevOc59TnPt6gc5+rnr55/u11+/WnaYu42UmMt3Nig10n+XstdQ0oUXfynIk2UY44nEADaYERe6N/GUJtKS4TnybBzRX9vYGaFJ2OLmruOt5oD09cDedW3SJtCGEyJUdpmYxM1qf8Vz9YXGLXqRzOZzzz68+gw5z/AJI+2v2lA1BQYdOrXJAnvzaN1ElmWirMd59+M63UsTJldM/lIWg9fTvddWn49rGgA4CfkRrKWXvEXNdlb3HzUnb9kq0iXtMXNBf2SJDtNH3Fzfo16GHJLNQMmQl6PbfGkiNznPBGc5zxz1591eOfrH2H+UfYZAsrqulsXd/T2nYkq5gOX7Fw1Y/iEhUExH2U1rDGMrQr2J3yDpskyoz6HfZS9iRwY+cQra0ZTSN8j5WSfkSKBpqt0ZKdGf29JzRbp75Di72ysLkraa2SDLY8cAOc8c5zzz/raZKppN81760uJaB6wiRERJ/vTbKjf4dwGhIdYERYaz8QV7XrFBXP5GaQ2tby2JtlHA0159kCEehWzAZHYtddh/E9V8ZzNWm/GzMD5GZzRs2QDNJdlbtQ2bBm3VwOc54I5wg5znk4f2D9PP2H9Y/QyuJKflW9fCksY6vrC7FiMqa/s8KTmn7YN+gbUloFzBEJMidAh1ILOMpltuu0krbo3NYf2Kuh6VR00fWl6ZZUNJ8YRK70z39yfkyN8kIzTM2kZpZvcqm7rY5VzE885wj1AII5/hH+jnPrz6D7UDypOzRMqZzyK1zYG7pFY/sTCMexDsoMqrLqu22u21tXPzJiejjbEcIealNxqbZ6BdXSaRIbZgCCHVKQ37lZVgwePlGu2esGk67p+1aqpOhwnTf7C8JDhpcPjn2P09QP1c5/nGc8c5z9lBaVka3YGa5MaRTLnta4iK5MyievowzSbFzRv/g2tMntIdhWydhZlfiDy0BoSGXvEhtx3+YpakBvH321+RnuXFqILTjz1jaaNPvp1+3FZyLqe14f1H6c5+r1A8Dyf08+vOfTn054555zmDKm3uIl2yAzJqHZqIq9lYC2pDGqVukpraA/jS1QIkVL01ywmiNZo2xu7DfspwRw5+V6nU2t0vFSy6mucHiRI/tP7Fy2d2N7ZFWUNmfb3m1yJZOq67CRfnZHfJB+pw+CCPBxX+UfbnnnP2c5nPHOZqK4UvYYAzWixJC7xduYE2ipG0lac5gyYfbdIyZK1uWkm0oHZDcbZ4V+2jipSGgpwLq3IiWlmrX+T3sQ2fd5LySKynutylXLEFl+91PQzrrE3Hl+OEEeR4ODCCPBw/4R9OcweTnOeeZzOc5zxzyPPOcAZXXPyEONQX1ttSrJGnT5KfjNeyNNDt80ysN3cKK9vh/n1L82VFFY/breSwtiXE2yBsaWwgyUNdcK6mLXlIySEJCFNPRVMbJub2DKDU5lB8l5raNSRKk854I5gHjhBB8cI/yK/VzOc8cznOfTnOeefSofvGdiREhsPPw58Wkf3GN8TSX2dZz+OWqDOFdIv5Ku4zWvT7tmOUIt0VFPGqVRZFO/VqyjtW7xMgNfyUtAGY2tUVVIaf8AqzD3LOw0anpUITT8n5rSPjMWknAM5zOc59T4P05+/hw+APHPpzOZznnn3HjmAAc9den1WSoEOEzkCdYyZrUwfGcrr+B4OzVBKnn5O6BSql+zYoqP1oosGB67KxHlWaCzWJS0WrOfGv0zQz/JW/bSpXysPlrTpew2ckVFDA16KKornfKTtQ7oC9hPjnOc5gHOZzwQRzCPsPPOfoH054545znOZzOZzOZzg8c4ABzgDEy9zYrgORZNsXYWszo0Js2rP/1K9ulXjF22i6YvQ+hxeqy3jDaZx6S21Kj6zIcZeZdwFSrRurK0M5QWi12NXulQ21oEC+n0eqrjWjkRFdJQvadettW1aHv9wyjnjhGc5znOeSAOEEfo5z9XPHrnOZzzz7DOfQDmAAAYM11FW/ZEQ4jl2/2msbqsKm3UMusIEFf5CuEp6rqtaddUwzF2IjFSwataJ4Vs0BUXHBREho6tiTYwdp0aH8LjV48dDlo9YuxMrCG7qHf203Y5FCU84RznPX14QRz15znOEEc59x+rn05554HjgHkDnjnOAc4ABnAIkiFJvqxhFTNCJdZKNWYDyzaOyX1mUY0gqll5uqi2lXrljloxQSpElKJ6VvJXZua9Jfhvx60nAqlU2Xculg37jLrT9uuyX+emars23YzWbRQ7K2pn09ecIznOEc5znOc4RznP08+hw/TnrnM5z6AAcGAc8AAc5wAZz6jGpNzGptWf+OLmns9RPx9EoqdDqZ0Rmz/I6zWWz0m1ZS1CaazXw466axuGzKlXchCH0Jlaq+zYrZnRXWliKphgxdrjQHNmMM1z1qqwcny2J87Ytb1O+c3Ms1z2uyNKf0V/T3aNccp9PBHr6cKeepTznCnnOc+58c5459OZwDAPHAM4BwDgHOc55A+gAzXX6cO2g3+Je0+8Qfkh29i3HeHT2NYRVRKhVU3WU0NvGDMKQ43Zlw2L6coSie9TxUvux7bZ5qckoikeNqRU5e44mlYthLjX9+0NVitP2Rv34d0i6btUyjiortK/qL+hyNGf1Z2sU36lJT6epSUgc5wjnOc8nzzxznjnPsABznPHrznAAkJ8c5nPHM5iQiTctvR4VG/kyfXGIa02AnyZN6zvSN+Y3Jq9/mocEG1ohD/i7JFilxh6mhIeyJOmOS0wGLUUMl9yVHGLVf5rr945KXW106Hf7u/qsZnW26eXGcugatdfFTGWXndjYuU26bNMkoXAf1uTo0nQH9KeoFxVI9PQjmEBPOAcw5z1wZzhBH6OcAzmcAA5gHOeOfXmc8delUry5fJdiZ62aByKxqsue3IiOvOGle14sxtziV77kZZrdmF2Ng/+j/sG2xUf0D2vP69KqPwR4VG/lmAXMsk6q7drtHha22z6zq99kzKKTqrVfJusDiL1OyjZ7jbalDER5lcipkNEv/3TVomcHFR3aiVqMnQJOgSNOepVxyn1I5z14RznjnCkjnnnOcznMAA5znOeOZznOczn0W49MWuln1iLGMTQSnIzRtl0AdXNadC8jGE61ZunRX1MuQp7c2rRPnvtuiNMeq7oXKNpj34mBtmjNK/CRjiZaNWbuIl7sMODXQWXNheu5JnalK06BVww3NFotTUWtbitzU7EjY2LtF1dbbDtoiXJ42BG0wLxuX/NEzq4b9BJ0iT8fSNCkas7XlHoRzn25wDnjnPHMAAznPHPHPHOZzOcJeluyOBIyLPnRJzKE2SPXX11MrJzVogPqwGNHZQ+GbIStuiqlPsWlYgxp5Y1Vc9EGNTMuRpVnEtkIcVCsnJ9xs9L8qLsjqMatjT0WWyzdifv0S2Gm6qXOsrO6dl10OPFqo0+YthddbNN4zWtRYm5NbV+ddZCjCytdxgbIi9Ts7e1sbO3YfyfVyqk6lK0CToEnUHqdTJTzwM5znM5zngADgAwZzxznOcznOc9cdkPzOhASEhOq5UmzZaRXM19UzGnvxnpqLkIxbCk1Mx9O7Nw33pNiaV+RBYk66HoT0irlhRjP44mwdWhsunU33HXU0sCdD2LE5rTVAbt3YDuMWzkDaRtNnsrTNXRpqopkzA6FW12qTAiIEeqnaw7TGrStF7L2NpVYtQdpnqWPFh27tqramNhRsjexN3AeXDf1qXokr4+laW/RLic5z15gHOAeoHOADOc5znOc9QOcAW6/NWoICAkABCKmonmTBRCgVyAiLGm6g/OVxiS1GrHKWx/tLiDrs9qO8/rjisejllFolU1MZuFm1Ze2S9VNXCeWKYuYcoTPGyHukoqp6GrnKWuWh6FfxYdUzRkN7Gjbm7tE28v2m4WufjQmPcTrJSielP4TDMOWWr1jbWdvav7q3jKiwZDKpEaxrJAcfsW9kbuxPU3Io/X15znrznM5zgHOAAZznOevOcOSJj0kICQkJCRkOurdcS3eJpp8S2XAtG414uwgz5ZLEyC5ri7WBYx5SnaDEgTnQ5JKrRx+K1C2ZyG6h7ZHbOEEa3W6i+rw54h5MGxZPf1ufraKxqBFx1+72iBEq6sJhVP/wA5bUD+sztabqQzG29raUzf4iq9UJbOHO5Y2omMR48CBrVxrC6JMBO0tbki8SRHRLvNihWgsjdo2WPtnPX15nM5zgHAOc5wDOcznOcdfkT+hASB68ZZq9YjV7jkyfJX+BANjVTYFU3RbjSVluik2ehasmo1/XwbGLKv5LBD2xTG2Iw2axrZrabWm1meitt51bYwNq0221Aqy8C8GTzLOxHdZ9jKrY6M/iPu3+x1dHS1bFVIZ/mOXzsp2Ve7LUKRCrdLk/HkzTVa6tr/AOqZ3Rq9AciWtkVwKesrY0S6nOSw5YWQdRXMUETVzqk6Y+3AxNi9EXVIr8555wDnOAc5zgHAAn19Aj1UqVYOOgBAR6hITXUdbr2OKex1j+GYljZVWtxYjKUTG1CFJsTMq4jrsgUmql2/h0E80d3BqH01Q17WZi40m21MSWlbbX2cG7rYtUVZugURm0mTm1zPlR+DqcrSHdMeq7JuPU01zGlyZzrBAXIk3mwVlNEiR1x9le2VcgOXd8zJTRNaidAla4uhj1cDZIt1KnrgGHZWBXCh69SPJevf/r3nFNuMT2m32bBFzzmc4E8A5znOeoHAOJSEHPTkmdIm8SkJCQORINRqrcd56bds7GJ/rKlstU+mS4xyX8tjf0fIiPlFn5JE9uqka4/CXaMWlcWQqXJlttTN0gONUiNeRRS6BdVGpHSxqMRuXafk3hmpsnlbbOnSdnn0FYlYc/J7ltytkak/oK9c/no3Ne53N7r1EmkXHGJOA3V847U07A1yR/OtpykzzLj/ANO1BQ67sL2VrbLVXYW8opGEkSpbrzLKRSUXPHOc4AEgc4Bz19AhKQkJ9XZUqyWQgICAgJQ3T6vCqSXnZj78UwP62fexHI0o7A7IsZcCEnHXbfY6XV583XLlVHM20bG3LOpxYTi7K8lbRXVLMl2XMYgokbau6ZlzrRfyU5sLFzXH+VrVDIjQ4tlVyocOe059AQfYLKX6uRp3/wABP1L8w25nbGZf4L+8GU2uPxE4laHAqVNu72tiRWq2JEorSsdoZVBZUAsWdlZ2lq2S1MspUhqEEjIk/nPHOc9QAOeoQEBPoEBPFGbZvSQEpCQlKAIFRUasMcc/kPNutqYlP22xVNfFiO1us1W138KqESbLsrrXaBhEvXn9ANLbaZCms7Q69D2mLY3prNYXVva25TrjFtMFpdrskO3Z1j/5GTp7+mK19uxPyEPkiNu8a2uarWbIZ32Cgrv19vc47XydPlfHEnRHtJZq4e8KvhC/giNIkXt3WwI8cZHeetUSQ8/OtL2Oy3BiaZP05esTattprYRYoP8AD5znAAAAAgNhAT6enqEBPrInyrHAgJCQBjLVPqDERbsmdY2aJLd8dhmbh/HgapO1FGn63SfIezvGLuD2/wAibQVNgdYlB0SUq3/ZLfa9Ab4Msrem3SBdDaI8n8TkZ+rfoNhRDqaDUC5Nne3v7EOwH9Wk6C/oTtcw/rti1urNolXQroV3pOd6FBYd/L7PxZeoy/jd7SCs7fZXkODWQHqsxwEhIdfuriugNNxHf/r35qn7e4C24C6FdJ/FznMGAAeoSE+oSEBHOPOzrdx0JCAlKQMqqCr11bq3XXpCHWf4cyXPtqbXIrcaLOjLY2u9ra1bK6tdC1TT6Fx34vlqKs9t8vJ8bQYwy62M5SazYQqh9qI06ztbW5x1fxlRTj9C7W50+O99vafPNi3N2/TH9DMBvdInyXE3mPZpw57d7329vcL9g7+X835vZ2A7rbuq2WkGezuzG6sXjky7uqqtTHAQGz73VzGjtxtVoNms6qLH1HnPACU+oSEgBIHOcmW0qeMSkAJ4BGi0mmIS49NthtjF2tBh3+2Rq6uqedS62+7KDrY70EEHa0fGNol11+S7bSG3td2ay36DDpKnHBeVOt3fu4vZ9npoVQpm9RujEr+E6pbR19+lW3hFlZTbGDFlQtdm48qS0/r5+O3vjZVO3uUf5Li7mzJ9Dnt7FfuXPyfl/J+b835g/sGzRJopUUp0p/44d0xyI1tjNo3GMW8uWGI8SJCtNlJYkHZeAevoEhPAAkAJAAflz7pSgEgBIA5S6pX0zj0iXYXbrpQqM405s1RrDbXScGalU7Pdx2gCAAAANiga3Oat37nbJ4VHd1zU1/HtlQRGY+2s763sWxVdPfbBtlBrNbWNQJFkrHq5lmPsbe6MvtwlF5h6httB/wDlYcCJlI9JZkLQxW1gIX7uRpWpy/iuV8ahprfI3yXE2pGKYVnsVlz29ve/2FbldVpLR19c+0lTVt2NVKrBW/wv6cIY2U7EYCoxGevqAEgBIASAAATPun5QAHABgyvraTTVOOPz7WXOKlY0zZ3DUatpvrEifIt5XQPT09PQJCQn12Cn1nbW9q3napI16qmXzFmsQa8QntXlaBX67bxrGle3SJv7Gw+vr547AEAXcb5fZ3eM8Uvsmrna85J/HCgg+exXEzpM0qehTNPvdZapGrqN8kxvkWPeJiLi+t7fSpNTVjEqQpDiXUrL+x7FXJZaaTRarK0ax1F/Tn6hvYUbU3eBHqEhAASAAE8lWM657iQMAAQih0iHBcfkS5t0twleNx7bZqfVGYvp6+voEBvVULQhBR6enqEhHpJl3O4ItkXUi2W9AuIFNEVGbQ7EfXPekfksoVW+dXvKlzT2qZjZGPkmLvTFiMIfkbJtGvaazAcpGBSXMiI5rIU+hFbKrWJ+d77e5UV+237vpkMIcZla7L0SXoDmttX0jfnH6aJ/GXVKZTicTgOxX8KKwwFIVA25/cjJDt5dMqNWinCQOcAA5jr1jfuvp8ADAAKegpNSdkuSG3LTWXmHABLlPy6bXec5zgACBRF/LCJ6evOABEt7Yb9uJ/XGGYhTAmM22vWv8v1DX4ltx8VLuqjXZ8bWIUNKE103WJnxxK+LnteXtc2/p6uJepQWqyIYgHumQZEqPZX21v6nfe3t7e3uV7lumt6xBhlwvSLITIbC6mRCdqDTS6F3XUuMbsxvke9UvYdgabhwMTiSnE4k2tm8/ChjKyQAB68CQMn3E228JwYMGMMUGgNJekuv7fttbtcPZXGVU1zs1fQwo1bWKoZWtOVxT3o8WuzGBC1OSwvG3/44YkO3+y1ep1+lWlBMq3kPBKILVctizTbpuW7hFomclciHsNRq9sh6PJ/s3Zvv1WS0VFjsmsO/HH/zKNk13f4PyPX7e1KXFlwJ5ai7DdaBC9/cq9ivbtz1jV4sc4rLJanQ9AvI+52e1P2VpeUdehwrfgSdUkaU7qopWGFbqieiAqv9EmXNsJtfCAFWR6c9ecfk2WxOOAAeRlHSUtG7MemvTXJlpWS9SdoFTH7amkxbREdpRtol4vZ/7q1le8udMtqPWa3Wv56bBFW/SL1f+h2vSaf48RTP1sqmsoVsHGPxxltTUTxLQtCErTNbuWLtc8vyWi0qCYmOzbK3m2dJQsNpxiFNRc7C4ihSw2xnyJsdVC2e9jCF8lxdtZUWVHbtv1jV4zBUVHFY5FXVrqlQVptYtTTflLv5xJEkShJ/K5Hl62/qblCzYs7sN5srWBCXRAMb285zmHLK/mWfgeB5GalZqvHbldo7YGWJIfS+T/Bn6ovVymPsbG5sbE26IQi2V9CYrqeA/wCwQ9CVUqZasJ/yE1tDalxnK59izEugsap2OEAN4yuPIjTGXUxl1LlG+5eVmm3KZYkJeDihP1hqgFYG25JtdzmR26KeidSWra9iXsWxanpblfM0uV8av/H38mTda/obDGFRwnCCFZInoQaddG9RuwltEE+/5Q6Hg+Hy97OwnKFdBKrBJRtLOxtTOcmT7PYiseRicHkFl8WYnCSJAeS6l1LyXkPIfQ8C/TyNMf0t+s/vF7ZX1la4hF9b61Z533+Q9vt/kKlZkRZsZ3e67cEbw3KkUEzRp3xzM0RGmf0CaAUZpTXhX9rLv66XV3erTL+S1sjV23ZNyw8Hvy/l/IpG3U8JzV5bVTpLV7s9vePGCj1KSkpKPTD4OHDh8EXF7R0H0Li2nql/Xn6JcVTXCfcOh0PfmD/5iXID1AvXluWmzyJfMH2Hno8BaX0yUSEuJcQ6HUPIeS63IQ8l78z0RmhvKJ3Vxd7BJ+KT4OfJd5Db+Oqi42qRf63qCnVyJMH+ax8ixvl6Dvv8VzW3tSe1p6tEWwQI0GscjO1c2onwF05hpkN7CxuLG5sbS1bJkArzbqWJN1Ryff2Vp76fUgg+CDhw+OHxz05d39Br3g5zDhJzodckOxF0q6CRWKYU0R7+4X+RLoeC7G8+48JwfQZ0HvcCkyETEy23Q+mQ2+mSJSJIkJkiSl+2cuc+OLybawbO9tLVh2RHu4jVLTO2Lk12e9PlWVje19RAhrMKxa2xj5OY+QxOTSytTe09/XHIS6iq39LIjGvNQ5rbmpuawuA3ZtbizvN8+igpmLGxflUtBQUHT4OHx6kYc4ocOXV9r+ucznMIOFOLwglRCiUyHS7Acp10bsMsKb57BzD4PgeR4GJ+3e9zv0RJTOTMQ6HUvJf/ADIfRIUbSPrVvKRDG7os32lU2rXjzXyCNpXOcXPsn5cStg2siDIIfZsRPTODrNrD3Zj5OY+U4u6oY/pndMd05yhLX50OBJYerH9ek6irSyzZ2MqUtdXuFJ8hwrUKw4c4Qc4RwAi5vKKg5nOYQSfC8OHDhxRJUVZ7DCsyXG3K52peqfwfoGDwnz3p/QPsiUixRYNvcDyX7yJCRqt7FRt17bLjMwY0uPP0+VqDtYZDESA/7FoEK9vb39/cOCQJiLD+Q28xfRN/jfKjHylH25Lr2vL1hylfBmHY2de+RqCbJW36jIztHb19sh3OZz1I565d31FR8znOFJwgg4cOE4QQrwc6UnwSc9kOOSf0DB4T55z9A/QPDb6bVq0bdsKiutzdWFpLd1fV1vuOvureLylPx3aByEiWi7bt0PCMpPc9sKs9vcOJfTNRYaAw5qrmqmDJsdkrXqSpljdhqk3V5dG9XKj8hS4F3V3Ud9JI8EcWq3vKGg9fXnOc4QcPg4rDhBBwgheHFYUjyoYcT+gYMGJ+owfUeOc/UVvy3pLdt/dv2NFssTYv5Ljry1rLn5fzOOqU4lcBdQqAH2LpFyh0wlxh9BgxOWNn8RvObWxsIlrhytXuoGw2nxe6tp6FJpp2uzaR6tcjQ0UjcFKD4OFLqrm5oaIDOc5hw+DnCDhzhwp9ThwgpUMUDhSU8KfI+oweB9h9R45zOfokOKxqEYkiodZxh+vt02inlqWS4pwrKvbAQo4uGawxAuPbm7RKEZVf6JE6yqqqLM2ZEB9lyTZq2+42mcx8UMJWcWJRtBPLi6qurIkfEEEYMfftrmio/XhwYRzhHDisIIOKwg4fBBB8KBKkkYEnDg/YAAAABzxznOZzn6XkMtvrpvjux+PZUZ+Nytf4R+X+V/I6rPbvjvfbvsrFsLr1QAhmybv7K0rIc2DZy6F+K7HlTkbzcwYn5tPgJcMh2TKn2lhLl19fAiRUIxKgr3flW1pR0YznPB8HOYrFYrCDhw+Diic5hwgqUMOdOEAg/UfQYAkYB45zOc5zgHP0KDYo4ltPZ2f5E1R9ottIYSUrQcUTgX+dl38Z8d7gPejOgrQqA1XTGGLOer45sbBVbPs5852plR5Lcj+a7NlWM+yly4MKFGYS1jbiVBUqZPsqSlGcA8cw4fB8FJxROHwoHDhwg4U84MLfCM4nB5HgeBgwAD18cAA5znnnM5+jrZ11E9nYoKIVxXS4zLUYqxQWCkgpIxAQ+JgeCSjAM5wJ8DEHJqNUvLmucY2+xYZkCDhmuT3J0mfKlQokOM0GVNqQsKlT5UyjpgABnOc8kHDhBw4cIVhwjDhBBSR4UnDnOYnBgODwn6DB45nAAOc5znM5455Pk+AdNb9Ut58n0soIDWHFYs4QQWeEc5wBD380SefxPT1Df4vQIGWUdhOs3jNVcV7anHNdkJmvtPvPyI0ZhLTqFtlpSFSZy3aWmSBgHAPocOHCDis4cJOEZwghWKwgggpOKSQUkfQYPIwYMGDBgwAAeOc5nP0H7fGkboPbKDd1jbaGiFYR45nAn1/F+P1I8dQ6m4RaN4mm/jhpLRjWNZFmQbuxv7KygRVl6tVGcmszok1uMhKCypp1+wGUtMAkc9cGEYcOHDh8kHOc8Kw4Rw4QQQcOEEkkH6jBgwYnBifAweQAOfsP0PmsvF38bfmPkeLuu/RGWjhSWltehGc5zmev4/xfj/EUepSE8YfRt7ewMuzYVhcB1EozAWZQkiYXEBtC63+mamM7extj+29p6hKUpAACeYfBw4QQfBBw4QfBwjwU+qsUOEELScIIOJweRgwYPAwYMGDBg8DO9/YThJznKKE1AdqH9BlfHMjUXKrwpbq62DMoVt/j/EUc5zx0jnr+MI9PQJKSFL/hmI5FKfDawEoQEqQtpxpTWGnj67IpYOxsKDYQBzhGEeD4IIIIIOEHwcIOHwoEEEHFYQUnOJweRg8DBg8DBgwYPHc73vt7e3t7e3t7d9ie9J73VZV1K2dLGxw97i/IlZZPxntLlfHMvRn6NbRRHtZAUwWvQoI5685znAPTmEQmkIdt/d5C04wDThIwFJbU0tlxlyO40tCP6lDSbJN5Hn+vrzCD44cOHDhw4RhBSRisOHOEEEEEeqkkJwfcEYCCCD0H26D7e/t7e3v+T39/b2/J7+xX7+2AtuJnRps6IM7TbNOto9mxuUf5CY3Aoe02X8dy9LerVH29FNen4ynxzgGK8KERDEax1SZSkrR4iTTKakpjpZSlrGyyuOWVtLQ4lYIU7CTA/ki8ZucKSMOEEEHFDhBBwghQIIOEEKHCFYoHE4PuCMBBBCgfbve+fb2B756D3ve99gr8kGxmLVJda7gyNCcYSn1h3NPbq2JmQuY9SSvjyboz1Xz3Un8RR49jivByIr4uq7+fZq22jSH0YPBAyKurukTxUf8Axy4DDzTyH0vNuhaVBQX1bH9WAm1RetvFJBwggggp5hBBBzhwggghfhQ/UMGDB+7uD6H6dByLLKncUjEpqLNq9FffVXGnw7Ev6TaTaWDjBRZP65O+PJ2qLie6ylKmlJPmK5pcMRTR7VVJTJCAB4GNKZkLeW9DsIHyGz8hMTkULkBEpMhL4eS4Hfyhfv1TblUIf84XjUwp4cOEKGEcOHCFeCDisIUP1DE4MH7x9Th8gZzI76VOIrREgP6la65Ibcegy5C04MpZisaQ0aq4VcIlFEhMjSZ2gyqRSFOEBDldX1k5DMVDa0bXWO4MAACeAAJzicTgILEmFu7HyMxdoqnK784fD35Q6Hfyhz36ccgmAH/7lFmCQQcVnD4IOKJwgg/cfQYMTg+/P2HD9gE4y42qtfmS4k1+wlSll0KONutrYeq9eanbFLn0Gu1Bmf8A0N5aa2/IEiunaBP1RyKl3TbVqzQQrN9qFj1aHqkYMbSWleBgxBwHBiHoe1MfIbWysxnaxbqZIdDweDocLnv7lTjH9d+MWablEg4cOEKBBzhSR9hg8jB4H7D+g+OeOeoCQAwpK1IgzlzXaeXGOCOW/T3iv6zsmxX0GDY2VJft3+22kGE/AjbauA8hjdxcv6fM0hyBF2GPu0XbXJd3COMAgNoYFY1FeSfAwYMTgwEeAcGdi3rG9tbSy4usXiZH5w9+UO/m/KFlz3WFwf4/85Nu3YDFg4Rwj9AwYMGDwMH6x+jnOc56pxIbbQiMC0Ya2fzKVWxmNfttZkJcaAYkJlNWAW1ZuzQzAomtdVKTZ7DGLhcZlQtvY2pymnaRJqhKnyEN1VNaVq2IrsQzaSTAcTicGDwPA8D79YsI24Nbg1P/AIi0iT+cOl8PfkC/yl0rOORf4okizRYBavA/QMGDARgwfc/s5zOZ6hIS3GIQtt+pmS0LXEh//OogT1u17zDbRbCUltEaog6jC1ySzZWskIn2uzYlD6zicRJh7Mxsuwx3WWWqOxubOlfvddgPzFT5al+vMHgEfr55bfY2FG0puUYR+USPylz8od9/zB4uElox+/oGDBifI/zcweYbT1e6lKMiuDEwkQRKau0XiH11TusPaq1qw1Wu1YNNWzL20XckiQ87hwEqaY9ilWBallKYapQUlFJKnRpVi87Dr3E4MTgxODB4H+DrVkjYUXCJXt7fk/J+T8v5Pyfk/J+T9AweE/uP6+c5zmsQtjaLamw2whLzclM4WZmcTE/FGkNyIs42LcyfXSq5q/sZiglp7AvpCGPyBpeEAYG2JLreQW4cq0lLcrIDaJQAwAAAYP8AEfBGdRKRat26Zwe/IHA5+T3/ACfoGDB4T4H6z+nmc54A0av23FYiM3CcaIhsSsW8HkSkWItq+1Zt5MmbYQLVrZ39laefqplS+otLQlDeJZkQ8/EY64/q0t4B0iA/ZOqyDVQESsmDgAAzgCf8R/SHkT0Wbc8Svy+/6BgwYMTgweBg/bzOc545nIrOrRNsXHYAgxrUoyCzZYoICvCQ2syRNcdbd/lOPsuQJc2WGnKRcdMf+kCJOIgute4x9lSCSkYSpUGlQmtNtJeXhODwMT/iPk/XnnvuJSJwwftH0H7Oeec8AAUUaI3aKTBehoM3IsZpqwJDbLmJS013Dkdp+MEuFrIiy28uLczX0u1d5IlJhBqbjjKScdaI9fxuZUxZjL0sTXnwcASAPA8D/Z36D9o8D9gAGc5wfTnNMg2K7R1E6FLkpEViCuPNhJrXYq2W45Y/jpYER0flCS2lmKw9JXgbOKQ0a0OLYFjFKHWxjgcwFx1EWnaulLbfBIOAADyP9Y+4weB+kYnE+B9j9AAPoAAE+vOYynTINu/ZMrjUEKcGGmmHw662++tMJqqcqf6j+pNXLqBUGs/gMRiy+2yxLHr6uiuddVDflKIfR6KQ6hwpQhVc/c3AlPLwAJSPAweOftPgfc/UYrD5GDwP1DB4H6gAPIwAYBzzXNUkfZJ/5VOUUe8fhOMP2D79ii2FtFs2Z6bA2KbJM1yemb+RWNRzBcov/nZGuua05QyalqIlyOXVvF10KK38ajLbLSlrVjmcTg+gAGc/1jDh/eMH6x9kgDwBnrzNbguG4kshiJGatFw2IjNqmXgKDESMSqStL353nmHP5CnYRTOkXce9Owp2Vq1/lFC67+lepJlNLj+8VqTVhDgW6QsFRwYMT4AA8c/UP8A8n/AMGH7D9QAHMGcA4wNSgXjk4xpFPGmq/A2mGLlcnAGGoLBa/FKS20tLhZCEGO2qY8W47DyQy2ht38pkRZbciTLnJRTNxZpUtxQDgWFDBgCcGAJ/cPof3DDh+4wfoT5GDwMHgfYeBgwfaKnVmLZFnSIOv5busyRKiv20x1TaIkRtpCCw7HahmsXSCnj1Zq3K/wDpGqBdUiiboH6xNF/QSYTLKGJbXpGS+3KQ8hxBW4o4oeowYnAOcA5wZznjnMP0P+lOD9CfIweBhwfYDB5H2o2IaZ97LvVq1xm1aERuItmclMSro4VG9TornYRgogR4RgyIbET+K+w1DMcpbQ4sOB5cmWpISJwyK5Ncccdbk4ccwkZzgCABnM59uc+p8nyf2nwPonB9Rg8jwMGDBg+ycH6T41GLayLGW0/Eaqkvo/A21Kdm5DRVNoccecfW6HlSm7FdzIt03ibx6zF7/dSrA3ZuX7Jd3FtkvtuJXOUV/wApToalZJwl4qAHgBASAAPHOeQOc+5w+Dh8H9o+icGD6DB5HgYMT4GDB5HgeRgwfVGaijZZzuNs0MJwBaQGLBCmINdBhhgsORDE/hqhfwVViqs1TdcuCK1Fc7XCnFQ9UOUDVH/UprhEnRSwiCuMlcrJOOEkjmcAQEgJA+nM5nOeTh8nD5V4P3H3HlOD6jB5T9BgwfQftZFK/czW2201ReksJjRnBKaZgssMK/IXVOOSTLM42K7Ry2dtmJbTQiNxXIimnHHrGXeRtgiWSJDZnBWMCwCXJS3luYRwjnAEhOc+neD6H/KP1DB9R9B9E+B9B9R4H2jJQ66tORzDSjIufldfQhmMmMG0oDM9dlerv13arb+zXP8A5sazhbKNoj7BJ2CZsL1y7PW4y5WPsrjuTi4YZs2ymbjuHCOc8cSEjnM5459D5P3Pk/uH0Pg/QYPI+qcHkYMH0HgfQ4MhBxwZ61kNTEOOxFLfq3iZT1uq/Yu1W1/fSpHfJ8dCw8mWuUpwrw4jKpxnI+SsdEAWgcfmOqCsPjnOYgJHP1nwfqfucP6xg+3PAweR4HgYMHgeBg+gwYPJw4MgofIxvKeOtqDBlSZd8q/OyP7I9c/2bVoq5el+B5PkDyfA8DID8KVHXIx0Qxbl5b6VFXjnjnEhI5nOc5z7HCPofscP2Pg/QYPqPoPoPqMHkYMH1GDyfDYj4vPSBFrIDcGZPuL5UtTvv3wPHR4GDDg8EDPXwfJ8IxibDujcKsos+4mLceWs4R45ziAnOZwjxwg4r7Kw+D4Vh8nwfsrB9R+oYnyPqMHgYMH1GDB5PiOhCYsJFPW1kOPay7u6W6AT4556PAABwAAgeRh888HEL/KX2pb8xay4rOZzOc4hKUevCCOYfJ/SfBw4fof0H9w+gPkYMHgeBgwYMGDwPrEyK3WxEx4UYnarJ9xAII5nM4SAMOJHFYnOHEAoKUpKMA5g8DOnOqUT9Oc4AlKEAeeEEH9I8HycOHyQfsfHPoPqB+wYPAwYPA8DB4Hg50KiGqbiISIqbewuZhDbJa/EWvT09PQoAIwZ3B5SorONlw4ltTfAkp5hxXggZznOcAShDYTznPPDh/WfB+pw/oP+AYPA+o8jB5H1B6cGQmqlltTJem31yt0BC1OhWBPp+IMiP/GMQwzDMJcP+L/GLH4vxhGHEhK1LBGKw+FYc5znjnOJCEpH1Pg4cP0P3Pg/Q4fofJwfUfp55HgfQ4MGDwPA+g8A9JbFaiGf5QtLK6kO42nFYMBwr/Il3838gSv5QkiR/ID5cK0j8f4f438P+EYRg/wjFMcsltbZT65znOZxCEjOfoP0OH7nD9T5OHwcP2//xABYEAACAQMCAwQHAgoJAwMBABMBAgMABBEFEiExURNBYXEGEBQigZGhIDIVIzAzQlJicrHBNEBDUGCCkqLRJLLhBxZzUyU1Y3B0JkRUg8JlgJCgo7PD0vD/2gAIAQEAAz8A/wAYj/8AjRcP/wB1/h/94Dh/94Lh/wDymNzrUQub1zBbH/Ua0CyQA2STHrJWjX8JMEPssvWOr70dnK3K5iP3JRyP+Oj6o9X1+CGXjEvvtUNlAqcAAOAFSl+HBelLOCMjcOYq11W1eC6iWSNxggip9GL3NgDNafVKP+OGc4FXmpYdwY4j3mrXRcSRZMve9Y6k0SCx4Cp7nWpCv5pVwaK0kq7WAIPcaScPe6OAkvNoakt5WimRkkU4ZWHEH/GfSi1AVfasR2aEJ+uastMAeYCWSo4V2oABTyn3PnXtPvlwRUckRXkKisI9sS4zzPqK0GGDVl6QxF+EV13Sir3QbswXkJXo/c3+MuFXmqTbLaMt41BaAS32JHqO2QJAoAFFjgZJq30+MvdyAdEHOp50MVpmFKvtCnO8ma2fmprSdYACTiOX9R6WRcoQwPT14rrVlrlk1veRB1NTejd9sJ3wSE7H/wAWZ9RoGri/mENrE0rk/dUVsxNqp8oUq2sIhHBGqKOSrQqKytBPczJGDyB5mtiNFpqecpqe6lMk8jOx7yfWRWqaMQEnMkX6j1Br8HBHSUc6SFCaeeXguFrhTIpPcOdXsqW04TfZJzcdf8V5q6v5+xsreaeT9WJC5+lekvZbzpE/zWruC59nmgljmBxsZCGz5Gp7krLqRaFO6Jfv1Y6ND2dtEsfgvM+bV3chW1S7MEQcyxwKiTMdj77/AK9T30he4kZz9l5HCopZjyAGSanvcT6lmCHns7607SLMx2apHEnN+QqPtdlmC/Vq02/QRlxFN0aoo4WcuNoGc1EnpDLDOP8AoGOEeoHtScLNYTDiOYUH+VSaDeGeAF7GXijfqeB/xVL6T6mYg5itYcGeQdOg8TVjotmLXT7dIIh05sepPeaPWre82tJGpdRhXx7y+RqfTx/9w/XFSXGez+4ObE4A+NWOnZSJ/a5x0+4tXWpvmeQ47lHIfav9af8AEREQ98r8q0rROAxdX3QVb6eTHdOJphytYThV/fNX2rv+PlxEOUScFHqIOQcGr9rU25upTCeak11p9HlFjfPvsjyPelWt5YmKQLNYTjzCf+Km9Hr7GC9q/GKT/FItfQxJ+T3Mru3wO0UYEeaSTZHGNzGob66EDxtEX4IxIINEUkqFXAIPMGtQu7Tfo0xMKc7KmikZJAVdTgg8waBH2J72URW0TSOTyFW1gom1eYO3dAh5+Zq3g0uJXk/B1qBgALh3/dAq5uopLTQLc2ltn8bdyn3j5t/xUc8L+y2D3rHnd3ZMcX+VeZ8zVxYaKdRWUOI5Sk0Wwgxeqb0m1EwK/ZRJxd60rZj2qephk2F6H8HrWtOyZLNmTqnGpdHcWN/k257m7qtNRsfZroCWynGI3/UPcM/wNT+jupGCTjE/GKTuYf4oS59B4Iu+CR0f57qeezuIIxl3XKeJBzj400Eu7JiljYEBuBDA12kKNjG5Qcefq7jVj6SIZhiC97ph3+DVe6HetbX8Jjccj3MOoNEU0hCopZjyAGauY4I7nU3FrG/JDxkb4UbayLwxpZWoGWnnGCaQT9holnNfz991Mm7HkOQqS+uy+oySXtyOccb+4nhI/wDJa0bRQPail5cxcI7W3AEUdalq12jvJ2METhkhTkCKi1lEZ+NtrFtscdJQP+M/6aksbya1mGJInKN5g17Gl4E++5QCpNDsEnEYm4gPlsVb6zMYURxKBkjmKhLFVwSOfhWm6i+Z4IXJpLODsIeMGMdm1Q6nYmwvuKHPYzd6GtR0ueRJ7Z9inhIASpFFTimH9zGjR+0KFD+9RoGqmC6OLK7wG6I3caiuo88GUjIIr8YGKxOw5O6AsPjWB68DBqy12yNtfwiRO496nqDV/BqeyCZHsjynbhsHjWnaWBDpMYvbr+0u5CNkXU5rT9NftVUanqDcBIwIiUr0HfS6jbW1/rTTTzlNywONsceei+XWtIsAYPvkcPZLVsJ/mIq/1CPsIiLSz7oYeAxR76FNqOiXOm7/APqbZxPb0HvYNYgTEV6mX8HFCy1RRIwVJPdJ6dDSajpjW044umN/d51b2kn4N0ONGmPBnq6SDt7y7Lk/2cFWNvbRcMDb+lzqN0AjkDDzzUl1AyIQM9aeGc6df4WX+yPc4rQdWkkintraSVeDcMPWkT8bWSWCtTgybSeKetV07PtNjMg644UyEhgR+QH9Yx9jP5Xx/vHNaloAEDn2qzH9k/NP3TWk6/KkEExiuTx7GUYP2dtWqWEz3jILcKe0L8gKmup5LOB9tmrlkjTkR3FupqzOpaJAINlqEKZCD3ySrHj1NXd1eTWdpIYoImMbdXIODXH7H4I9IbeY8Iydj+Rr8J2t3pgwDMParQnkHHBhWl+jcSGdRe35Gdh4gHwWtRuTJJegRZbdCBzUd67ccjVgha5kxCjcXwduag1OY6XYTdgdvuyVe2VpHOZ5XEfuS8fkav8AT5A9vdSp4ZyKuosJfwCXq6VpvpbGYotyTIN4PIjxBqWZszSBbyHCl+QlXuzUzDEkeCO8HgaxzJrd0IrStRBF1YQP47cGtHueNtLLbmtRgybKaGf6GtX08k3NjKo6gZFMhwylT0Ipv6xj7Gf6wP7qNFTlSQRxBFatpZVLsi+g6S/fHk1aTr4Agn7Kc/2M3BvWAMk4FXg7DU7YwXWjcY7iAgddpLZpNFn9u01Ir/TrzkCjZjxk7Se5hxxSax6JW0kU2++04pJL1IGQPmo+a17F6STunGK6xcxnqH4/YknkEcKM7nkqjJNO9r7Xq85tYu9KF5Zj2OG5IsHBikcEiRBwIz1IyMVYWczXUEG+4uPf3AZJ8u4VBZRl9RnitwOUaNlzw+dQ+k/o0zR8XYZ8nFS6XqccgyskL5q313RRJgNHNHhhT6dezW0nONtvqFprsO/k/u0JBv5o6lHHUGtZ9EdRNnNieHnEX70qylwL21eGrG7t45o5V2SDcp6iklGYpAw8Dmm86xzBFZ781pt/n2qxgfx24NaLdcYDLbGr+HJs7mKetY07JnsJdvVRkUycCpH9WNGj/gbBFaxpAEbuLyAckm5jyatN14BATbz8jHJ/JuRpItPlgSUieWMqmwbiMjnyPDzFTxm4F+ib8MLqJhwbAH4zHkRuFWvo1E8UyLNpF++ZY05xHGQV8iARQ9A/SqFLtN9neJsM/wChJGx4P8O+jP6Ncj7To8xgPjCeKn1PI+EBJPcKvb8dvfH2S36tVnYubb0bsTdzcnu34RDzb+QqIywvcyG/lYkbsDsYyPDkPjk1Y6Xg390oLHCoOCr5Cp/wLeQWjtHLa/joihIzHTOxZ2LMeZNdheyWLnCS8V86NrqxkQYjlG6t9tJYSnlxXyoRXsV0F5jY3mKAp4LlJE5qcik1XRo5Rz24bzr8JaGbmIDt7PLead9YNe06PJbPxNq/+xqv/R7WLm2t7qSPY524bmvd9K1W14XIS4FQ65YmdYypU7WWtKnnMPtUSzKcFHOCKVxmOQEGm8DQHMFaB5MDWn34PtdjBL+1tGfnzrRLrJgMts1X8WTZzxT/AENavYZNzYSgdQOFOvMEUfUPymPUTWf6kB9jH2z+RPrH9wG8uNryCGBBumlIyI072qx9mRNCsew05zte8n2mWZuWFHX6DpVvDObODsmeMrEe0be5GDgn68zUgv0msAIruY9raAII1EqAkALk/fXIoappRS2hhngusOkL/wBg/Asm8D3Qp94eYxUb20mha/IDZPKVsLkf2Ljh/pPKpLC/sbTVDvTUrY2M57t6Z2OfFga1G7vp4pR2EMUpQyMOeO8CtK0SXsNHsn1W+HOVcdnGf2n5Cp73M2u3JmCH+iwApAvmTzo3NntjCQaegPI9lGF8TzI8sCjZaPefgsh5raNZ8suFKnvUCri+uWmuZC7k8zQ1HQ4Ll/ektx2E3ipptL1u5tjyRzs8VPKntLyKeM4aNgwpNb9HluIxuYJ2iUdJ12KTuzhvI0LzRXccXTjWoa+d8IEVt3zPWjWQBue1u3/bOBVnYRdnZ20UKdEXFROpG3gaHo9rOIeNtON8f8xXYa2ITyuFMdGC8huu6UbD5iuFdjq0lq/KZMjzFGz13t4/uXCB/jyNalp5/wCmvJo/DcSPlV7ealFZXzo+/k9QaNc9lewvtzgOlaHqfCO9iV+knuGkkXdFJwPQ5FSqOQcVGpwysh+VA/dlU+DVYX4PtmnQy9WXn/I1ol0T7NLLayVqUHGzmiuB8jWp6bn2uzljA7yvCmXmPyZot9s/1bH9QP8AXgf/AEr9Ipofz/axf6Aymrj0esLHSLLEMItkZJUIy9J7fcwSyoJZADAJCwXd3/E5qe6swFCbiMbogAysDwIJ8QKjsfSSe1nTNprUbSBDyWcE70qK+tZUnlEkavsEQhAlRyMLjH8eRHMVPfQTejmrukN4hzYTn9ZeKf8Ag8yMjmKutbsUlv7acMBxst/ZRbxz3kHLjI4cMUogFvaJDcTw8DGilLWIN93IGcg9eNW2kILu+M13MVyi/oIR9P51f6022aUiEcohwUUt9YRvOR2tp+IcfrQnr5GjpWs3Fr3Kcoeq8xUv4UmtjFI8EyYkwuQOhNDWfZZHuhBNEnZu5G7eByrTYvz1/cv+4gFW9jYC1iaeSNeRkIJq3uy81jM8M/R+K1NJpgsL4YmWPsXxx/dYVFa26QwqFjQBVA9QoV7VoAuRzgf6GmtrmKZDgxsG+Rr8Lei4uIuOwCb1HT9XtpwcbHGfLvrt9OinByI24eR9TWl5FOhwY3DfI0LvTBdxciEmHlyNYbhVzZ63axmdhA7hCndxrUtDIubaQGJH7KWJ+48wfIirWYbNRsiPFK0LVP6NdIrdM7TUg4wXAYdDVwgxNBuXqBuFW5OEzEeiPjH+X/xUnJJkkHSVcE/Ef8Vpt8D7dpK+Lwf+MH6Vo95kWN48Evcj1rNpkwbLofsVe2Umy6tZoj0ZCKINEeoUB6if67n7GP7sWW7vdEnfZBq1s8Hk+DtNS616BWV0U/63SHNjdjvG3AoqcitasIeyMyzp0nG6j6Rehsl/DhL+KQ3S7OSEffx5jJ86h1zTILtEBEihuQO3qvwORUesQYucRzI2LOXlhvMEnBPyIBq4v5RBqT3UV/Zgm5tYHCG/ReTHiACvM9RUEQa20cPFBtDxvENu8Ec8niMnzJ602tejj6bKVwrZj8N7cCPJ/o9Pa3MkUgIdGwRQtNbjSb81P+KcdQatNRvLW5vXZ2hiEZC8N/QmoraFY7WJYkXuQcKL4GOBFBT77Ko8TUEXBXLeVKH3fIUbPV7BwMrcN2D/ADGP4mjRo+pL7TLi2l4rLGVo280kL80YqfMUuo6Cbabuyh8qaw1Ce1fnE5XzA5GsMDQ1v0J2c5UjMZ8xWuXYzDYPjqxArXrYZewY+TA1Jf8AojHazoUkRGt3DjiM8qMbsrjDKcEUYpFdTgqcg1+FfRpp15T2yz/5l4/w3CgKMbAqSCKu7n0WGoW0zxTrCJA6fsnDCtVteFyIrmtIvuF/amI/6xVjMiG3vWh7UBky2VbyBrUYOMZiuE/ZYo3yPCsDZfQYHSZMD58RVsy5hllgHVG3KPhxH0q4ljIBtLuM9z5T68R9BWi3IJv9Gmg6yQoWH+zP1FaVf5/BOpj9w4YitZs8mOETp1jq4tHKTwPGw7mGCKNE/wCDpLW6inhbbJG4dT0IORVufSVJhGDYelNpvKdwuE4OtGX0rn06a8EEWztoZdm7etJbXMbC7mnG/JQQgAoBk8ST5CtJ0cwGxGyRD2jRQBnD5U+6QBgHhyIFQWGsX+iPxg/pViw59i3Q1KUDQTCdQ33ZByI8QOHyo37wz2RFrq0H42Lq4HQ8sjP8jgGo/SuxD6X7NbziQe2QSpgo3NtnQGtZ0jXYTFaXhsskPvaJuDcG5NVvrWpG6e6lh3oN6og503opq8CCYzQuN6SFccjxFC50u2uHAfeoyOhpkGI1RR4CpmH3yKeQ5G5jUnNsID3twrcg4g1FND+MUOYmDrnuYHINAgEcjQ9eajtjFqtqgXedk1dhqTQnlIK7DXjKOU6Bqm1S+jtoBl2PyHWoNHshEnF+bt1NKqUCDSSK2V4kUbD0iuo+Su3ar8fUt56KLE/E28hjb91qa2vJoH+9E5Q+YOPULzQHs3bgC8J8pForKQeYOD6jfehEDKcPEjD4oc/wrVtO/o17KB0JyKvYsJf20UwrR9YgN0lo8WHCExjB3Hyq1vcNp2ro/RJME/TDVqlvzRZV/YbP0OD9atLsAalZREjvljwR8x/OoB/QtSu7U9ys5dflID9Kvpo9lzbafqcXiDGfkQwJ+Ir0cn432m32mOf0whKfNdyiob2Ey6JqltdRVrWnZMtjKydUG8fSpEzuVhjwo0ax9of3AP7kOo+jd7YI+L3T3GpWTdCmN4pL3TNP12xwj49rj8gN0kXiRhyPJxV/LaX8z3EExsNkrxdiNrREyZ/2pWg6im+82B072ydnkcZFW0CW+saNMJ10uYINo/sHPBT5Henk9QXlw471xtmQ47UFQQfkRUgOxyskZxwcbfrjFXWkammv6PBsxkXcb8nB/keROeBw1WdzZWtxpF+8EM2dkU6GWHcDgrx4qQRgAMBWpQHE9ktwmMb7V8N57Hxj4M1aZ6UCATX8llPASircoU3bsZGGxmrrTNJNndEOY2zG8ZyCKjXgULHwNKDlYQPOpmxj3R0xiljOZpF4fGo5wYkJJXjxp0mB44Nb4FOKwfXivwpos9v1FPpuqoXyrxSYYeRoXekW10OOw/Qilee7uSOQCChnpQC0D6tk1teecbVwoCe8tH5TRZHmKEXpDLKOVwizfEjj9QfVsv54DykQN8VNey+kV6g5GQuPJuPqE+kXNs/JJVb/ACt7ppopGRhhlJU+oOL+3J4oEuB/lNSWWrXSQysuyVlBB5gHhWt6dwS7MqdJKm122n9qgj3xFRhOb5zXo/f8FuktnPNXHZfxytHYJLadNh5FSV+oLLV5BjcyyZ5CQ7SfJhwPzrTrqXt7/Syk4/t0jw48nTj9adf/ALWa5KvSG8HbL9cP/uqefhq2gWl+uPzto43/AOl9v0Y16I3cuw3M+kznlHdgx/8AfjPwNX6DfYTw3Q/0E1qmmk+12UsY6kcKdThl2mtvP1n/AAKdG1y2vuYjcb16qeDD5E0LaXVvR1Hz7PJ7XYvzGxsFf4p573qGw1eISCGGzuENqRyMgkYoEJ5sY3yhA5K6GlN4IplVJA+yUxrjDhir4J4cCOYqO2lu9M3SvYEiF5OZ/G8M8gPdIVhU8miLbSjF5psns0ifHC/QuoPVKlkuYVjZOylTI3rnzHPoRUUolhubB3iGQ/YtvUg8CCnAnIPLBq20rWZNGSUTaVqZMltI/FN/LafltI6he9q/B1z2CXjxOW2rFPxjc/sEn+B8OdPco0d3apIvJtnvfNTxFWS49ilmsCOSwtsUf5DlfpWox99teqOXaL2b/wCoZH0FQRf0tLqyY8mmj3xjzdcgfEirqeLdbTrPF3NE9XMbBXV1PRqZZzJK5TaOTUjALFh+pJp1hZCeRotW71h4WU94r2TW/aUGEuR/uHA0NV9FmtjxYKVo2GgmSYYeVzRY0MeoihNojdUIk9XsOqwT9yvg+R4Gs2lndfqM0J+PFa417JrVs/cW2n48K2anBOOU0P1X1Y1GWA8p4WWhBrVx0ciT/VxrFCD0mhjPKdWiPxFC21yRR3qD8eR+o9RTU7iLrDvHmjBv4A17H6RX0PSZiPInI+hq+0591pdzQnqjkVqep30tnfyiUCLeH2AGrG01Ke0vInheCRoy4QkcD4HdWlasAsF6rk8kV1b/AGuA1Y/MSoD0V2gb/Scg1LFEY7rLRkcRcwZX4suV+labxksbc2hY5L6XdbB5sgIB+KmtUg4QatDcjvh1GDs3PkyBf+w1aXXDWfRdvGaxIlH+3a/+2vR7VZdml6qYJzygnGH/ANDbWrWLDLxRC5TrDUkDlZUZCOYI9Qof4D4URYaPrnP8HP7Be+MBzsPyLrUc1y6CeHt5XKRnmYJ8bBIB3l43ThwA2g1FfzwXtyJ3kugssdrapwjXaMg9BuznBBJqysYpLWICR2UgwBt20ngTIwJ/0LQ9rsL53/E6jGLO6fv7dSAjnzwjeRepInWMsAzHdsPNXBCvj/X9RXtsCdsW4YyU4E9Qagw/ZuisD2kbYbfFNyV/dByD31JPDZZs4JortWS4iP8AYzqBlO8HIyR4LmtPgVVeCRCCAdrk4+vKrG5wI7kAnkr9/wA6kj+5/t4fQ04yCN4HPr8q02aYyiP2ec85IyYmPmRjNX0QIiuY7tP1LlAD/qXh/tNQjjd2N1bHvaAGZP8Abk/NRQn3vZXcNyAeIU8RVxbXWJ4nVWXmeWR9nhRl05+sR3iiLxrfueo7OKO3gH3BipJM+9im72o0UBye+jeB4xyeN4fiV4erFDVvQmbkXEQlHmnP6Z9RVgVOCDXt3o1aXq80IPkGHq9l1e2l7g4zXYXdtOORQxnzBz/BqJo2mqW045pIp+tAX9tcAYVwRn6+rZ6S2wPKTMf+oFaxr5k5GaKN/pisUIPSaPpJFIn+0mselN8e533j4gH1X51qGxa6le3KPiInhkISKn0u8SGeAygxRuZEOwncgPitaBqL/wDUmKKXrPEVb/Uuaiu4t1jfSPF0jdJ0+uTUsHMwE9EZ7c/6WJUnzIpLtOxv7YyRciLq3SVPmOAoWWBZXU9p0idzIn+iTDY/cIq01+Ai6t4Dcjld2zgHIxwZTx+HGjaXUkL8ShIB/wADI+pTaVdPi21KIweT80f4NQn0oW19viYP7BeFOBjmThG+fLhmrs6Le2NnPNDGqrfwhWILRkkSK3kePHo1ScFlPFPdx0r2+C80Y8TcKZYP/mQEgeG4blpdR0q3vpZAGkTEzdwljxk8OoAPkaNvrFzbsQUY8geVMI2ZG4rx50Li1ubWNAntYM6KnfdR8cDxZM1KZPxjE560QMoeB5Ve6XPeW8k+Y4JknOeP4hjtY4/ZLI1WsV1NZ6vaGKWCQxu6cuB51pOqEJY38Tv+oefybjU0X3NpH7J2/TlTp+c4fvD+YqzvGWWeFGdfuSY95fJhxFXEQPst6zL3JOO0A8jwb5k1KP6Vp/8AntnDfEg4PyBq1lfZDcASf/TlBV/keNSJzUny4+tZIQ7LkYINNZ+mRgxlEywPh3UDKEUUBQHKttDaTXtWqajETns5Ay/DhXs2pXMXcsrAeWeHqEtpLayHhyPk4waa3neF+DIxU+Yr3q9v9CHiI3FY2HxT3h6/wj6JQ3gHFdkp+I2t9ceqWaUJDE8jnkqLk/Kr30h9FLTZBJ7WgjOyUbPBudag/G7u7aDyy5qwsJ4rh725lmiIYckGRWkag4kvLMTOowCWNaBcoRFBLav3PHIal9HPTmC0mOXhuUXf1Vu/5GtmvQyfrwD6Ej1Y9LrHzYf7Gr/7IwnraQH/APpr6iPSqx7xub/satW0rVrmCOftIRIdqyjft/nVzrNglzLYQYYMGKNt5VbTuYYIL6HB2t2fBUPiCdo+VXVtrt3Hpkh1SSVCr54QpgEFt/AEAc+S576I1VE9vW7n35mMQPZr5E43fIflB/fRilV1JBU5BFQXerwTyohtPSK0xKOl0nA1ILFbude1urKZlnTuK4Czf6kxJR0rVJ7QvvVD7j/rp+i3DqMGpLO7huITiSJw6nxBBFJ+Fr2GH+i38a6pZp4ge+nyLf6KzqIul5SgNgnlmu1tj1xT2uqvHGMysRNB17VOIHmwytLbarIYTmCbE0J5Ao/FfoQKMlrgHlUWna5Z3tyAbd8wzry3RuNrA/AkiprUQyztvni/6W6IBOZYwNrn9+Io1FJFZXwvDlWowaxDBPfTNaynZhuIQngvPxo2lrA9/ZHeXkgm7E42SIeIweoIPOtD1LlcrDIe6UbDWRmKUMDy4fzFTrzXPlxqG4UpPGjr0cZpU/os8sPgDuX5Hl8Ku0/ORRXA6odrfI8PrVrylZ7Zj3SgqPny+Rp7mzdIirZHA08F97VPCY5RCIyT3+8TRNya4ZFHFJ2DN0oCJix4CiNddz/bMwNdjrO/umQP/L1GHVBF3TKUqV/SKdYInd5sShUGTxFanPxmEdqvWZv5DJqHRrSWJ7t7hZTyVAgHdw3GtDSQD8Ehl8ZGY/xrQxFvfTYU+amoxaSaRYoI47m3fsNxJCuD/wA4NaZYhJL/ADeT/JKtbGPZaW8UCdI0C+peope7j6zaekdnepzkjHzQ1k6fL1V/Vj0v0/8AfrbqNv8A/gkP/aPVj0tsD+2f+00W1+4UKSd5NPp2iRS63JLZRFNgtkz20558uYP1qXU7PMzjTtF44jTDtPjn07Q9eIRe8tU+qwTW+mILSyXBmd5c7x3GVscegGMDkorF/tTLADDOVK/4HN76OXtlHwvdPI1Kz80+9UM91aX8IzZ6tb5KftgE489m9fMUUtYC/Gaxkawmbrt4xN8UP+z1SPoVtdQ8bnRboP8AvwyHiP8AUMeT0guZY0YPFwlgYd8TDcn0IFGS255K08S+1QfnImDp5g5pLnSoLqDgkT7V/wDicdonwGWX4Vx2E86Eumynn2ZD0usaNG5GZbm0KP3n2q2HA+bxEisR7Tz/AJd1GORCCQAe48a/DWnPOMA3cAvfKeIbJR8Vo27q+QSpB4Vc6Jfjs3d4HOSocjIq8Gtx2s0sc9pdDMEhGDu5hSRVhqIZHDxSoSjo4zgjnUM4zBKp/dOalQ9axwkGPOrYEtEOxY8cxHZ88cD8auUGFljnHSQbT8xw+lQA5ntJIj+si7h/t/mBUMgJt51dfDjQUYrfEy9RTPBKicyhH0rU4rmNxZzsA3chNahfwWsltZTu65BATuq9S8Fo9tMLg8oih3ULUxXWouxkBDCCI8vNv+K2tmP3dwG4gY4eJ8KkkBKRlTu5jp1zUEH5+YZ/VXia7LItYBEf13941LI4J3SN+u/cPAVG81tPIQDGxwSe891Gj1on7Mt5o9rNBEZHim28OjCrzV/R3S2tbWWWThlQhyMqOda+3LT3+JArWLD0hsru6thHDDJuc71rUZ5oJ7S2MqRWwR9mCQVooxVgVI4EGrqX0ntZ4LSSZISS/wAVIGTWm+i+pS3Mcf4V12ZzyBMcBPJUHNjWy7ebUZxf3jfob90CDvXhjf8AuD3O9iauL+cXeqyPK+3hDvG7b3AkYWNB3dO4VNdSRWie6gO2O0gUsVJPTmD48zn4C50icJdqYmkiWVY9wJCty3ePfj/A50bW7a95qjjeOqngw+VGKDVtBiId7CUXunnrEffTHkfq9JqALwgGLVLQovX2iHjH/qXK+pLLVgs7YtrlTbz+CPwz8DhvhUkVuIJ/6Xp0hs5v3DkxsPDIcUAStb1khOcMKN7pt1pkhAfa1uPMEvF//kFGKXaQQynB8CKWWLjxV1qW1gvbeEEzwPHf2/78R98ebIaFre30cKKbfKtDJzzHwaPj0KMtE8lJpntZ4wku+xmF31BTlKvmVNakb+6SC13Wgf8AEy71wyd3f0rXHi2GOHzMorW4bBzMbXMGZYtspLbxxGOFE3NpqtrHmC7VZ8jgAxHvKaDoHi/8irkAAyODy2uNwpElginiOZnMYKfrYzxBqyunKxyx7+RXO1vlUi8UY/P/AMVIn31q2nYM8Y3dzjmPIipk/MXJI/VkG8fPn9TUyfnrc+cZ3j+Rq1lciMpv5lSMN8jx9aud21d4GM444qGOTmCw7gaYkdnEgPMEjcauZVLMSVB4gnbSLlcl+GcA8KZsYUKOijP1NIgw3+hDz8zTSTgnAKngOlb0DdR9kervzRPLJqX9L3R1NRRnDyg+VIqkogwOtWtzrj6pf3QtdPmAfsgD2ryd4UVHBpnsunBNL0hDsMnfKfMcXPgvxat6PZ6TAY42XDylxvkTo7cgv7KnHU0bVVnuG7LuEgTMrfuJwwP2mxjvxyp9R1eCws1MAlfHancxJPDJOM+ZAqw9FdY0Q23GcCa5nue99kfAAclXiaxr80ffHFDH8oUB+v8AgfCmuystF1r/APMH/Bt74QPxjbyWnt5b2wg9yVZBf2A5/jEy+0fJhjwFRpqRmgG23ukW5hHRX44+ByK3MRS3P4Nv5TiPUYfwdeP0mXaEcnrwjNMlw0ci7HVirjowJBHzzRaMSDur2H0iGOHtQwnTtQdyH5jHxpbbWu3g4Q3gE6+BPMfOhLYN3lRkUNP1m1u3GY94LjGcjkw8cqTwqbWzagXQii0/fYT7wcuqnMRA78o4rRLB+Np7XJ+vcfyUcKY2pgGIoCCNigRrjptAotZiCWYpJaObVh12fdPxUik753NRd0stCymv9L5RW02+Je7s34ireVS8CCGXOcqOHxFSRSyW7J2TRH3yevgf50rwP3yQOtwhB7kPv/7TSR3swdwFk9/599XVtKVjndE4BRzHyNGCPN1GGwOJHCtNnneIyrHKjbWD8MHGefKtw3RS8+XfU6c1DjwqC4GyeMHwcUV421zIngx3r9ePyIq6T85Ekg6xHB+R/wCagkkG5tknLDZUn586w7PGd2e5qeDnDs/aIzSEEMzv4chRBG1AvDzPzNPL1oL0JoqwOOJ7+lb7VfDh6xBHupD1pP1DSqPzf1rYfdjSrp+CvU8vEyVPeHCAmrPQXEA/6u/bgkS8Qp7qxd4uz7bd4OUBzDH1BK43eQIUd7E1f63db3zOQmNxIVEToDwCr8hVtpVqoVA9yxyG2cj+whHE/tOPIV/7mvDd6lKRaxOoMKOSZdxPN6M/pF6Nw8+yto/rJIfoKkm9JDCnOLTJGHm+9APmVoTekupP3e0yqPIOQPyWP79zwpJ7+fSZ3xbanCYPKTmjfOpb/wBHbK+n4XVg3sV6TzR0Iw58sKfmKxbXMajjYXBKeEEuWX4B8/66xR1G1v8AQ3//ACpO0t/CZMkeWRkZo3RtNQPO7jBl7vxyAK/Duzwb/NSyW538sZoiZZIygMb5Vl7iDmvwt6MC7gTDxYukH7D8JF+D1lcHkeYqPXr9kckW0PGXHfnktCz9LZYOUN/AHj8Hj4H5qaSIYQZI76L8XNexek0g5R30O9f/AJY+fzU1lMg1wo2fpHY3fJLlWtJD48WT+Y9REsF0hK7/AHWI8P8AxmoYwhlKuj/iuCFeDe6R9aJ02zcszywKbaZh3shwD8uNRQopAY4NPfnYVUJ5UPwywmk/pVtFKfNRtPcefGls4nmiZ423YAThn5Vcw8JQJR4jFWuoxEvGVA57uIqCYb7Wbh1RsirmP9WQfKkxtnQqD3MOFR4zbyNGOiNw+R4VcJzCSjw90/zFWcnCaMwse9xt+vKiBmFw371TRnDqQPDlWOWMdaVeCjJ6msrJkZIPfXgK8BW6zeiKbJ40xHOiGPGmp5lE87BIRzJoRJLZ6EUiRPzt7J9xKeUSxacZFVwRLdTHEkvXlnapPMA5PeTRniBOILHvbGWmI7gO/wCgHeaa9vYNL0qPYZZAgJbI3HvJxxPj3dwq29GPQmV/z9/PcRiW4bpxOF6DgK9n0G7m7kkj+gc0T6cadE/OC3iX5Q5ozemN23fHLZW/w3iZvpHRlmeRuLOxYnqT/gh4plljYq6EMp6EcjUE+vSggC29JLLt1HS4QHeKExtGueAuYn0y4PcjgjYT/sPkpp4JXilG10Yqw6EcCDUtpdxTwsFkjcOp6EHIqKW6uktwRDeINVs16HGJUotCVJ4cjSHcBxBqKfTJ4Lo4SFsHr2EnuP8AANtc0+majPbScHhkZD4kHFCfRb2UEEm4wf8ASKaOzh1CIZlsJVm815OPlSy4eM7kcBlI7waxTGw9piBM1o4uF8dvMfFc0syK6HKOodT1Bpqa40iYR8ZYsTR47mXjQu7SKdeUiB/mKKejLSDmsyU1zBDaHkmU4Hqc0buKZWHGeIXYAH9oh2SfwU0DYzxGA7HbIZu7j160hEgdsMR7pOehoQXmmzchHM1u5PeHyR9SalF+8faKULcApPAEDnTwEZkD56HJ+VGC1WMKwLHfyxwPKjDYXEkLlWt3L55e6T/5q9g4M4mHRhUV6g3xFM/EVbTcYjtPVDiriMe44kHRuFYGJo2X4ZFQtxgcxE8fxZwPlyq5j/UmH+k1aOf+piMTdWGPqOFRyjdBPw+BFXFrO+9QyMOamiPUXt3XqKIkrjXumiZcIMmrLRrUXepuF4cE72PQDvqbVcpxhsv0IUOGlqW8VJLv3IlOYoE5DyHU95PHqahgT8fEryL9yD9Ff3u8+Qx41f8ApHqMx1V5baKFFfBTDsDyC9wqzsp/R22sIBDEl0ZH6sRHzJrPo0i9bkf9j1j0HvCnN5gvzCr/APr0bn0/vZhyR5QvzIrMur3fKQT3UqePZQmMfWYf4Ke69Hp44P6bpMy6jbeQ4SLUV/BO0IAttRtxewdTIiklfPZ2ortrmHUAP6ZHvkI5dovuyfUbv89SXs629uGedx+KjQZaQ9B/yeFT2GmhzJDc3miXKyEwvvQxycHjB7yG59N9Ilx2VrmSFlWSJgOcbcVP8qZHYBGI4cQCahsvSFY5zm2ugbaYfsSDac9OJU05e11KQOZ5IzBeAJyniOxiem4YIrEupWm/uSQfUGkmgeKRdyOpVh1B4Gn9hexlP46xcwHxXmh+VYpNpBOR0owC40887KTYvXszxShzJzSha7M3tg3A2s5CfuN7y0LkDT7M70gffK/dv5baYBuTzSqVXvx40YnVm4ezzrvPSNxtf64aprRpIVfbGrfc7gtZC4HHJWu1gmjAZWZe0jI72XiP51FeQWmorwSaEE4Vjx86N7PG6NmJAd/fkEcqRIhEyrKq8FYrjA6c8mo9K9JrWRFRYblDGwHLdWn3XGazgJ/WCAN8xxqLTMx24IibiKdoz41diy2GUl4XaNgx3cjw+lEcJofitWN1yYI5/wApqePjFLvHR6ZOE8JXx5irWU7osI/VDtNXUfGOZZV6SDB+Yop/Sbd08VG8Va3H5qRSegPH5VkEBqm7XcpSrjoKmUZbaKaAE2VuJpzydyAop0v/APr7tby9HOJDmOKgZNxzJLzy3IVc6jdNFYI8syoWd+5VAycdKtbKKC9uh207BXHRKD6xqrr3PGnyQV2mqacO5FlbHwVc/wC6saBB09p/lQPozZR90t+nyBQmi97PcP3oTSHQDKnOSFviZbrP/bbH8tj+/BpmtW9zJgxbtkynvjPBh8jRsBd6UXxPot6skBJA328jD6HINWUBv9LvhObSOU3luINquVXKMg38MKNv0NXIljhs4Y7DT5G4gOZGm8C3OTyBCDvavR3SdTj0yEOZ755LKd0fIWOTKj9nIOzgowKvF0cwnCXenTdhMNociNmIB4g8A4daujeOJ5zOGAP3ztIPQA4oRuhduDDd4gH+BFPrmjT/AK95CdRQdbmEdlMvkyYYVNZ+lkAl5TB4D5bS4/7KDrlSCOoo6d6UwTj81fJ2D/vjih/iKUjlQ60bT0htLtOEdyptpf3uaH+IosMmoouZoQ+lVtMBtjvImt2/fHvIfkGFJLpDuRloJFI8idpprS5LjAllQqkajJBI+maSPVRbTFdk6tC+CCBu5fIgVJf6ZaX0n554uzl8JBwP13VPelHlQxQK25nYEVb2u5IYUUE5YgZJqK8tJrHcgNpdNtPRDkj6EiktIezhQIg5dTSDnStphniA7S2YTD4GhLCj9zAEGhLAp6GiBzJFGLVr+A95Dj4ih6rrS7IzWkmCpGVPEEVIYwZogykZytWFyefZt8qkHGCfI6Gp4vzsPxFWVzwmVPiK9gs3ltb2aLA7iHHyOa9IoJygnhPnEK9I35TxfCIVPqWgwXeozGa5lG89ADy5Uljpk2ZTExUgFSN1cZHd2RGPFubOf+au9fuEiQPBak8+tWmgejuopBHhxZyZfvPumlEUS9FApe31KQczdOPlwqMa7aZG4+zyYH+cD+VD8D2idZTQh9GLF+Wx55f9KGuw0W/n2OESN6A0OwTGxyIfksJY/wC65P8AgtIvwLrMhwn/ANq749VI91v9B/2U9klpqOFN/GjuRzV3gBE0Z67wo89lavf3k1rAITapjbsTaskRG5WdgRzB5cBUVtesqH2h3QI1wi42jvEK/TcfgKD67azS5ih1mAwyjpLwU/7lRv8APUiXOzs4kYDlHEo2Hk31ByTVztHuGQ7A5C8Tg5A4D90j4ccVMkFyIUzNaul/D0ZV9ydfMxtTaR/6i2wi3vBb3UUSS53jY7bY8HuGxxRKZQ4NXV7YOigNLHiWE94dTkVEbO2uVt96TxCQEH5j4Gk28LT61Lq6CzSKOMyZ2P3q4B2kfGpb+ygl+4JYwxXo3Ij4EGmZck4FN+C5J4lzLbMtxH5oc1He6dcGA7kuIO1jPXI3LReX8SjYbljjk1MsuxwS6cBnmp/5pbnejohE8aX0YPcWG2T5MKeUzbyABjA+dSXMuzkh7yOSjmaSw9MEAVRDdwYH76f+KOcLTycWOB1NRPayxMR76FePjQl0hYXI32zGBx4qcD6UsiFaeEkld6j5iuw9KopP0J4Co8x6+106Ze/bQl0i1fv2BT5jgaJFPDayNEzK4BIwe+r2+0uK4nkRy+cjbjvIpWH4+AEdRxrS9RhaN3aLPQ4q20i9MME/a1o50mIwNML0jL5PDNTJ6OQPc3JKOMpHVrYafKogFxKRhYVXOak1/Ubm71WIwpFIcQY21FaT6ZFCiooWQ4XyWs6RqQ6wbfmcVunjXOBkV2VhPIvHtLmZ/m5oT+kdsMYkFmp+BLMTUmsz6faM4WLEjNJjdzKil9HfRtEN+XjhjlRFMXFi4bvzQi9D8vF2q3BkTYhqxvyBYPsCcFlV+fggB9/kOOKZII1kJLhQD54/q3D+88CvwjDfaK/K+hPY9O2T3k8geINDXdBRpAXnKEknmk8admx+KFG8t9CbSoQRsNk7WsifqYJKD5M6+PZVMLYMy8G47nYL9OZo32l3cGX7eLF1CT+hsAWX/ZhvEpUl3HFc2o2m9UXKBFUkOfckXPPg4qe5jyJQJAvZt2tzhioySMc9o4k1HpGqRXBIlRGywXky8nXiMnKlhjrVzFf6U8GZTp04tpuhWLE0LeZiowzv03GgaC3l/YNyV/aoB+xJwYDycfWlTmgNRrcKVj4qcg7uRHKuz1C7gcgI0guYQSPuSD+AcEfGlEXdnIoyhlbiDTJYSWsvB7GdoPOMHen+04+FCArBbRp0O0tjw3Pnp3CklC9ug2OMs33cjoBzAPUnNJY6tZ3UShYIp/ZDgYAR1x9GFSXM5iUZY8yOFC0ttgOW7z1owR292Pv2k6yn93k30JpWj7UHIblUjL7hxRllLHio7+po2npFqdv3M6zr/mHGthIm5AZ3UkoHjSWz2mog4EE6l1/ZbgakRcg716gVit8ZHdRNjNCecM7L6sZHdWyxmg/+jPIn+41laS5jxj3qlnu0aF8O528anAHb6lF5Ihq80TTB2WquUixhAmBio40GFGcc6WK+vye+U1jUtOAP9lIf+2saJeH9cxJ85BWLlCe45oP6O2eeTlmPkWNL/wC5LpS6lYYkjDHkcKtRn0n0pBLGZTs2oEzuJZzx+FQzaJCl62z/AKnewKbhLGmcqicNxycHko72q6ngTR7CN4oASewZgE85GON30XoKXTp43nme4vHjJmd+SuJHQhfAFKx/gnIp7S6hniOHicOp8QcivYfSS7jtuFtqKLqtqnRuci/LtRQTWSsSgxapHlMkY7dCSnHx5ec9GM7+e73gfOmtL8ExM43iRl6qMhx8ULjHU1NYRXthwLWNzshkk5dhJ7mSOmRE/m9XiakZBbl3Vtz71IUsDx8xmrNLjtZJ+1c++Utu5v3iAB8Aal1XS4rYZZryA2TF8gl4QZIPLdGxBNe06da3ZAKTxI/f+kAeRrsGwpyO40sE9pqTcoJOwmPf2MuFJ+DBDU5uHHsrcDg7QcZHMVcMQexx8DU0F1Y3koERJNm+OWx+KE+TCjKo7ie7p8KWIntPlk5oQa+Sh/FX0Bj/AP0sfFfmpanupZrOe7fCvgxoFXyUYALE88mjawCGE5lYAE9Mf8UJtLls4uezK9Qw4g/EikvtHguiAHlQFz1bkR8wa35buNC6tpYWGRKpWjc6BbiQ4ki/Ev5rwrcwgt8ceGRQihCL3UbX0osrjkJ0a3bz+8tdmu2RVZO+iDmFy2T9w0uoaRc2xJEuwgI/M+Ro6hoVpO3Nol3effSvnHut+tTxffHDqK7LW76DlvVZBWKw1dnrOqQ8h2iyj/MtZHqCSRP0lX+NZoLpUnmv8aDIPKgby+PW4agdX07/AOB/4rR/AuOe+6gQ/wCvNCKKWXuSJ2+Smu20mwiERGUB20txqWpSJGxAncDv5MxqwtdcjvrEi6niijRBzii5hif1z8gO8mtQ1e7F/ezzrBJh43kxvmA/VB5Ljl3fqirPSbaCOzhREgEnL+0LLnc2clm9zmad9SfaDgBvmZHY/VqYDJFH/BT/AIAtL+DjdaFdK/TdDIeI/wBYx5GkvdJe2s2z2GJ7Ip0VN6Y65iPDxirSfSS2e/ErpPcntZk5hHPBseGQagLxqs9SaLPYT3j4jMB0y6dORXB7N+vL5dlV/f8AYSPc2hmICSgTs+WHmWNasJ5LeMwERhWL9r15d1anoGhX0l2koWC5gu4XjOTuUlX8sLRGmiJFYRRSSIgcHOwSNt5/s7aZkA2DgaW8s5oSh2zIYmZe7PAHHnxp57S0dwVbaUk/+ReDZ8eAPxqSUAruYA54AkZ8e6jeafdQlOceVVcDLDiAB14EfGjc6bbTcjKMtgY98cG5eIz8a97O8LzPMCpX0kzRAdvARdRdSUOfquRVvJeC9iCFJ4g6N+lx4j6HB8qW2h3tje3EUGkd18jXsN/f2J5JL20f7knH6MDRjwoHMUsfcCDzNCHWNTsf0JwLmP48G+tbMu/3uVJAmSeODhetPe6a8qbBNbkTR/vKdwqHULZGikG9sSKeqniKlt5xkYK8jW5lWVN2MkNnkalsRdWo5Q3MiAdRncPoahl91zsboaDLwwQe499LZ+lNpMMqk8TxFfEe8P4GnQkkZXnkUQaMfpR0E1uPiwNSEfdxW4cTXZaRK4NPJYwsTklBT/g4DrIo+ooiPj0rtXu2PfcOazqtiOlqT9RTfgyzH699H9AxrsdC1KXGdtpJ9RioNFsILu9cJHFEvmzY5DqautXvJ9N0CCfbLISVRt7z557z0+Qo2Otzw6uiTzQmM7UYlMld/wASKD6lZRk5kaCMHqcjjmhKHi6zRR/PK/zNQTwK7Ip35f5sTVrKOMS1aScVTbR49jIavY+WDV9CTuhNSR/fRh5j1H+tY/unjUKan7Pc8bW9Q2k37r8PocGrtrIWLugvdOlaylbll0O+BvLg6+VXGipLd6OdkJIdEIBAhlJ7j+pIGT/PWr8BvThyygrUfShLrTrpw4njAj4AKkgOYyf84RaNjoEZniszNHwiilJR2TjtJOD3AjzU0l/OIhpiSdTHLuA+airGGRUvdIeE7A/FIzwPLvrRZhCIGeMT7zEoDqG2nDYxw4VaOODyAeKn+Yq2PupdLnuBK1CiXnsswQ3UpnO6HcA55kYPfU8EgLskyL3I+C3wI/nSAljYXkZJ55Qn5qxNNDfX8AFwlm8gntt8EnuFgRIhynVVIpTtzeQdcNw/jitsWUlEjFsk81x0/wD+NBHnsJgR+Dblo9vWJhvi/iRU008rNwQYwD3AUQijHDmB1oWuu2V5xUSZtZPj7yfVa7Q7/DgDzo597lmvZtW0+/AKjtDA/kw4fUCsMSu0Ej5UysxdHUjgP/FW8gSILNvCFgWxt6VLDp9vExyYQ9udvdtY4PyAqKcGK5XeAe7lmg+GtXx+y3/NG19IruCXg80Uc/xA2tRE2QRsOKuLZwqkOO4cwRSJDazumHgkSYjoCcH6E0CMHpQjmKry5ilT0j09yObMn09edBufBaB0y3/+NazDAvWeP/upVhc4HBTQe2aQHizlqLapBh1UC1Xn4sanurbTUiww9v8AeIHICJjWm6JYTWN3iaSXGY/LjxrVv/UO/ERkMMIcgzHkq94Vais/Ry1MEaJI9uJSwGGY7c8TQn9LdUITGyUhj12gp/Ku19J7eNua9kv0Su21OMA8Hvrb/vekFrCA3JB/Ck5ZqJ++o3qJxUMg5CrWXnGpqym/sRUP9mzCrpM7HBrUIOcWauovvwOKYHBBBo0fUfsH8pw/uzBzQm1eyviQI9ZhFrct0uoyNjnzwhxSYaac7EwZJRwJjjkO2f4pIm/PeeVGC/e0cASq21wuSFI/ljBpLMi8vbu6trbkggXMs57gi9+D3nhUF1rRcRobbVI/a0j+/vclpGX/AFJcAfvrUYcxadD7LBkHHDc/iSpI8gvAUb3TLYFgDbM0B8VfLof9XaD4itlgs7tg6Vfh5PCGU7H+qUXgG5ssuVJ64OKZYWPSjb+yX+944rS8TtyjFMwyZjbl0O2tU06Z41vZ/cJX3pC3I4PMmtVi53Ak80X+Qq/FleTmG1kMEDTiMBhv28xnJ7qMtlFcSWgCyRq4xKe8Z/Vqzu0Dy6a2DyJRGrQbZ+1YC0eUhS2xo9x7gSOdafP9y8jOe4lT/HjStgoYiO7CkfwNfhSya2ZuzBIO+NsMCDnIyKZMBeHwp9xaTLDuAFPd6TLDHC2/mh781LPawzOux3QF0Pc2OI+dCZNkqB07wRQ39ranY4GArcRjp4fWp4r/AFG2ijBlWaOfB7ty4P8A21iVVVGZ+ShOPHv41JbOVkI3A8dre6f+KE+o2d7GhB3mFyeYVxw/3AUS7EYGM5PLlXauuVGyP3iaN/bXMWATOjKvgACQaF5o9tcNzeFS/g2MH6g12shI5V7PBps45i8Td5Nw9RDUX0W6H7BrtdDs36xLWZbIdblK22UzdEY/So20C1Yr+MEApptcjUA7I7VNx7hxaoNKQ2GiHfO5w83j4VdezWOo607iW5v440tuikFmLmoLYO8YWJIoXIwOAwjVi0tI+7s446We+1G5B4zXT7T4FmYf91RS/wDqO+7ucA/Bc/yonVIWTkskbgeUcz/8VGBsjc8OHOriL7khIq4ScCQnBpViGTSquSahiuOzEvGg4B3UlQt3ioXqF6gk5qDVnPzhSrOXku2jg9jJV/F9zD1qEHB7dqmi+/G6+Y9eP74CGjq2l6jpXOYAXtr1EkY4geJTdUGo6bZanLhxKe3fZgZOAk6Ak4GQNwJ64HOjZTIYba3ubm0zZjt22R+5kxy4JALdnkZY8NtRxlJ7qdNSnI9878xeRIwZR0VNqDkWNXWq6Hd3eXOoWVz7UhYjk5GQoHILIIz/AJzSIT2XGJjvj6bDxX6EVm89lZgEuBsHQPkFD/rCjyJoy6xcWroQdStZECH9fG4fVMUbnSLSVjkvEAT1ZfdJ+O3NEwsRj7tG9M9lwxcRvFx5AkZU/wCtUo6hYWl2+MzwrI2P18Yf/erVhSe/uqMXUSzDdGzbHHVW90j5GmTR1s3O+WzlktX80Y/yIqGOFdiNtCgU83o5NOOdtIkw+B/4Jo32lhomzlN47wQRnHyqFCW2xoP3MNn4Co7Ucblh4I5Jq8/Cl9aXU7FYyskD7RxRvgKue4Rv/kI/nTqcSW6fCQ5+WKsHnjgmSVZZELqvZ78gc+Wa0t+DTRp4PlP44qznGYZgw6o4NQCaSYAF5EEbHvKjkPqagSJ0jZ03DHPNLIsahYSqfs4IHSrtBIsHFTyG4DiCCKmkziIsWIFNDH7NEM98r91NI5bHA8z4Duowabd2XI2948PwzkVgjHWs+i4m/UMcvwVgfVxrfYTDqpr/APF62HQbaPtWm+N0v8DRXSbrbz7Jqg070ctpp3CJ2CnJPhWp+l16bDRARDyeTkGHiaj0O91NZ8XM8e0CdhxBKAnFFLLRYgeV0P4KP50Rouqvz22co4dSmP50sGmxT90cTS/AAmmudOhCA73nc4XyVf5VFJ6T38/vl8SkeZfav/dU894LWB+Jd0BPhHEn83rWIOYEhq9i/P27VH/aDbVt3yVI+YrV6muJ90jEsxoi34PV0hJVqvI+aNUs3FyRQ2c6KKTmo0fBao25momHE1C9QSdwq2m+8gNWM/OBKtX4plKmQnsZa1CHkm6r6I4e3cVInBkIx1FGj+TH9zBK50ZDUularbXsPFoJFfHXB5fEZBoWd5q+kw4eBT+ErDOQGhYcuuNrD/Qa9vsGi+/dZWBuCp74y9ucLwXvjoySGQu0hYAgseOMDH04VFa6kouSfZpw1vP3fi5ODcfDg3+SprR57S44T2MpgbxGSQfnu+GKKuGHAijnTtah4tvWY45B1I3j/UPrQt7zWLBOUFz20P7jgMv0FB4Cc4wO/hUizfiyFOQVI6g5H1ApIp7+E7uzS67aLwjnXtR8mDClWVxHCTywZOB+XyqUzrth4Z4lUPKuy9Ir9NoCXMcN+i+Y2SH/AFYrYRGkOfEmoNQs5rWaLAlQqw8CMGnjgexmI7ayka3fzU/zFCSEEYJbnmo+03SFwveBnjXs3pPps6PGouIntzsHAEZZalt3M1uSjHntGD8AakhfF0hZQcbvu5pIrnTryI8I5zAfKVcfxFRT7jE+d45E5HjikQFHgCgn3W51dx2EqWkksUpiYJIkhGGwcVeXmlWtykpbtYVbuIBI8s1OjESCM4HE4K/XjVueEsfgNpz/ABAqwuJXjR3DxuUcFDwIq2kOO1iPgTUTA44Z6Vbwy3bguwupBI4J5HGOFW37fzpJ9LksSSEeIxbuZ5YzWFAJzgUTypjbOMcxR/BWOkjj6mrme5sDDGWEdwHfwUA1YaBp0st5KN5QhI+9q1n09u0e+drbS0OEFWmmyy2tlCI4YpSoHlwrdrGsd6icD/YtM93okHc0jn5NHU8Xo9qTlDtZUj/1SID9K9m9FJcZBGnkbvFk2/xNWFhpNvJeQxyuUeT6s1H/ANu3986QFg6Nsm5MIxuYZz1YUdT1mS++/FABGMcjIcs5H+ZmqFV2vwNQA4UA1awg5ApLiXK5rL8qmgX8VnIrV4E4xEgVMvCaE8Kgc4YFfOrQjg4FRBOEwpYISkTVdXl32jMeNXPYBwc1cw81anXAainM0bnk1M1AfeqFqgeoJOaqas587oVNWM3KGo+cTkVeRE9k9alBzgzVzB+chcUy9391haC8qeQ4H2DHpOk6zECZdInFtOOZeB8lf4yJXs2rGFJfxFwDHBKO7cN8Lj47CPFDWLppAmxJgJ1TuQPk7f8AK29P8lbTmhO9hqT8r2D2K5PSdMbHPiy7KKsQRgjgaS+0y6sJeJRTPF5hcMo81wR4rXY6no9z+hdWrWT93vxHKH4qVo4YbSVI+dIzZMRX4k0RewSQg4lglsz4Oh7aL+LLXPshuyO7v8T31K+A0iqCf1v/ADQF/pdyG/TksHfHPtF3J8A4alaMTgbuRHOgoO7gCc5r8Gens6c4r+ET/wCdMg/TJoodi4kCgZCHOKiuOMbIHPc45+Rr2Syhu0BV7W5jnPlnaaNq/ZuPxfHaeYIzVrfx8DtJ4ZjNXMGnXUakOhiMkTD9dPfX54NSCOO6UMIpsOrdxB4ig+EYjFLIe0jbkc7eeaCWU9o5/os8kPyYkfRhT5wxLoDy6H+dLPeqzg7Ivf4eFLF6TavyHb9lP8wwoMpAAye88hSwSrFZQo0OPz5uQmT8CSPlV8ms6chun9nukfegk3gMD3E02PzrHzAqSNSfdb6Ul9B20UT7dxXnyIODXZ9zjzWjp9lLKkJkZByr8G20kD6YXk3lvv45moL70e9pS8ihkngyjqwO1yOAHU5q9vLSTV/SKUvcrt2RHzA40kCjZgKOQAoHU3j5mSeT5bzUp1bV0g45vGyemAo/kamTUdFEfB1jc/Nj3f5anHoydt4JhPPGjoAAQQjt/EpUlv6JzmS7QRSbIFj7wA27+EdQaN6JNP7W6ubaOAjiA8kiLkeICbzV3PolnbQtL2SLvKugVS5OSxI4tjuBxVtpVkkC8wPe8+809xIdmVWltYzg5NT38xwTRjQM9M49xeHWo1fdLioAOziAJ76iZskCrZ15CoIOCMA1XTkiOV8edTzyAyOWp7D3wDSwAJKpAqwuOcgqxuskFGq1l5EijZ/cfNPbpluVIgKw4L1NIQTRC862fp0ne1Qvw3UsgzUTVbyDuq0nBBRTVjN/YrVu/GPhU6cYXrUYeUeavYTh4Hp4zhlI8/7lVBzpn4A0W5n7Inu59LlOIdRhNvk8kk5xt8HAo6voEdtONl3ZEWUmecXHMLfBgUoXURlUbSsm7yEhOQfKZXH/AOmovkYIwcEEYINe36Tf6aclyvbwdTLGCcDxKbxU+vWNvewDtHlfZOF5Iw5t5EYNWuialDcR3kk3YvuAtwCCehY8PkDXt+gT38Nv2LwSpexRh9xDK21znhw2lTUdxAjxOWjlQMPiMijvIXK1u0eeaIYltXS7Tzjbj80d67O5kWIuVBKhlUE47jx8MGmGMkhmbg0jcQKV9KuliO94E7aM8/fiIkH86F3bIyECOQB4x+yw3L9DitkjAjCipLYWGqINxsrkbvGN+dPNAIpxmGNvvLlTIo5ZPSrd5QoUIhOT2KnPz76a/wBFngGZIpVMakjJQkcPrijqeh2rtiTdEuUfqMqSPitPFJvhdwf1ORx/MVJsMb5ZM5YMuDUi2U1qHYmxnkt9h4gqGJX6Gop8NFiJ+v6Jq404/jFYgHBNBdcugq8LmOO45d/FG/gKV8ZQbjwHGmtoCVXBkprL0wtTKMe020kX+ZSHFTThoo2Ce6d7n9Ef81PFKYtIsoYutxLsQP5Z/jiry2tNLudQIaaO8ClkZXG1xjmuBzWvcFcDWDqluf7G8k+R40vSoXU5jU+YrT7y91JZ7OBzHdHG5ByIq1tta0dLW2hiIaQ5RAD93FY0ZvGSMfNxX4v4ULjWpevbP9WpJdR1Zzz9skNdt6U2EXclmrEeJyf/ANeoXh06GKLi0kjfiyTkjsgOZP7VTE22lJYSLck9u6CYSZXDKDV1e38M15pgFnbA9hZ78gE8yxxxNMv520ZKsDzwpq3MJEFTajOHk5Go0iBQrmnB4gEVBbW+0jBr3yIyRR5njmt3kKjtIyqNU1/P37a2RjdQWpL/AKbagtoiz1EX4VLH+bkZa1G24JMSBWpQ88NV1NAUMRWn7YvJzNRC4DMcLVnPHj3c1FJxSQ1MpzHJV3bzhmBIB61GsADHjUQTIcfOgk+0PW4A76QHBaoG5sKtpO8Vby9DVrPzVasLjnEtWcvJK59iTV7ETsANX0H3oTU0ZO+Nlx/Xglc8Gmk+zii5wvOpzMkwJXBBBHMEUmk+kwvnGyz1eMpdkco5MjcR5PtkHgxqQPNJdoVgw8N3jmhYDeR4DCODU8l+FeJnupHaOZIwWzKpwSAO4jBq7tdWilE8FqIZRl5W71IbGPgBUNprN9p8D7bXVUW4suHJeJAHTm8fHoKM+Cs5aPOxWmkXOR8c/MVFpNzHBeXKG1fdHIqAsdr+6wyOnA0U0t7KYgz6fK9tIPJiAaGSQOZ8qimR4pcbJm7I9Sr5RvgNxNSCxt4ywWQJ2MvHjvT3D9AtSTlSxQ5bhubJ+AHOvZHBeJmiV9zYQccE5B6DBPChYQyad/b2Mz2p3ccoDlD8VNSzgpInQA1+EtDurVecsZCjo/NfqBRvtEsuIO5BGUzxaROGfHC7aFoDJM5kbHvxpyx408lsyIHiQe8NsZwccvhQgu7+wcsBbXb7R2RbCPxXiOXI07HgolX9luPyNYPAFCeBDAjn4fzqVPSi5MbBZZbdLkE5HEe43I0S3ZX8TI3dLwH1/mKBhC5E8GelLaa1pzW4IjczQMPMBx9c0eEo5rxUk541NLhbkgqOIwMZrsHsb/vgvEJ8FOQauI4za6bNbGdjtlaadEZOiqCa1u9nEt9DEC/NxPv+rEmorH0N1OCCcTm2kSVyEA2uNrEUJ7OKQcnUGs5rsPS7W4O5uylHxHq4GtnpPrMPd2itWfSTSfBJT/CsaZCOtxEP94rERPQVvnlnH65NGISEsQbiZ2yOjBaS/wDTW9jtcTGLbAobllVC+P6hrUrvXYotJjiRLMbPaUcbQ+5icEAciSOVDTzLcXEpub6fjNcPxZqhk5oKsmUlo1qxRyIqNxKNikrRWDgMVqlg+IQStalB+etzSMfx8RFWE/eKsSMhxUUMRWAiptVuuNPBFu2UycNuKBYbuVQWkGBzqS8kJckLWPWp5iozzWo+gobTsOD4Vcwv+KnYeRrVIDgS76vU/Ow5FRkkSIRVjOgyVq3WI9i3GnnlD7jU72+VNXkZ+6TVyhwQ4qcSqC5FJ2C7pONZXKPnNG1BLNUfItUMnfVvL3rVpMMkLVjcD7in+uBaVBRlP25bs4RTg1HAA0gyajhUqBUN3ZSQS8Uf5hhyYHuPP4Eg0dNkjS9mkvbZRjaJTEygAAdQ3LvNW51aSSygKiVQjRXKgk7fukHircBg8QeArTlgKXlpKhk4gBHceONxbh51E8UdtpkMhniJe2D8NnAllB45zjI6EVdanYmGzurW3IAYw7+y8WIwQep60ZrXskNjdsoHaBIzIMHgAWfhmrvTvSuKfZmDUosTI3dIp2HiO/gGz0eou1aMoTt4v+MjO35tn6VPesnsVpMA+VBlIjUZ4cT/AOKx6T39nAMvcyC6hRTkOWX8bgkgHBX/AGGo7WBJb+4itPGRgSfl/I1YWVqm3tdkRwJ5xuweixnv8+VPF6TWk0uGg1K2Ad9wwZI8qOPLO0L/AK60t4EfeHVhnKnI+lWs+OwZg3MHGQabSfSPWdNQRo5ft4MrkBH5j6pRhu5IXEssuDvMRK7c+NKbqCK1Dxrg5K8z4k8/jUkHpg6RTofb7QEOGIUyIfDwRqiSQLG3bzFtgWDLEnzLVPBs7W5jTJxtbJGfrTWWt6ddjYQZngJPI9oMj4Z30ssa5XZu47MZU+WcEHwNPaSbo2aDPcRlGpxYJd9kFktJ4pvdPA4OD/GnZN7BXi/QZUxjp9K7OTMjAADPPnQvfRq5RCd2wyDPhxFaRczrLcyXaT3GLh1totylXGRxNexWEVlpVu2n28imR55gTz7ge5u81aH0evrS2maVJi6u7KVyWSjc+jNk7cxGFbzHA+rsP/UPwuLP6q3rEPp/fof7WJWrPpNp3hDLRMFin695F/HNC20q5mPJImb5CprLTnkjAAWNjuqw07Tn1C9lSd7OPdsYFQSTlQG65IrWI7WX2ZUgXUDvkvC+XKHmF71z3mobCxS1gHuIPiT1PqWBC7EAVzjhNXOrXW987M1FaRDKg0ncKiu3JZRVoRgxLWnpziWrFxlECmvZoy6SEU8lx77lsfGhpqCRFyRRiwsiVYz86sLnkwq2l95ZDRP3JARUwHLNSJzRvsxwJtU088vGkccuNF1AWMmoryTEygLVnaACLANKTRtU3Cp7ByhQkCoJPzkbA1YT82AqynPAqaUfmpSKurZABIGFSsSpapGYYY1Iowc1InJjU6HjIamDbS/rH9YWIVu5Gmc5J+08z7UBJppcPOKhtEAQUFFbMhannc5Jp6lTO0kVLbDjKavrsMyHsweG7HGl9vllW0Ve2VVfs3KAgcT4DJ4nGOvM1BYwRvYaZYCdpMOJcvwPeCxrVtVEERtrQR2riRDAMNt5MKHZCC1ScXCp2UnuDaoTkB38d1alez9rdSzQJyRRu90Hmff5ZqfR7OPUbSORX0870JHDaxzz78P3Y/TNS6tCJ7OBLc3Eu92aVlCyEcRnIPkBUcQkS/e+v2OBGYotkYb9Xe3GpZdIZ7Gwexa1lFzG2HPIYc8fJTjPJa/CIV4VikeQFmywIjI5g5NR2kqtdysH/QiXMeTTWHpJYa0N5H9HnLIB7pyRy8z/AKBUgsctbCa5kbErpGMEDyHLFSxJNNeNbQJsIWQfiyG+u6pjDbajDA4SwuFySOaPz8Rkp3/rUEtRJDeRdgn4t5RLlsEZHJBzXpVkbYpH7TNJw3tub3RnvBPCtMvrW4trSQdvFGZgE5AxnPDx2l6tb6ATwT4E8QnMEuCBnnQnl2IEkJ5iJxx+HKnuNKmQRviWNk5dQcfXFXVzoNoIULOIuzkOM4KEr/AA1v2SzytJxyxb3Qo686jkv7W2xvte1YSFV5qylPgvGro+jtqlg8UUsQMUhuEONytgANwQHj3mryB2kuprySJWOUghRVfHVwOVS6xYXE80aRES4CL3DaK7KC/s+Xs15Knw3Ej1dh6YaPN3P2kXzGfWYP8A1FgbumtyKP8A7msP/wAHl/lWJtGTreL9FNCx9EbzrMohXzarD0b9CkE3HUbyEhI+8A82+FW13YWttqd7B2EeHFrByYnvdu81bSRhYmTao4Y7hQzwYUlpGWc087mKGp7+XfLyNRxbYkAqBIcuBVsk2Awr2SX8U2Qan208zlnYk0kERdzgCjM7Rw1NMePFTXb7VK5zwqCWEGYLVjLGSEWoraVgh24q9gOYrh61q0Xdu3gVeWrlJ4Sat34SqVrTLoY3LmrCbij4FQKuRPSW6mONsmnupvOpXG4Ct9wsbCre3iVcBcVHA/8A0zYapJm3SMWNGkhXG6hcuc91KWBppxlI6mmmCq7JWowQlo7qtQtXeF8EirieUu68TS2symXlWnTRDJXdVpOfdIyaTcdjmpIJ1fO4Kf6sfV40sY96hHyNPLzP2ieVXF6wO0qlQ2YBIGaVOCisA0W5GgRmg3dSRDfJgYpWcwWyEnotTXcolvhhelQQKB7qgcOPAVcRcUs7yTH6kYQfUg1OZf8A7U6jE/64UEf91SmMO4n6bHi/mOP1q1DvcIht7kHaXC8wfMcaeIsk03ZwjmSqlG+v0qS9iBNzA6nhteNlBHllhUGkfmIVjQD80vI4Of1A2PnUd27vIpiicjtoyBIjgeBHDz4Vp0pWSMPbRKwAkw0Q+gAI+flVjpU97dWVyTaSuJBEqbREe8Z3cj0qDKizWyEgf8YBtDbfLn86k1ywe1fv5ASqdjDk+CB5Gr22tHFzZEX1r+JQSciv6/Uju4ZJqa7nS61W7QDu3kZXrt7l+prTJrA2vtGyAqyHGW3E95Ykcc4NW4tF9ojuA2muYWiQkbn/ALMnh0DDPPhWq6mMTBdPs2Pf+LU/Pixqz0vTjNDALnH526fkF5MF65XIOK7BJtPkjMhs5WjJJYbVJPIgj9INS28QumItx3ZzvbyrUb7NtpszLGhydvEg/tPwFHTbq+srxZJZYLoSqkeeO8beXTIXnQu7ET6jfR2VsjcfeIB8Ax/jzNaHYzBLOymvHXiJx/ycmtInF+928iaa80V6gHNGk3Agjvw1aDNNHpWkaS93xzxCY88nNLaxbVEC7xuCwjAA+HP5CvZfTLV7fl2yxTr8tp+o9XYvpl13QXiE+R4VwHqFv6X6RN1JWmf0lsCvdbyfyrZrfo9axcXe5LfIUL42NhZzyPfK/GFOSA1azxxzX9usk4UBixJ5CrOYHYClXsHC1u3r0ituCSb619xtlibHUVPFL2lxG1adFEIZWCMOtWm/fBMmfOrmaEpHIo8quQSxJapF5hhR7+NJaRb5TUl07Rxn3aku3DyDgaS2jAAoxyhxzWoxAFkQgjpRaMiAEU0jlmOSfVFZwsgIJpL2Ri4HE1HcnIHCkn4RoSa1FBmAula5bEqXJq/DkyipLWMyOp4VZwrskwpHWrN33xypu8Ke8TCTY8jUrHO4NUy8wKW1QrnjUl9PQiXJp9Tn3co1qw0KxJcAYHAVL7a00WEHcKumhKFFo3ErSScWak6CkccqWM+5kVcKcxyyDHjV+vKUtV0v3owSPyuPtgZ9eKWLIFPIcCj9qa8cLEuaWPa89RW6YUYAoAEk1Ha57zUEgAarabk1RyDO9atrKMszDNah6S3ZitAVh75DyFWelw7iu+Y83NMLlLe2TdJJwVa030UsxdalMpnPAdfJBSGcwaZYPO9a+/LSox5yitWTjLpBPikgqOP+lWF1D5xVoN37kzxDwkyP4ivRW84ulohPfs2/UVo92v8A0N7Kg54gvGx8Rmr3nZ6zMvhIgb+GK9JrXGxrGdF6qyH6ECtUjci/0QyIG34gmByeoXnWky6t7VqSXVtcbOxVL1DGuzzPCu0jM8FyswOQDERtA/h9au4oQJZcgHvQcfkaTK9qYwBzxniPLlUDlsRWsyZbKvHxx3VYwakb5Lee1nlGJRA4dHAI5qcEcu6tChuRbPPd725sgFadrqdtBeXO8gjc6bWwemRwHlVvZare3to8DzuFwkp29m4GCzDnx4Vd31yZdUvY5N68ESQbMin4LbyLHGPuCI4x/Hj41qVp6SdvdJNc2dxC0E0h58DuXcR+6vGtW9Ipd+qWrpbgAwxRgDaOgzkA45k1b6VxtLIQN1kiYufix/mSamtPSMBy5kvYzAlwkIjaNv0c7SRkME6Vf3YfZI9updkld1CF8EjjtAJq19GLAEzcSoUyT8Gk28go6VEmv6bqyfmZFa1mbuHetK6gg0Z/Ru728413/Khqel2s0QZ2khVyF7sint0LSRuqjmcUl/rmlCzzOUk47ONb/Tazhml9mht7d5bgynYFTxz47audcv4tY0J3FnYHskuuRY97KOeONWECLewLI8lzzmmbcyyfpxnx78/pCuHCj6geYqN+airaUe9GK0655xCk52srx1r9kSba7LdA1ekVj+fsxKOq0YuF3ZSJWmmAkDDVLqDts+5TXs4aTgKFvDiICpI/vA1j18KjtYmWNqn1O5PjTRoGcUI+Q5VaoGEhVZKt04mVahuZAIwDjvpGbJUVaw25MwAqC8mYwlaPcxxV/F+ancY8a1qHo9aikZWS3Iqe6my6tUNuR2+KsJ1GHANRadbbY8Gry/uGeYHb3AURz5+tjyBNC3XiaeeQ4JxQA4isCl1Wb8bJsjH9S58PsLDW7lTScWoUPsFzhQSanuyJJhtSreyjAVBmsDAraKdgQK3k7hW8gAV2UZd22ipbeYx20rPV1qdxGk7EKx41baNp6Q2oUYFXVydi/QVB6J6PJqd+N95INqRg8SeYQH6k1qHpbrDyzzcW++R92NO4AfwFW2nwdjaRhR3nvY9SfUkMZaQgLRduwtVqSQLdXsJ6ipdNtu1s3Huc4ZclWFaL6Q+5c2McV2tKiZsdQurY9219y/Jq1bQNRFlcz2l4TjaeRq47IfhLRZwp70AkFaDegqHa2PTjH9OVQO5uLKaIyfrgBG/1R4Na1bFw1y/PgspEikeDAKfnmriMH2yBN5OSU5Vb6ZA0kgGRyGKvteuhBa5ijc1Y2QRuwEsqji7jJJqBGBVdhHLFWt2ii6RXI5EjNWD5WGLOaSyKmIiJV/RThQsEy7b/AA5mtV1a9Mmng6eh5shzu+B4Vr0A967in/fhGT8sVdTwtHqGlWN0nftJRvMHmDVlaWogMUiSRgA769Gb+57XUIbmWZ2B3vI1ejGo2TWcTwor9G2tUGl6Uv49nhjH5yXAwtPrdufZJLbsXyAXG/I8uFaj6NI1rDcWs9q7k4fIZKFzFIt5L+KPcpwK9H/Ry6eYTQQyMcl55QG+Gag9LvS251OVHGnDasfSfHf+7QgJlt48QFNk0SL3DkwHVfqK/AWovBd5m0+fBcJxwOauh6jmDRVxDLIjsyiSKVPuzxn9MfzHcftmjSuPeQGrOfO+BTWl3H9gtWKPlBV4jh7CQpivSjT+DKJUFXcPC9sHWtLuOE2Yz4itMuuMVwnzq27p1IqOyQxQsWNTapc4HEmmgALp75qSzIDpgH1FTTDvo1HZQmRzipbyUorGpfzjEgUEXJoXd4seAM1Y2kAacKa0qdTsRKs1JIxUM4IABFS2OZIpilahbHAlY1dR/nU3VCwAniIrTZ+ZAqycZEtWdjbMqbTT3s5x3nhTxDc6mseqeyOYXI/KnurwrwroK58PWEGTQQbVp5W+0KuL99sSHB7+6oLMb5hvkpYxhQBQUZJpJMhGGaY0aLmrbTIDJOwGKuNUlMNqCI6ginU3bDOa06SEGGVAwqVjlZM1FaQPqt8yxwxAspfgOHNzU3pXq5KI/syHs4Yv4L5tzY9wo2kHZpxPN25bmPM+XTworzqGwiLytU+qzmOA+5QW8gmuuQcE1BNbptVSuBVjdgiSBas9++2Z4n7iK1W0TEd7Iyip9Tuu3nnJlrVNGt1Se77VE/Xqw1QtFLBbTuvPHOoIH7SwN3bP+xJvHyP/ADV9CcTxi4j642P/AMGrLVkZIyUkHONhtdasLaZLXU48wy/cmf7pPQ4AwatLa9FxaRM8fQMDireccyh6EYqbnEwNXcfNKnTgVNSd9IzbpONJFwAxUFhbv7431eXF8zQEnefu0dVKzXcQBqxgT34QasJuMeYjUwJ7K8LKe41q1o++CZwfBiDXpPpU6yIZpdvc7FhWtC9E1/aiUp9wcgnlUEr/APWWL1pFzzn2eDCrG6GYbqJviKS5hLRFGT9HorHu8ifkaETjQ9UkMcbvvsbnvhkP8j306ySQ3CCO5i4SJ/Bh4Hu9YoUPyCNwZQatJxh4kNaVdc4RVrzgcpWpwZNvdPWrFyX41LoUfbPDnFW2UFzFsYVpuqpgzoDUb8YJkK1KtSL3UlpEXkp7qUqhOKeaTe1LEg4ep4JBJGcMORq7ueEszEdKkPNjTdajtITJKae7uSq8Urtlz1qIDG2nvot3YYBqKFynI1PH+amarmAntTuAqS2ftFAYilEWyWOrObnhatpR7jrQbk4/KZH24oRTS5CUXOSc/aeZwkaljTy4kuuA6VBZRhIlAA9SxCp5QVTgKu4G3JMavl54eggzcQlasYLbdB78h5VqHpFcmWcmOLPAVBDGKhueUjRmtTil/wCkuzir6a89jup+1EYDTyDhtHcPM0JyNB0p0EEBxOeS5Xu8k5mryydHtonVAPc3/eIPEk+LHifgK1C04TRFxTvEQLbBq81mfDHCmrSAAyyLvqO1smKMBgUL3QbWcHmgplpe+kfkah9GrFHSPfcSckrU9alJuZ2Cd0aHAFH8KuTz2euDS4+1kbDpxUg4IPga0301gl0XVBsnPCN+W/8A4atR9Ate9g1Q77B/uS+Faejoly/Zl13KeasOoNWV0N1tNE37j0e5gR+0KV/zkAPihqyf9Mwt+2MVKAWiZXFajYQEw2U7Hqq1f6zdkzh1TPNqisEV321bWaHiOFdu5C8Fo+oUh5qKtZhh4lNabPzhqyfjHVzFxtp69IdNQ9ncT45HEhqXWLWRJ4gl5GQW8Ty3fHkab0n0L/8AbWnJgdZk6GtJeQxyyPBKOaSrVlcjMN1E3xoMMggjwNEfYFD8ipq3uVxIgPmK0u85wAVa87aQpWr2fGyu3r0p07mDKorVYPz1lV1f53oUp55Azfd8e+rOS3AWZVkqZfuMrjwqSP76kUazWKW3hMjngKe9nZAfdFGXDuKEa4WljnRnAKg1AliI4E9/FSXExkc5JpYY2dzgChPcEJyFLItJI2WXnSlPuEUV+4xzV9ASY3ckfkMUKzn1j7AhXcaIJVDTzfePqwPs3epuNiFY/wBY1aaYgO0M9BeC0AMmi/KmbOaOTRkOBVnpEBacgyVda/OYrZT2dJAA9xxYVGkiqAAuccKstgG8cutRRzRpby53nFezpFBbKHuZTtjB69T4Dmah9CtCFhZSbtSuss0neM85P5KKzuM447h23flhxCZ6KeLdW/dqN/vAEdKtZDkxLVm/KOoIvuAA1fi5aSB2q/hzBdO2CORrtfR3sjzjah6igJBxUt96YTCV8xwDYtCOYunJqwk0/qh02FghzLV96S3wAztJq00u2wYw8jDiWqHX7D8Gah+eGfZpzzz0qW0uj6Na4eydG/6O5P6B/mpqO53dtD2N3GdsgUkYPgehrUbT+jX0oA5JIdw+tX8HC6tUlHVDitKlG26L2/USrwrTLsb7OePzhfH8KuVHuXAlXpKv8xQ5zWKnq0ZB/wCDVoFKCaS3J5CQFf41cSHfDOswq7h+/A9FeBGPtChUMMZVqRb1HRRwOfMd4+Ir/wBq+lltqkXCzn4v4oedWV1rc0w4C7Anjdf91TxcbW4NekumkmGeRwK1ywyLlN/mKTld2laLc85jFVjdDMF1G1Z5EN5H8ujjDqDVnP8AfhQ1p0hJ7IVbbcQ+7V5C7zW8prWdKn7Jp3OKvouE8KtVk/C6tiK0S5HB9lafHH2iXGaa7kMcZ9ynvpc4yK9mGzGPXzpY03McAU0zdnESFp7h891Ki17ZJ7VcriFKtXn9ns1GE5vQv75YScA1pixZMX5Pn9jgSajtgQvOpLhz9ua7k7OBC7UIyJb3/RUdrHsiQKB6obVCSctSe2FZojsrTrnlMBUcwzFKjUwy0hAHWrbSwYLT35qv/SCftrouFNQafEAqAt63HeaMbhyze7Uforosus6rxvJBsih7/CMfxarrXNSfUr18zzHep/UHLcOn6qeRaljUIqhVUYUDuH2gJoZO6uwuZrc8noyuETia7G4EUnMjIoRWsjnkFNe16xfzc98hrtrXbJz5VHo8Bili3KTUbwlLSI1da7ebpjle+oLCECPaW7zRFb1Kn/gjoQeoqP0msDHJhdTthlX5dotPqL+wX/uaxajYM854x3HqwoOMilRSzEADmTSSh7SyPDkz1f3sge2eWIfrhiK1mzRR+FJn8Hwa1qFcyWiTp1HA1Z8r22nh813CtC1DjbTxI570JjartONpfll7lmUOPmONXfK802Ode94Wyfka0aR8SGezk6SqV/jwoTLvs7uKVavoOcDMOqcaeM4dSD4+omlsoyBxapJ3PvU07V+EvR2WE/nrQ9qn7p+8KOtegsXfd6Q20+MVA+RpQpz3Va3z7GjWtMlwixbmNW86Z5VeQ8bS5r0t0rPYTSSKK9I9P4Xlpvq25Xlm6Vol3wE/Zt0era5GYLmJ/JqbuGfKiOY+yB+Qh0y2K7syGk1G5d7gDc1W8p3Bastmwwg4q2vD+JQq1XyfmXq6gk2yg1c6Ige2XiOdJyvrStIuuUpQ9DVvIMxXMZpYV3NImBW8tDEeFPcSihbLypjtnnjYQbuJx3VEtmtnpvuoR7zUScmpLaVXhbawrU3Tabk/Y8KI9eftJB96mlysdM5yxzR+zxwKutSYNKDHFVppUQWJAT19SRKWdqL7o4fnTyvuZiaXOcUrnlR06Bppbp4eihq1e9d7a2mdkaiHFxene9RwrhFAH2Y5nOq3ZAtrckx55Fl5v5LTel+tlxk6dB7kSct4P82+gFdjH3FjxYgYGeXDoAAAB0+2bqwZlGSlGw1VDkjjTW3Z3iI0sRXDhOdSa3rlqbSCURRnLs4xS2Ho7cOTg7DW7tpCOZzW01De6Ijzrh3FW4nyXr2LTHSycq9ekVi+6CSQitcteF3YmSrU4FzBJEa0+9dGtrxIbhDmMtyz0I7we+hrVomtaSTFqFscuqc8j+OOY6io9a0l75B/1EPC8hHMH9ceBqa/leC3JSKp7+QTzjEVRwIsMKAVDAN0lbUMcXLrQfnVtLxaJQeq8DV1ZnNlf3MX7O7cK1y14TCC7H+g1bONuoWMsXw3rXo5qL74JYopeqExtVwvGz1SRl6SgSD5861ADE1rbXI79jYPyNae5HtVlPbN1CEr8xkVb3cR9gvo61Li8X46r2CTbcwslezADbgivZ5w5GV5MOo7xS+jHp/7K/Gx1IbP2SG5H58K9gu57Zv7FtoPVea/QimmJUcqaWXYnE0ltGGkGXoD1A1bTDEkSH4VpN5nfarVrPxgLpWqWRJsp69MNK4o87gVrllwvrIPVg/C6tXirRL7Gy7EZ6PwqKdc29zFID0NSgZAB8qZeYx6jn7MelwMEIMtT6xdl3JbJpUXl5mgoAAoAitOEALSrvq1tB7jBs0LqcvtxUM330BrTjbM80aikmuX9lO1BV1G/wCLkIbwNaqwIMrkfvVdE+8OfM0dNiDhQxHE1YToEu4SmKsLvRzZQOgJG3NMeKyKwqVTjYTRUkEeo0fyJoICWPCkgGI6e4fJ+3c6lMI7eMsevdVvYgTXeJJaSJNqAKB6o7cEA7mqS5fiTjp62mfCVZ6MhUYluK1D0luO1uCVjq3sIgqoC32nvrqG1iJDzuIw3Qd5+ABPwpbCwh9HtNGwBF7UDuX9BKW0gxzPHj1P6TfMY8gKNH1H1igRgjINS2F2bmAfiT07jRtEEdwd8daUI94lQV+GsWdlkxd5pbS12cyak1TVIolHANljVnoGmhC4yq4CitZ9IrzfE5t7UHnTzhYt5fHMnvpYh71QycCoxVndId9utaZJyQpU/o9O09jNLPGeEsDH76+HiO6pvRrWYfSHRcG1l/Ox8gR3g1p4uodetk3addjKf/cn70NHTpwgtEkiFaXLxl7W2foVqz1JAItQifzbBrcMqynyNHp9m2m4vEpNdgc21xcQH9hzitY06Mv+EEljUcp0q2SUw3sHm8fEV6N6kAZ9nnIlafcgHTtRMfQJJkfJs1qCLztrpPHKH+YqxP8ATdLmhP60ce4fNK0q6ybW9UH9Umu2t4Y7iEym2lElvIjciDyq91WWe8voUg3nZEo/UXx880z4SMcTS2y5YZf7USMTLUDcM4qFE2x+8aR+airScESQo1aReg74FWkt9RaPTiZVrWoAXt0nT9xiK9KdN5yzkDudd1ajCQl7Zxy1pE/9LtpIa0K//MX8aHo9dqN0M8Ug6g1OnOMkeFP3jFRaZAQjZlNT6nclmJZmpLe2DSABqUcFGB6iKNN3knzrNCGNnkYBVp7t2hhJCVOAGHAGv0mFA0NRHaz8I6tZ3ZIKtBcvHyKnBIog5tpK1Wxy0bucdDV9Adsh3Y7moHhNBwrTJvvgofL8nDaKdxqS5Y7KLHLHP2i5woyfCrm/xNeZihq00mAR20YFE0sSEsaaTKw0zEliSaz6sxmSZlSIc2Y0SfYtHQkHgXp5XFzqGSx44NRwLtiUKPAVjv8As99D/wBxQk/oRSMPPGP4Gjrf/qa8chz/ANZKfhGGIHyQV+KQdFHrHqNGjUdnGXmOBUTo8SAMKEcpMYwOlQsmHqAA7Ode1XA7RjtzUOl2fY6dEWlbm9SajJ7drE3DmENIwENquE8KWHiQc0N3E1ChG+otmI6VyTwFKe+ozbSmUZspuE4/UJ5Sf8/Ov/amqT6Rq4MukXnA/sHucVaQX5ScBzgOj81kTuYVoMlsFuhEjDkRwNTyEvYTM0f6Nek9h/RpZ69KtO4XMBlH7aVjhf6cRWh3XAytAf26sboZgvIH/wA1E8sMOoNGktomlnbYg76l1OYwW/CKnuwtzfApGeS95q2itlgEKNGoxtYZqyc5SMxHrExWtVsP6BqkuO5JvfFa3dPturFGi/8ArA7RVnfDF1BEx/bUE1b7CLOee28IpDj5GtQgiCSJBdfAxn+YrTZeN7pcsTd7rF/NONWMw22Gp4PPZI2/6E7qvLYFuw7dBzMPP/TVrdsUgmVpF4MnJl8x+QGMmks0azsHzKebVqOq6p2+4iHm7UkagBRioZF2tGrDxFadcgh7ZK0ybOzKmmTjBNWsWDZtmkH7jmvSnTOBlnYDucbq1mRDHLsFT6jOTIxZiasLOVDqMmwGrC9TNlfxkdy5qePkA4/ZNSRffQjzH2AFLMcAczRmzDATto3U248l50FAJHL1bamt7ZYCgxyzSew9jZRsHbm5p3Zmc5J5miKS0gaNSC5qCdznmTmoXAPKoTyHq5/aIpIU3OQAKHGOCpJzlz9u+1mXFvHhO+Q8hVno6B3xNN1NALgcPULm6EKuATzNC4gJt5yXxyNPbStFKpVl5ihRY4AJNWmkxdrfOCxHuwg5JrUfSecRQgx268l5LUGmoCwDy9T+Q44owaxbSnkWKH/MCB9aT0X/APVcXN4dlqZ2kL9ElUjPwLV7HfSxcCucpjiNp5UaP2UtIDJK2AKku5WjjPAVPOchDxpx3UwYjiKlP6NEMRRtZcjBqa7lUSyHb0rTLOwAQb5aF028gDPcKQ0p5U/6L1LyIzWJMScBUBXacYq3vIRYuw2HhaS96dE+Hd4U93CfRnVpuwuYjixuP1H/AFP3TV+dblTUy5eI8Q1RwQqMcBS9KWYcY6sJ89vaRmtHueKIY6dONndmvSvSiTbTyuB0evSjTOF0H83StW14iOQs3ggqz0JIrvWzxJGxOdaPdIPZ76HyZsUHXKOrjqDTAcRXtV8iMMrzPiBT80eeLoI3DL8jmpuTtFMOjrsainNJo/8AcPpTkZG2UdVGah5H3D0Vx/A1Bcoe0j7VR0jDfTn8qg0i5SOxnlD8lRDlW8Nh5Go7qwGqxzkXseCJ0XaGOeWaOt6OJJ8dvEdkn2sAknAFCIPZWDeDNV16Q3hlmyIc+85qDS7RYLZQFHqwMmguVSianvX2wrk1dxc48+VdmNs0OB4itPk5woTWm243kIlWdzmVZt/QA1e+0s1rkLnhg16RaccJNcY88itXg4XUKS+a4rT5ji7sNvitej15wS6MJ6PWnCMvHqMDChsaK1PAd9SXc4ReZpbWHiPhWfVw9eKSwtjg++RUl7MXdqMr55AUFGBUdtqMEsq5RWBP2ceuK0QgHLVNduck4rP2pLmURwozue4cTXKfVvPsags4RFAiog5AVw51uo6WfZLT8+3Nqls8C4O8txJ76t7pfxV48T9Caa9be0qSkd4apsbsgL1PKoNMPsul4nueRk5haudUn9p1KQnd1qC0QRwoFxVobVZJUMxPcKsJBvKFC3IA0I4yYnZnP3UNXUX3oH+AzRX7wI+xHBGZJ3CIO+li4RlkRTlUB4mrT/1G9HIJZz2N9Dwc9D3gjvVqu7DS4LWZ5J+w4QyRHJRehBwdvhV1E7BBbykuRGjkwOR+6+M1cQ8bzS7yEd7rHvX5irSVtqTpu5bW90/I0eajNHvFRWUDTTEKi8TU2r3Jt7UHZTyosl1yPJaR4d82I07kqFCRGM0Ys7aKZ4VlzWTiuI40YsUFFKBzpBzekJ50jcN1I1QvVrdwtG65DdOBB6g1Ndo0qE/hKz4kjh28X6L+Y5Go/TDRd5x+GLNAsnWVO6u/OBSI+Txx3Uh5UZAQBgUKzQ5GrUwO1wqbAMsWrQ768kgs4lV179n3h4UNbkjZJtmzuq+5xSJXpLppJtzKPGJ69LNKOJxM6/tpmr+7vxBPBFGSCO1TmDV9FLsugjirW/Qb46tJgOzl20JOOI36HkfnTTDDp2iDmJVV/rzqzUypDdXVlKAeNvdDhgE5Iz0FG/nmvtTnxHGd+6QEHHLOB3mptTn96PsoU4InI8O9vGpLPSHmk4du24eoeo0FUsxwBWEa0szU+v3Rnn4WyHLPUFjbiC3QJGvrnAxGp29QKPf6rmw/MOAOhqUIe3UEnvpLyARQw+ZNR2ts01ywVVq51q4CKSI84CCjZwbp3Jc8dvcKjXkKjcYKKRVlcLh4UrT5wSilKHHsZav4Cdg31e78TRMFqWwdZIIh2i1bzDsr+xQOvDci4NaPdjKXZhbo4pZhm2uYZR4NVxGeMefLjTJwdSD4j1JYW7SsePcKkvrhnZjx5CmnbAFLEmxBV6bX2j2aXsv1tvdWDj7UduuZDijISkHCnlYl2yftz61d9lEMIOLP0FWGhQgQIDL3yHnQ60MkZodxrpVrqpDTp768mFAkm2lrUrY5Ee4DvWtQtAQ3apWpXSmJriYjvGaTTdRDXNuJAe560i5QfjXgNRTjNtdRSeGcVqNmPxbOoP6h4VfAjdOxK8t1XNvKXOJM8w1TO6BFEUYPELxNadf/AIiQCOPmWlq0FwVsY0x3v3HyppGyxJNRWHuON85HCIHl4se4Vc6ldiC2zPKT/lQeFATo02JrpzgE8lJq/wBPu1m7YRlf/pPkHwOalg4XMBx+un/B/wCTVncAoZEOeBV+H0NWA/MQiDv/ABBMWfPbjNCbOZhN0FzCkij5AH61EMbIIk6tBK8XyX3hUkWNk0448pohJ9UNahruxLS7hEI4tEDxr8F8Z4231EoBSpHUhZWFXQGVO6pYVJnh4dajaQ9lTAk01bMVtrlTMedSNyNTA1cKanSpI6U8CcUs3ZyRkNPEcoOW4Hmvx/4ND0N9NrPVLY/9Bee+f3W+8P4NSW1++38zcDtUPj+kPmQfjUL80X5VE2dpYHzqVfuyBvMVJESXiJHVajI2oNn73OrXTITLczKOgB4mtU9Lbo21mpjtAfh8TUGkxYjG+f8ATkoge96mmUs2FTqat4EkM23YgJYkdw5mpJtRM8OI03ZjUcAB3Ul2kd0nKdBJjoTzFGIBGNPg4NSoAVYir/S9KisbRyZ7vd/oFXOnWHtWqNl7kkJAqZklyQSAvPBwK5RqU7VSchCGRWx/ubuLfKjZzJeXlsZt53iJ8hSPE1pZAS7sJoP/AISGFaBe/c1ERN0mUrUd0M2tzBP/APHIGqVTxQnyrs1LPhVHeaABtbZqn1+f2m64WwPFuvgKhsrZIIIwkaDAA9R9Waik+9GtQNy3A1jisgqZOOAaaIE7GJ6YxWq6hNl48x9yqeFJYASTANKaNEUaNePrVu4VbyHLIM451Zz7mXKtTf2M1X9ucoP9J41rdjyln2juYbhV/HwnggkqBgd+nAPT38hYk4ozSKCVXcQAWOKuLC0BiUSKRxZONNFICy8QeRqw/BXYS2riTZjA5UJJWYcMkn7GBk1DaAiMhjU16+XY4/Iw2ellBwfcd1Jg+/Sk86B5GgayedEjnWO/1RyjDqredWjEnsY89+FqC9JeFzHJWpW2THiVfCr21+/HLHg1qFtgJcPjoTU3K5iim8xg1pVwPxkcsJ/YOasZz+IvY/JxtNTEAou8dUO6puOY2HXI4DxJqHT4SLWUF++buH7lXvpDOwg3w2xJ3yNzarfTIBHAvme8+ZqOyuYZ7iRIokcEs5wBx9Sdw2+XCoZwRJGj+a1Ei/iDNB02McVqUJzBdRzfsyKM/TBq+Rgtza4BPNfeHz5/MVYaRqxsNRgljfuePDg1o852NdxI/wCpPmM/JsVDKu6J8r1Q8KV+e1vFl4/MUP0AR5HP8aeLO5QR1IK/+PrTy2rrbQt2h4EgZwPhmrcAggdt3qeDfLnSxMa2kiiKYd9NRBwaAqPhmreTniraQZG2oXpeYOMVJqF+bDSW3Y/OT9yivb/RJ7YEyzWIEsTHmRyavw/6AJx33ulnY/kOXzSlZcg+rPf6o5BhwDWk6lxubVWPUEioLaIRWh7KMckAqaL7hV6nT70TfDjUcJHawmlZCFIx3CinoxeOh7gvzYCvbb1Uc8zx8hQ1PS5V2BTBNsT90j3fjwNNaEHIC9+TUdwo4hgaUINoFWqekwvLmI3t4QsVjYJx6ne9EXU4S4S5uZRiSdD7gH6kfRe4t+l5c31EjUdVB7Dmifr1bzR7JIkZByUqMCtGuudmEPWMkVaPxtrmSOtWtONnOHr000bgkt/gebivSfUxsna7fw2VdXs4n1fdHFz2H7zVHawLDAgSNBgKOQoerh9jBo5yDVtauEmlAc8kHFj8BRuVH4iUJ1ZQPoTmo34h2H+UfyNE8EkRvoamXJERI/Z4/wAKlQkFWHgaYcDRFEU1H1cedYrJ50Kjq1m+9GCatHOUG01E7gsATT9kUhTFarpj+5NMgHicVerwnWOb99asnP8A1NmUPVGrR7l+Fy0X74rPOjUFihMjcelSXJKxcFpnOWJP5KSBsoxH86kJ98mt36VE9/qyOdYoUKy3qFY76R/vBWFadd/ftk+HCrSTJgmkjq/j4wyxyitXseL20vmozV5ac2kRvipq+uoyks8rr+oXJFPfym81aR0tY+LVp8lsosJo2QDgBSrktxApZ3didtrbZIA/TYV+GfRrTr/vuLdHfwbHH7B9FNESWBEe5nfagfoOZr0kv03i8MUD8hFV3ruv2aTOSHnXPeefjSTs4KZH7VWGmSZjeVLjmI7RirfHuHxNXOg4il1SWWbutiizlPNuBz8a1eW0jnudIBV+5JQJP9LY/jWmpwvRPZde3iZB/qxt+taRqqBke1uAeR4NVndRFA7oh7gQ6/6XDCo5clEs3Hcux4T81Yj/AG11s5iT3xOkwX59maig35lEIHM3IkgHzcFfk1XJj3xxtLF3PEFlX/YTTRPtcop6N7p+RwacDlzo1KOVXEYypq8hGeNXcKlm4KObNyFajrrm0tHKwcnek0a27C2gPVnPNzWbkdqp2kEEdV7xX/s//wBRHtpDtsL87PDjxQ1/7e1mW1IIiPvw/un/AI5VC3NxUEhHvioiODigw51n1ihioXHvxr8qiuvRy97AMJBHuA8uNLFfjd0K/SjEb2HqqyDzVh/JjSa7pN1GMCcgFDV0muz2TpPGkPFy/dQ06RdP03FxfMCCO5D/AMgcegHOgHns7CY3N1OcXV3z7XqiE8dn1byr8GvsYJJcEDPfszx+dOun2wl4SCJQ3ngZ9QoH1A8xXHpmulH1nHrx6nNyNO0kdrdNwLDktR6cnbzntbt+LSH+X2WZcMc+DcRVtJ+dtYz4gbasZs7TJGfgw/lXPspYm+O0/WrqDnC5HUDI+Yo4yKZaIpgaNEH1+NeNZpG5irWbO6FatpPuFlqRc7JVNBBucgDxpIcxW3FutTXT7pHJz+XZTkGn8DQ7xSnkwrdyIrFD1A+silz6gR71WlyMTW8bjxUGtKhYNHZxA0NUsBbwSCDDZ8DWtaed0KCTHJonrWLTMc5mU8triiLPsk5MQtEegVlA/OL+DHePsJf+mvs3O1tU9m8pDxavZdQks5jhH4GjL6XfsWqNIx+gqNBLFYOp2D35y2EX41d6lOLLRUeSaQ+9Pyb4fqioNJxc3gFxe9TyTyogUQKsZ3Mr2sSy/rxjY3zXBq+0/jZareR+DsJB/uBNa3Zvsm9muh5FD/E1Yg7NRg7E+EorQb/7l4FrQtUcTCGxnk7pAF3/AAPOoGG23vL2Dw7XtR8pQ1PzT2GTzgMTf6kOP9tXKc7GY+FtdLJ//cC0ICQ3bxHv7e0kUf6xlaMv5hre4/8AimU/xINNYQSTXME6LGM/mzV/6XXRkcdhYoeAq2sIFjhj5VFIMFBUTcVJU0dasktt4W8hOLdmIG8H9DPny+VTelfoTaz3Ubx6nZe5MHGGOOB+fBqnicgFhV3Ecqzmr+A4Ber6HmxqdCAwqI/fq1f9OoJRkOKSTk4rPfXArzBp9E16RRwhc74jQttShul+4T748+B+lXr2kFzDADDkgyb+acQeHIYPGjG8sVg0fbyrmacERqijgG3YyqjluPE/o0Zy2m6QHO8YnnI2vL1H7Kfs/FjnlBo9sSmJJ3GA3UdR05fGpNc9IoUbJjQiWVvAUaJJOfWPscPty3V3+CtE/GzsdskgqHRoDykuX4vJR9Q+0QadD7jEeVGXhLGkv76hj8zVlODutth6xuV/jmoJMukrp0EiZHzBJ+lTE/imhk/ckGfkcGp7f87BIn7ykVwphRFH1H1EVmhVzevz2p0H9VK/dJFSA86weK0r9+3zrPEMD8aI9XjW01xo959We/1ZrGkXjLzETGjKbdc8GY0p9KtV0fujjGz/ACcKtbAhZ3IdgSEUFiQOZwKtdTt+2s5llTlw7j0IpdG0O8v349hGWA6t3D4mpJdNuZZ8m47YvKTzyTxpriCCfnPGdj+PQ0lhazhXI9pUCQLwZwM8M9w41qPpPdpawDZCpzhOCIOW4/8AJyastAtdkA3yt9+Q82oDIBoGjTbedYBJcADmaaTdHasQO9+vlUt0/aS+4p73rS7WPu3d7kHP0qyj3NbNNwxxEgU8+4ceFalEcafr2W/UlBx8M5zXpRZJmWCC8j5746CTGC+02eOUcwnGtDk4SzmDwmQpWha0nOzux4hZK0s4NqWgxyEEzIP9IOKE53G6SZut1axyH5gKam44ij84p2H0cH+NXMAJ7G4Tzi7T6oSfpUic5IB4MxiP+8LV7IOFsxRhtzwdePXBIrWdHvbqxngF4IMR758gpRdA743MMnC8KQ86hb9EGoGA9wVbv3UrE9k1XUX5vlWpWxOzecVqdscHfVxCR2iVA/53ga0j0m07spZwko4o/epq6lu2gtgLgqecXHI6+XjyFSaRpE0U90Ni4aZ3JMMfeBgfeJ7hUmrSPFYgwWSHc8hbBbozkczzwBwXiB3kxadCYYF4uOJP8/8A/XyzWo+k12RAhIz78x+6viTVr6PWHYWw99uMkh5ufyYHqNE1Pqd2dK0LLs/CWUVBodt3PcP9+Sun281j1YA60VNZoiiRg8RTQthGZF6IxUfTnUc6t2kULnq0YB+a4NWbkkxSx9OzkDfRv+aQg7LlPKWNk/hkfWrnmkPajrEwk/7STRRirgo3eCKIphRHqOf6rj7OORqVRjeT58f40f0ox8DioiOJdD4rw+lb1yjo/k1EfeGK3d9HrQIrZg57qBFCeN4XOUkUqfI04hZCMSwSYIoaJ6f2mpOdttdYlbycbW+RpPbbmKR+yN9GOxm6OowU/gwHfxpLL04ig077klsfbFAwNw5NgcAckV7XY2tjySadWfyWhPbX8ndJPKfm2aKbh3HuqbVVSec9lbcOXNq/9upaW9gTBCffkdDguRyBNRF8XFrHN1fihrR7nk08DeIDrVrISYr2Bx03bT9cVJglSD4qc1HagmZz4L3mrjVJtiA47lH86hswGmxJJ0/RrSbeERRvgspVu2QcSRzJw3DuAxVlefjoJY4yeSwyK4+IZgQfChFO8ccgkCn7w5GiBjNXEIASd1A6Gn4knLNxZuZY9Se+mq3bBkhQt3MBgj4irq2/o2oXkXgJiwHwbNa5bcEvo5f/AJov5rir+PHtNiknXsZf5ECtO5XUM8HnEf4jNaDf4RbyBj+pvH8DWhzHfHDAjn9NF2H5jFWr8YZnx5h/qcn61bEExRwBzzMYMJPmUqdG3RvL5Eq4/k1ahADwRvFkKf8ANXMXF7ckdUYNSLwlSSMj9dCPrUMh4SK3kaB8RSkYYVBLzjFWz/oCrd6uTPjeIogeJbnjyq00TTBvcwWfe64MlyR07mx/oWp/SKcYHYWMRwkaknz8ye8morZBAJBHs5KMNtPl3nzxitzHH151q+mIsUF0eyXkhAxUlzwvEqC8TdG4oHiB6ulZrC/aGcVzqfWbw6RoeXB4SzDkR/Jat9FtNiDdO/GSQ82/IA/Y7xzFHNcaIrHPhwrI9f7WaDj30U48BwqQrsaSRk/VY71+TZFQSZL28HmuYz9Dj6VbsDsaaIk9BKB/2n6Gjx2ywN3DJMRP+sAfWrmIEvbybB+mF3L8xwoDlg/1+eP7krgdM8PlUg/OIknw2n6VbtwYSRnwww/lUchHZzxk9GO0/WpV5q1GjW6VrtQNjjbMPoDSyYsLzAMUheFyucHvBHerd9LNo0dlqoE0AGxJTiVGH6rHqvLjVhYxt7LHBCp4kIoWljilukOdiGOD9pzQs9LWD9I4Bp7idYY1LSOwVQO8mlsNPgtl49mir54q2vITHcxpKnRhWmOSYGlhPnuFXEeTBOkg+KmtUtD78E2Oo94VPGcNkGp7tsge7+seVWttcG3O/kcyKMnPlwq3bjFcxsP2vdP/AB9akC52bl6qcj6fZNH1EUw7zTUc+9UEi4liRvMVHESbaSa3PWGQrWqWp/EavMegmRZPqRmteg5vbT/EofruFTp/S9Ol80AcfQ/yrSn/AD47H9/KfxUVod/ykRvk/wDDNaJccEmiQ9N236GrO5GVMTg/roG/hitn3IU/yTMv0NSpzhvV8ij1HahjPcPCBz7aIAj/AHVYGZYm1KNSSAcxnl1xWg6ddDGpJPMnIRws/keBIpL2APJA0Yf3it2e0b4qDjl1JrStMu0nl1e9vb6XnBMV5fADFSQAxRcH5cP0P/NMT7xPrMEoINNDtIakljUFhngKViOX2Mg18aPqJrAJJAAHEmrvX738E6HxQ8JJe5v+FqDRbIRp70x4vIebfaHqFDORWDXGu6jWCR3mveocfX1GK44wPOsNWAa4E1uo94oqPvGmQ5X3TnmhKk/EU0v54rJ/8qK/1Iz9f7jmhP4qV0/dYirkH3ykvhIoP151A5Pawuh6xtkfI/8ANWc3AXUQyCCsmU/jwoxjtEO+IH3JUIbb4HHd40IJCblpYpTzubZtrt03Dk3xFO6H/wCzIkXpJbgH6HH0qKSXe8z3Ey8Az8gPADgKl1W/2QIznkqgZJpNKxd3eGujyXujrPLmTWNwrcMcz1r3qNRyLiRFceIzUU6bRlP3aeJt0U4JOeDCrqDmrEdRU8TZDsp8DipgMO28ftgE/Wrd1JkhAP7LEf8ANWkq5SYr+8vD5ipG4xsjj9lqZDh1I8x+QamHfTU45MafGDg1Y+kXpNNALSB0toGkJ6sSAKi2ER9tGOiybvo24VPES0F0y9N0Kr/2ba1+2/M37/B1YfVQfqa9KYSUEwm+Mec+RdTXpNqsonuYZYygwD7O6/UZH1rUokJeJ2Qc2ALL8SOAq80rV4LyzjPtNs+5cx7sHxFeletQCCySzgnK5lIPFB1404L3N9O11fOctIeSnwr9inTPCnTI2UwPL1NA+M0yOMOaMu0OaEq1wOfUM5rmcVk8/UkaM8jBVUZJJwABV56VX/4J0Qn2f9OTr4notW2hWQihG6VuMkp5ufs8D9kerjRFYI5mhzoHiTXyobqOT50TnFAc+ePVkD1dTWKyPE/3OFGTTMcLSRk9o3GrmEkI5KZ5NxFP+lCpPmammBXgi9FpNIXYbSLxkXg9QXy5RvNTwoNy654VnvojPqFY9R9SSZ3orVBIeRU+BonjHKPI1cJyQt4pxqaF/e3CrhDxlOOjVDJxmtlPUrWnz8UlkjY9RkUTximicd3HB+tTRk74nA644erH2c1s3QW58GeptL9KYZ34QXgNvTWly0NxCOB5g1bTDkwq0nHEr8RVrcLjmPBjVtPxhkeAj9QD6kAH61dQayLGS/3kxdo8yKQ8Sk4VdzEnJwe+rDSYQsEKqR9xO9vE1LeekWozzPkm3/i60rCldeVRy592l4lRRTdlKCMTWwkiiZqbcCa2oOhokeodDWQa6UkMTySOEjQZZjwAHec1e+mGpfgrSN4tgRvflnHe3hVrodmIYBuc8XkPNzXh9rNH1da+lE+vy5Vnhjj6hgjr6jy51jlx64rNEj1ZIriRRNeVc+NZ/uUnhTHCpzNRjJYZPU1A64O2jjdFxFGMkH1NA4YE8KfsVJO9frULr7zFD4ilkGUYMPA1msUaIpvVk/YVhhgCOhq3k5x4/dOKAP4uUr51dAgDD45YOf41PE5PvqeXSrhCcS+W40CCLmFH6EpnPka06Xh2cieKNkfWoJB+Juk8nG3/AJqdePZ7l6oQw+lFTg8KHHcQB1NFw0VvwU837zQmxc3QIgHJf1//ABTw39tcxgA2zq6cOW05A+lKdlzFxRxkGsALnNBlBp7ZCVap7UFy+EXmTUupg3ckyJPfTYTpFGnAM3hzNXp1G5W+JM6AhieP17xRQalP4xx1nPqXrShD0oHkOBFIpNGR8LWGyaEag8/+KwoyK8RXxrhjNcBUdvE80zqkaDczMcACr70z1P8ABmlApag5Zj/3tVtoVgLe2HE8XkPNzQHq4evh6sD199GserhQrA5HJo5zis5rjQ41hSASD3mhXDB4d9c+HDwrke7HL1cc99Egnx51zFD4f1If1Pvo5NEnYvOr7U4BPOVtw9atpqGW2InHRKjuEKOvZzLTROQwo0YZNh4q3rkH6bfHjR/SFI+ckjzpW5MD+TDc+NQyHJjAP7PCkPGNmX61JzQhvoanhf8ANtw71qSJ+Ejr4HjU5X8ZIrjo+GH1FPeuQAqR9EUKD8qS4k3zuEhUgHPfU9sAZFCx9xUgj5imVBDG2N3Fq/CXoBAkhzNYH2aT/KBj/aVrsZiKBjHHmKYk9+a7CAWdueL86F1bPKzksQF8V6V7Vo5WQZu7QBSe94ycD5cq9g9HoQRh5j2rfHl9MUFFYyaAyMnPOtg8hQ45PECmuJdqmskFudbAAKXHMGu4GuNADpQqK1geWZwkSDJJ7q1D011X2DTQUtUPE93Tc1WuhWAgthxPF5Dzc0c+rBrHr4VwrHj6+VYokdPsYznpXEAHxrGcjgaI8OFdSK4cgSfVzwaG3gSDXx6+riRRzXEis45df7lzXMULn0nsoZBlGmXdV5BNFZaXEhmZN7SOMqg5cu8mr7TNRjtddijME3BZ0GADSS234Ws0xLHxl294pLuAnk61hjXGi8Izz+zg5FOo4Oab9IClZsMwToTnH0ojiGjcdUcH6c6x+SxSyDDKD5ioW4gFPI1COL7n8zUkkKrCg2jmBV7bL2Bd1hYjcjcq33ShuAwM0b2/9I9NkPOTtUHkShqOyDTTt2aEkLwJLY6D+dJJEJYXDpzPMEeY5g0kFmXHMKaOr6xO5bK4IUnw5ULed43+5IpVqKX6l+IlUxuOoNBECjgAMCsd9YXiQKwMgnhR48frTTvtWs8TzoRgVtAzj3aXmPOjXdyryNQ2kDzXDqiLzatR9NtVFjYZS1T5KOpq20OwFta+buebn8meNZoeru9RrNcDjnXDIrPI13EijQzxHnigevhiiT9KAXl6s+rAo7sA4NY/JY/rmHo/+6NNfpMv8akRluI0MhAwwHPHhV1q+mrBGJJZWcEDZjB5c63aWtrP7/4sI3jwptH12e1flvOPKtk5PWu+gAV/I4U1KnBXbyzTfpoh8QMfwqJh+mvwyKV+KSKc+OM0w5j7A9Ro+vFb0I7iKbIJ5r7poaL6XW19McW1ymyfyYYY/A8amN2LjLzRJAYnMCh+ykHJsEEFWHEV+DtZsnhDr7UhSWGTnjLYPdz2hqW1sNneeFNa3NupBWRwWI6dK7K9kAP3WNGfUYQBxaRR9aasGi3fzrahOaMzkA0WOSKCgcKwPujHKuLVyY1nljFBSCagsrZ57h9qLV/6b6uLS1ylsvyQdTVroliILVfF3PNz1ND8iBn7ZHqzgisAjNYrpXfW2ic92etEd/yoeOPUD4erwoDPI8O+h38/yfH+u+0+kdp1Vw1cKX1cItTiTlwetzjy9R3evj9g7A3P1Gj68VLGcpK6eTU5/OxxSeJTB+a4qFuaSIPA7qif83NH5P7h+ox9amVNxjOOqjcPmPyBP4wDKkYalcG3nfZ3xueQP/Hj3U6D2C/untLmIbY50fYdvcrdxHQ01tftfXDXV7cuuFeXBUeRFWkUDajq/HYNyQijdXc+p3Q2hySg8KMs7yd7MTVjaX5mvmlChcJ2aBuJ7zkirC4/o9/bt4OezP8AuwPrUgXfsyh/THvD4EcKxnjRckCixyRQQZFHdQBzQIUUQCcimwCRUNhA007BFHzJ8Kv/AEz1PsIQY4E5nmqDqattGshb2yeLsebH8rn8hzzit3hXHHrOeNfA1wxWVNe7Q4ZIya44on1eP9ziXW5Zu6KOh64tRsJbaUZWRcVLpl/NayjjG2BWFrC5Arh9ohSPtkUR6jUkThopHjbqpIP0q6xifsbkdJowT8+f1qxfHbWksJ6wzZHybP8AGrCf8zehP2Z4mT+G4VeSx74ITOn60BEo/wBucUQxGDkcxil6UO4UrqVIDLyNPaEumWi69KGwR3aiaFfunOGTyPdQs49kGtXUcfLsprfeB5Yare6A7dhceMqNj/RvwfjRuSVQkqebNzb4d1C5nw7bY14satJI1QwRFVG0ZXuqzfjHvQ/st/zVxasTb3Tg93EqavgSJvxviR/MVCsn46FwP2WrTpwAtysbdJUI+ozUki5i2yjrEwfHwHGmVsMMGudECmIJqGxtmmnIC1f+mWqdjDwtl59EFW2j2SQW6eLN3sep/qBByOR+z3H1HvHqJ9WawaI5AV19QPMcaNCuNd39z3mlQyx2jhO05tjjV3BbQvb37zOy7pAUI2npmr+E4lVXqDlNFWlz85ttWmp2y39lIjunB/Ks/eobCAMeomiFo935c0fVLbTCWCV4pFPBlOCK1YoEu5Y71F7ruJZT8yM1ZyZF3poB/XtpSh+TbhWhXnGHUXtpP1LqA4/1Jn+FC1hknjnt7pFGSYJ0b6EhvpUk5KLlVplJIODTpngD55piCNg+ZP8AEkVlstxpQu1eFGn60zk5NE0u3DAMPFatZSfc25/UOKdGzb3LKejV6QWnBZhcxjufDj5NSw8NS0bB6xlo69HX5+3QHyVq0OJMwTXMx6FAtXfpdq8VqMwxsN2H7lHfVvo9msFumAOZ72PU+oUPyQ+0fVkfZPqwMit3H1ZNE0Q3MV86Gf6nj+rfhHVYrc8mNadZwLDJHHyrQrwnhFWnXH5iWrlM9hLWq2+R2bNV9bE74Hp14SIRSd9InLjRarK5jxNciKToRQijMkVxDIvg1AHAodfyg6es/Yd12jDGjzkNR+NEcU4iivP1lhg+omsfY4Cg+AQDVhc8ZbWIk9FxWmRkEWkdTwX0Go6YUW5t/wBB+Tr3irSYBL6KWwm7xIMp8GFRToHt5Y5V6owIo99H+rn7GBkcR30fscPVkEf1U0f6itpr1vI/LdXsnpRZyyk9hIu2rnTNTfY5COdy1eQkEStV/FwM1chPEjVa62hKWgYDnWgTzNHKI0kHMcjWkXXGCWm4mCWtSg/Q3VfW334HqVMqQwNEmtPWzENxYI0g4b1qCWQmEbR0NHzogcqPSsfkvCsVn1DLseY4CoVk33ZJUclU4LeHgKtez7OHSbNVHedxb55qCUAHdG3zFYcxv/lYcjRQ4Pq3PjcBnqcVewW4uJbeUQtyk2HZ8+VbAPXwHq4D1YORWcZoEUrr76hh0q0Zg6xbHHJoztPzFXkHCDUZ/KXEg+talF+ct7ecdUYofrmoB/SILiHxKbh9Ks7r8xdROem7j8qNH+o4+3w+1w/qw9QoeoflCjhgcEUnpJoAgc4vLcZXxFR61Yfg2+bF1Fwjdu+pLK6eGUYK+o1e6OSIH91uYNT6jePPKcO1XMDAxzuK1K2/tN1S8pog1abd8J4gK0HUF4pHWj3XGF8Hwan520talbf2e6ry34PC/wAqdSQ64pTSmses/Zz9kC3J8am1PVktrZd0jkKoqz0WJRe3JMzc9lZtzcWUoniHMjmPMVuj2EZx93qtGRP2l9d1aIRbXE0QfnscjPyqQnLHdUe4CXdjwq0mj3QX8Wf1JQUb+Y+tP+j73liihwQQfWMD1Yo+oeofpVaT/nIUajD/AES7ngx3B8j5HhWrQHnb3KftLtP0po/6VYzJ4xneK0+c4W6RG6SDYfrQYZVgw6g5/K+9QrH2+FcCDWKIrh/cx9b2dwskbYIqO5PttrhH5uo69aXWrURz4F0g4N+tTQSFG5j7E1wpaJSQOdSKcspFEnA508XE8KmtAAuCKtbpGN3lG6pQivBDaXT7e7fWqdiHKRzoe9WqCUlbuyx8K0LUM4QRmoZgTZz1qNqTiIvV1btiWF08xUiHBoMOK0mKzyNEfkM2zr0NCf0hvL2XlaJ9WqSDX1uJUykjEE+AqC1u7bUrEERzOI5Y+5sjvr8F3gmj4RS0TL51slI+xn1HeSDtNXEcYSTsbmL9SZQ/8a9HZ/6fpBgbve2cj6V6O3f9A13sD0uVH/itREYktJLe8j6wyVf2P9JtJ0HUpw+dK3DINEYGfUDWK60KxQ9UMue1iRvMVApzAZIG6xsRWpQ/mr0SjpMgP1FXsX9IsA472harNziQyQH/AO6oRUM65hlR/Ig/lMfZx9rH90vA+eY7xXKa3OB0HdSanBngJlHzooSrDBHqJqTTWICgrWm3KYurcCtDvOMThDUFnHuin3joaNNEpA5GiJCaurSPYkrYp3cdqna1pF4AssQRqtrRR7BdsGPIZrVI7QStslTGTVrd5S4tc45+7mtE1HJXCNTYLWc+6tRtM74SalgJDqwI6jFMvQjoaVu4Dype80eY5eFEcx9js5SO5uBr8F+idzdcnun+g4ULjKTxrLGTna3dVvcz27FQsMB3CIciaGpaNKuMsoyKKXXZnmvA1+NNcaP2NrZpDzrA4GnaThV3ZPutbmWI9Y3Kmtds+dyJx0mAP/BqwveGr6JC/V4edeimo4EF9PZP3JNy+ZyPrUsy77C8tbtOqP8A8Zq/tfztpKB1Ubh9KAOCaDerxo/ZFRuMMgI8as5OUWw9UJX+FXUJzb38vlINwrUoeEkMM4HepwagHCeGaE+KZFWtx+anQ+FH8jx/IH8tw/rpiP7PSipEsRpL1Ny8H7xVomUuI8mtGvNqg7KgeUezyjaa9h2rA26prRtrEipZ/vMSKitwyTR7lNKZiY8hfUxzmhaXOWqCeCSffjhwqa6ucIWPGtVtrQKHkKUdLnJmTcG51o9+SZVCNip5NTEGm3DbSe/iK1WAYngSdccSlaXdZS+tdjeK1pV4CbSbYavoPzWJRV5aE9rDIuPCpIjTEUp50JDtB2nxq4UZCZB6GprvUobYId8jhaW3s4LKLgIlC0FxwoKKDoVPI02l65IQMI5yKy5asGsjP2M+pnXANY+zNbuHhkeN+qEg/Otbs+V68q9JffoT8NV0uCbqyV6K3/6c9k56g4/nUd0C2m6jbXI7l3DPzGav7bnbOR1TiK2th8oeh50O4j7QoeoHgatpCd8K08Y/6a5mj8N2RWpw98U6/tDBpk/pFnIvinEVZynAlCno/A0HGUYEdQfVw+0fUfsd3917Dj9GjG4dDUCymaRA+BxWo5LovBGUXuq+dx2Mjk1eQPm5JJo3k+6TjUcZwtKRkerAruNAmnmZYNxwTRtIEmjG/PGraCIJcRhMdRVpcER2iguelPZWPtBlGavJT7VCMdK1O04OCRVsTtvYl+NaSkObAbZz3rV/qUbsl0mRyR6nQf8AW2O9e9kGRXo/qWUO2OT5Gt4L2U4YVqNnzgJqWIkOhXzqVH4MQRVta6jJPfycY0/F56mrW9cuk6kmlwCCD6xe6d7Qi5kirHD1cPUOPry2OtLHHw/JOjBkYg9xFaxZ47K/nI6O28fWrgjZf2VtPXo9e/n4JrVvmPpVhe8bDVYnz+g/Or+DlEsg6oakhOJkaPzFBvUfWPUM0KBqGX78amoxxhd4j1U1fRfmrsuOjiruM4mtgw6oatWxvDxk9RUMv5uRD9rj6yT/AHVz9eMBuVFWyvKhcISmA3eKls5wQPOjqV0omIC5qzNqCjgGhFIcNmsimbiKbkRRBrYMAVslB5GuUU8lW5g2R4ZjUk49oZ9oFT3U4geTcimhY2iwvHVnODvxVtNPstQKkv5tgkAz3tVzoQEkVyDn9StSCdmcvVzqcpmePYTX4EsO0F06ygcs1cDCXMQmrRNR4XcCxseorTL9CbGcLV9bEmNBKlX9k2dkqYrULTh2pZfGnGO3iqxuOcmzzq1vYGj3qwYYr2LVJ4e4Hh6jRPdTUzNipAm4rwoqc4xRCH8vqNnwgvJkA7t2R8uVX6cLmKCdfEYNaLd/0uyeA9UrSbvPsWphSeSyVdoC0ZSZf2TU8A/GxuvwoHvrxrxodaxQoUKFCo3GCoNQMcqNp8DU8JzDcyZ6E1fQnDRrKtJylhdKtpeUoB6GgwypBFED7GD/AHXniaycCotoD0IpN8JoyxblUZp4jxFTjvNPIfeqKS6Am5VYXMA2Fc4oWQZ1YEUA+0UwGaINOhyDyppBl2Jq4CmOOUhSMYpopN3HdnnVvc2QEmA9OBhGJAqSVuALZq9mPBSo60iIGu5Sa02xG2MAtRuG2xADpWpSzGScHsxyrs+XOmc5JzU0BzHIynwNX8HBnEi1Z3ibbyACtF1TjC6ITUyZa3cMtXloTvhfA7wKmhI2uVp7qUNIeI763timuVxDGWprOXbs2mnQZKmlDAOKW7AjauyG5TkUEtSz0o/qJq7tTm3uZI/BWIrVIOEjrMOjirSfheWIHUpWj3XCK6eA9HpnXdb3KSL4GriDO+M4od9DrRPI0aNGhQWs0KDVC+Tsox8YpXWryEffDinX89EfMVC/ft86R+KMD/dfEU5jzRQ4FNnnTLwzURTY9WxUtUG48Kt7l9tR7co9XtofxUhq/liKsCRU4YkoaccxWDxod1YFMpyKklq4nPBDUknGWre2XggJo20BZQBUk932by4TNWkNhuUhmIqWC4DoxyDUt5a9gFoM2WqMGllUKqhQK2nApzyqWMjDcqu7YDEpIHMGre8wl3EtWEsW+2p9/Kj2oyOHfVrYaNkRoH209/fM5ACg1Z3eYbkV7Jma3GYqMMwyadY0fecMKxARRduHqx9jn/UJITuidlPUHFajB/blx0et/C5tkbxFabcc90JqKTjBOj+FSDNEVkYz6zj1ePqFA0DSEcqUHKkg1cRZKOT5/wB1dtcKnU0lvpm7HEUTM1Y9RDCmdKLmpYjlDxq8gqdCA61FJjelWVwOIWrKcZUCon+5UinKVOz0eW2o48M4q2sk5CoTJtBAqJ48gg0IEaKMjJrexcnJptuCSawSFomiPUeQ5mvc3PW3gKyaAOBWKJoHnTbC6DIFSouwHhW9uNGJw2eVDUtPe2nOTRs7x06NSnTFXdkgU88uBypXtXY88Vhz/WSpypwauoPuSt5E1MAe2RXq2kxuUoagkGUlBNHuIPlTV41414+rx9XjXjXj+U4/15ri+XoDQhsNlDJJo7qNFa2jFNu4UyGoyuGFW0nMVbyLSHk1Sxg7JKu1cDdmptvvLUaffAq3xzFJOMI9TzA7HzV/akvV1bLsYmpLxy7sTTEUqwmgZKCUr0AcCiPfPGjtxQ2Z+yxpoUZO41vBwfULmLY3PmKfTbqluJjJTuMDma3nLV2RkTHdWJj/AF0jkamjOQ5qZRg8RStwdaicZBpSMg0OtePqFCh/cw9eTiuchr8UVol8AVlac8loocH1bhmuzajTdxp0FSIeZqTrWHy9QMMHFQyqSlPG5AeriKTIenQYeopYWDCo7vUvfwFq0kh9zGa7EEryoqCKaiaKrWZRmmZB40sMdEnApTQxRycUVPGhnBrvFEGuNG2mBPIUkrh1NGSTC0xhMjigs4C8KEd151+OP9xOvJqlTxo94pWPOkbvoVw/rXD8v2k4FC30xayxovLSoKjNtuI44pEnIFbjWIiaPamjn7GaKUy8qlHeaLnJopTGiV5mmD5Bp943NwpfZDQluKaSDegzXZSEP3UJztFTJ7yjIpIoAGHGml4A0/MCmiNH1BhkVsNBlxWCfVtpnwopxEJpRQXTyBSi5y/dSi5ytb5CfVj+5CDkVKO+nB48f7pE96ooW2nKOXCoZpm3moWGQRTKeHKjFaYPSjJOTRJ412cB8qzKfVhCTXvVk0AuTXGs+oMfepRyrFd1caAYCllhOa7Gc7axBsau1lJFGNgRSCPZKKW5ujs5UhGa7LkKR2K1trHA+soa3NWwZr3qEl2m4d4pYtOUKO6tkLqKKSNg0ZGJJ/JcP8Edrdh8V2NmQOlSduxBqSPvNPcShTREFNJLRAphbHA7qkeUipDkbakROK0xajuHCiI+ApiaaiRnFNFTNzJrhQZzR7hTc6aMFQaMjbjRRcmsvWBmivEUGeig4UskdbW3KKDLW1/Vw9WKJ4A0XTeaHtaUI7NQelGUtiijn/Aufyu6TGKEcAkpRlWNRyoSK41lgxFIiYakduFDbwpkio9ocx1hvzVLIMdlilduCUhOdtBl4Cj+pR/VphHwWpiSApqYfoVOOampl5qabdxU0yR420Wkr3+VDZgD1bq2itr0GjBFYbbSujA0A2KHP1Aoa513CiWoCHFCC5DHkK7cAKaK5xRYnJrjXH/CHa3Sr35FC204VicgGndCS1EvWy23MKxNijROBRSE1IsnOpAac9wosRlRQxS94qMcxURNQkcqtQeIFWjdwq0I5CrJulWjcsVbuKt5OlRjlW7lUgqdO6rjvQmpYGBKHFExisPmjmsSVlK4eokkLRbiaCmiIqKnAon1e9/hIzXyEDhQt9PPlRmvXwaBtTRkvAKFvY+OK7W8NMoo7qxBWH9RJwKIINELRJ50VFPvHGnEdOWPGn3/AHqcR86kJ5mpOeaSNfeNbZTtbhTE43UVal76hlTcQKtZc5Aqzkzyq0YZAXjUJJIoZ4U4yakgXDCjTzy7TSwQg0F5VhqPZ4r3q4f4TBkwaUBXrs7Nh4UTcuT1o7Qua3TKSKEdpgdK7SctQjSgaxGazIaz6htyaWgO71ZflWEriaO+ixx6jHFUjOQDTk5NNHESe+pN9Sk4ANPFbcjTgHuqYODmpFj4tUvWnIzRyRQuFreuQKaCTIHGpZIeJ5VtNZNApXv/AOFCZgBXZWSmvaAVooC4oxyYPMGi/vUVjra3Gt5oIlBlNAuTRY4FM1GNMUXNEDlRJNHdTSDlTEnApl5ijjlTdKITFF24iu8rWBjFB+6gO6uG1QKNHnQT3e+sHFe5WHNCgYaAlNRi0NFpTiitbayaBFDPryf8CZ+1j7JnvkFC2sB5UsE5oTxFa3zkigltW8eo7uVFY6Zic00j0ZWG4cKRIxSdwoIeXqz3UF7qXaOFJ0FLkDApQtLSmQDxqMDuqNV7qTt8VEBUSqeNRmY5IqEd4qHsuYoPKxFYkobDXveobMUFc1JNHs7q2t/hffcq2K7CxI8KMs7EGjtozTDAoQwAV2poCgvGlCkGl3Gg0tIAKULS4NKGpTS7qQClROdIDWWyKwKLU4OacCpHqVG3A1PiriRiM1PHxDVc7udTyy4ZjRK5NZeh2dDdWK2UZn40gts47qxIfVxND+/OH9X94VsAavxRRTRd80xoFgTXZKAKOKL1hKZc4p5Hp1cUwQU1EiiWrhR30TRxzrJrIoClU0rCk60gNRvUNQqahkqAmokbhQFFWptlPxpqdzXYcxWYCK/GH1YNZNZ/wlmSvZ7OjO541k0BRjUGjI+KZwPUFjoSEg0M8RQUigFFD1HNKKUHnSDmwqMH74qLj79Rj9OlPKSjJyepJBwY1LtzuNS551J+tTJ+nQT+0pE5vW3gr05fBNdqozQZqBWh6lrDVtQ0N5xXOuP5Dh/gzMldlbY8KMkhNYNBnANKtvQaalArApjRf1YFBaFClgjJrZIVD1Jn71SEY31L+vUp/TNO3NjTdaMffWznSEYqPrUX61DiA1SPnjUj/pGieZohwc1lKOazHXOiG4VuPq90isMa5/kuH94cf63xFYjxWaFdpKKMUVNI9MqisUm6kFInfUKd9RZPvCon4bqhVc7xSsGVDRkkY/kCKYd9OvfTtRPfR9fGgRj1YFZU1xrjXuUEBArc9ZrB/vbP2+H9XwMmsn1b2xWAGoyuFFCNajgWkRiAaAbg1dDTkEA1LIPvmpv1zUicd5qYj75p5c5JP9S2SUrigRXA1xrBrEVFjiuOaIH9x8f7xy1YirLU1NLMK/EiljOaS0iPGjK7Khpn45NGm6/1jFPEa28CaVqQmkoOhxWXNArWT+SH+CsuM1hMAU0z11FBJhwoRxiltYjTTOQhouf6hw/KlTzputNTI3M00gwWNcaz+RNGj/cXD+6MMK3kCgq5NDHKhuBxQjjrmimizGsn8rw9fD7JNEfkOHqx68/3aR/c/OveFbzQVBWTQUZNLBC3HFG4mPGs0Txo45UelHpRo0aNGjR/IYoH1YAFAiuNAigFrB/qGT6sf3Jw/ugkigiisLWTSwQnjRkcgGt59QUUDQPqBodKWlpDSUtLQoeo0RTAU1NRogU3qIFZH9Qz/g7NZZaCIM0F4A0sffW+MgNXauSfsY+w1NRogURR+yDQoGgaWhSGk7hQ6UKPSiCeFMKajR/vb//EADgRAAICAQMDBAICAgAFAwMFAAABAhEDEBIhBCAxEzBAQSJQMlEFYBQjM2FxUnCxFTSBQpGhwfD/2gAIAQIBAT8A+Cvhr4L/ANcX6R/7av2TF+9XwF8B/onqhi/39++/9xf7pf6StF+1X+krRfJX6pfu1/oq/dr/AH9/+wD/ANCX+7rsXav9zX6Jf68vcr49/wDtMv8A2AX7lfGRX7aivgL9Ev8AUX+pXvX7i/2VC7F8Zf7wu9Cuy2Ky3/t9dy77pGTqmnwRyyFlkRzJnn/X17y9iuykUjqG1DgxdPKQukjRmTxMjJPkxZm+GJ2NV/rq7V7K9xRs2RXkbTVEYEpKC5Ov6pZHtiY8jRGdkMrRF7v0i/eL2F3PtRwhJvyRgvs31xEUb8nC8mfqlDiJ1Ep5EY8TXBsFwQyL7IZHExz9TyLzXxF+hoXx18ldq1S7IYk+WJqPgpy8iVF34G4mfBGXMTJjlHyKDWrX2QzVwyM65Rhy7+PiL/Ul3cnOiXFkVuE4rwK2RgOVOiclEc92rMmC+TJHZwyeaMBZW3RbRhUpS4OlxRTu+RKir9xf6wu3weqkPMmQV8nEfJzMjiOEOY5N+Roa/rVmXJRmUpcGH/HufMjL0rxlNmDp3CFi4ZjnuPHwV/pK9pdubM1VE8tWyOcxZX5RgnHJ/wCRuMPJLKxyUlz22OSXkk2yGDcRx0R4YoxaFijek4WKTTINT0X+uLsrRdvV5NrZjWTqMm1GTonjhZFuKMWWyHUNeSPK4Kt86rR8+BJ2UvLJTcT1bdFWjJNwPXkLMhZYE4bvArTIy3L9ZZf7JC7Xr1sbkzpcvodTyQlHJF0xxpuhquSGa+CGRpkJqS4F4EhNXwOZt/scq8G1s9NIa2si9yMypEI7mTxOJQpOJuMc6dilFibOTk50r9DZZvN5ZZZuNxuNxZetdtFfoV3vXqoblZ1PSqbMSzRdX/8ABFUrejiQzVwyEmuUY8trkbf2JNjdcIjF+Sktcq+zA/onHchLayd+Wb0VbJRoQ19ilJC6iSF1KI5U/wBDZZZZZZZZZZuLLLLNwpG4vRaWX8Re6vaSiZemUnwPC4lacjiRlsMc78EV+FkJeSMVV9uRblQpU7PUbG0KbZta5MU0+Ck/JPAvocHDR6xnKPgXUzRHqV9iyRl9ip6Ui0virWTLL929bNxZuNxuFI3G4vS/fXcuxarvWqSKQ4pofSuT4J4pQOdMlHS49q5Mc7GqZjdrteSvBKNOhCg34EtrFTRzFi5RzZkVxFIjjU+R9O/o2vtU2vAuokR6mL8oWWD+M5DkX8WtUKRuNxuNxuNxZZfxl3PsQuzbZPpkzJicWLC5SHGhcn/UiY3zokh5Ehzb86KLl4MNKSsXmzNG1ZidozLmzFLijyRRkjtlRglUhK0ZVTs/mj/h0zJhcD05VZT7FOS8C6maIdUvs9WMvs5ZUkce9Y38uiu3cJlm43CkbjcbjcWX7q9i9V3NsyNvzo2Lgvm0Sla4PWRbfk3V40hC2twko+CUanRHlWPlEHUiatGJ0yeaKHnl9Dk2+RcMwT3GaPBidoV2dQriYppQHGMmZsCStEMLl4J4ZR1rRTlHwLqZ/ZDqI/aFlg/BXtORuG/lWX7Fd1Fm43G73VqvdZm8mGO52Z1a1TP+548H/kxwcnSIY1DwZY0Q/KFmdcGLNsPWl/RJtuxTPu+3p5VIZj4lWklaMPD0oxcTrTJG4mPEpvkl0zXhjxyX1pwVoptEOpkhdRFilF+DjW2Nki/3i7b9zMuDHLY6GLFBmWG10NURlQ1XgxYd3Mhr0pWhtNcGTmBDK4qkTbfks3FN6LldsXTE+CfDsi7EuD+MyWXGvsjmxv7JusnGnlELjIstEklKh4INWPpmvDNrRwUU9Fkkvsj1DXlCzpiaYyT/AHq0XwPB6nBHLzZu3KmPRMhl2E8qaI53FUYZ7ojjUjZ/ZGCFSJTWl93TzMquNmJ8F7UZMm4YizHK4rTNHkTtCMiqVi8aVUx40/KH0yfglhlFji15RwJP61U2eoKa/eLRfAzRpkTZ4H084slFx8la09MWRw+ieS3ZyxR/tlRKvwTxuPkhTRNU+3E6YlaIKm0Z+Eh9nTc8aZfFmN/iIzox8xWk/KelmVJUKfHg2KXlE4KJta7boWRiyikX+3XwsiuNDE+bFni40ZYXGyH9DiKJVKza3zpd+SyORmPLD7Iyg1wZ5WqSMWP7Z1EFdlU+xGCVonxKzqJXLgei0wedGrVGJ1aET/g0YOVWk/AvBZldxMctMxDlGxMyw2lWimV2KTQpsWRCF+zXw5rkXDFKMUQVjW2bFyyUKIwlJEMFtpsfST+iWKcfKOdLLI5pL7I9WvDRlyQnHjR9nTvkyrixY93LJRSKWm0xrbrJbZn0VbMb2Ta0fhkJcFjVox6ZfBj8CMzuJjXA6MkK5IQ3I2NMorSzESVfs18PNG1ei4dnlWZ4fZgdsit0EzHJeDOtmSMv6/8AgcFXBVnVdNBpSXli/wAbOcFPHyjJ02XH/Jdtl6VpjdMlK8dkSchsiRRKNJM8rTIvsRaS5JL8+C9H/Kh8obSQpJM9clkbFJoWRob3Ixn0ZP4mD+J9GX+LI4rgmSjtEhcIUt36xd69tdq7HwxmKdwsmrgY/wAJUY1+FHiRnjvhZ0s9+JWT4Zli8mJxj5P8ZnTbgKKkqZ13QY3ic4R5F0Tm2oMy9HmxrlFd0J0xZLVD8Ehsg+RIyL8SHMdJq4kH+I8sF4Jyc2SlL+z1Zf2b/seZscm+7H4MfLPon/Ew/wAReDMqizD/ANNH8mJKB/IhGveX7nIqd6YJVwVZlVSOnnuijJ5MTtbWdK3DK4P7/wD6Mi+zG64OcGa/6f8A/DIStWSVoT9DKk14df8A4fgrdEz9JDNDlcmfoorHvXFE+kyxV0U150Wqm0eppB0xUSywryY8sFdsU4VZPNfCExzSN7fgq/IkhrtvWEqFNJizxXgnnT8sxdSrqyDizPTZCDkufGlD45Iflz+kvuXzZR3RPDI8MXgyQ3Rs6OdOjIuCD+zqfwmsiKtWROsgpSi//wAM6DLvxpvT/KY1akn5MH+SxrGt75P/AKpgozddhlxE6TKnjeNjj9E+njZPC0+Bwa7r1QjacLweTx4L0erHIcxzZJnLNj+yU4x+x9R+VRR07ntoUUuZDm35GzcSdxMPEL/R38JfDyxpi8GGW6NFckfwyP8A7DalG0QdcGaG/F/4Oiybse1/RVMzw342kQ63/h23V2Zf8jny/dIcldjLLJNvkhnlHgx41JKZ1OKqkYPyxon0+OStol0P/pY8ciu6OU3XpZbYiyWvU5fTVi6tNn/Ef9iXU19Eusd8Il1mQeWTfJiwyyukdJ0MYcyHS4QzySPC0x+OxfqV7C+Hnj+Ni4dGN7HpmjVSOmdwo+zGvxpmH/kZ9j+yUTq+o9KHHljblC/tHLfJSPrXwq0/x0+HAy43OLidK6k4CwtshgUFZnhtuvpkUsjqSJdDF+ODL00sbOe1SaFNfZuT0Qy9P8hziMYhoqhWzpuilP8AKRiwxxxslJT8iPox8syeSX8ReSHjsX6lfMlHaxvgrerJx3RowT20n/4FDm0QP8hjcJqaMUvUipI/ycWsqTMb5ouuNEyyy9P8ZznSHiSbZOHp5EzFB707J2dVC2zptuxMi1L6J1OZtXq0x9NF+CeDaU+2yxuLQ9OpiniZiVtoSZtY8TlKonTdCoPc/IlR5G9hvLIfyJ/yJ+BcyEq/Sofxq93qVTsR00/xobUY2x/nPj7MGW48mOaOtwueFy/o/wAXk8wP83DmMzxyT83rerP8PiuTmy7OtxHRyjJJk+DqPFnRzcbgzqeo2Kh5Xdjk5RI5JR8MWRz8lIyRSZtHHuonDdGhdA1K0f8ACsXTsx4Yw5E1tG7LonO2R0xfyJeTL4IKpj/Sv5Fe5mhvibjG2pUiSgvyfLMjyySbRiUfVV+GYoQUbiqG90Wj/wC3zpf1/wDD8H+VcZdPa+jcn4PMa0vkUheCeaEOTHlWWLo/w0tmbaR/ONHVQ3Y7OjyqLcDqurjjTSdsblJ3InkeN2ZMjm7ekNxXJj4Y5E+YpliYo7mShRWqYmbUKhkSTJySExLxpu/Iwq2PiVGdVJEPJ9fqF+hXijPDZIc/x5OgxY8i3MeKUo8//wC/8mW8dr7idLJbLZHLBn+XxcqaMsnk6Roi2nwzDnyN0zqep9CVNEv8ivqJj66c57aM+eamoEYMw3CSOkfpZ4shL8bJ01aM9xmRX2ybS5JW4ijwMTZk4kJ0y7H/ANPREeGSfLLRZJaIQlohskQEuUMq+TFPahPdJGX8p0QTsS4/c18Dyzq4WrGlZ/icm3I4G5H+Qx01NH+Omq5+hVE6zE8uFowtOMoMyfhJkJ2jqYepC/6KUb4ITW5cGeKklIhNJHqWyM7aF1F8szdS2SdoUklZKe52JaKH9lUeYqx4vtHgjJyVC5KEjIq7GJikOWrH4IeBeR+K0xR/5YuDdyYV7FFfoV+hcdypkoNSo6efpz3inaOpgp42jpZbZpf2QyRcErE5NONf/uZo+lnZ1EKyMrY0jDPfHb/ZmjLfLgjBt+DAnkxOxNFxj5OnkmmzHLhOjLNNm62TT8aI+yMaVsu2LlckY7vA4mzY7JqmKVeRcvglwMR9DF2vSHgh/If8qNtSFaiK2QOnXAvPzF+tQjqo1Pd/Y+HRj67JiWxC/wAnk8Hq1PcjD18MapC/ymOkzrMseozJo61Scxpv6IKmdZGUZo8nROpGZ+nOi1dHTcUY53joejKEeEmTlfgxw3EcVMjKUGR2yXBPF+PDJwUuCeJrwXQ5NofIkL+OsNI6/TMa/Fkf5Gz8iTjHgh/AxeLI8MjKhZWhZmLKKaE0+y331+wXudTC4D55MMot1I9CJmwxUOCGLf4H07SuxQl9GRpfzE8b8GyDM+COUj/joJkOkhF8HU9Msg+gt1ZDp9iMMqjWj0Wi5VETCrHuVsyK5MeNx5RHqX4kNqk0QjwTwRlyKD5S1fC1iMjo0L7Mf8WKN8m8ztqZBVhMa/CxfxFjPTPTaK0tm5iyMWUWRFovuvsr9v8ARmhtbgfxaZjyKSTM01VIwz9N2OTl5IeWjqY/hJHT/wAaY2/J0k95k6vJCdH/AB07MGd5Georp6VpuFIssg1ekZbSPUNKpDaaTE0TxqQ4bVyYpKjLLgrajyxKqH51QxaWKPIkuLN1kScfyQ1/ykRt4ymkKRvQ5JjELGbDYbGU9LYptCysU0xOLKTNq0p/LorsXyZSM3P5jVujFJpUU2V9EZLyNbfyMqtH8MriZHSOkntZ18FGZGjpZuORJmWKWRCEVoonpcWeieix45I2yLkj1G+D/iJEeqaJ9RGaMWVRN1y3E5FVNEj77Vre2zLLcY/BAn/Il/0kJSURKTkj8RxRWirTcJoW1k0lpRsNptelsUmLIxZRTQmmUu2/dr4a9/cSkbifI1dD4kmR8EzHKxordwddFqVknaIOmddDdCz6ISqSRN1FMWq4YmLlMhO/5G1P+I7TKa0lFMjCLPQJYJJWbJVZTRbN0je17M+EyXKMd8kLFbdGRPZyKVcEI1zokxiVmzThmwo5Np4IMdCimemekSx0bTabWUzcxTZ6jFM3plooo5Lf6myU6JSLvTgkqsq4WYp2Mjwx8oktrOsjasQ2k/BF+p09k+EJ/Z079XCLSI4lEGJWiEnFk5ppMTTpDhpyYqRmnUaHLhIsULMkEu59klcWQgY2rYmkiDU52jPPf+KI4rZsYo0N0eSMaLJsjHShoUGhRsUaHopNHqMcrKEikzYemeix4mbddwpsUzcmcFfpUSkSkWMWuSP42YvwkT/CYueTNGlZjyficzRnx/iJ1wSXk6CdqjKtmRnlnQzVPGRekHpVC4YuGKRKKaFK+BTElIa2vaLglK2VcdEv7MlfXsIRlRGP4mP+JGmiKceEQx3yfibkOWidG5DuxIrSU6PJGBROaQpWOJsNg9GRkW0bxSRwSiJCgmPGembGbGUy2KTFNlopCgbfnuQ59i1cUiUa4JJTjZhlwTlu4I8SoUkok/yR1ENmSiZ0c0siR1+L/mlVZ0s2sqYoUKIhDYlqn9GNpM2X4KaJ8yssdEf6IL+zekZJW77mIWkyP8DFzBmPFZGCitKHFEYlJD0TQmWxzouyFLSx42yMNpelFI2o2o20SlQpCkKWkpEbNwnpZLRRPTZsZtZbNz+a5Epd9UbtPTseEljaEpDjIVaZ8G/wT6BtmPoKkmdXg9WKRj/xkpeTB/joQJQSTHY0KjyjbovBwIjKi1IarSihSPLtk3bK0XYtZLkSMWO1yJbVq5UL8hvSU2j1GRk2JEopnpijtHLkUjcepQp2WhV2ylZQoCiMSsWM2abhS0spMtIjMss4OPltjmOfchtIu9FGxcHg4ZQ6GqHIg4oZvS4QpJrkjJRJZm3wW2VQ4iQhaIldji0UxSoeSxVZuFC1Y4mwyw2vVd65Mcb8ClwXwNjnRGpDe03si2zbuPSQopFMnKjFyPwOdMWRCUWbUzbQpG43imzePJpFWNjkyCFS0nIXIoaUXpssjxpZtZtfybJSG+5HCHNvRCEbjcNjGyUkcP705OROiTvRDmxWIosTdkWz1IIc7ZusuzZFeRpfQpUcsUZIa/sbvVarVJsUaEWjhm1m1FtjQooTWraRkkYsRGNDVjxMWKmJUtHOhLcLEbEioGyI4G1ot6Kjci0ZJiVkUN0ctlGxa0MSFIUviX2uZd97mWJChZsZTRZbP4jyNm7gbcmRx7h4B9Ox4JHpyNktbNyFLjVIUWUz05HMRTPUrweojfGi0jcW6N0R8srtiVwbSHbyWW9ODgtG4bYkqFOhTvS9Zzo/kRjWmRM2sgnrIUGbSi6PJCNaNWJV2ylotIRXn47kjdou1tIbvREUIs3IlMhz5Nrkz00hvc6IY/oUaHo5KI5IVMla0UCijg4IiTZGNDbZtZtYoscbFhbPRSXJsR6a/s9Fnps2SQ09HyI5ZGNIUSULIy3e1bLYpFplJlCkxSYpkshVkFQpX2tk52jHDRukOb+jHKQhocKLoWRimzeLISnROTYkIZGXxdyRLJpRQloh0hz0S0QixyGRjXktm5GWbbohj+iLpUJjlQ573SHClopM3HBuGKFnoM9FjTiQkeo2LILKeomJ3puGKJSo3UKbNxaNsT0oseJIVFHImTW12iL3L37eiSNqFSG0QbRvNxZKVDnZCIlWlChGJSfgZJjy2QhuNqLSFE2EoFpIU0KQn7d+059yKoc68G5vRRIxRtR6aNtDafkURUhyT0nkSRBV+Qk1p6rHciKoZLsWmHwIRtsnCnwcNcGxlNaWLIxZCMkxqI8hyyMa7bZzpSNpXFMp42XenHZXu29NqKZukhtsjA3UJpirRFkpUZMlkIUIZ6bsSLHOyjYekeij0fgpWNpDmee5ySHNvRCEWXQ5MuTI40xkmyMm1yblfIk5uyMfvSjamUkUZLJ+exaY9GLk28UOGx2b6ZfBti/oeFDwyRTRZuLI5UhZEzzou5IkrJ8qmYlaNlm04Ra059yitK0t6JjRyjebxZWeoZMtmOKfdllRGPI1SJOiN/Y2b38DheSWRHnvc9YxbPT4KkKTFJEpsjHf5IqtaKSVD/OVIxxrvy+CXdBjZESWs47XQnQhDIocIjxI9GRUo675IWYjkiWnpyhRPAyXDF+M9EK0Kx0Ki0UtLXsUUUUV2OVCluKKJQX2KEGLFFijRvRvRvRvQ5IXJTYkKP2xsRS96rHNRJycihdrkkOTeiRHGVQvAqJtJHlkIJarXNNr8THCkJd8lpRQtVwy0yKGnZSN1EouSF/6SDcfI+fAoDdG5ijpbKT/AJIeGL8HosqUdF/5FOSFlYuoQsiY2SVoycxUiD3JCLG9K13MuP8ARaNrKelss3exKVCe8hCtcu6yMJMUK0pEoxFBigz0WRW09VMSt2PR+9aXkllvx2rRuh5G/AkJEYEY1qyWSjbZCNd2WVIxrmzGqXsyja1SGRhxYo0UmhcDem8UiaUj/sQf/wCkcmb2Ku+2Un5Higz0j05FUcCb/sWWSN1mOlo5PuZtFHRNoTvyTxOuBxkKMjcbzc0b0KV6SnR/MhGi+6RkmQtijpPLQsrQobkPChR2o3tM9SS8izL26JZlEbbFx3OaQ22KIkKHY5DnuFEXdZn8HhIXsUSmhtdkCMWh6yizaxaNfZ/3RCW5EU7NiRUjaWJst6ukWhcaUjZB+UTjFfZaFLROSPUf2RmvalJEXKuezbZ6YoMakhOR/MjDab2vIppi7JOjJMh+RBJavELDzyJUeTJNI4aNj+z04/fsrknJQJSsS7nJIc2yhI8IhlpidoWksh5Eq9nNyh88mOW5d6ZKaZsNurIS4IsabKrS9EMoof4O14ItVuQ3pvFNss4ZTFuFciMa8FMtaZG4rt5E2iEd3kjxwUJdqJy28kI/2PShRKHLaLIhSs50qyWOQt6Fkf8AR6rFkYshkyJm2yMe5mTJRdkY+0ml5Mma+EW35EtVq8miiJDaStimpCaI5Ej1USykYWKNEpMU2Rym9MT7NxI5gKdMjkN//c3m83FjFEbIkkIYiJDlG02Gw2lFay8URk4cfWjRsFGtVYrOUeRiQoN8kueB4xxrsi2L8RsRWtaTkY1/Y+dY1rOKkegQxND4NzZBM5em1DxksR6LHhFCkKYpCYmLTLKjI9xCJRfsSypI397dDbYoiQoiiUPEmbB42KLohJxYsosqLizZFjwo9E2SiQv70bFL+hcLknPdrZYpM9QjkSFNfRvLE0KmOGliYpCkKWtIpGw2EoE+eCErRdI3G7VWxxWrNwmSYiWsdLFZu/7imb0bkN0SmyEa7k2bmKZu0lCzFjrSiiu6ULPRo9OS8G6aPUZ67HNzMcKE1psd90pV5JZW/Hs1YoiiKAl2UiihwR6RsaOUKYsrFlN6ZvSJToTsSpmXld6Nr0s3CkRYpDiUIS0iKRRTLYpsUxS45MkadkeJUJFFaqTN5u0aNpR5erWiEhKhOjg2x/o2GxijNixte0jcbxZCMkyy/Zt6bEemhYkhxOULIkLKKet0Tyr69tCkbjcXpfbWtGyL8oljRsNsjkxxf2bqG0ZJUu7aY9OWShfgeM2M5LYpsWViyiyIVCcSkWi9HUS78EImSFkzC1JGw2mwoortsbpiGy7FEXOj7bL9m6G9wlt8d6k0KYpJl+zZem0eM9FaSyKHknkchi91FikKRu76RRXYyhpk/HalqolHko4NqHiTHiHE2vS2b2LKxZhZRTsXIlRZyZsdcmGVMSGUzg2o9M2G0rRE196UKNCZ4RjlfsLv8FiVcdy1oooTZuLQqffT0vSeXikLn4aZZuNwpG4XZRRRRRWklzrVCEuBGOVrkX5eRJFCTKESkhy3EI6UbD00x4mbWU0WxTaPWYuof2LqYjy42jZb4E1puZuZZZa0o2mxIaNp41hG1yRVe9Z/IXHwKsqjks40vtTT+AtLL7VpvFIUuytaPonr5RHhlaLGm7MnCFONeSOVCzI9VE8ok5EYD4L7LLRwbEx4keiPHJFaxm0LMz10LKi9L0UhSG0SlFG4tDNxjml5I1LwOLXuXSE7YlXtL26Npt99fDUjebxSN5aKRRkhaGNaIk/77HAliNjOUbLFLYbi++yyzcbjcVFnpRHhPTZsZTLYpNCmxZWeoeqSm2biN6NPWJGmbfakJWLj5ew2L218Rdtm4ciUStEkS/PwY8dFaco3Da0qhxsos3CZZfs8G9I3CkhSTMkqNzNzLR+JxpuTRCKZBIcUSiUtccyMyhrv3CV+RKi/06+Iu6yUjebjeb2QyCafY9LLL12mwouizcbiy+5aOVjjwbSuyxGLxomKQhwHDSIh9zkRVojx+pWi+Eu5sZRRSHHRNojls9Q3DL7r1o2mwrSzcWWWWWORCBPhERlG02DiJcGPx2ITJkSERj7W6EkJV/ostHM32eTbpHss3e5RRWtm4bIIjRKhaosRVshxqkKI2MghcIfa3QlYvdX7ln0R5Zt4ISp6URFrRWq9i+6jYKJRGydi7GIqpCXBQkKI3Q2RVkVo+yTo8iVfomLuXzmSERdLSPKFpHuWt9tFG0r2KJiExaoxPcxRpG08DmORGBGNdzdC5Qo/o2LuXzmT8dmKXtWWUVoiyxPWu1IS0lotXpilR6nBvJzNxFWQ7pOjhiH8tfCXavj5eyIqfw1pZeirWjaycTwiihsirelFHJvIzFOJEpaNDZ5Lfx18hdqF8acbNhtNhRDtYvevVNm43I3m9iyInIs3s3CZBl6WUbTYbEvAtyFkYszPWtEfyEX+lYv0s3SPIhSaFMU0JopPst/Ho2jWqE+1CEyjaUNJ+Rxf1rf6Ni+HZetl637Flk3aIkKaNiPRPSZyhWb2bxTRa+M+16Ji7FpEWjRWlspf0bUbGbWvfXwmL4Nlllll9tl633LwJU9E9dhQ0bB4xwZyjcxTN5evPvPS9X7CIC0ej7ba02xZtNrXxF3rRi/TNarV6IsZSGjYUUcm8U/fkLRMfdzpGmW14Yskl9CzL7FJP70o2lFFdqLZSf0bF9M2P317K/XWSKZbFJiFq4G1lPTbQmKYpFlHJftoYkLtTL14E2vDFlmLMjdF/ZRRRWlFdts4flG1M2Mpov4S/XWzeJ+wjg/EcLNjRXHJaKZuaN5a9texQteNaFA2NeGKUkLLXlClF6UUVpRXbb02o2f9za/bXzF8il7LnZRBNClbJteBRTPTIJpk0lpzE335LRxo7GtbIsftr2NqNi+hOSFka8oUosVG0rSiu5Nospf0bV/ZsZTRet6L5i+TfsOJBDYkShZsaMaZuSF+Q8aRaify8GwpoUhTR5HE2G0Qn7a7127WbBOS+xTf2hZIsVMooooorSu2kbUbSnovhL9NuYnfatadiG0iUzcbWzYKl2OJto3tG83dj0XyOC68M3yQpr7OGUUVpXbXZtRtK1X65i13loRfe5pDylsTFARRt7uDaVq+xdi+Fa1s5EzehTZuLWla17G0r9XfdZZSNht0UmKbN5vPUHM5ZtZtIQ0fwl2L5SkLILKeobi/2bID9i2WWcFI2m02m0hJIU4s2oXGi737C0rtQhfJrXebzeeqby9L/WImzH3N6LVaUbWISHE2GxlUjcxS7kh/AXevl2bxTN5vLRS7F+mmY9Wz67U9ULVdriJCL7LJe2h9i7186tLE/wBTLhaJaLWuxC0QtEWX2oQ46IktH3LuWqF+4Xycj4I8sihoa1chC0QkV7daMWsvdWiELsX7Vd69miu+ZEWmR6MYtUWbzcbiyxSRaLRaLLF3S0YvaX6dDELVfAXyJcsxR1mRXBk0WiRRRtNptNpRTKZzpbNwps3s3imbkXpQ/grRfPQxC+OvhIm+BEFS0b0XCMmiFqkLRFG0SGUUSFEWMcDYPGzYbTk3NG4sT0r3V+rXxF7+RkReBkiI3SJDELRD1WiYh9kdGLXajaiURx7L9xC/RoX6Ndz5MhAjPSZAaHEcRR0oS7FpZuNw5G7RSN5uN45kWeoeoN6rRiF7K0X71C7V2LulwjyxQFARkIFn0IUTaNm4UjcKRuNw5G8UhyNwmbmWyyxaclPsQhi9xf6bk8EVbEq1kIvRCGT0QtKKNooCibDYKBsNgomxGxCiKCJxWj0Wle4hfOX6/IYo86zfbATSJTHLSxMssss3G43G4s3G43M3M3MUhTZKbZuL0XvIX6ti9xaIXwHpJWyC1kKOjekRyGPsSKNptNooigVpZYnokKIoDxjhqtV7aF+sXuLRC9pexXY9HotLL1siRxighQRtRtRWjiPGekz02LGxYxQK0omh6IWi0XsoXav2S+MtZSLGxy7NooGxmxmwxwF7NexNDHohiEhL9Ivmr5M2JjkRFA9M9MWMUEKKNiNiEuxdy9hokhi0ZH20L9aveXwb1bpEpG4jGzHjr5m0ljPTYoDiRXtoXvsX6xe+xslM9VjyFkI2Y4V8+ta9tC99i/WL2F7E2ZJFkWIwx9haMX6FIXuof7Bd69nKTekCESCpC718BfDoQvdQ/lvS9V8VC9l8IyyJETGY4C9qyyyyyyyy/koS/VPsXuL4k/Bk0hCzFiIqvcooooorRdlllm43Fll+6hfpF3//xAA1EQACAgEDAwMEAQMEAgIDAQAAAQIREgMQIQQgMRMwQCJBUFEyBWBhFCNCcTNwFYBSYpDB/9oACAEDAQE/AP8A++a/+v6/9AL/AN9L/wCiz/vxf/QR/wDu9f8ArZF+9RX93aeg58i6TTJdJD7E4ODp737dl/3bp1mkzU146S4JdXO+Dpup9Xhk4KSpmroOPK/vm0h6jfja7HwdBGTm5C21emrmP97vU54OXy99DpvUI9LCjTgoeOzV0FMcXHiX95vUS4Q25ed3SFFv/o0tR6X8SHUxlwfS+2empqmaum9N/Nv+020iUm9lZVK2KP6FFLsjqSj4NHqXPhnjkUrFQmzqlLK/t+Cv+yknLwehNfYfDpjm2cLwVZwvIspeCMa7eCGjKRHGKNbqb4gaetBmSF1Ly/wPn/o1dPB/4/C3/Yulp+o+SEIxXAzU046i5NbQlAUTz4FDm33Ri5eDT0ow/wCzU1UhycvPZZpa7jxIpSX+DV03pv8Ax/dDOmj9CNfWho6ds6b+o+pKmi0OORq9LXMe/Cv5EmlH9FyfESGin9iek4K9tLTc3SP9Gv2S6SS/iyUJx8o0epwdPwNKa58GrBwdfiqKKK/NM6Z3E67SetouKNK9KXJCVxW1GroKZOD03T2scXVs0tPgy5qKsxbfJnCBPXm/Bakv+x8HTTptGtrPSjZp9QpslJD0oT8ohpqKpGpBNVInCen5QpFr8IkKIomJiYmJiYmJiYlflen1cZULwemv0ePHZPTU1TJ6EoOkQjGPK5JVHl8sXKtk9SK4HqN8b6TtOJ1CpqX7IupJikpKmZJOomDf3OIkZpkuSMvsx6cJeUS6KD8D6Ka8Mlpzh5RkX89RFEURREjExMRxKKKMTExMTExMTEr8fDXlDghrxn2+SSVcif1UvBq6adGrNt126csZKRKC1U4HpQ0v5csjF+R6a8sWovCOo0n5E2vDIdVKP8iGtDVlQlZG95aMJeUS6KD8Eui1F4dj0tSPlFlr5CEhRFESK777cTEoxKMTExMTExMSiivxMOolHyQ1oy3Rqs1tPj6RTzgmaqqfbHp35m6NOea+n7FLyh6kV5L9WHArhI41IDVNrbSko6ibHG0PW1dKVMh1q+6I6iasUk+yWlCflD6LTJdDNeGS0tSHlGRZfw4xIxEihbUUUUUV3KXbiUUYmJRRRiYmJiYmJRRX4TT6qUDT6iOoTfHBB/Yn9Lr7EIelKvszXSxv9bWqIaUpcmmop1BEYxHOEP5M14twaX226WVOjqYYzyOl1OMTqo1JS2n4On1fUgjqdLOF/rbpncXEalpzaTIdVqR88mj1HqIj1Gm3V9r04S8ol0Wm/A+hmvDHo6sfKFJF+6hIjEURREiiu+iu9CZeyQl2VuijEoxMSjEwMDEx2r50IZM08a4R9N0W06Rjaoj4pmFPn7i6ad0yGnCLpGF/y21J4QeA25O2aGtnp5P7Eo4NxFJxdo1Fnp2abxmmdQs4GjpS1eUQ6OC88kNOMFwijqdL0p0jQljM6iFSvbppJTr9nVaajqf9kZSj/FnT9TqZYyJ9SoPkh1OnPwy0/Byi9pacZeUS6HTfgfQzXhk9OcPKFJe0okYkINi06Yu5d7fspiZRRXYhsb7qKMTExMfnaCvTaOqm4KonRvl5FM5TJQsX6ZVrk88I1px0lkyerLVdyNCalH/o1YYScTpJNTpeDW6fOmmf6WP3ZpQjBUh6Cu0KDcaYuzrI3CxGt9ena2i8WpHVq0p7XTs6iOcc1toycJqjX1dTTqSI9df8kQ19Kfhlfot/czRd+CelDUX1Il0UP+Lol0c4+ORxnHyjItbpEUQhZGFC3XuoeyKK7EITL2ooX4vpZ1KjWjlG0VZ/qdSJparnGyElJGpCxJvydV1eHETRfrabhIqnTNB4zX+TU6eOpTZCCiqS2x/Yml4GTeMlst9RXFoapnSvLTpkli2to/X09EdDVf2JdPqr7Glb0sXvO9XRtbNWPL0cosh1mpFc8i62DX1oUoPwz6l4Mn90KSOGT0dOXlD6GD8Ml0epH/JjJeSKIQIqir7F7qHsiy+9PsaE/wAV45Iyvn9j0E5UPp+Eio6btEON9bpVqmh02pDUuuCfRKc8rNfT9GVGnNSgmZsc5HkjF7UmIXZ1mkl9Z008J/8AZ1EcZ3+yMXJ0jR0FBCGUa8cdR7dNK9OhquNundwcReNqy0kQ1pw8Mj1svuiGtpzVkcX4ZcjL9oVFWOET0zFo5K2svsXvL2bL3orZfh+nlksSavlEJSnZ6+n9yEk/Atm625NfpfWNLQenDDa/8GW0Z2Mi77eohnBo8OzqHlBSOjhbb2Q9ushUk9umlU2jXVT26V/W0ayxm1to+Gt+k5tE9GKfkzlH+MjSnKS5LQhPspGBiVutkL212tkR+0vw+jPCRFULh2Q/onrR9aT4Jw09CVRL+6FyPQGnpumWmY/o529NPwT05fYlGS8mkvqtk5p8I05FrsZ1Uanf7NJ5Qo6SDULYtmI6v+OydSTOoXCe2lLGaZ1K+q9tF1OjUVSYkdPxNGvG5JiNElwzIhK2N0zJd2Ji9q+ShPeiivw+lO4onUo0z19RwwT4NTUjXJpO4JmmuUShj4NTSepG2dPpZumS6Ob/AIslozh5RwUUyk/I9GLfA+npkIOPkddvVxtHTv6qM1HhEZMV7J0a6yVb/wA9G99dZaaltB1JM14cpmPBH6UmanhPbS8mottLiRPmQyBKVGaExMqzCiaoi7fz6H+G6adOtp+KJcs6KfGJpIir00xPij/xauQkpIwTR1ekk7R66UqZHUTOGUcrbGLHpyW3G2uvuaWn/uEiMRRoboYp5SkiXDa26aVpx3jc9CtqE84Js4i+BqWXBFOUVYtAWmkUjBCWMifgZA1NtPlk9XGVEJXGzLgfIoVvXs13L3Vuy/wkeSrNeGE6NOeE7NGd0af/AI626qCaTOlnlArk6rTyi2jqI85Cs0tR35PWS8i1oP7lrZNrwZftWVFmBqaeSohpUz7kRE1wN0jSlWo3+zXVTvbQlU6NZVN0KEmaTwVWRUMvBLShXgjFNYoh00V5FFLun5JbRNTbTfJqq5mmqgK5CVD7K+Ve62ov5F+3087TW3WR26adr/o0J3BSH5PPB0UsdRwZKP0tko5HU6VTaGWPKSf+f/8ADxyQngaes3IWtBi58dnA4JmFbSVomuBaOopXRraE2k0hxknjXJp9P95mq/0R0ZS8Iw09P+bH1CX/AI0erKT5NOfhsTXkvulCxwtHoTZHp5L7EumlRhKLqjTVS5HSna3qyfHz12vaP4HSnjJMjyjWhlEapnTzxkdBNt4EkI1f9vVU0R5ihJo/qEcXkiaps8s0ldD0ZXR6EqNPQlFGqmmRbI6srITszi/uX21vNI1NSKZLqW/4oepqzQ1GP+RW/CMow8j1G5WaclKKey2UTAURI8GUSMZPwiOg/uzqIp6nDM8vAo1yVslRq8ruXur3b7X+D0ZqUEx/s144ze3S6tNTOJRyIs6tXDI6LUU9Kv0XUrOs0nODZ6TmQ0EuSuyiWkmTbi6NLU4o1PLI6sosj1X7FNPbjdDjZrdI3zEnpzh5Q5L7j1K8Icm9+hnemkLbp4Zuj/TM/wBOyPSt/cj/AE+/LIf07TQunhH7GtOGl5Or65viJBN/UxHgg7QuGPwT/BJ9j/BdJPnH9j8HUwuOW3Rz/wCB0eplp4lUzUhem0dBPDVwZJK6Or1MIUy6fsdSubRptRlbNTZIi3asbxV2R6lo09ZSE1vd+Tg1Ol09Tyif9Or+LJ9NqQ8oxrboH5MizoX/ALiJIpEGiDVFo6v+oRgmomtramo7kV+jll8k/BofxI8sZLdfGQvZT9pfLujRnk1NfcfLSNSGEqITwlZ0WtjNV4Z6ZJLDk1fo1biLWjKCbOu1VOSokfbZ9uuriP8AR5Re0HTTNT+VbZUqJan+1afgh1c15IdbF8SFNPx2z6fTn5Rqf06L/gzp+lnoyKYrOmljqIb4LFIjqqMbkdX18pcQ8Dk5MpUREOPKJ+DT4RDyN8DfPsX3r4iExi/B9HO44n2yOsh9VmjpPUlRD6eF9jQ189NNmpJYWzX1lLU4NfVlhwaE3OL2Xfrv7EbaIyqhqnQxE6dTIQyZHSSRxB0S0YS8o6zR9KfBDUkmh9bqRIf1JP8AkjT6nSn4YqfbSIrFpketjjTR/q4D6uJq9ROfH2Fa5ElRVsiuB7T8EeEaRJ8ezYu5fAa7kP8ABWdPqYai2wWpHFmlptqkPRSjaNPWnGD/AGamvKfks/nA6f8AnQ+PIkUUNbR05Mno4LI62P8Atp7RSumTVpMhByZST4IQtUQhitpeDI6+NxT21FcE9+m6icHSP/kalyiHV6c+ExU1xuxFSI7QHs9q+kn9ttLwS8e8iveX47pZ56aF9LtmpOOnp3EnrpO7LXH7ZNODoxdWdPL7EFWqP/JqaUDpel9dWpC/pT+8jV/pkdPTlNy8HT6MXHIlNJmp/ufSav1abK44HZCnslb5I8TGxbQ8E4Kapmv0zi7RNVFf9b6bqRqLbp9WUPDIazasWqeRuuxER9k1ckVUWab+gbH59pbIT7EL2mJ9jXYn3387otX6sGeUdS8o2YujpJ3Fo6mLOWjSliyappkVlBEonTT9OZCbf3J3KDVmlJqTiSi2yKonGkxpqkiGn+xLmzGxKkSe2T+wpWxOpNIjL9lKXJr6Matmt0kocrZOmT5gntpumR/ihERC7Xv9zVdsfKPBqj91bWX+ahJwkpI0pZRyJx+x4NGeEzVVwTKa5HR/KCRpSuAlkaqxdmlNYrkWokjWkoaqaJKim/BrxppF22myKpCVkPGzQvBOfOKKpUS/kmhzryJrzEU7g0zSecEzW6SM+TV0J6b5E7i47IhK4EXyRE+57LaXMickkais1n2X7i/OdFqZwr9D+pEtCE3Z/pERimsTU0H5iPRk2aMHFcnTv6eRV+yb4OlccWmJcHWwTiaH1xFF0a/KNSNSEREWeBLyiEaJzonNtGKkialFkNR/cg3BcC1k+GOOSJ9OlLg1dGUNtC5RpENGVigOPGz2Zfgk6obuJCVoSbZKTUzU/mtpRswR6aPTMGUyu2u5dq/LdHqYaiX7I8cHUJxg5QP9VqpeTo+qk9SpmpqKLI66ZmQbfg+pDlMhrSiPrW0T13JGjq+khdXSJa9k45PaO7Hw0M1WJohJqKRmmqkPQb5gQi1dmo/qNPWlA1Zqk5GOXDNaGE2j+n/fd+OyxvwSjdEuFQoUrNGmiTT1Gan81tmZmZe+I9NHpnpsplssvsXcvbT+PfbZfu3TNKfqaaZVo1YNSOn0ubZqJTVH3NTlHSyxpmoQVtHVxppi6bTlG0j/AEkK8Gv0/pqz0njkWWcFGJiYkk2hEo2PQa5iKMk2j/BGcoMU7ZrJ2acbdk3laISWGRqzzm2dJp4wT3l4E+xidkYVtHwz/mP/AMu2BiyKYts6YpGRkZFGKMEekj0zFouRltS2Xs0V2X+JhpWdLGotCNSCbsyjDyQafJP6WL6jT/iJ5QTNN8mustOzpZtxOaOpWWmaTvTooZzs5C1OaPVI6qZnEziUmYI9CI+nsjoSTNTRbZhisSOmassNFw/W2j/4E95EPG9n8kaUCfkZHwzzNEv5n/EuRmxTFISbEuTEaY7IN7WZikZbcGJgjAxOUWzIsT7bL70L8HGLZDRIaRprFkHTZHlGqaTo1oVyRdobpJnTS4oXDHUkdK8W0XwN2miCpuO987UPhocWZUeVZf2ERkxzker+yPURFOJaKRPSjJUz/wCP0iOmlDEWzI9i8ogaq8MY+OSEvqJE3ezPJ4LLLaMzMTQpDY4iTLZkLVFMTLLW2KMEYIwKaLaMixJFLfH8MuSGlZDRElEXgp2X9KZnjJI1YCJ/Vp2eImk8uDp/NbRsf06tCF5s1vp1d5KmKRZJDlRSkJOPBXNkWIRqWaatiKHOiM2/O68XsyPZHloepizUl9CZlcbJ/wADTh9zO4i1FdDYjwOYkJEntSIrbIsTOCkYIUaLHI5Mj1T1ULVTFLfFGKMDFnJZkX+CvaOm2aeiQ06FtW2l+jVVxI/7kR8KjRmqwNTSIxjCdmjP6r2h4OqjymQlkhebOqhUsx7S2lKJFtoq0YkJc7UNtC/Z5RGNI8S2b/RC33Ls0x/yNTxRziSkn5JakY+CzgaEhoxezkXso5H8CUhCi2VRZlsmZCQykzExYkxSMjIUjMzMt6RgimclmXt3719qi2aegQ0kvJjRyLZssVjdx5ISxdGrBuRDSaeRNZIcG3Zp/SaMriQ8Gt9UGzpXcNtV5wozLPJNMUFEyf23xoa4sz/eyjatC8CH+ydrwLTk3yaMcVXcuzTJfzNR1qUS1a4HJM4+5wIbE2ZCZZRSFEpxJJyGhGaHLdXtZkJ2UOAxbYmOzLLE9vBmZoyRwNLa+y/j6ek2aWgV22XYo7Z0KdeSOojJGSG2zIhquPkh1KJ9TFxo0NaMZk+qjDwa3WWabYmhExNpimMumWyxoqiEuBbPwSp8FUqRo8IXauzLHwJ5eSeq+xQGhbRijBEkiiJZnkKjgpGBiU9rLL2itnITIscqLMhKitqGiLezVmJiclvay/kRg5Gn05DTSEV2qLfkSS2ch2yi2jki5MTKRNSZGSRhbHBRVocJSFBJcloZBjfJWzf32jVGcXwi0yhQPC2lIU7Vin9zRnmrF2rs8eSUkUmY0eBKyTaErFAkeDNje0Yk7REULPTPBbLZRiUjFGCIw2bErYkSlXgy2hHazLbEQhv5aEivsjS0HI0tBISorssVsUUu1RKS2VkUJMV/rakXR5FSG0UhRL2bYoslixwIwm/Io4oxrgqjKT8Eb2tGUGLDwIXnZ9rJUXfnamWyxMSSLG2cnOyRFD1CTsQpjmN7JbOW1SHdjY5JspFDTMGODIwP4mQlZwizJ7J7Y7491+xfakUUYiI6bmaXTV5FBLwRTSFte6gVs5pGaLTKLSEnJkYpHl0cRQ9VHqnrI9eItWLFKJaZSKe2O6Y5IuJ6sUKpbY35MWLTlZW2XJg2RRfayxyJbX2UUikcibLKEhscDFrtSFwSkI0zJEnunwZmZkWRdE3ZRHgb7ERQxbOVv2b76YkV2Rbvg0umbZp6OPa9lFsSS3Y0UKLFaGWkjJsSUFkxzvkcirErMRxsuiNFGVGRkUUzwOaRlGRikWjJDaFKj1qPVb8Cmz1f8C1omaFJCS2SrbhEne0ZUNY8C9mkUho5LaMjhmKZ6aKKxGNdll0JEtkrZSQ0t4PfExMCKEVskhx7rLL7aEtqKK2fBCDmaPTpeSCxQue2mxQ7XtGIhyQ0mYmnAm8uBquBIijGixGCMCmYltCmmZi1RNMnGJHSSdoxHAwaK2rZyG5XwKEn5MEhoqX7FKSPVkLVbLdllokiLyVMrHz71GKMSpCm0XZY2iitooULJMbvdyZbLLIRLozOWWWKRl23tfekUUUV2p5eDR6UhpYmKfdGH73scjJoWoxSsosascTFkIuTo1ZX9CHLarFSKMSPja9pMofnfKhSTPDHNJ8iplGI4I9NEk0RsjppCpDl20itrezIv1I0NJfCpFLtssqxporatoRsjGic73z4L2iqEzIyMjL2KKK3rsfBp6Mpml08URVeDyJV2KLYopdj2xFFGNGQkKkNFfZFrTVDe1mRyy3ZAj2N7PZHCLohK+GVaocGmKUl9xazXkWtFnDMWOP+DgcGzF+yzzKiH+3M1I87ZHLKZwcfA524KIui0xwMTBDijTgTF2IhGx+NoqyT/QjFdy2oSF2UIinLhGj0lcsjHEXdGH73ckjMUkVZiJWOWHgvZ7XQv9uOTHNvuRDyR7GIpIfIrRy908iXPG6GrE5L7i1ZL7C14/dCenIwf/Fn1LyioHp/pnpyRVbWy62kRVoTyiVT24ZwIplvfjan3X7CQ40ZIsTYnJDmxyMUzAwMCMBvEy2b/W9vsoQvYbNLQlLyaelGJFNISF2Ri2JJFjY572QQkSlfgT7EacOcmakm3f2Ml3p7WXbJOkUSVFcFDItIt7Rkk6H4snG/AuHyN2JCjQ3s4WK14Z6urH/IuoX/ACQpacvDMWvDPq/RSME/DHpMwaKLxNLgm6YyrEq7aRjRyZCTZRSMTHvsSs/iTnskQaHJIb2SFI9T/BmjOhfUYD447aKEL2G6IQlqOkaXS4K+6xLIjppFljkN7WK/sQhZaiSlfdBWzUdKhsXeiPD2sYiTHITbYyK2wTHBEW4iVfUS/wDyLFW1PucEzBLwRlJfc9VryLVg/Isfszkaj+h6cX4ZjJDuXLFQl3IyHLakUrExSMkUjEwRgzFnIoC+klO972QntBMlvGNmCZlR6jIzTMEz0zAS2XsXbpGl0rlzIhppeB2u2yMG/JSiWWOX6L3USEUkOf6F36Xk8lexdCi2KLWyHwhvkyE78bIizIYhP7H/AOpOOImjNMssspbY7JCQ235ODCIpSj4ZCbl5Rin5HD9H1I4+6FGL8Mwa9rG/BJU+N6E6MpIU68mSPJ4Hz5HFMxaHstkQWW0t1M9TjgssjFl0Zmfscl/sjoy1DS6dQ70myMEhss8semqGqe8YF4md7V36bpiqDolCn7GlDJ8nG6LJFEWku9SoTP58McZZYsRQojgmUcib+5YpUSf7OCntpxTZW9locUx/T4PPPf5IxslO/HY5Fi5MWjk4E6GR1UfQxpD00emjEWmVQ+5EYngey2XdC5ukaPS07kJJeBJkeO1Q/e17eeEKFFMxtnpEdMc68HkjFGCHpjTXYhURlZjmYWhxY1/goxKPAvp8jnb4EmMyMuxikZGSMi9q2g/sSSkq2TMi+1STHuqohLkWoKd74olFITyIwti7lAc64Qt5WWWKWItSx6ifgqxLDlkmpeDgtGRk/sLUaPVQ9QyMGzDat4RIqhu37LkkaPTS1H9ZDS9L+PYt3yxJIsssssUmZmZaGOCZ6RUkZyQtVo9YziybX2EJFNMrIhp470jEwRgS07PTFEplMsyEPZxHAx35E2ZGRGZDxZNFFFbWOhNvZbY7R2iLZyGKNDaMEYoxMWKLZCBOf2XdSMUYmO0ZEpX7XqC1TNHDMUemjFInL9FNHJnwX2xhPUdRNDp9PS5mY8ckU/t2LdSoyMizIs8nja9kxTYpItGFktJIwRg0YNkYjVCfBDz32ZLfEYyhS7XvaKRijApN2aUrVD5RfbijEx2TMhi4QxEXe1DHbPJVFv8AYp8+BNFpDm349qjyYmJiV7XJe2TFJozE0zE9Mw3Xmoml0bl9UyMHE8+yxxMSivaTQpC1JCn+y1s52JL7bRjfdZPhHllmTQpozicFIwHpmA4sdnJztT2Vrg/irMjTnTILizVVMzRkWWX3URVooREbLooXjur2UrP4j557bKRijEplbLeiu1CZGdHqD4NLQnqGjow0/Aou+Ruzx7lbUYld9o47EeSmhyRDtb2m8mNiR424MhTYtQUxTRwykYocEekYDhRWJ452xtmjK+DVjfJW9ltGZmjJbLbTdcFCW1FWyapV76Ei7F2125FJmJiyvZoo0OkSdsSguxe6tmiijExK2svayyyy94Ceye17SIsbRZZYm2KJGNEpCExSM2LVFJMtbUenFnpD0JHouLHOkeSkjFFIoopnIiyxOjM87InKiT97ll48F38Cyy0UitqK7Ek0LG+xe69ltfZRiY9lliZYmQkR2QxPaVi/RiNJGBgQgVQ5WcMrtplmbQtSS8i1kepH9ikt8YktJMekzBldlGIo1soiVFFEoX4GmhNP3EhSS4G7+NkZF/FfuUYDgYlGJZYpVyRaE9mzTVj4GJmdC1S4sVbOzEreit6KMTEoxFaFNnqHqIWohU9sUYI9MwMCEKMR0WhSW7HET9m6Iqy6Lv5VmRl8J+5YxFlbYmKFEpisssrHklOyx7JbKxWZloxRgV32WLbgowMSiMTExZTKe9EpUNsTYmyMmXs0Nez5HwWL5dfgV342YGAoIlBslGt0LZduQplor9DTOTjexbX2KFGXJkKW9Fbam1FbZCkIZJi7lGy6Y/zd7ruSKeybE9pRUiUBREhIXsWWWy/2Uiiit6KERRKW0kR2yLLLNTsYyC2b2XaojtF/2DXZHbEx2Utp7oXtWXvkZbUijkSGxkB+BboZeK7WyK2bosXbFWXiN/j2P40RbWNbKRJ9q9+yyzNjkJjgiC3WyGOVrayzIhGyxsbF2xVl0N2L8Mhi7r+Mtoi8jEtpKmMQ/ZssvZLbgpd7Exmm9n2fYapDZZQoidFknshbxjY/pLF+HQxd1/Jh57NRbIfv0Ivay92LdPukY8i0xQENDfYtoRs5jt4F+MQ/l6aXY/gUV7FsssyFIhIe6WzFI4KT2lAwY09rYiKMmuBf2WrRbMjIUrJdyKK9uiuyintSMSMCjErZjFZi9k6M2ZplJmCMEPSJPHbx+IXc/mpW9qRijApnJyWXtS+MtshPsarvY5Cm0ZWW0KS+4l+JvtfzV5G6HaZbFNimJpnBgjAxZT3svsvtW1FFFdi2vta7ntLZb0jn9lsyE1+CXavdrtooorsooraitlwednunsjIUzNHBijEcSmWy+5F+zRW6e72ooodbPZCF20mItmQpLevlrtXyKF2UVsuRcezWysTMjkyKTMCvfQ9mWR7XtTKX6PTT8M9FlNFi7V20cmT/AEKS/PoXeiykNdlikZIsTZlZSMStrey7l2NbL2bLEUmenEwf2MX7mKOV9zJmRafyEJfgELvVMxGhdy35E6MkXzwclo4Me9bVu9321sxHJYkxOhSMios9P9GLW1+1S2tmRa+EhPdD/Crbk57F2qO0jGkRTMmhSJNENuGYGL2sXa++937SkxSOGYJ+GYtHKL2v2aOTJmSL9+I9l8Jbor4ddq3iyUhIbFIzRJiKaFJmLFwZloxK3yE9n7D9xb5FjxZgn4MGU0X233UjktmRa9xfIXxqQ17F8FiRiKK2yHuhMvssv2pfBstllIxZytr9xNll96H8dbr312YlD9ihQFHZt73vXsIW7L7JfHxZgjAp7Xuvdsv8NXHckVtkxSLMUYIxMRRFBbZCJP4ldj+Au9bMcRwPSMRx3RftX2v8Ch9i2QltSMDHbnay1s0YsTfx1s/gLsW63vahoxMDAcTEor2ULa9l89kCW1FFFCF2sW7LFIy2pFbLssv3ls/hrsQtl7WJiYlD7rHsvnLZkVwMXYvgIfjavaT9t++vYWz9qt7KMO1bv8CvJ9i+xC2vtY/bT3T9x9i7F8VbIXw1s/wUBl8iE9khdtlmXtXuvaXc9l2L4qEIXxEP8FpqkNj2W0NqK3oxKKKMSmUyntyc+zEf4VCFu+y+xi9hFDF8B/AREm94jIexkZGSLLRa24OCjEwMTExK/ErZbvd9rF7Kfur3mLuitm7ey2ZDZD3l3MW1iFIzMjMzMt6MTEa99/hUL4a9598ES8bxGIWyHu932Lsb2S7MhSYmZFj99/AXxUL4D3Xw1tBUhjjtAmRFIUjIssciy96KMSiitsRRKKEhoxFH8g/Yv4iH7d96IbORe0PBIQhGRmWUYmO1GIolFFFFGJiUV8yy/jv2V7D+C/e0x7IQt1sxEe6zIyMjIyMjIyMjMzMjIUhPZD+Cy/iL4r2Xvr4GmTe6Xa9khdlFFFFGJiYmJiUYmJRiYIUTErZ+8xj+Mhifx1svlxJMWyHslsyu+zIyMjIyL77MxTFIvtfuPa+5bL312r30PZbL5K7VuuxdrHMzMmWXtYpUKZ6iM0ZIyMhsey2T3iS9t+ytkIfcu9dy9xd6+I91stnvFbpdllmRkZEpe3Zfcto7MiSL9+yy/gLtXYhe2tn2rsfvvuWz2REZFbORmZmZkWy2ZPay+2y/aQiIxkSXzV2rtXYvZXvP3nstl3URTImJZKXbfx0xSMiyLG/cffZfYvcW67X+GWy7UjESESY5De1l/Kvde4/dXtsW67H8JfIXZFbLab+KvcQvjrZC9tdq7V3LuW67b+DZYhbIjvKVDfZRXwF7iF8ZboW672L2r7V76+IhkN2ychD3XsYlFFGO1eyu1e0h+8hD95bofYl2r8GtkWZEpl9q7bLLLMiyzIvvooaK3rtv2H7S7l7C3W67GUMsT7f/2Q==">    </p:cNvPr>
          <p:cNvPicPr>
            <a:picLocks noChangeAspect="1"/>
          </p:cNvPicPr>
          <p:nvPr/>
        </p:nvPicPr>
        <p:blipFill>
          <a:blip r:embed="rId2"/>
          <a:srcRect l="48611" r="16667" t="0" b="0"/>
          <a:stretch/>
        </p:blipFill>
        <p:spPr>
          <a:xfrm>
            <a:off x="7374636" y="0"/>
            <a:ext cx="1768929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57200" y="1852574"/>
            <a:ext cx="475488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Exploring the challenges of coping with disease in older adults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1E67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challenges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0" y="2027566"/>
            <a:ext cx="9144000" cy="3116275"/>
          </a:xfrm>
          <a:custGeom>
            <a:avLst/>
            <a:gdLst/>
            <a:ahLst/>
            <a:cxnLst/>
            <a:rect l="l" t="t" r="r" b="b"/>
            <a:pathLst>
              <a:path w="9144000" h="3116275">
                <a:moveTo>
                  <a:pt x="0" y="389534"/>
                </a:moveTo>
                <a:quadBezTo>
                  <a:pt x="0" y="0"/>
                  <a:pt x="389534" y="0"/>
                </a:quadBezTo>
                <a:lnTo>
                  <a:pt x="8754466" y="0"/>
                </a:lnTo>
                <a:quadBezTo>
                  <a:pt x="9144000" y="0"/>
                  <a:pt x="9144000" y="389534"/>
                </a:quadBezTo>
                <a:lnTo>
                  <a:pt x="9144000" y="3116275"/>
                </a:lnTo>
                <a:lnTo>
                  <a:pt x="0" y="3116275"/>
                </a:lnTo>
                <a:close/>
              </a:path>
            </a:pathLst>
          </a:custGeom>
          <a:solidFill>
            <a:srgbClr val="1E67B8"/>
          </a:solidFill>
          <a:ln/>
        </p:spPr>
      </p:sp>
      <p:sp>
        <p:nvSpPr>
          <p:cNvPr id="4" name="Shape 2"/>
          <p:cNvSpPr/>
          <p:nvPr/>
        </p:nvSpPr>
        <p:spPr>
          <a:xfrm>
            <a:off x="120345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5" name="Image 0" descr="data:image/png;base64,iVBORw0KGgoAAAANSUhEUgAAAMgAAADICAYAAACtWK6eAAAAAXNSR0IArs4c6QAADRxJREFUeF7tnb9vHMcVx2c3ByeWYQRBnMCFjVAIEBVqlC5QIxG3BA4IkCoRkEpkG/8JKST+BamcVgzSCa5cEeAdRDVu7SaF05CBUxj5ASNwZMXS8TZ85B2PvJud/TGze++GnwPY8Hbm3n7f+8ybN/tjEhP5J8uy+8YY+VuLT5IkxwcHB3trYew1MDKJ/RyzLHtsjHm0Rud5OBwON9fI3qhNBRB97gUQRT4BEEXOmJoCIIp8AiCKnAEg+pwBIPp8QgZR5JPoARkMBhsnJyeFq1h5nj8sWOXalRUlH1/lef5ksX2e58dpmu4W9SvfD4fDQ5/fpW04BaIHpEyqfr//5BSEbctxm76BmmVZbgNkNBrdLLOL73UoAC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ojQ0dZgFIACiIxKVWgEgAKI0NHWYBSAAoiMSlVoBIACiNDR1mAUgAKIjEpVaASAAEiQ0syyTbe4Kt7oL8iMBO5Ht9Q4ODvbKugQQACmLkUrfZ1n22BjzqNLBOg6qtFkqgABIkHAFkCAy6uuETTzD+ARAwuiorhcACeMSAJnqKMVYkiQbYWRtv5eyfccBJIwPAGSqoyOgwigduJc8z/dGo9FOUbcAEkbwwWCwcXJyUriKlef5w4JVrl1ZUfKxYjKZPFoctGVgTNN0t6jfsoFz1q52kQ4g1V2ZZVm+eLQ4ZjQa3azeSxxHtjkQ9fv9IxsgIXQGEFaxOiEQQDqRuf6PMMWqr1kbLQCkDVUD9AkgAUQM0MW1AWRra2v7NOhcq1j3Cr4/TJLkb021zvP8J7Yib1rgPXf0K1dMDynSmyofpt21AaRMrizLntkCudfr3dzf32+8WiGrJOPx+Mjy+5VuGQCQMs+1+z2ATPUFkHmgsYo11wJAAGRpCAYQALEFBVOs+WDBdZCpFmQQMggZxFHGAAiAAAiAlK90UKRTpNuihAxCBiGDkEHIIOUK+GUQuRArd6fW+Z1VHisXaofD4WaZDWQQMkiQDDK9U+FJWcBp+b7q3ckAAiAAwhSrfNyiSPefYp3ed0YGKQ+1iyNUPQ9SZjeAAAirWA5KAARAAARAyhLp2fdt3ItV9HKE00cJdqq8KdBleNHgNhwOaz95uvg7FOkU6UGK9DLyAGRZIWoQYwzPg5wHBoAAiHUQBRAAKcquZBAyyEVskEHIIGQQ9yKI9S3qFOlX3/ZZ9Qp/Wc3nvTqx+AMs8/ot85Y5jAxCBiGDkEHKxokr31ODUINQgziQARAAAZBVASJz2ulL2WqlNcfBgyRJ3l38nvdinSviWzyuogYxxvw5QHDcPe3np5Z+Nl0v9qvyu7YMYoz5b57nH1VpX3RMmqbPk4LOffq1tgWQtQYkeDxc6rAtQLxtltfWAsiavd19RRnEO9gcHQCIiEMGIYMUQAIgADIPjTWtQcggbSoAIAAS4xSr9E0VBSf9B2PMHVax4nkeJM9zWYHy+iRJ8ntjzC87XMX60hjz2ypGy/ZttsecC4t0n2kAt5rMXcIDU3MtND8wJTs3G2PkndJXPgBijGnTcQACIEsZLKYM0uv1Gm/4I8LYNvzxyc7S5yqWedt+5HbVOpNBHBPRrre1BpAqVYH/MXV0BhAAqRRxK3ppQyXb6h4EIHPF2tqjsK5PKh1fx3G2DiOcYlXSre5BdXQmg5BBKsUXGYRVrKVAoQa5sixt3T6v5SK9Erx1DyKDtDzFytPv/N0Y+Wv+SSavfmFZWz8ejUY3m/Ya2xQrhM7GnLyXTE7eu6wpgLQMyNd3d834ndtN4/is3Q8+/vVS+zqOuw41SAidvz/8nUm/+ccVueroTA3SoAYJ4TgAmQtfNJUNoTOArOCR2xCOAxAAWRqbY7mSDiBz17ZZpIfQmQxCBrmI1tiKdACZunbdnigM4TimWEyxmGI5FgAABEAABEAqLYWzijWViSJ9Hi9kEDIIGYQMQgappAAZZEkmMggZpHIGkUv/dUCzHSsP11v+38rt7qxicR2k02fSfeFwtAcQY8y6bqATYiCK4kIhgJwrUOcmOptmXChcVgVA3HSRQcgg6383LxmEDJIkyfZiHDDFapGMaddkEDLI+meQ/2R/NJMbP26MizwQI3NNVrGyqHa5JYNMIxpAmGIxxTp/85/1wX8AARAAAZArM8Aur6SfliG7xpjDxnPY8yXoJ7aLsTwwtXCF2metngwyD9GOAfFhw9kWQACkleVHAOFerMr3YlGDtFuDtJY+jDFkEDIIGcRBGIAACIAAyGp3mGKK1e4UK3/j7c8mvRuyL1/jT/rtV3eSk1fvLnZABiGDrH0GefHzD8yr95vuu3qOxNufPDK9f/1lCTAAARAAARCmWLa5R5tv2+hymZcMsuYvr6YGabcGARAA4W5exy63AAIgAAIg1hW6KB65ZYrFFIu7ebmbd2V38zLFYorFFIspFlOsosvAPHJ7rkzRa3/IIGQQMgiAkEHIIO5bqcggy/qwimXM2WtdeKsJUyzb8AEgAHIRF2QQMoh1jkEGoUgvmnySQcggZBBHaQYgAAIgAOJevWGKxRSLKZaDEQABEAABEHca5UIhFwq5UMiFwtJRYuEAinSKdIp0inSK9CojJxcKuVDIhUIHKQACIAACIFWS6cUx1CDUINQg1CC6ahDfB5CKrtv47L0iCm1tbW3LRjeLaslbFcVmn4/tPV7SX5tvVtSgc5Zl940x3bw4ruhFbL5CvPn5U/O9z5/a/L87HA5lY8tGn7YCTl7hKa/ytHy8duUtsnf8zm0jG2I2/bQF9MyetnQOcQG5U0CKikjfEa5rQHwDrsjePM/3RqPRTtNALnKm9PfVrz5q2u3ZO3ltQPtmvDJANOjcNSDWdCVbQH9993GjraAdo4TovzkcDhvvzecKOJ9XFdkKx2mweGU86aPf7x/Z9hL02VK56MXVsvehT4aeATIYDDbG4/GRjWAfnUPY3SkgLgf+79YD8/LWg9qjXJEIoUa3ooCT0e3FnQ9qQ+3Idq3O55sOQo7poPcAdNnZRTo3tTuUzqsARHZLXXpjuohVd5QrcV6Q0a1oWij21oXale1CAV00n9dq7wwSrTp3Doik09evXz+zTQNmTvz2/fulI7NrhAi1ujJzXtHoVsfeN754Zt769ENXhvSaDlYZjeWYqplPBp+3Pvvw7Hn/gk+QAaiq3VKnvrz1m9K4CK1z54CIIK7RYubElz97YCY3frQkiAjw3S8OrZu5XBI7qPPK7JVpwPl0q7G9XqtXiwHsqp1mx8rK4fiHt5f0FTDe/OtTp76hsp3FbllxtC7vybGr0HklgLhqkUXRZMSTT/riy3H68t+9siKlRefJWrgsMjg/4kQBJf3mn67R96KPFu11BtvlkxCNq9o7bRcs2y2KWXQpYPG4rnReGSBlU62yQLR931awVZlqNbG37WDLsqwS1DVtbw0OjTqvDBARIyQkAkeSJDs+y7plgbJu9k4zdeGiSNn5Wr5vHQ5tcbFSQGYOCDDSBZ3DlwVO1WmAo5/DXq+3s7+/f1z2WyG+lxoqz/OHRQsjZb/RxeBjs0GDzioAEXHEELmPqKYT5SKgFOSNLwaWBUfR91PhpKAsrUtmfawq0Gb6TgvgyvZKO8nKBwcHe0118m3XVOc0TXdD2K0GkEvZREB5KIFng0WC7PS7wyRJ/rQKMBYdPhVwZrME1MbiMXILSZqmz0M4LFDACST3Tu3a0G7v5biQmJjGRmc6qwNkMQBk3j/7X1dTEp8gXDd7Z9ml1+sdr4O+M990pbN6QHyClbYo4KsAgPgqSPuoFQCQqN3LyfkqACC+CtI+agUAJGr3cnK+CgCIr4K0j1oBAInavZycrwIA4qsg7aNWAECidi8n56sAgPgqSPuoFQCQqN3LyfkqACC+CtI+agUAJGr3cnK+CgCIr4K0j1oBAInavZycrwIA4qsg7aNWAECidi8n56sAgPgqSPuoFQCQqN3LyfkqACC+CtI+agUAJGr3cnK+CgCIr4K0j1oBAInavZycrwIA4qsg7aNWAECidi8n56sAgPgqSPuoFQCQqN3LyfkqACC+CtI+agUAJGr3cnK+CgCIr4K0j1oBAInavZycrwIA4qsg7aNWoBEgsr1V1KpwcigwVWAymdxLkmR7URDZNSzp9/tHNfcMRFgUuBYKAMi1cDMn2VQBAGmqHO2uhQIAci3czEk2VQBAmipHu2uhwBkgW1tbS9X7tTh7ThIFShTI8/z4//WSP9CR7Le2AAAAAElFTkSuQmCC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340615" y="1167689"/>
            <a:ext cx="640080" cy="6400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8895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Managing chronic pain and mobility issues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288958" y="2641974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Older adults often face the difficulty of managing chronic pain and dealing with limited mobility, impacting their daily lives and overall well-being.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4114939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9" name="Image 1" descr="data:image/png;base64,iVBORw0KGgoAAAANSUhEUgAAAMgAAADICAYAAACtWK6eAAAAAXNSR0IArs4c6QAAFQRJREFUeF7tXT2MJMUV7l7PYgNGyOJsOUHcSZaQIMEpyd3q5iQyJzbp3aUmthzebWg5xuktKZHlaKWd0e1JFilOCJADFpEgwBIWBmx2dtvzZrv3enuq3k/9dFd3vUn2Z+qvv1dfvZ+qel0W+omOwFtvvXX97OzsFnRUVdX1bodVVb0C/9vZ2XlSVdXJYrE4jj4o7YCFQMkqpYVECAAhVqvVvaIobhZFsSGG9ANEKcvyBH4qcaTohSuvBAmAZQhCcIZRk+a9xWLxkFNey/gjoATxwBCIcXp6+mC90oO26O0DRFlrpuOyLIEsao5FRF4J4gDufD6/tfYbHpVlueVPODTnVaXRKrPZ7ODw8BCIo5+ACChBBGDO5/OHVVXdTYEY3WGr+SUQpKCoEoQBlq/GaCYvdAWOd7vL2lyC/2+00fn5+c36d2fnfnd3d0+1CUOwjCJKEAIk0Brr6OwDBpaXRVqEOHb1EcC/gQYhPFyThu3nqDaRSAsvqwSx4FNHph5xw7SxJ2WzlwImnnBM911JGm6ajbclJYhBdmBSrfcwHnPEWu9T7B8dHR1wyoco0work5otNnFDPE/KbShBOtIRmFT7Q0eOJERZuz/7un8ip6ISpIXZfD4HrYE6x7Aip+YE1/sxjxnRNSWJkCNKkBowDjlSXoUF2kRJIiCJEqQoitu3b8OmnzVKVNvxo3B2mdpEScIkSfYEYfgcEKrdY+KZRDFOBG59qvhguVzeT2LACQ8ia4LcuXPnHhwZsclnzJOIaXKpJiHImS1BqFDumMnRyJwiyZhMx6GUTJYEqSfOJwjoozOrbM/CIclyubwx1ARMvd8sCUJErCZDDoEmUX/EwtTsCEKYVpMjR4ck2NGZPT2Sss2S7Ahy+/btT0wbamCPT93UwEzLFDdAUzC/siIIEdLNYgXFIndTCEyEJlU2BCEc88maVqYJQ/hgWSwUXCJlQxBsUsxmsxs5XTAiTC112FvsyYIgxIZglptlNkxy8MW42gPKZUEQm/bIeTIQx1GyXDRMxJk8QYiwbtb2tmoRWpfkQBDbHY+sHHPTVMB8kbIs7/d5S5KeqsOUmDRBVHvQk8p21D9n87ON2tQJotqD4AgR/s7aBJ20k67ag9YeTQkkBJ69sz5ZDYIIPXvfo0sdZDHJHqtJEkTNBr72gJI2vNQPmeg+CHLHPPsV0UYdRONm7YdMToNo6FKmPRh+iBLEDdI0a2nY0k0uNj8k9xO+k9Mg8/m8Mh4Z0I0vlDnqh5jhmRRBsPxWi8ViUs/qpifwWrbLZDljN6lJo9rDjzY2Rz236wCT3EnHbgvmvAJKKKME2UZrMhrEpj1Szqcrmbx9lEVM1GwjWZMgiGqPMPRRgkxUg9icS9UeMuIoQSZIEOw6rfoeMoIgmlhNLBmU6ZRG8lxp8gGhmGwEyfny1Kh9EEx75ByaFPLisrgSZGImlmoPVyqY69l8ENUgYXHupTXVHuFhti04OWvj0ZpYqj36I0jOwY5REkS1R3hyQIuWzdas79CMkiBIIjiNXDlyB8mRlTWmoyMIkUY023i9Iy8uqyG4Zp24YXQEUe3hSwWNYEkQHBVBNJWPRLSyshrBMuM1NoJoIjjZvGeV1uM6dphGQxDVHqy57lQIuceftYMOYI6JIKo9nKY/XQm5S5N90GMUBFHtQU9y1xL6CgQcubEQRLWHKwOIeraoYM7nr9qQJU8QTSMaiRl1szbzKufzV6MiiCaCi0cQdc5pbJPWIJpGlBagTwlNk0SjlzRBVHvQAnQtoUn2eMglTRBd4XhCdCmlaZJ4qCVLEF3heAJ0KaVpkvioJUsQ1R58IUpLqvbgI5YkQXSF4wtQWlLPXckQS5UgxlcYaCI4mXBNpfWqsgzD5Aii2kMmQElpvaosQeuibHIE0TSiciFya6j24CL1tFxSBNEVTi5Abg3FlovU1XJJEURXODchcmopthyUtsskQxBd4dwEyKml2HJQMpdJhiC6wrkLkaqpiS4ohOzfJ0EQXeHcBUjV1DRJFEL490kQRLWHnxCx2qo9/LAdnCC6wvkJEKut2PpjOzhBbCscPFpVVSdlWb63WCwe+j9qfi0g2Gadb1cyEwYlCLHCXT6HEkUi0ouymuhCjpmpxqAEwbSHabBKFL7QVXvwscJKDkYQYoVDn64myv3FYnEcBoZptaLaI5w8hySILZUP++mqqjrY3d3dPzw8PGFXyqCgao9wQh6EINgKB/mY1hP/+tpHf8B5TDW7rqKk2oMza/hlhiIImQiuzmhyT4nCFyaU1EQXMryo0r0TRLrCAVFOT08flGUJZCE/OWsUTZNETg9xgd4JgiRjQGPzQKyqqh6VZQnmF/nJ0ZFX7UFOC3GBXgnim0a0MbuqqrorIEo2jrwmuhDPf7JCrwQJtcKpf7ItV02TRM51pwK9ESSGfaxEeSpz1R5O85+s1BtBQmkP0xPVRHlUFMUt8onrM147Ozv7R0dHB5zyqZdR7RFPQr0RpI8VLldHXhPBjZwgfa5wuTnymiYpHjmg5V40SB/aowtTLv6Jao+RE2ToFW7KRNGrynHJ0YsGSWWFm6Ijr1eVR06QobWHCT5Ydc/Pz+Hoyqh35IfQHrDIAKZnZ2dwqmHz+/p0wyublbaFJ5xiaLBfHz79dH1M6AT+N5vNTsZ28jqqD5JqGtEpOPKxtUeNEZAAQuc3uSF0ak1vked4Z2fnSeqh9mgEGWKFo4QzFUc+FrYtfy0YITgyqUlzXOcfSOoSXDSCxF7hOMBzy4zNkQ+JrYs25eLqUi41skQhSKwVzgVwSZ0xOPKhsJVuqkpwDFU2hasLUQgScoULBbaknZQded9EcBA4kZyGluAWq+yQRAlOkFArXCywue26mB6x78j7JIKTkt6EU+NgQ1SqKIondfRqE6GC3yFKBT9Xq9X1Jqp1fn4O/swmygWRL2700NZ/33nSghNk7NojZUfeRXtIzcb28zcr9zqCBZfZgjnPvsGAPi/DBSXIVLSHafUa2pF3uaq8Wq3Yd/qbZ25IMZvNDvrYswBc632Vu9JQcmyNvdF8XJODU85lheO0m1IZ6YoMEy7E0XpJKp/6Hv9jrjkzpI3flm1DFjDLUslBEIwgPvZxSgTgjkVq0/uYBRLtgZ1e6D5bKPJyMZOUky5Esd6AHIwgOWgPm38iiQq5mAUc7SGZUKloDA5h6oWXZX7Bc+3u7u6FNA2DEESywnFAGVuZmP4JB1uuSTUmYnTnAFdj+2hq07wLRRAyEdzYJr3LeGMQhdIeghzH+2N/jQQ39B5yIfAmCGeFc5lsY64jMXfgOW2+AJUmqcYIFifrJ/SKmoJcOBozFElCEES1h2XWcM2CToj1Mms9lugCchivT9mi5Kj3L/ZSmNShxyDQ1l6a04sgqj1osXPNgjZJYGLDjrGNAGVZ/qmqqj8SmuNguVwCiSb9YUbtnEniRRDXNKKTlpjl4QQrHgpPVVWfl2X5SwJD5wkxRtlQbyrzMbecCYLZx6D+U78IM9RECEUU0/in6G9w5UT5Ja7YOBMkZiI4LihjLid15KlndZ0AVLtj+p7C1GWfxJkgQ6TyGZOwuGOVOvJIu3shDxRyx59aOY4mWS6XN7jjdiJIn4nguA8y5nIBzC4lR2sCEOFxCKuzAxhOBFHtEYeOlGBNvaq/Z5YFtYHKxU1MENUeccgBrTJDlpcDkKyE8UadbssYnlx/REwQ1R7xJgSSZM/UKfpGrnijHFfLBElIU0tEkBQTwY1LXPbRUrH8dk1Y/SSO5lQwcnkOKrK1vjqM+m9SglSWQWa1MeUiKKoOkmTPVFWdcgpQptNOLTZsgmAr3GKxYLcjeK5sigq1B2kWZAOc4EEJjK0LPHtiTy0ZgwDb6EUl2mM2m90IeSEo+sMl0gFmamFahEWQKSdjGFp+Eu0R61rp0Bj01T8W+rWFfVkEUe0RT4Rc7UHZyvFGOK2WkavhxsAHSRDVHvEmiFB7qGMeQBTSQ7YkQVR7BJCKpQnkOm23hu55BBSD5KAtShDVHgGl0mlKtUc8bKmWqavM7UOfKEFyTOVDgRvqe4H2KDSMHgr1p+1w57aVILklggsvAnuLEu2h563iSMYmg24wxEoQLsPiDH/arUq0B3UUYtpIxXs6rpllJIhqj3iCoY5hd3tW8yqqLMiMPEaCUMnK4g15+i1LtIeaV3Hng22xaptZWwTRVD7xhCLVHnqsJJ4soGWOmbVFEE3lE08oEu0x5aRv8RCWt4zIZLMxayLIJ5b3SuhOrhz/yxpS7aHmlQfYgqqIXDabs1cIokfaBcgKiyKa+T9FUfy02xz3zrRwGFq8gwDlh1whCLIFr3cQPKYWYet+VRTFtW7z6n94AC6oapNN46hfIYjtTrQKS4C4oSiW6MLWsmLuh7mkNnKi+qmJhZhXelBOgrahLJKM4Q9FUfzZ1Lzuf3iCLqiOOeqXGsRWSG1hAdJC7QHYVlX1yFBNFyU/2EW1EQ2/3yaIMSGDqnoR1luFsTRJUNhEEI1g+WEurY1k67kgCOLJq3MuRbtVnkqyhwlm7K9L84Ct96rY/N8QBPE/NJ2Ph7gQ32OD63w+/2tRFL/pdrF+R/hJVVWfenStVWUIvFgUxRuGKn/fEMS20qn/IUO5XZqTZG8+n39oEYx7x1ozJAJfowRR/8Mda5v2aPsX8/n8n0VR/Mq9F60ZGYFLghiPl2io0Q1+7lVlJYgbvj3WuiCIabXTNDPuYuAmulCCuGPcU82vS41ghYWaqz3qhUl9kLDwh27tcyVIYEi52qOOHh5UVXW3O4QfXt4rTq+9Fnhk2hyGwPMfvmv6+tBKEE1zKZ9QEu1Ra5CH673CB92e/vvq28X3r74tH4DWcELgmc8eFyaCQEBFNYgTpOZKEu1Ra5B7pp301bXXi2/e3A84Mm0KQ0AJ0sP8cEl0YfP/lCA9CKzVBWgPIEn3A/uAqkECycIlTZLtLsL5c78o/j3/S6CRaTMUAi988KCYffWRmSDIZR49UUohW3/voj2apm0bikAQIIp+4iPw4uL3xc53X2x1BBvlpRLEXwAu2qNFEGNuJvBBwNTST3wEfva33xo7gY1yJYgn/r5pkmzk+vbX7xQQ7tVPXATAtAITq/u5vHJL3cmNO7zxt+6bZM92qFFDvf3MDSyCtVwu7zdHTWwpGDXVDyInX+0BTauj3g8RbL1gEayjo6MDJYiHfHy1B+Woqx/iIRxmVZv/0Zxk1wtTTCC7xUJoD8pRBx8EfBH9xEHAZl5Bb81J9g1B1A+RCyCU9oCebX6I7ofI5SKpYdv/aN/ZQZM26JF3M9zSF0FSQsPaUzOLQs/9e5t51X4nC5n2R1/gsi0AyUsgueKzaSQ1s7gIyspxzCtosU0Q48lSTUFzFfjQ2qNp3bYbr2aWbOJzS3PMqy5BbhVFsXViS82sq5BTqXy4AuqWUzPLFTl5PThWAsdLTJ9uHoZLDVILCLL8AVG6H03/UyOCJYKDuLlcXE9r2Mws1SI+qG7XtWkP0ztZWK8/UC1yAXIs7dGIENMievQkDElsR0s25lRZ3u8uclcIwnklVZhhjrOVmNqjQUS1SNy5gfgeJ8vl8ka3d/Yr2HLXItjr00KmR8I2IDWi5UceLHJlS5K4RRDVIttCIHbNg/tnmBb59o139Bi8I09s9z6gOdsiJ3oNdK5apC/t0TKzjBFF+F6v47qx49mP3y9+8vH7xspYil0bQawCym1fBMuxG3MTFQsI6O66jCRYWJd6m7CRINA98criLI7BE+Zm1CvJWN8Q9v3mzYd6JZfJEySsCy2gc9lKEExAuZhaQy8S2F133RvhsQMjB8cashIEuscExGmc9whpliJevBncMTehQGzebq7k6nF4+/zB/A7uIo8ShGFq9TJR+qYQsTAY4+WxxkiYeYVezTUjj20I1jVYbgJJEMrUKsvyvSm9LowI6ZI2awyiEGmFlCQd0BnkYC/sJEEoU6seG7vDGBMoVJsMckR1zLHnwKJp4I/o/sgFehCxeuGDh8Y8VzW+IhmyCAINEzY5FBk1SVImB4BL+SMa2bogx/P/eNeYJREwBL9jd3d37/Dw8IS7qLIJAgI6PT19XJbldaTxUZKEMmGoWDkXbN9ylAyAJD+8fCvLzPAMs8rJPGYTpFnFpkQSalVuVh3TITbfye5anyIJtJub446dsWrhzHLKu3IREYSj6ptJBdv3i8Xi2HUixK4HJhW8egDTiNxQYOyxdtunIltQPpcjKVgo15ccUF9MEC5J6sElaXIRx0c2QwdypExyDkmm7JdQ/kZDDt9XmTsRpEWSe6Y3JLVXvHqiJREK5miNMZCjwZdjbgFJvn/1d5PK88slB3WMhKP5nQkiIUk9kGPYM/G9lsp5qG4Z0BjwLkAiwNBojgPIyerSzxB1uCQB5/1/L98a9fktIMaPPzu2nsrt4O/kc3j7IBZ7mNQkTb1Go9SRoWg+Sm2CsMe1sTcNVy6HmPTSPjkkgTbHHOVi+hrBTWMvDdIWJCci1BU8kGVnZ2c/lFZpkeKmJfmEce65xMelkzh2ecmCMCaiADGe+ewY2/hrQyvaBOTIJBhBms44DrBpYLVmOalJ8wR+mqJgMBGa+qvVCn6HuysiQnT6TzKQwBGeqYwE/5SJAvsasOlnevOTBZsocgxOEAffxHUueNVLPUrl83Bck6vpoyHK6UuvD3qdt/ExBBojuEkV3AfBBFkf34DX95hybfnMAZ+6+7PZ7EBy3MCns6HqSkyu9hiBLKuXXt849H28As6FFK3xRtEabTyiaJDupKhXtAdlWYLT3PsnpVBz3w/vShQYZ0OW02uvBQ0Tg/m0+6+PuNGoLcj69Bl7IUjzhK5OtOukypkYpkVqtVrZMmeyIG7eunv+3M+L82cv3sALv5+1/ob/7Xz/RfGj777cfL/z3Zebvzc/DW+SZXVcFxpCnr0SpA0GkOXs7AyOe9wNZYK1QsiQxgWSceung0CiZi8qpyGI0QxoMIJ0yQJ/A2HOz89vNht662u9m4hV6+/NMeW1qbaJdtW/fwo/lRCytWBos5cz2tDbAJw+u2WSIIjLwLVOGARiaHKfkTXaIpVAihLER5oTqzsUWVIjRVusSpCJTfJQj9NsyDZ+Ipi7nLNsVP/NhvD6IOGT2MeNqLFwvleCcFDSMhsEGtLACQYgS+Mjru/VvLJlu5flxjds+4wp3w+yifj/u4KMtwIuhdYAAAAASUVORK5CYII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4252099" y="1195121"/>
            <a:ext cx="640080" cy="64008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3200483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with age-related health conditions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3200123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Age-related health conditions such as arthritis, diabetes, and cardiovascular issues pose significant challenges for older adults, affecting their quality of life and independence.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7026145" y="1057961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cubicBezTo>
                  <a:pt x="709536" y="0"/>
                  <a:pt x="914400" y="204864"/>
                  <a:pt x="914400" y="457200"/>
                </a:cubicBezTo>
                <a:cubicBezTo>
                  <a:pt x="914400" y="709536"/>
                  <a:pt x="709536" y="914400"/>
                  <a:pt x="457200" y="914400"/>
                </a:cubicBezTo>
                <a:cubicBezTo>
                  <a:pt x="204864" y="914400"/>
                  <a:pt x="0" y="709536"/>
                  <a:pt x="0" y="457200"/>
                </a:cubicBez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1E67B8"/>
            </a:solidFill>
            <a:prstDash val="solid"/>
          </a:ln>
        </p:spPr>
      </p:sp>
      <p:pic>
        <p:nvPicPr>
          <p:cNvPr id="13" name="Image 2" descr="data:image/png;base64,iVBORw0KGgoAAAANSUhEUgAAAMgAAADICAYAAACtWK6eAAAAAXNSR0IArs4c6QAADFpJREFUeF7tnV+IHVcdx8+ZvQEx9E+IEGoemiIqKqgkQsUUkmXvhvho33xQNxbsg20qQkUUzEZQiKCY+GQEk/gkPqhFKMvuvTSFgKRm1Yqt0he3D2mliLFB8M/u3uNO3cXs9e7eM3O/M/Obk88+tme+M+fzvZ/97dw7u/Guxq+ZmZmu9/6hGk/JqRIkkGXZM4uLi2/UsTVfx0m2zrEpyFKd5+Rc6RHIsuwAgqTXKzsSEUAQEUhi0iSAIGn2yq5EBBBEBJKYNAkkLUiWZYct1hZCeJdzrjt8bd77ZefcDQPXXOQNlWMhhI+PuOafeu9fMLCXiS7Be38pyZv0iahUfPDs7OxcCOHSiNOc7fV68xWfXho/MzPzJe/9ueHQEMLj/X7/ovRkiYcV+a6UNAoESbre0ptDkE10CFL6NZT0gQiCIEm/wCfdHIIgyKSvoaSPRxAESfoFPunmzAty8uTJQ2tra4e894cm3eyY4x8JITw2Ys0z3vufV3xuF0JY6fV6VxXn4V0sBcX/ZpgUJJdidXX1jPd+TrdV+0m5JBt7XtnoJX9rubQsCKLr2pwg3W43/8zhjG6L7UvaFOVK2c9fEETXuSlBkGN7sSGEy/1+/1TRuhGkKLGd15sRpNvtHnfOPafbWhpJ3vtTS0tLl4vsBkGK0Np9rSVBcjlySfi6g0D+41a/3y/0W5gIonsJWRIkjNrW1s/jui3bS9p4BuzB/JvDLu/UTRe5aUcQXccmBNnlMY+rvV5vWrddu0mbb2fnD0uOmqKFHphEEF3PJgTZ6ea8zM/fOjT1J+1yH1boGwWC6LpDEB3LiZM2p8ifRgQhyMR0ywUgSDlulRyFIJVgnSgUQSbCpz0YQbQ8FWkIoqAoykAQEUhhDIIIYU4ahSCTEtQfjyB6pqUTEaQ0usoObKUg+dvCmx+uVQZmODjLsueLPvJR9OIQpCix6te3VZDaH0sp++BgkQoRpAitetYiSCRnBIkEldgyBIksFEEiQSW2DEEiC0WQSFCJLUOQyEIRJBJUYsvaKkjtvzfS6XRWFhYW8t8Xr+yLm/TK0JYObqUgpXdr/EAEsVcQghjqBEEMlbF5KQhiqBMEMVQGgtgrA0HsdcIEMdQJghgqgwlirwwEsdcJE8RQJwhiqAwmiL0yEMReJ62cIFt/8b1unEX+NlWZa0OQMtSqPaaVgnS7XR533+V1wZ/90UmDIJEseRYrElRiyxAkslAEiQSV2DIEiSwUQSJBJbYMQSILRZBIUIkta6sg/NEGbtJrUbGVgtRCpoGT8DZvA9DHnBJBDHWCIIbK4JN0e2UgiL1OmCCGOkEQQ2W0dYJ86Dt/OdiZ6nzaeXfMOf92e0h3uSIf9obgX8oy9+yNJ+778fBKBLHXZqsmyJHzt77ovP+2PYylruh3A7f+yd+c3v/y1tEIUopjpQe1RpDD3/3rB32WvVgpjbrDvbu+/OT9H0WQusHHn689glx483vehSfit9aOld75h2+cvu+F/GqZIPY6a40gRy68+Ypz4d32EE58RV9ePn3/OQSZmGMlAS0S5G9/ds4dyCl87uG3uSMHpyoBslPo8s11d/H6P+Xn9C775o3T934VQeRoJYGtFOT7j+51Rw52JABiQ37xh3+7s71/xC6PXocg0agaWYggkdgRJBJUYssQJLJQBIkEldgyBIksFEEiQSW2DEEiC0WQSFCJLWulIO+8N2ukhtduD+Tn5SZdjlQa2EpBpAQaDkOQhgsYc3oEabgfBGm4AASxXgAfFFpuiAnScDtMkIYLYIJYL4AJYrkhJkjD7TBBGi6ACWK9ACaI5YaYIA23wwRpuIAUJ0j+QeED99T/YeHyzTV5mwgiRyoNbOUE4XH33V8D/PMHOkcQJJIlz2JFgkpsGYJEFoogkaASW4YgkYUiSCSoxJYhSGShCBIJKrFlrRQk/6MND9xT76X/+ua6yyVRf/EulpqoNq/eV9kO197tduedc2eG/7f3/tTS0tLl/L8fufC/v2qiRdBsGoI0y3/c2VskyK2XnPPvH7eh1v3/EL6w/NS+8/l184fj7LXXGkE+cuH2N4IbfMUewgmvyK+9b/nJd/wRQSbkWNHhrRHkrb/q3um86pyr9y/GVQT+rdgQriw/tW9u6xRMkCphl8tujSD59g6fv/UJ7/0PnHP7y23X0FEh/KzjB3PXT++/jSCGehm6lFYJsnXthy/cetSF7JEsC3vtoh19ZYMweHVqyj/7q8/v++3wCiaIvTZbKYg9jJorQhANR2UKgihpTpiFIBMCrOBwE4LMzs7OhRAuDe8vhHC53++fqmDfJiNVHHiaV1evCUF2+s4ZQljx3l/p9Xr5B4lJf+30YWm+6Ts/MI2BgCAxlOLWmBYkbgvpr+p0Og8tLCysxO4UQWJJjV9nQpD8Mnf7Djp+G0mvuNrr9aaL7BBBitDafa0ZQTZ/zMrvQ47rttf+pKLTI98xguh6NyNIvqVcktXV1ee894d0W2x10nSv17tadAcIUpTYzutNCbIlydraWv74xf893avbtvmkqxuP1Zwqct9x544QRNevOUG2tpZPk/X19eODweBYPlE23vItM1W89/7BEbjWBQhHPRP2egjhX2Wyvff5TfjzGz9i5vcchacGgpShPv4Ys4KMv/TxK06cOLF3MBj8fXil9/7FpaWlD49PGL2i2+3+yDn3qeH/G0L4WL/f/2XZXNVxTBAVSecQpARLBCkBraWHIEiJ4hCkBLSWHoIgJYpDkBLQWnoIgpQoDkFKQGvpIXelIM65VwR9vYebdAFF4xF3qyCV1MK7WJVgbTQUQYT4EUQI00gUggiLQBAhTCNRCCIsAkGEMI1EIYiwCAQRwjQSlbQg8/Pz0f8M1bVr1z7jnPvhcC/e+68fPXr0bGxf8/Pzg9i1Va3jURMd2aQFKYJpp98H3/iN17Nt+5Xfbrf7tHPuWyPehn683+9fLMLlbl+LIJuvgJQEYYLotEaQBAVhgiCIjkCCgjBBdC8PJgiC6F5NCSYhCIIk+LLWbQlBEhSEexAE0RFIUBDuQXQvDyZIgoIwQRBERyBBQZggupcHE2S7IPnjJtu+8j+evfUv7eqwV5vEBNHxRRAdSzNJTBBdFQiiY2kmiQmiqwJBdCzNJDFBdFUgiI6lmSQE0VWBIDqWZpIQRFcFguhYmklCEF0VCKJjaSYJQXRVIIiOpZkk3sXSVYEgOpZmkpgguioQRMfSTBITRFcFguhYmkliguiqQBAdSzNJTBBdFQiiY2kmiQmiqwJBdCzNJDFBdFUgiI6lmSQmiK4KBNGxNJOEILoqEETH0kwSguiqQBAdSzNJ3IPoqkAQHUszSUwQXRUIomNpJokJoqsCQXQszSQxQXRVIIiOpZkkJoiuCgTRsTSTxATRVYEgOpZmkpgguioQRMfSTBITRFcFguhYmkliguiqQBAdSzNJTBBdFQiiY2kmCUF0VSCIjqWZJATRVYEgOpZmkrgH0VWBIDqWZpKYILoqEETH0kwSE0RXBYLoWJpJYoLoqkAQHUszSUwQXRUIomNpJokJoqsCQXQszSQxQXRVIIiOpZkkJoiuCgTRsTSTxATRVYEgOpZmkpgguioQRMfSTBKC6KpAEB1LM0kIoqsCQXQszSRxD6KrAkF0LM0kMUF0VSCIjqWZJCaIrgoE0bE0k8QE0VWBIDqWZpKYILoqEETH0kwSE0RXBYLoWJpJYoLoqkAQHUszSUwQXRUIomNpJglBdFUgiI6lmSQE0VWBIDqWZpK4B9FVgSA6lmaSmCC6KhBEx9JMEhNEVwWC6FiaSWKC6KpAEB1LM0lMEF0VCKJjaSaJCaKrAkF0LM0kMUF0VSCIjqWZJCaIrgoE0bE0k8QE0VWBIDqWZpKYILoqEETH0kwSguiqQBAdSzNJCKKrAkF0LM0kcQ+iqwJBdCzNJDFBdFUgiI6lmSQmiK4KBNGxNJPEBNFVgSA6lmaSmCC6KhBEx9JMEhNEVwWC6FiaSWKC6KpAEB1LM0lMEF0VCKJjaSYJQXRVIIiOpZkkBNFVgSB3sJyenn6vDm1zSVNTU485554evoIQwtcGg8FPmrsyzZn37Nlza3Fx8Q1N2u4pCLJdkA9MTU39vg7wnKM8gSzLDiBIeX6lj5yenkaQ0vTqOxBB6mO97UwI0hD4gqdFkILAVMsRREWy2hwEqZbvjukI0hD4gqdFkILAVMs3BTmnyiOnGgJZln22rpv0/wATm/J9B8DlTQAAAABJRU5ErkJggg==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7163305" y="1195121"/>
            <a:ext cx="640080" cy="64008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6111648" y="2082430"/>
            <a:ext cx="2743200" cy="367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Adapting to changing physical abilities</a:t>
            </a:r>
            <a:endParaRPr lang="en-US" sz="1500" dirty="0"/>
          </a:p>
        </p:txBody>
      </p:sp>
      <p:sp>
        <p:nvSpPr>
          <p:cNvPr id="15" name="Text 10"/>
          <p:cNvSpPr/>
          <p:nvPr/>
        </p:nvSpPr>
        <p:spPr>
          <a:xfrm>
            <a:off x="6111842" y="2642043"/>
            <a:ext cx="2743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process of adapting to declining physical abilities can be emotionally challenging for older adults, impacting their self-image and mental well-being.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E67B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193024" cy="43891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impact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324102" y="3078785"/>
            <a:ext cx="8495796" cy="0"/>
          </a:xfrm>
          <a:custGeom>
            <a:avLst/>
            <a:gdLst/>
            <a:ahLst/>
            <a:cxnLst/>
            <a:rect l="l" t="t" r="r" b="b"/>
            <a:pathLst>
              <a:path w="8495796" h="0">
                <a:moveTo>
                  <a:pt x="0" y="0"/>
                </a:moveTo>
                <a:lnTo>
                  <a:pt x="8495796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headEnd type="none"/>
            <a:tailEnd type="arrow"/>
          </a:ln>
        </p:spPr>
      </p:sp>
      <p:sp>
        <p:nvSpPr>
          <p:cNvPr id="4" name="Text 2"/>
          <p:cNvSpPr/>
          <p:nvPr/>
        </p:nvSpPr>
        <p:spPr>
          <a:xfrm>
            <a:off x="457200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Dealing with emotional distress and anxiety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57200" y="1105589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emotional distress and anxiety associated with coping with a disease can significantly impact the mental health of older adults, leading to feelings of isolation and helplessness.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149504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7" name="Image 0" descr="data:image/jpeg;base64,/9j/4AAQSkZJRgABAQAAAQABAAD/2wBDAAoHBwkHBgoJCAkLCwoMDxkQDw4ODx4WFxIZJCAmJSMgIyIoLTkwKCo2KyIjMkQyNjs9QEBAJjBGS0U+Sjk/QD3/2wBDAQsLCw8NDx0QEB09KSMpPT09PT09PT09PT09PT09PT09PT09PT09PT09PT09PT09PT09PT09PT09PT09PT09PT3/wgARCALuAu8DAREAAhEBAxEB/8QAHAAAAQUBAQEAAAAAAAAAAAAABAABAgMFBgcI/8QAGgEAAwEBAQEAAAAAAAAAAAAAAAECAwQFBv/aAAwDAQACEAMQAAAA5n2Pn3GwVEoEDNIEhmmBAgQIGE42aSaYgdNA45KnVODpuNwdCG4XqkOY6hUp0KqkoglTAw0hDQ3EgcEDg4ODggYSBMQkFjTBWG9h19BydslbSxB5qTtEt3DkWlUQtTk5iTSIMWelcVrmhSICrEqmQoVHKej4+ZvyoJNdAUOS4WBAIAgYSBCYSGhMCYwkCBAgdNDcJK0NwdNA4STkGwtXBhVBSFCB0UmlEqoGTYEmhoEFzEiIOEgkDg4IaYgQkxhIHCxo/LboeL0LJuM1mS8gdrRjcRjFWKrx0g4rxIQ5OKSg6FXoqk1FzJpyQt+fkvT8KmskD0bc1ASBBNuadLTAhIEDAgQIEDA4IEDpoHG6pwcaB0SKMVVBsK3TpapAdoeQcdCqlOpJhsmgkM2pQOOKaCtNIkEmSEgdpAgQJphIaAhPf4vQuy2jN58PFVh3LU2HFuCbjqFaO5p1KEOpsl7yrRHOk4pVLNYnd5eH3eOmkCDcz6oCQkDAgtBCqYwkCBAgQIGBA4OmgmqQ0O5NggFwzZq8ec5LVFDrHSFqMlyMm6ugRLVoZ83ITJkMiKLGTQJNhuKYpMcHaSECYgYSBBczV5uonk7YzQedhzSpR0IulVUzVY2bKJuJdE5mpIVBCDKLmnEmo6Z4fpeLn9PnISBM2ce2IkCBAhoThIcBMxAgQIECBDmhhFq5DqCkWlN1tBiSfRzqK5Aa1Zodrpsdy5rMuOK2wET7vLfViuW2xxamhNCHmrG4gwQQ6btySk1NkhSBA4MCBMYSBCtDQjQjh9Fo0Gzppq5ldKinS6rVsnFuZJKRSLEqgEUwZc1Y0mncvplH0fKwd+GppA1LVx6GBAwIECBwmOtpIQIExITDZsgdJIjRk2zBBOM6aQWDCJ3Z2HcAh0EadLhvy++A7R03SItVAMDTMZrez05qooFAqKbDYEhxuKQWtOEgkJwQkDAgQmBw11WrnqDzdYuetc1GKm6ZIZoVsQqoJgSkWBRVoQCgURSadqLmdTPTJ/Q8zC34axRZFrVz6YoQITAgcbhMK2kDpppITEjYnUVzYmE5iNBNOQ5IQHqwHO1GlDRc11eG/I74VNbuenP3A4dRGkGFzXO3nmtdflr57tjBOCbDYHCQSCxq1KQSHJDggYEJgTHDbmtzPQEMbPWnHoU3XDRToqQMwUdTdiRIXsvHMIp1tOKTIuaqzncFNAeh5Wd0cWpOwDzHqdKOhkkCBAgQOExwEgQIECEirUac6Fq8txWykRSqkUQvHNMYEGrN9LlrlXIbkyXiXGhN9Bnpzm2R8Xk1O5F8bplvZ6IOXqWTiNA45im1cKxOaJjkDggYTMQOG1FaUXhtY15nxcebraNa4qKcxsOsIA4SB2Oy5NxQHW0hMypxVedzRqYfXwA9nn6paAapvnSkSBAgQIHCacGkhMQWItHSJhasakKhmUuRw05uIBOdCbgA7RaolB8XjXJEvnbz6iNLhjCdlifNVJyYYgQ73LXzzWGlxBDkExXBaKYXJ2DkDgmmBgmGrLPzrAZylGrePRS87n6QsOqSbS7RzbnQggiTLQkNhVhUikKHNTmqpdo0d4snTml1cOxtKZRc6+W2XWcAQIECBwmiDECFJM9WhjuKBWjJm6GmB0SGZNiOaHOrOmfUmzRCd6rBuD4rEqOknQuXenAK2cpedLexFYDXcZ6cNc1JsDjkFgrhWhcF6dopMcEDAgJRsZ1klcSO7SOtrPQU5eV4PJ3OqnNTVWtzoYK00FrUwqapFWFIhnFbU2iijU2a5t89OvP2G2WtbA2z050dGfUUCQIaBwmEAQpD0ptwHaiFQq2STcEDpoEBKqIFIzqkYWhNkzWfUkp41R00a9Zz7EzVbXHdGPNVNIbE1gtdnnfHUUDZDsmixq8VgyUEBayYOCBAwGSWxXJN8wr7DXHfIsIHDB5+jL5+uwampJyYgrTgEmotUtREzVTVYiGEjMLJQLUcjXODePVa4dTor6ox1ZLZqoQNSwOEwYIAgtHqRYrm1VIKXIjSHJODLkOiljBUy1EGUCmBkXciLMSptT6HPTpMtOb2zCaxGqh6svDZ2mdcVRWmhuE0rWr27kEiJZanYEhICUWhdIIPhDQFncXmWRXWUwCkwufpzcOtk0xk3GyKgrCDKqlCkKxq4DBklFJyDOqORvmzrx6fTDr9877rZz1tTYEOAhKmY0JA6dbTBMJpmzcWoCrCDIAQnJOhpNQTDqXGDU0ExG6DVXT5a8zpmMA49mKyqW5Lxm9FMyXyrCExE0mgcJhc1aBIEiJHeK1kkIRYCApeKVzM6dPpluNUNDPKxw4Z8vEx6JZ73jzVWRnaCsINVgzViCgLHcO8CR3jiLKccnpzZ2mXW6cvb7S+j2cem1NgcHCAODAgg1S0wMFqdqcwiKARCoVoyEx2QFRUkKhnNDICFEO0dN6c0ZNYFznhdLHZrpzT1k+ZGEnBOKEqQOOwVrV4rgKYUIhqxEgYCEwWRHzqrkcdus3w6lwWGZUUvKYq2mmw405Hn6iFdrWJGjCixJ2AUmYywJBaMhFwVBiuOU05w9ubvt+HqbqOj28OqxNDQmBgQIGEgYItUMPioji0woigFbaRcN06GrhyAGpgwQVYhhdhjvhaZlzWnNAMzmrU9eXEfPDJQQnzipk2TQOE2XNXEksvApyQE0VpxC1gbJBzM6c3jt2O/Pu3FjRMmPUQeRIXp5bjPm8bHoWe8FePlpJu0ZYiGnBCvHeFw5gKLAM+Y0xN6eH0Lfk06YWp03N2yTQMDAhMCGhMCBBEIiLVwagKIQCAmHaiQ6W70OwVyOygKiRx2B1OOodLHaJmnHNFTAk7h7UvlFUU2TZNA4WBa1YIholhbkgVSodOxqYUtOHKxtiZa9lvzbNwWFICNUvM0We4TmkBUwYuca4HN2Zca3DMESKTLwKHYKYIec550jG1w7Ds8rsLl7MvbPrOT0SYoyLz9IqaYTghsJAw0CChzaqiJwQRBgmCTcKWTCYUtDMoCsUU4hMelFacXWFA7hWjzQxx6SMWbZU0jDSbhJqwVjRQjbk1qYUSxpouppBmMzlM98fLTsd+bZvMoBWRAgWJWUHFjUQi5SBky415HHfKw6YRqaBzCmEhMGSpZjE87UaXT5/cdXHrMopY2+PZ8XqJExkzQdRWxwQQZWEgmmgYHClq1FY6xTHYhmOioGapaGZAIBJDDdNgdOKdUupUhlCgnBUUiIwYpk0NJuEhSEdU6dwTSmxkUSx5oqkMEmoD5fLfHz067fm6PTIUGA0AWCEiXlNw7GQ4oOWA6NOfFmYdAmHXbnqS2QEgiwAXPuKNuTsOzzumpWUgqjF35/SvN9uaYVyPSIl2JhXLCrZU5mnYmwIUhwE40DDcGB00KtrRi6ms6lkXMkXpsm6ENIiqpmqU9FqpVFOEuKerU4+ejKkhhyAhzq3noXMwZp0MOhFEURSDTspRDmct8bLXtOnl1bzgwkQ4QZABXAdYycobgnLCPVREK5Gi83DoCw7GjaY6hYznM05us7fK6fSDXUGsbXDG3x9C8/2iYZsULaAuNCLgIC4QMCBgQMKQ4gw0DggcGBJmSw2gqU1R0vHuYp2IQ2TdOKdMuhVYqvCQQlxTuC4AItk5hoVGppmS0mIJiQQCiaolkUs+am0zOdy3yMte46uO6pMarFS2wnZEQTgOsnc2MmJxIWnOufeMwgjPz0yMOvPw6s+dMy8Oh7fL63bE8bsoqeX6eDC1x9T836FIcennYtIC43MdcXbKppgcEJgYckRGgQMDpoEDj0orFuKGVIQbMWk8+k6bJxTinXNVJ6DHTrl1psnFPVqcuNCidTTM2pdpDkIkNGWggFQZCcQz5usGZgZb3NO56XbC+poYwM06HagwJ5h1k7mwECclpoVLi5tkUp4uWvI8/W2/L03Tw7hZpSEHccx1efz1x6v5/wBBEIBINzDXD3xknp56YW2TAhMCGkSHAECBAkONI0oumlltVoYIJlqjk9CXlMoVRRGXXNTYeypOE1CW0thlOdrTM1rQRBpguTYINIHGIIUqEjM0RcznqNNgKwYu2o6no5k1NpUmBCdkhVNBOM+8ZkzbRNgtOdM28pisBwBJw3nm6YZt82stOry7iih6jJ35+c25vQvP96sTBWzTztwyNM+mw35nowggWptTsTmOSdYojkCB0MEB9FnpmVIQqAMHNNKq03DSinDJlwVQl3sMpQiq04zToPudW89dFoIKGDCpZFDDTEDIqTmA81pVE06E+Zy6Oaw6NnfnGHq64m3FtS7SFJkhIK6QRAN4O04naLmoNUOE0khajEeeTpz46KVp11T1WfXOkJcY20dFx+lJNhRaITYYdR0OG2HtkC5kFg5punMbhSKIOnEBxaE1YqEaqB0MN1RScxxl1qiJNYMqaBluVp1NacZqwNK89RzopyCkQTKhppwSGGwODBUnNGfnpCa3dc9GoFT5TLfkeTsqau1z1NsNfXIuolSk1NEmmFXQG8grxgEXMxaE6Zd5OKLWCZ8jj027cdN4AZ9W9tyd/HZqzpJXm7KzLaIMDg4HRWZpBkUNU0NSQ45IuVONAgqFQAokHQ564VzaCTSJjqTaaMGycE2hyT0gkGLGmncQmr2tOoPaPluAjQgMCHIUgcHBgYEytOqKweXqyMem+8+y7eHYqKA4nm68XHYIqip098dzXA+87KU2ppJjBCpDeQN5RE7nQnTMvKDmIuYJ53LfQ34h3BuXX0tx1EdEagW1l6Hf+f6IFxibYxBDPis64YIghOOSLinG6EDgkxWqAiG3neLcyTkEpbjinSmk7lU0TTjNRlzHqOYBNmhUEhoy3AJocEDhYEwtGKK8JjdDtVJhzXO8vXlYdHQ9nDdcpCa39M+Sw6MvPXKmwm9LbHoNuc687KSCATamKDQVYhVlIRysVyFeTNUpRTrvPHUcuLd0y6eekwq9agaHd+f3lzXI9fNAVyZc1S1bNDVNbUWmTcHTkySbgwDiSZs0K0OxgiOyWk4BFOEuY5y7BzlwTpmozW/rnrVFQaElow2hgQTBAQCGOJBIEEAiDp3p5+WoQytM4Jiw7aXS6ZiD5fLXPjXFnQcNrbDc2wtpAjCZtuCXM0SELWYbzCqCB2ipcZt4ZGnMK8xnOegxaEF6Lvoc+8O59D870CJrk+rlqaMmwNMhqXSc3Rz2+R0uxN0ONgg1Abg6Kwi1pxpkVEQimwTCCuAQRCavTdOQ3Q8uqaOqdW4tA9F6dAgWOEwYIg4WhMHBAwODBEM3LXL5ujpuzkDHQimaqH0OmRIYKrIjTHz1x1rcR0PRz3XGG9C6jqTK8UAg0xOZWfPot1wvrPN05WcyHanEB3FhclZJpox1A6R6F53eVNcz081TNLO8XbEap28N+f3xvQgcclU0EKiJqxEgYK2iJrIuGCtEU5hWXAGlpOY1Lmm4SiiUH6RXldeddB0ZVywoYmd37ZzTFxtMN3yIpJkQkFgSQmOnnjpms3DfoOjmDZQnRFX1O/U0BzM6ZWeuDnu7np9+bQ0yFp5rfQGZiSCDVDWTU8PBpbcutUZmnIPWWzHVerQSBxwBnRC3CuOx4+ouLztM7kwrnK1xKi8+5YVwJDjkOadic1Vg5pOOyQ6Lz6l2MFSdDVA61TISc1Tomm/LsufWSaRMWl0ZG654nF0Sc6HVjO5KZicW53ZhKXTFGbTCXZtEmohWBY5Ix8dg5u9xtb4gjFmoJ7V5lhiDzpvJjUVO6o39sHaBbMckCZiEmVizKzBrndoGsMbbg3Y7NONZDmOIC0qnRk7h3B2V7OWpk0K1k65FJ1Bm6QxN8thuOQ3RId6u2XNp0Wy71QDmlpUSmrJHKihJxHWnWNuTdcuzS5CmibN/v5SLnB4d4yX7Ro9GbgDldtKEu60MjX3imWTSsANqkC0B5687y9Op1c2jcRaGGyZbnRAEOdjXOjSgd1QZpkRU59Ve40nNokCEh01GfWYFYzFm6csKjYjoKm0FVTSFZoUtQtJ6nl6L5YVwHSuQfF81vhEIiuBJuOSJDcd6diqxEmiYtgEappOOMuCKyoJsiSorNk5aNlokVxdcOrK5C0+rDb68Oc87pcRPRlp7zl896PTnlcXQRtmJnZG8be2ebnRtyQypoAIJ1xYuOxW+NrnQaEaDm4Bvuaw5LLbn8ejPVG6ZbO2B+mdLAKZbnQJvEgQRaHc5tYs863IWvOZNmzogrpVCiakLQHSdHG7k0GnnqwsDfCljIiTeUwOnJOYTHYnYqsTm0XLpAelSJ1UU60qy4JpO3i6Xw2dCQ0g2WlEWfrmdvjvdfPFPB8/ot0g3qxvAZBms5vLsBzb3753bRs9OMUOwkGDOaiA+Wp9SFNSqXZOppTqT23Noclnrj57Ysal3lra46GmVtoJsKgok8kkJIZqDQzgCsR3FV5XiKVMxx1NRWpK0B0krGtnLU2bzNM87XOlqoGSi1eNhunJEwsVWJzTsTk2ZDqpDNMOCdaICgrgh+Tps5t5oZNk1JXDAw2Bz12dsNfq5ztc8Xg6TOrn0urGrOn1nQ1lk+a83rFnSek9X6XDNpBYnFGJz626RBvZ0jGx1I1zpTuqYhUPVEKPIisjPfBx2K0z1tsDdMyrmDWfToZY5NSMRYKLUBBVnm3jF5vWZk2zUiqmnWpU6A6RbnZsUm6XNNTUyKK3NYWJ2jk28lg7ETVWDkmwypZU1BpxsisTBEcMtX59WTsCQkDJsiEsfPS+p098gOfWnOi98dDozpks0kugeHj8mw6urQ6Xs5Kk5AYyEvC5dZtX9GelSBipXI81bUoKx6LQKedFZ2egOWl+sEa53VBNzbSHYEypjVJQjZVwMFTWbeGfWEazOVXDQ6mrp2vWgOmY0UfNWDrcwZWIdzEIgm3RcneOcuwc0THWERxHcCTcGBkVzQ/H2Nzb2BRnVUvT0zsEk2lwh0ZWZtnrdePCeB69wtrt4tz0OSqS7oy0dVmYWJlobrN+sz0iKJsuRNGZjoPIT0Z6LQM09KabVNKbBoMBGBLHlqW9TC1ELrm+k7QrA6dbUGiSTZLkmGNWeNpzB3z6c6XDQRYRPRaqB0zzk9SKQMygVLmDIhFpJyTcJjJl3p2FJKtlQSCA7pcgQ65Y/B3wy2dBCToystTKnSrOYOiuKhFW1PRd/L51877MporXPpPU86+oW2Z201APL0bRNKgEEgkFoIMsGFpjy5btFMoapTdmkAgqG60QQ4NSrBNWMm1W0JQKyllVK9SdJaDBnVnla8R6cgZkhkR0zKDvLNA+Lg1U1BkAraiJhOOScxyTki4LBxQ46gvTpC5DjdMLk7IcnU5VyViVgSQJndoG1FgkmpIy+s9Xi8/8AnPXEx2uc6/ocfQehyZvNej24GayJNFtEMrDk+DrP0jouvnQIM0VwVp1orHo0ghVDkzWQA0KFQ6Jcge5rZAJNXtEAwqaKWoBXSsEXDmOsQd4s84NC1FhZE7IA9M84VqdQRZAVbURMJBIchzVTTkDg4STiCC1VEHQhyTzvM9J41JSmiaVg7AtSFzsbPTS0yvpX3CT3uzmwuDqwPO7RufXW7uTpfU4cLzOnY9Xj0NpuZSi9iDMyu5ozSUEgEakmGi0B5dlKVFaLmaSKGs5kAGikFukwapHEUmr2phW0NSHZS1TaJQbDmimoFvDGrDmSesXT0WXRMBdI5685oqFFqIoNMCB0SHMqack3BxoECQ7aRELVThRjrX5/o3qrUOlJDjvStZYJxVqjagPn2Gx0jD6H0OQfK+U8b0jd8djv5DNIz+fTd9bhNtRTzsqpzrO4+mTUhSqSujIvrzQr2CZUdaFZEGA8CQBaFZEBopkXawmUhUDNXNWg4VtD0h6VDKaktBkNwGrLm9ePgc9O1vTrI3cke55ysSlVIotRaiDBJMpM6NJDFqawQMERMDA43RJOQ3GPx9seTtIC5DomI+oLqbhVxYuWgOGsUyVNOdxhlaZ9h7HB55837NeV63fyRyoPn13/AGPP0uzmO1VzAcqD59R8qM3zu0gHOi+rMmlUicuVA4VosZqAgymosiA0uMu7SJsgyhqsJtXBIE1W1TSHaHoqclyy5bMzr5+Z149eOvajdCHqeO15tKNKHMWmBhbWe3QY7juBaU0y5rmd8INVhAUAiCCSchzTcF53q25bDJ6riYrQU1OXOWpqE1CHk466lZylwzal9R6vCDhty3jeiRUaHXz73o8eH5vZZpnu+txSAq5tpZ+N5XBvGHuevyypVotHMBEqyk0eBAUtAhFkAGmoyrtFYxNVNUAmrWTSZiFFlbVFIWprpFxREuFRnac9isyN0Ia44XblOmpBEGZuZamRfN78xc11OHUVNB1OJriK5089Oa3wqFEaQ47E7U9HPXb4vRSrNm+Zx1GirUt+pNG0U0uMuSWfnoTIe5jA0MnSO09rzuG8L1QePoJ0yL6seg9Hkqgx/O6S+rE/twelY0NjZfRmRohpZjEIQKopqE1cyIMK0IsoAaXCS3RWtOyIqKVYTatBgTSBmRFRSFqYUioq9MW8WAidWENccBtxhKdMskqSNONMrTLoMtx3AlKSejOm/jth64mxfPa4YemcEXqtiNLymRLk7Zc/WHN1DCis+aGFoStiWQqsB0rJKYrOz13qylIoet2c/V+lxjxXEeF6lXPdY+h9jzg+PcTk1tuNT0eUfGyenN2avoc96aChqsKIqMiolS0Qz2kCZIJhny6pLdJtY7GFVSqYhWiccXLA7HCIVNDXMWiYpNMEhsIa48925M0ixLeNOw5+viuni6HLoAuSZfY8vWPU8xvz1tdRh08jvzFTQ7UQHFl1FI2ium8z2RJ1FmxUx06E6kUBtROpF6VKwHkjBhZbdC4tkJvMzXPR3y3uzAeK5XyO6LM/h6DOjG7TOMPY9HmJ0knaJ2oBAVI4BFEE2lzpX0oMrBxJkQYEiiW1zbQ4MKtqqlFqwJDYmLGCQODBBqipYUhyG4MIa48z24M5QzXZz1buO2Vrlen2PL2b+HQ4MCDO0z4nq49bPXJ0z4zbloQw4JjTW3z9m3x+iIrqkmyCYkaDKg0oE9NDPTLY8ik5/LXZS2t8FLD5dbmt30eToOznQc/5/VzPj95muUZLtY0+/mozrY9HmnrMAqmpBUnOkYK8HAQA2OEmmBgiAsuxBNzUx2M1BqpqDUhzBEwZFiCQnG4RFTSpcWqpDYQ9x5Bv5lalN78bXj7jHt57Xn6jDp7Hl66GpItHm6Z+a9nnyVaOenn+3KCSUVYMZV03F6Wlz9Y6seWgcdE0JNhpDi69y+WhwEMaVi56dHvhLHQfDVSWpPS6L0uPd6cLGhc6yOLfO5dp1NcVO56H2uGkIp1KrxXAY1YFYZkumhNOyQkDBFgskJd+kmBU1BjCppVOZDsBCiytqIOxwkDoi0NUSVSQgG0jyDfza0nYcUeV1OHTKjbx37Xk7M7TOQH56ZWuXmHZ5/IXz+k83f5nvxCovb0CqZrqeD15Zb1JxVRTdA6oeaoTqZ0byWW16L07nE9csHl6tmC+XKQmo0uvnyeTqP2x6Pu5dPbJwiFEMLn0t2gnaIBIYacg0xMAzM5OiHOlOk4nYwMxhCy4J3aRIVwTZS1UyppMsQhRZBqLIiQOEgiylxbFyhu0Ltn470edWkmnZ2uXVh3j6hy+jiaYbWW7A4Uk51zzGuHMVh6pzeh5FvwQVOGk3uztt+d6udntWqgqdDtpAk0OqSDHmBGl01vXBF58jhvOH0cUVJcje7OTK5OhmyqixrZ7OYgR2uZekoECBA4RCoBgATupUJwlsi3SZNOEWmCADS0i3SXai1YBaYtKlqIpg4RZFkWoCZqIIINQEVjpGCbB948c6vMrEgcXcY9cwCqe6w6+b358q8nHdFBi5a+f0Dn7ufvLlqyZNwKH6rn2B8fdg47smycgQ4qhJthyREQNR0OmdUXmY7VSVp7MXoZlqCCeg7OXMx3sQftlXlVWdQl9D63AXrFqLgGCsY6dMu9oVVNoikNLhBdop1LsYUGVIoipNW6S7TNIJgUnS0M5diBmMDCi1FkBM0MypLQx0nJMBd48e6/LqSQJkhel8voY+mQl59bl1aeerBwHRx8xfP33P21BwGvLBO8ooOvW3dYdXH8/Ti8/Q01BuY3Q46ppDsRNrf0y5bLeiasQOigR0UfFEyFVNzna6MIxRVxk8fTZUbXfyGdOKC8LgDCKcE65d9ISXECmqAph3NX6zNiFWwaSqHZas0mQmY4TY4TRMBKmLGEw00wM0wqmgaQwj8bKirgF3z8i6/KqSQIEDh2WPX1uPUFcZlxkaY5FZ7mO4guf0wNKyYY6rSdes5dmBGgnJ1i5200xTjcLE2HFBzWveXP49GROhAkAyKBTkKi9LWeg2ynmsrn26Do57nIeWhG+O/2c4wSQSyaQo4jgnXJYyoKU4oMpZs3OUZpnbophW0HDjLstTuZuWBNTHIGFFhMselRSQkCGmoipazrmoDIp5CRQ0PKOvyKUmBDQIEiY+jjo3M98jTICozyIJ2hUGRndw/Qp6Z57ee416hz92FKqVpUychyCtVqXBzWRlrXLz5pMrRUFSLhKb3ds9moLJ5/m32NccrDXd7OXa6uYgB2MmYJxjBFEEQTgMhoGXWO1kUCTRRBmsWUoAJLSa0lNO1Y04pBMEyDVbkmammHcJtgQFSzM65fpxHqel59jIoa5yts/KevxqhMOIJNmMhJxHaM00vHSpmOsQSam+9y6hmclnGNy+h6nn0ZoqpuKuwHluVtXkDOgs1Jp0BxYyYw2SqA5lU3s6Z61wQRn50NNam+Gp1c0FVor2poOBwFCAMnBFYyms6arHENKpATql2pGaQzQ0VCkBRkDhc7TjXauFIbsqFBpwtAuKEtRa18dB6nH2yqGXLOioNCWma8k7fFqSiDDScRshm2TYGTiNkywKaPnXs8evRjXgXz8Djsfz9voy0pENLSt5olm7pnz+W4isom0U2hIoBXUitqsLxXzV7WjeY6W1rkTpns74ipjKpDIJIA8HAQURxRFOATHhToOne506jQcgDDiq5JIQVMxovm3dGsdPvzda5LamJmQCDl05scZkVpZXi75MIqaoaFuTosiW6M3bPx7t8akTDimw2TYGGybAw2QhsggPRM+vbjV1fk0Zcnz9evGvcqz2Bw61ZrNapxMtayqk7GiBWCz5oNaVpUtMKwHC1yVUdTthqdGBDTpjhnq4IMYYloIcA2IIJwRQnjzpmZ64saaTz39MtnTMJMNMHO4OTNIHDHiwqDdsug0z10iGTaYICi5Q7BuPVyuilEQ1Tenia5iXO3lo6ZMse48c7PJoREbDZNhsDIQ2BDYGC8XcZ9HU57yHXN+G4WBGmhGnVqujoAitdlKrJz1sFcDDYHFEAZuocBVinUm6Zb22O3pkXU2IBpFp3IHHhFVp6ojEaKbgICCIUoDm+ejR5rlsNy6nYrIy429M8iaK0guptpVAKDNENEtWhY1ITBBqLHFNOY9TLTJ2ySD4oell6QFcdRzdAtyXFZe+XkPR5dCcSmQw4jYEmwIECGQ57aN+lz3JCCB1fleU8vj1FRfQzp19TsNc7OmbOlqqSdgSCQmEwDp1JoJubNub0Dt5FUXxZUXg3DjMTMToDlm3T20Fo0k5AIxhRToQKqBmimc7npOp0ajQqdFqQVtOJMiDAmnaQO5kDhFqDIikExkzTgLUFxYOmRkaZGkC3HS8+9FLVy05vp5/KOjzB04FMnEbJsNgYECRNrvJ16jPeTVkuDY83wV+fwvD60p06RV6PSxZoKdAxjhMc0TCYSBxQCA7CcC8LNM/YejOjTO+LKi+V0zZBieknFnLN2y9kZkmjLsAShkRCtFQ6gIAUKWWCKC8WgmFcoECaQMCaYSGhMKLINMySUyjosaoqcmxedrnZL0M9cXbLfw2ztYOzrF3x8t6vJGlwVwHFVFOI2GyaBBqVHqWHbcJhOVEYyrguzw8bzPbhn09EVLHc1zSOsdCqoUgcVgSQwOOAYN4ZNxr1Hse806Z6OegYuYuM9Vag8HZlKjR66NKWUghUG5YIjZEQiNMMRmNMFzV6LwLGI5QOxhM0w2EmRJiOtpmIHFYnr5ahXm45oztc4C0MtdLPXnunnJmj4rF3x856PNEedCIK61UFUFURsmwWtd6tOqy6EJhIqIxU+A7/n+o4PX4Xl9DHy36eNNepQ4pxGwViqCATRYOKMG88bXCbnXcexbpUiooVnPXngTVM0k4pkM1KnVHsxSA6WHSYIiZCGwRYfLy6UWTFcFyNBMdqLSBNMNhMKIot1tQBMcGFYmdFODBcmBpmNUxVGTYOmZsVoRpi74cNrxivMeoGedSqqdK1UFUSnF2BXa5dFiqInEimAZrN14se+bl/O9jn+ft3Z13U7XLjQ2TiFY60VCpFkucbSCtuXReexvz+lz16U1j7ZlxWS45VMLPSpOQ9C40rWlL34qhrTmgqTAyTDQOEANTzqmsHZai8dwtCaCuHBgYTBEUW62qwiDgmmCwLEIGZrY61VObpmPRo56ZumWpnpfNCaZ8DvyDkDVmNUCmcFpSrgqrT22eh5dZCHTiDgguVwI879D59hEcvfwfme8TG2xN6A7gYbIqRSAzBHGe4D1xK25un0xI6OR6PQOX0zB5GuZ+dhi5QWZnpQqlS0LnQc6JXQ52M51ZsSpZEQQ0hMiKxOQZ9SgsHeK8C5qYqKlgYUQgyDVQRBAgTEE2WSOBE1VU6eWtNIakFcaWdnRVFTRU+c9PGOQO86LnvuX0C4vjt+aYt3PboctxdIpqHHWnMRU6WJ8n0+fzXX5MkpxY/n+zx3F6py00IsgaCsKhUuRKgUmilvdHJ1nTx17cwOmR2XX6Jx+nl65iXGjndafKkYkaUqna0dIOqdFV0eWolxr52HcsEUOCQ4MOLRs1kXLBMVwEDtS0YsOpi1FkGoBUKA2E4Jjg7HFahBtYbh3AemejlqgYcwsQwY3RhwG3Hv474m3OZNwCA7oqLW5O3QZbaGejNc9vgO1sZ6iVNDWPtx8x1+PJDyExvzvm+5z2HXKbIVSCIIURNUa2/N1G/Np65D3nn6c1Vh/P3dvy9+bpAWmennq0nKOMbPUdOVLQuD6Rw+ly0DpbOdCXMAqYgkiQTTOmg6WfUsEhWjvRcK9UVNBXnAINVBWDAmODg7ThIJoYTM18diJrK1yFuaGIDZZE3ajm9Ocyb5vblgBM6BudGNLA1VqLU6MXpxoTFZWmefpFbm0eTryct1+NITy7Fodj1ZcFca1ZddUaxTuaN0z09MthV0WPVW5z9ManPOdHNuc/adOwVSBpnrZ6wk5dxmRYc3OpOuDqDk+qy1QHSwbiAx2RA2WUm6AbmgK2QaklMdwWBamdNC1NLmoIBEFQkSCTTg4SB0mBmOO6Xp5aXqqmMFyK2sTowAJ5jXl189uV058Wo9g4vT7nl7WDjezjy9cr07FWzjpJVznRzplyefpz8l2eHITomVfn0FZ6Yl8hDZWfW5Uk7Cut5u+5Pj+vz6qz6DDtqakrLz26DHfI1z5rfn189akc5WYGemdF2XJlSbQaB8vRmt7LWqkgoaGENSi1YnIIigEGOEgtHNDimPRi8u84MiDAmSRIJOXB03acGBgkNxOEQHbpqTpdqY1Ryd4Z7jKqABIPoHzfZkGjnphb4c10896qArEXJi2kF6Yl4cf2+C4pqpq3Vk565tc6eZM9BEdEh7GXVeq5/fktA2NRal5128ujex6K2Mjm+jnKm6kYFZgzWRlpZSLuDKDAPTPmtuNBKlgoEIylzMZCdo0EBQY4TRMJghphUNgEuGBA45A4pA4OJwQRG4pBIECAdsekZLvSGqfKt+MJDBFNw994PU8D7/L7TLo9E5uvmOnmvHWLSz0sGBcMFxQt8/HdvgMmNG5YyAZqyLArnuAiOqtaWZ7U7c2lGp87DNCtamfTg7cvY8vodLh0c1vhamK1nuAHOank524yrgugoWgXoS9vPQS4cdIhWCuYCIKJRMcBQBwmExyBAwMLVz0y7zZjjcJBITicTjcIjYJCmDggQUsEpGSyEC1Pj23NShk2HIX0t5vreWdvn9Xh0HquT6uW9OprVz1Ll6WevN9HPYqF0w43t8CKfKcHuh59HYdvjHa8x2e4rzEefO8Xr7mPdEqPpfPdhl2595aePUVOpU6UXJmemrnpUzPucp58Brz9VOgKMnPRir6gqkS1oK9GXvZ6B3MmqkxmhGh3Ngy1VyGCIk3JFgSG4REwWpmTWfcOEgcchOJwcEOImCbJokCBBUMO5JlkoGqfG9cKJbDYCGvpDzvT8D7vP7PLbtstuJ6uMgcBGTe/lsXF4W+MRDaY8V2+C4Y3N6HPcvrV513PqfNmtH59GHfPgcnqeiYdvOdvldXG+bWYYWKtOeg2dI0tzDe9AVFYc08/PtMO6LpTyoqE3ZUEUiKNGa0k9/LUTSZCrTHaFaGcwC9BRU0RbYUh2ImDjYTAhaUaB1MGpA4OJxONDQRE7LESB0JiCABUWgXIPU+L6ZUpsG9NezcvXv47eP9vF0eWnZ47i1HBdnEzWlGm5lqFcU0IKKx4ju8KRKHnY9Ysb6/RwXkpaCsYCpsdz2XL6WC5CDL15tRb9hzdkNFs47kSZlKlrkCeKvLs6RavKh1TcnN1K9vQDTmuhz1EuZigmO0M0M5HBASFybjQ7AsStG4IGBgcNbPTM0zcJCQODggYGCTLESG4MJBAA6JAZJRU+V3mEnnt+l4a+r8nZkaZ9DjtFqSaDyj0fLpqejx3uKsQBpCGFfPx3b4siZNMhMZOidYjQSaYdUX1nP30ixaiLnqcuzoctxNEbnRsVgbZ2Z15Tthlh1tRsl5MA80hSovZoBqKujy2EqJsgFIDNDORmqwcdyVo7SrUWosCY0DAgYDZpxDVMgQ5CTSCKaCTJIkCBAwQYIxNaEOip8zvPfz086tezc3R6Ly9Q9RcqsTcEHmXf5wN59Lj0WBoRpg74OMK8OM7PFsqEk4QKonVMSGCtXTN97y9/B78vf8/Zm6Z5lZdXl2XD2MuixMSs8DTMnHXxvfBg6qo6RVkJCzUE3pXMPFqq+ky2EqLGQRSwdoZyOKhkQmF6dwiCrUWJzGgQIEDhrZ6Zumbggdy4MOKEE2IGBxONgiArSZoQ6anhrxz51JT9C59+tx3Q0CCSJhw3VyFIoudrLbD2wgxmIngO3w76yQDztVNycyapnSubpm4qt2Nevw6vPeni7fLq1o1hamHR83TlaQFpmfjr4vvz5TTBt1HZqs0QsVSiLV1BzNaa6zHoHqanMApYO0M5HapZWEgtQQIhVcnYOaaE40CadO9MyaAvNwdiBkRBwsaQRG4OJAwDN1NaEOuo8p0y240CT21XGVGcNhpG9WXSisVb+eunN3qua6Oa+XBhU3w/b4lTgeNIK51E2ojHjWiNIppuqb6Wb7rDp5Tp5DqrrOXsum8jTOtqkXnjnAYgQXOO3cyTFmxkaCrtMt+Q6eXQVdrzdMgHqXGDcZ1QM5oaqCDaCYr0EKrx2pzTQJpwQIckaUWJcQE7EEURCQWNIbCQOhwTBx0Ui5bqfM9M+/5+nktsQhlJkJhueJK1Kx79PSm9bPWYc7vz1uZJsO8MrXk5Bw4pNMOI4p1zbhBOmNHoscaWmPouHZ1nL3sAzlBzm+HG6ZcZNsDgzHR0F49GmJF9Njuer4jfm0x9RnrtZ6j1NTQFxsY6sHKdHOM5qFFtBILkEFEJ2IsG6ECBA4OEw089M3TNAgYIhILGpIiCYhuJ062CNWqpKPGNc7I19Py0i1lXGTUVjdEk9dx3XP1c7rhj64lDiCFFODUpvzWLM157azdiBkMOuaiqQJhlZ9VrnsZ9Ec9cUNtPXnQKo86vPCjR2IECQRWfa1PXc3Tnhy159hOtdSYnrxpBq1OaMHbI2K0c9OM6eWpkUJjitAhUSnaOxOQ0JIYHBwcDJqQWJkzQ7WZpnILGpJsJmIHB0RAWmkVOPILkSNEGkHZ56a6chAteX1OnePQJEMIavHAVZMyqk605TpytZwvFBFOI4zSB2rA6orrzQdPKJyUSa65aFJ415+ZtCq0CBwQIXak99z9Hnm3PYq1R6I6qRYykzYsuXkaZi0tjLUOo5/XKAIJBaIlMhVaOxOSbtJCBmOiQ9vHXVy1C0zqaqaGqWa1ctcfbCtjCQIHGgoogMZ5eRUhI0QIENAkMDBMW68NRMtoiiKKE0DBUnWG+3yTixPebPHMHCSqACCzhDqkBbWkzoI1gLktMeCVxGmIEhAg9gx15jfmokPnR2aIdBGg1IlOYOBkVz22NDnrubq4Lq5a2kEkXgSmQquHYiSaBwZiCafSc+4lxW1amwMFiZU1VUzTxN+dgQOCBx1Mg3XWXjlSHnpEaBAgSbAkMFrnXeOsma0h1jqUobJwTrHoMkA7UU0E2TEmVJjKpgdU31PQTpozYbnzW8sKdExMQIEEhdtJiXjrTW9G2S56FVu569xydYVxfNXJ4HRhzu+GRpl0vP0crvz59SwplEIKAmbvHNExoHQzGDVz0mnS5BuEGlnpamFcM1tY7VOa6Wdpkw3BwQQZU2zy8i25qVQ8ajxqwIEhAw5uZCiqMrHTSPTtCuarGgTHCSJhNqTEDBWOlVBEgLqdKiYuhnS9VxumPBKoJpiYgSEEgNc2vLo5rXjbssd8TTLoctup59+K7eTQzvp+bp5ro58rbLGvKpoJoVzEJgSqLGVNXjmiQ0DoTIi0Iu1PN0h0OHacfYZF85082NtjaLcw6IgPUZmuTg40EAqps8/I9uWhNBFUNntUrQSFJzBXBNIQWVJLzNgNTuTix0OyQTZJJMrTrHAbhc1e5NoPDWm9JXgXHmJAatwQOxgSEBrn0THbiejk6iNDpv1Lj7zYpA4C1NqdqfNdPPla5ST5bbnGClzAJASqMTLVEDmiQ2E43DYy1GqBmqaWlnpNHTc3SRNY22ObrlRcMB0Wbnpz/RzONA4QCqnGsvJdeahCGgQVToPGjJwKSGBAgQIdjiQjVOnLuVIJA7IirTiN0TZZSvc3NltayrUVIPL7y5+dEDggdjIQIJteuY68N0cfoGHXU13vJ16UaBXDNSTJmpp8508+ZpmG5cOb1xEcwCQEKjQMmyBzRIbCQIOk5+jO0zg0Dc95w9t80gcEDBib8+F0c+hnro56c90c6E4IcQppxrPyfXkpTYEhBAoXPepUgQIENIQJiCxxXN2uD1Jsl6pwQ0EhuDtWubKUxn0ayqQcZWfKRpEbggQIECBAwaTW1eHc4dOU5KL6PHXj+nmNbNmtvLUuLBuLE+Y35uu5urgOrkHc1A4r1RxRk0SnYNxRBmOjRz0Zo6Lw9su54uy+amm4REzMXfnxN8NDPXQz057p50CScbAPTVZ+UbcdCaBJoISxY3qVoEDAgQIECC1zUqQOEkiXBqRU1cnNN2OyxzOggCqQouVDNnVgQOCBAgQIGBDkT194nFdXh0Y153jGqSxnqtGLImrE8XTIeptl4emYzVQmC9M0o6aITsCQ2EwMCZNPp+fo5zfBCcfZ8fWbF85082PtimpI1ctiJrB352Y6HCLY7I3HlevHSmwIEEJoXPepWgQIECBAgQWOK1aBAgYHCZJ1ZFyXxdhVrV9JmgWYasZWgQITggQIEDAhsEyfUEbUacXtz9NlveO4CALVFTThja5QB0YmmUAFaoJYdyZozlZKdiJDiJgZjBqZaXDMisHbFmdrxdhsXznTzYu2NyZk1p5a5G2IlwgdNCi2NSap8t14qE0NAggqFz3rmmBAgQ0CBAgsqK5tAgYECBBfedjh0ppwVUqqyoDQ0CBAhOCBAgQMCGwWE9rph12PTqZa8NvzDUujjTRVJlw0G3hqJU8h0c1YOFAhnECrQOVHKilVqEDAzIgwamemhncKRUVmaZi3LovT0Iu+azdciZrM0yZjA43SiwWiNR5hrx0JoGBIiUJnvXNoECBAgTECCxxXNoGGgQIGAm8ZOWGwxs9mBAgQIECBwQIECBAwIaC159zecwnN9bz9JapmrAMmiE2DC3xy7zz3IrU02FQ1UKYGq9BMtXahwiEWMDAg2MtdTPQC870zItwqaHqRakTTOQJEW2BxSRFgtEKjzHTjpBAgZULG0FTBXNIECGgTHCyogqimgQJCBgQW1N15MiudKJ0QIECBAgQIECBAgQMCBAS8+7uGAZOkcw1FWvNFFODAwUNZzjPcRHMICrCQFqtFUYquVOKLIAwMDhICZe5jtdNQazdMy5sqKx9sR7iYIIjSHakhMFbpvLzPXkoQkUTqNGzIYJMm5gqimgYLalMrVMhDQIECBAgcCLxdqubojVAgQIECYgQIEDIQIECBAZWXd1NYDp0puBoaZRyu5NwYKmgXOY8xm5IQoNySJK0lR01emgiEWRBhOOYODg6JAhoHQ4TCTThFNBJkgdFLBmvL9+AabFjeCaYkIEhgspOKKcmq1TDQJjA6GGgQIECC2otrNk6I1gqQIEDiZibQJCBkIECBAg0ay7mlS0OilNJms1FRyu1NwYICEc5tQAysHQgkwhLQV6E0QVIIhAGEwSHIHBwQIHRIboTHRYDiiNBNkhOiDBm/HrwHVIEDgwJCBIYEOTUU0CYgTECBkIaBAgQIJObnCFROsVSBA4JpMYaQgZCBAgQINa8e3YOIcKU2Aweqr0JqwbgggAznPc51QKNk5CkwhI5XoKipqYRZEGEwSHIJAgQIHB05AkJk0OxgQ7CZIkNgop+MXz0KnBAgYEhIQMNAgTECYgQIEDIQIaYkIECQmIGTQIHBCTbMQJDAkIECBAg3Lx7MYzmgKBxkKb11WjN3FOERQAdyE5z6kEVaaCYENGqtGaKV2AwRCIkEhyCQIECBwdOQMCCYONgQTFMUkSHTT//xAAmEAACAgICAwEAAwEBAQEAAAABAgMEAAUREgYQEyAHFBUwFkAX/9oACAEBAAECAJ4FovR+Hw+Hw+Px+Py+Xy+Xy+Xy+Xy+XyEXyEAh+HwEHwEHwEHwGugof0BTeo9cx/P5/Pp8/n8/n8/n8hF8fj8fj8Ph8Ph8QrUxDpo1qiq1adJWjRKopf1jU/oJU/ptRepNDIaz10FZqxrCqKssG2PToiTOQjcPB169evTp06dOnz+fy+fzEfzCBOvXr16JE0ValJT+ZRw4bGDqRxxxxxwlY1ugUKECdOnTp06dOijjWxxsC5tNK9eyt19o20i2f+i+1j3C7b/QsW7NmrYpyK5II9bCay3XqFlXrx1ST5NH169evXr16dOvXp069AnTp06BFihpzpXhZWVw4cOGxsI44xVhgEBznGQKFChOnTp06dOnTpUEJBZrQtJyWCNFwZuUjWLOslerFUZG5GAl9pKV69Qsi9OnTp0Dmt06dOnTp06dOgToEWExda9Wav1lfW1ZlmSreLuFQaWVXElCCpFrFqXI1rUwQcOccFPkECBOnTp06denTpUWFhjZMGrCg+v/AKRptRNFaMVMVBQFCWl/WiEZ5B7MdhnTp0KSDjjjjOEyccccccccccfHrHQhlsSdaNa2nUKizLKogq6qh4W+zu+eTs8mk8ujTyLTnJoAiRn0c7DO/IUKECdevXp169etVY0AbHCoEZWxn+v07xvGY84kSSNVX1z6vVp6/XqyuOOOOOOFE44444444h1Qoy4RrbFyUL1hv28/qQwrTmDJQ1xOz3NTRnxZ9PD43P4lZqfTaVrNY4c444A4SLr0CBAnTp06dOnRItdqP8y0hwgYC2SZJjsZUeLI8j9PjAIF9DAJcssG4ZXHXr169eqrOvXr169eoEO1tTmk6rH0jWfDNLJYsQSNciWrr5XtTwZsL8/k0Pk9OOSzLY3fj2p2e71zoQfXHAARECBAnTp16dPn0SDW6oZauzzckEA44kjeA1krpFHiZy2HF9NhaMxrfaKI1jTMTL169evXqqzr169evXqFryVaMi7BI4+kFGOAxQ0JrSwV4I4tA+yuJFeuf5ep0tbxe26SUNp/dlPh+68105zjjgAKqqgUIECdOnTp0SHX6532W2W9DDMql8GAFGi+HwFf4CusPzZGUAl25hC5byIdehgmqdOnz+fT5qkyfPp0+cNY0GhCVb2TQtGyUVeCZdZLeowayPV8X7Esmslmk0hn2jbaDZ62vMujvbegpvgrxxwFVVRUVFQRiL5fL5/OGrW1LHbbKefV0Y615Fc4AoVPkYiiosfzKsDj4zmUyR5AkmWJ6pirmG0jxNV+fz+Xy+SxTR/P5/NYIaTxvF8q7tcLHOK8MyNWMfVL8ex1p2dG/FusSLQ0Y/Hz4mPE48mGb0FfDjOnHUKFVEQKkaRLEI/n8/n86CNmytbK5rKlGp0v15ArhldH+pkMqzJMZ2sGw07ztN2RYYo0sm/LRuayz/X2NWFXimofL5fL5CKWL5fJK8GveN1/qy1RF8vl8vl8yhkoQyrPVar4ynl0tLU+RJ01JgOTtSlmUi+Ovgotjr1ChURFVI40jWMR/P5/P51IrD7u5GNRURVNmO9V7CT6CX7d2k+qztZNn7mV5QY0ijijVbrbOWtNqrVOzceunT5zVWr/ACEHxav8vjVR45BFUMbV/wCslf4/GGo0ArtXGLceV81k/lNjxg7WHpHc1Plkt/b7/RiYLHv848ZWXOvUKqosaJHGiIqCP5fKpSFVK1yh5FrNRUoQNnbLNa7TJMjgTfYzNKZnm+olDhY444440U5fbZmE6U1I7mVk6dOkkAg+IiNcQmEIWrxgFSjKI2SpAsEqCJldTr54j6A1lmxDbqMrrsjrF0omXTU9nGVW/wAcdQqqijFEaoiIECdIlCsdpPH5Jq7X9CReELLZr3KWq0x8p2+m+hdnLlwUWGFIUjQRqFfL7bFo20KU02KVV44CjOhzjJQU6lYZf7GHCCOIGbGEhYR15maBY7EEaWdbqL9yncoSrb2WsNC1V1ITa3zGV68dQqqgCxiNUCKq8Ezv3dty/GmjqTmKaLsHcVtZvXtUdRutxpcI6iJK8VdIgFCLGBkzX32DVE0dWAXnq/jt+eJFDQq6Kh9N6GGUA5WilMSSY5kCGjava+huI47Wrk0lDUQULNnY7HS6Lya0Rx14AUIAC0eIFHJfvs3QyZvGrrqkjAy6JFU169yeSKzTt67VbDfagEYixRqpIxFRFGWWvyXm0VPV1ny5JTxgf+TIDhw4cOH1GMORCTCsmNhx1glp7S/48ci8gPlFbyWzsxDrI97uGPHHXgBQgGRiMRqA5Z6y7FoxLm9yousC5UhsyuiQTzl8cSQWKGrfd6USRzRWElBiREAGE3Jb8wh0euqwz5cNTIDLQlg/4HGkWz9uBIx6CNSxOR2TI+SYcOcFVyluhtH0b+G1/FRrV2k0ko44444AAxMiWGGOMiQMNYsgUTZvMpjW5Cll86OJcV1xgFaOWrFWu6WWlGYWiyLF9FpZb1i1Nptfrqiiwb71YXEc0l9YvZx5Iz6KhVQY6YgMiHGEFWaJrEtyAn0ABwcZnsPZRjhGttbSnxxxwAFC16kNNYwCHDCjnIybN2Ko1uVwSMjWUyxMiN7bEOxqT66fTmnGY2Vg7SWrF+zRqamjAhy1JdfXTzV7FbmG3PQzmSUosfbt2B57c4Dzzy5dxe2WqZoG/Jx86MFZsIyLCvHHAWvXr66ODjjg4+OBgK5Nm6FcaCvPPkEU02Mk0TYr8rjADW2LtQ1pqE+taMTCeaxdtwxanWVawEmXp5Z6jLdjntVO+uv7Kr379u/fv3D9+3bt37du2thu2mNLbmhaqwthA9HGxskv1oSCCKVja1eOI4a2ugqAYB8DEyyYRcGK0rbfKkXMZrwWJ/bpPCQCuDOBinuMeGzRnoSizaOajWU6yg5O+6nSxVaVxYrW9hWElCede/1+n0+n1WT6/X6fQSfT6o+ymMrykxz1tvY0pGH0S2dIqzYcII4pH5QUa2vEWcCGrX9FHpXK18OoMz7Q6iGlaoQ2LH4GPHPAQsgYsGpWdjBGwJWSts6NyjVq62WvOpYzHdRkV3meSSvbie3FQub+D6fT6fT6fRJPp379xJ376SC5O57AEV1qbExWapPJLZSxsbDnHHWnHNrq2sjgsVkpBDL/AGv7YtXZhbjLi3SKzvXpb2/oq73Vb8D08c9dkRsGAqBiv372lsVbcRv6vc07TGRb1e1UgaaQk5q5dxN2rMcaQ2xOgGFuyN257FxO6zvKcpuZcGBqm5uahgcOUHbDhzhYq1GrRhg9SW3umT8HGyoCacFHWbTRbZIKty1VuwXY5wcGDBnDxz1mjB5Da+1sIg/cvasT7G7cnaK3pNpDM2Tpfgizvx2ottIs8WkuJLWjgGdAyQtEycYztNo6m4vSSAoCBHWZkxxTvdruubK55OERV69OrTRMlsyz/s4+RGSWLea3d5f193XSx8w3quxgtK+DB6IeOeBkPrm3gPLHbXJ9kmTh80OUUi1h1u0tfLjgMibjGj1Owuz8CPskAXjjq1d8ICatSFlhjjhMbpG0UxR8AGU9xa05TOIKsFatWAye0fXAjEWc5zw8NkWZ55tVUp7zJYdxopaUtYNTv1bSOMH4eOaB4wuakypkubeOLXLA2vh8F02ug2k1yTNkuszbabp1jXb514+OCNYQoXjqF6yq1aOLeZ0WPoo4IKDFKt8upWCwLL62CrHFBEq5PP6VAqxLUlWCf+4LPWSjsctRGpBBVqS7TWX54LuunqWKuUbdWdSML/ZGx0nhYJHV1m4IJB0a+LS3L3mE8+mkguw2zmyzRV7qMnWlBa2IdNK2lNAp6OBQnUgxhdVU2riInoqEENnCqqqMeMjpp7H9bpDFlmf0qF4BJbaQQiv/AFv65jjne/sNBQrR155HjoV402dKWG1WtV0OuswyNJau1thWIxYG18qSbmSxDpv6km5ubmZmrS66ajTjM2qkTNkNbjLMhSklmE5rFWZNkNn9hVbWf5/QL1kATXJOsilEQgghwqooAHBAjqUYoleA5Zl9KjNgCQcgdOnyORjY1tdfYT48TKMo2c21SaO7DItOWrNJJezTaavV+z2lhfW3Wm8zr7STJ2UiutVqkuthof50FRV2Wa31fjr14xcsRjcW0znOQVeO2uxFgRf0ZNdMkgcEEejgAC4QBwFrxK73UsoEvPL90sxyzW4bYsqxnCipFWklV+lh2onYRP0kRlozg24JUuJOtWtR04gs3o7dOn/X+zW3zYVthptbEcuGrPBny+Qg+LCNs2WUdyu2tCKHZWyY9WCpzkEYCMXB6BjlvWXuMf6R1clYqfQwel9chuVGmh28/VBFalpgcgdVj7rslf5smVTLW2exmr66ezEwYca+bL9GfWWJ28jpGHXSxHZxWvxLFZo/1CLtfpQlChQpE2IEzY5XWrRSO3dc6zW7Qpi+wRjlZFIK4MgXZF8kxV+i7EbIzf1DqnomMYX7AjFbUCzTlQZAmtFnBXhMENu5HBUy1cimIngVoZ9tr9VYkh1088csYqURm1ElOfUC6m9gmYTx1ZopfxIlmPDFcpVsgdcOHJAigbHNbC7WbzZR12xvuy4vsYuESKmLi+qAt5LkoGNh9H0HhuDZf2fi+vehwmQ0J35GcHIQGuTmyMjlC3alarln0xgk3tGoIYLAeaR42U2cu27kfFbKxUzxHK9qKYH0cmimgXJQY6+D0Q4X1scS3DOMq6m9tZGbExfXODBiFCuDBmuyxj5IoxsOHDgxF9nJjDs4d9Bs6uy20imPIl20tMVlt1muRSCRp/7IsRmbOWwSwQ0rsw+0WMCKjEWYrqOKuQZEStiECGxFOr4cImilXuwhPbkGTI8A2IqR1NCXu7JixOJiH0MGLi4CMXAdabGOZCcbDhw4oVs49OLVRJEPjieRyQzVjrxtXiyut0266WUsrGUUwi3itDLMEZ4rIGQ44Ya/L1yY3RKKghyEpkiTw8Ryw2I5fTLYidWyNlODHyJeNkKFwbRixYsSrS4swYYMXBi4M7fapPJLwSU4IIOcfRSM44OFJoKMJhu7mKWu9FrZ5jzZFsWvKXLIkMIuYrRZIK2XVteoccEa/NmHFmFqEdNI48Q9ZoniKgw2I5fUqWYZGjkhYYcbIl42QjkqYzlirSM3rkMkwK4MUnFSWSKTkHnvzJjSKyiylC6jZ1AbHXQjyxVeKTV2NNmywZWNmV4aGvfSySmVJYJp421NeNhCLWWjQjkDeqQ2AZXjERjKAJiFklheMrkM0UuHJ4r0UGQL64iBzY5GFwEu8hbktzyDiPHMpGGVpXnEgnSXt2klMruhTGXYUtdcUjAGUprTu4niXKb6ufdrUNKW5GRrRLiDtyi+p1RQENhtevJ9VhPKWI6CuaZoDXrR/qyVpazwNFxDNFLjC3B8IcJDDI8ObHKMf2eYuWLFu3IIIIwZHMZw3aE9lxc79rUpkTAwkQ5NRr21kB4Kpkq2owsZ/s7qPWy1skjs16ONk2Rz6Jz7s5TjluVVYpi+lCCasVdSFwqw5WSOwto23um+bptx2kf5SU306aiTVNrI6SwMmxXW5M5cuzl+3YEEEYDgIYNK9fO5lEnUvEwQABcBUjLVOGzHKmLSNehZsaHYU0WsdTKSrQSyRwyfQkaqpT+31EkkViTpKRn1k9VUy22OHCYAykYhQ46SRMjpkEsb5IsubG+fKdPu4didlsr+seZy5YsW7c4MGDBnPbt279yyqHD25UEQ4OdwAQI6s+jif/Snslvt41b8rok0J9dZ8jpanZRvG00E0b2v7QsCf70pu+KjmGvGGOUo8uvjZJiYuEOpAxCPTo8bI6DIZUciZNxVuUPH44Qc2AoWZmLly/bsuQ0Y/HjoXq5z2L/T6iUSiQOHssJIpFlWVFg1i0RYl2Ltbra+27c5rrVqC7AhrvZ2QTW345o5gLGtbQPrE0kcFZQI45ZKla3M5yJFV2dsbJMTE9MrLiFT6ZXjeOSNTDKrOtytb1OsqoONhkMk7Fu3bnUeN/1pvND5hH5ePLZHLFy5k+olEokEn2hjmrU4H0cM48iOyVxIz/dntSRyHD68fv8AlerTIJZo9XJtNVQ2UAF6Ky7WMnsQt/VxpIK9ifOcpQ97DOmHJMTEOHHVgMQg+iGR4pIlMMoMiTwV0HrYYzRzkk8+N1d15aZKmv12rOun8ev6qnHv/HmkMn1+okWSPKuir6d59huJbZaK/UmD/YyiTtt110/JAyi/Xc6lcqzDKG1sak3YNlUlaWJTDWEsoWGrNZOE4MhsFyyTSQtkmJie2xxikeuecKvHJEpikOSpGnrY45e3T2BMEu+3kax0rO/Egmq7+nst5pvF935Jq2fvBUh8YET+TptZbp28lyfJInentKtwSrnINldPOjnBmgny5Tv61RHLDHburgzXwmClHSpLWjrGZ5izH1GGqH2krJMq4mD0cbDi4p9cg4Q6SQqI3YBfWxyQ2TrZVG313OrRK8Gitjca3/GC0ru1p3s/wDtJ/LnuNZqAFrEmtfVvCzPJINVagmibgGTITA/anUe5ptvlund07RiwtlUNWraTdw3jaa2ssgMvJwiGOeqbP4JM8tZMHo42NgxfR9dgQcZWjGBxh9bHLVySdZdDD57e1ej8nl8K/O7i8Wn8i22s8usSlu08qPoEbJgjfR8kikjmFKcLXl7Yw2QqyUqFvYpgOr3oJG40BiQNHXmvXBapZ9TKz2MBVYKM0EUVq3g/DZJlez8PRw43pfZwnsGDYVdMQk87DLPvxXd7/eeMnyTPAJeplhHXb54rd2Xkv8Zyb9o7lW3axDowrTpzjFzKzhlpiN4Xzvu01tKzsC6OjyRVNnBPlzXT+Py19dDO1WAgklsjWHXxxZJLZuj9NkmJkTiR48OP6XB6OH0GBDcvhxMIzYZZ9623sYf46veVwfx36U6gZvs8bE0n8YRbGbKTyijDBEWMpcYXkLRuCmvP2hn/ALVWDa7KnsYpe4esk8qtTu0t2rYyf0H0FbUvW/oilbhoR4Ws3JZTitg9c4xfExc5itPBj4cXB6OHD65DBmblBnGxFn8aDxbS7G7X023/AP0Q/wAh/wD6JZ/k2t5n5Ps4o9yWOKRZ8X122hIIOKfm6zYQqNN/cS/pdfs/I7D0JKk/2WTVs5Qpi4LcO/g2Y/RD27WwezE2NiMDnJPLsxXFznIZgJYyBg9nD+OZHRxnKnZZZ/H8c+TfyD4v4h5bcoWfFZdbFrJ/FNl5Izfx74r515KfSrQr+MazyhDKHDhy7M+CP5ugh1fje23qCXITVmRhJVsKZIFbWRWbSu8RVLqXTOb73XmYzZzHLYDMHRgfRMjFlxT6GLiTz1cGc84fRBByZ4pY36qNnlke0Pifl3lXgHjW/h8pj2suz80vRxeKfx95v5sIpI6LjceNUEG92JHXgKF6lFQRw1hR3OyhjCTLxC8EwmqxIa2ysa+0/ftqackgNfOx9HGNYkk05pR3ikVh6bJWxcX2MHqKw0DL659nHywyPDNHMH2RsjjjjhT43/IUVa5/Hj+E39dsYPC/IfJfOqUZy3Nmmpamr5T5RpaBUeuFAjKddfq5LUslhYVlM+HI8EmshgezEJPHrM00+u1tKrhwGmYycJbDlOSwhbvMWeKWN1PLmQr6U8kgqecDieevnPs5IbJhCQhYzfyyvXjj3DNrvM4vPdrtTljXjXJFPMxq1PHtJut/YtURMgzqUXA7tqNLd27ArZhjyVpwmJE2UMr5Ktg7GaF9TZS81nsrUzASSSTna/hJanav1w0M6SAyM5U9/wCwLIk5Ug8sea9ySr+K+u/zNplfNZsRevwX4bA/4Q2Ydp/ZFw4cuLS02i8c3l/aXNGIJLIJU4EEFbUX9vgziVJMUOeaqWko5Blyfx6GzPrdU4DxyrIpqmuSSSSTnJcvzXwxHIrEdh3d3mtXJN2m/o7KOQEEljyDFMDNAkcFC3uZnXTweNpppdWy279j8888888k5Wud9dr9brGzfzbG3p810twDB6qV+L19ZI3GHJGsZxKetWSV61yPaWtlfj1elOT4WV43QxZWPOEksaE9i9/pQ3Kk92JxIBbGwNqSzsrNmVW0uVmUjCScUjOYLUVa3cqVGnsGOKJUVrW6oWTz27due3PbnnOcpVdFrxjHy2+uUX0FiyArZq9VPtHkKMkWIWeZ3zs7IR6QwanxrxxQpyfJHSWB0LGqfRwmWSTY+VOLlG5Wt62/alkuTvFEsViO1CNZU1FKlEFwEknAR61Naxs2ihqGfYGDIa3MV/cQ2SW7du3PPPPbnnK1fQaRUAsP5E8WVH0FlzKdbqNrvRLG4kLcpLLNJJ2KlFiq6yp4pU0xGxljeNhk+W5oJYDG1lqh9HHadtim+h+dU15I2uRJVipRVPhJWeguvjqJGuD0Sc5GDFy3cORjY3NOu0nhytLHHZ1VmxZw5znPPPPPPOVKul0UKZzsT5LSjyFtPLCYtdudotlZQ/1WX6fUtJnHEcFSeONGVqqzWEkhlQ2jfkpmEwm+aZJ5OPkomr0ah1cWur04quvy3QEfXr06fMJwAM5JJxcXKkl2UnXCR9MbqR5RyGTY3dhloEej+408Z0pijU4M2mfOxAh8aoxT3LD5NFwsglD/ADERRk6g7PdeNvWxsgG2eaZbUFuGzZmvNRMTVzsjTzkkk4yNHq8uUxEix4MhJHHXr14449k84MGa+nMhyL1Vl3us12s2xy/mxy0hQqQQQfzpKlCE+mwHbZUfyql454xN5JUnJYFZIumKRL9AxwtuNtFmmzXmxmrW02wJnitw7ObaSzU2hbXC69I8k84c4TNqpAxCpgluR/8AEkt6GA6Jr4p1IBhzVbXdbaOYZsM2OWYXhZChUggj1BD41phhwY+Lm4xRB455R5JVfXTI/JOfNkYBg4Mk+12+Q5qc1rPFelfNtFM32/tCzAaxhbSCR6J5OH8HDh9KUK5Rklj/AGST75U6yfaS6ucC3AcjfyWWuVzYZscmjeKSJ42VlOEYieN6OKPCRjettFBRu7fyfWwPQsQTFu3bsSQSZ5Ll7Ys65R1EEFNqmCQZtI7YbDkeV8gMDaLC1D9nNWZByChUo0o/JwliT+FwYc7ELksT5aigWrW2UlytKHV1kVgYnQpxodXUg9HBhapW3+0kmGMlytVlrW4bH17mRp3nksyXbFyPDQ1fj1u1Sggj2s6tGb6Xo5MbI8gMBgOnKtr/AEfycqy7WI4MUoyGlPZg9kksScH4XBgFrXVbLwtNLqUyHaFhmzrys7OWOr1v/pfL3m2ejqV/DbOvGE9ga1Ce/wCVnBkT7zVRyQ2IbYsmw9prb3JZ5JQNR4vV1tuzDDHlUSN2gNsbTJCxiMBgMJoYh13ontzznBzYhsBUoyFTCWBwklmLE/lcGc67YbDVxypsv8800rf0Ta3NuV9B4fs9WPGH36eTcm7p70MkeytaiwiGvTuX0zykYM61n8l0JjSdbf8AZMn0MqRUPE9doOJaVjXQx6OtupiWau1ltoZA+Q5CYDCyGPNb6fCwcMCipRvXm9DEKMrQTXUJJZmYn8jB7BobmbVT0Gx7MduNoaWy1Pi3iux3lzyLXeIvt3/kSCrDPZ2QNLYQyTQGKayDHnk4wYMjyHLNUauTxX/yCeJJ4jB4zDW1umj8en8rl/kofyfvNz4nUtq7l6xtteMqvkIhyEw5XH+NQg6OHCrBrVonZSTNjehgKlWD0ZpkLliefQ9D0PR9DIbMG+/uPVWqtubebezs9pu93T1m88nJ/jjxnGXyKgmJkNpNhtY/UOeRoM4GR4pmRcjkUjBiLoPGdt5Xbu66AaR9BF4JcTXWt/o1FbLhsidZMhyLITCYHr2ddfG1O0fcPvX2IlVuTh9DBikEMsljCxPoYMGDBgwfs5LimE5sM3lzxPc7XbcqdHZHlVS55hkZBdtfd2MA9Q5vwMGKFV8qPYRchdfWk0e18lkl12pd5vMavlmr8ipz7Ohqd1ajhy2LCWFmyLIsiMJgMR1mDGyTHHZJEcMcb0MGL655oW79fn0MGD2PR9DB7OSgZB62Oba3279oz/WlP8XP5pkTBnajTjwRDI832DCX2NO42QtfgQxESC5b3Ud/Ua179iwLVajZ1/jVtH3NGjq1NnYTiwJhHkZjMLQGE6vATj5KHwPFIrY3oYuLg9c81y34GDBg/IwYPcoyA5sctt27doTpR57D/GlTzfIXDSN4vY10eixlGb3AWO+erb1e4kFSW9TM22338V0v5Rv66PZy+KPDLXyFqFiKpSfap49W8tmh2SGyJlQR4hhauYDq8Hp8kEgORvE4Jw+gR+a0+yg/I/IxfzJjZAc2OWz255pQx2vMt5/FPlXmcUZWR20bvnj+WVzeAetzrhNVnpWa+SPKL2l/hrWbOnb1nnEvistbdQ7rXbHXYc1r7CxoX/lievJrpLQlACYphMBgOrwenx8kDgGKRH5JBBBHo+9ZNPCPYwfkYuD8OJBARl/Lh5zw3QWPGGh2f8R+Dfx3YO58c5LeOJC8V/vm7I9MtrUQ6CGJJJLZbKOzeSZ/OB4hkeV49B4prRJmqS+2jf8AladDoJbSzLwuKYmrtXOqwemx8kxwcV0lEvcFSuD8qbAwex7PoYPxy2S5CRl/NTqt3q8/hmttH8cvFojwRfQnxaLVPQtpkg8hcYPRAVmaTkeizy+D3DS8bmfQeHavyTyWhXnxVuv4LF5JsQfGDbSZTgwGM1zAdTi+jj4+OHwlXWRXVkxcXB+dbav1f2MGBg3PPZmmMBTL+eUUPK6ufwzVkjjgng9+URVYNq8sO+dCW3kcZ9EvKW4ws0zy6bxkTA29dQ3FLzqruRIYp7O2PmF4nPFntidWXOYzXNY6nF9Nj4+SY4PpWRkKFcXAfwuQEgfgnB6Poe2yYQ5Hl/NbY8b3nl/iH8Z2v9j/AGf9n/ZXaf3/ADFa8WvGgrbG+rF5VUqS0tkMMJdzK7h/FPJvMPFKF6HdxaiTXQa2rDtQJEi8j33rx+zK8wcH1HkBrZqKR1zKcfJMfHxvS4hQpi4MH5GVptjD+D6GDD6Hrg5MIsiN4UtKTp9/P41s9T9/7P8AZ0Fppql2tW1tPf7jskv1rvdriSaVVHotJIXGFi3ifmNvRzeE6+5R21nyN9g5XyDyvyv3Vm11qQSBs1Ohq+DMKx023j8o2eyFKfXSY+NhzjFyMoVxcH5HrWyzRez6XB7HviZRkTWjoPKtpoLV5/Ean8hnfbSqc0r0NEi67Q7ryVJS6yNJXn8uVr62f7H3M5nLjGlLgo2rn0X8gxzSZ/VvTynyi2T7B0N1xKvjXhW583s7LVaWv4nQ1Y0c+mbKHkO10Mqth9jEKFMXB+0ayPZ9Lg/I9SgiNrL381G61n8h3P4xvTPf4FqHzSDyJDuvLo3jlkkSVniteTwxzI4Poju8noNSoVPGtTqdttZrOpiIsv5FZ/NOahZ8W8a8v8upUotXJ5VBpKMCawPJsHzVbne6p8Oc8jEyPEwYP0PWvtXKUOmXxy/psGD0R6Hpg6jLL3/es3+t/mMfyn/7bdebE6u6s8ToQ0jiT6Sirsdj45b1gJfuXzjiGnpvBII7HktvyEvBFr4pDtp9jN+RngNTzXcSZr9lrNR/vl4TG1bY9J4nzxrb+U6o+gRiGPEwYv6GItDQx2zdIlrHT1a8+mlh/A9SKFvJf/4xtQuRyRyK7lmEhdwkle/s/G6XhlXwNNL8RZ/2f/RWN3JM88aJHrqkKSnyi47fr+O6x2MmaDU7zdeN0L2li1Sawa0a+WKQFpcfCwZTHkeJgwfqNKdGW1/chunb/wC2lz5Qi5c/UgGXUuoyf8IZq16Cwsnd87dyxPWvu33jWcCrGAXksM8SwImUI8uS+RXv1GvlWp0075ebR6jcbrwO5my2VSxnkM+7gfPCbG2hJ7KYzHkeLg/WqeSW7e9VtH/5u5QrWYJ7EEiEfh8GW8uYVkqkflYjIk0F2DaR2u75z25GDAAAfoXadpsVIIYooalOGRvJ91LJ+o12VfUYi+ZZqvGU/jrxLRPm1g0cGeXZtssVal+3YY8qY8jyPFwfg+p9racYPWp9eS4MikMsWbqr+H9Wsue3jkr+kjx39xzRTw7SK56BBBBGFjKZOVCRRxQpEtKHpv8AabC5+9O/8zpooLuv8uXTfi9QrwZ5dm1zyUvj43pciMWR4uD2PXjtOCC9OMi0n+BQhzda4aKzRhswtsx+H9WTcHHuaJFaT9iUvW2MNngAZ2MhfAqooRVNcQV6sewu+Rbb/hC/nUXj48sioZqdtk+3XdDbQzM24d18mt6PQWEb0uRZFkeLg9HAc8azU5foJlD9eR4M1+D8v6sZc/MoP/KbBkc8Gyjuh84AAwBFGJlXIbE+533kjv8A8f8Ad0q+MXYnIP8AJMt6uUOn3d/fy5XDZcMmN6GRZDkWLg9H0M12300l8JlGf7g40n28hkGUxJ+Ww5Mbn5lw/wDKb8LJDei2SWlb0pDLkSobu0v7Ut/yTNHGXgnisHSNq4Eiir6j+xWobXYa6z5DuHDg4MiyExYuD2fdeWMTRB/pqfXkbd+ygx72T8NhM2XPzLh/5TfoFZYrEd5LAlR1mfZ2t9Zuf9I8/jraeVeK9qPlf/k4cXcVtoNUbN27Hrd9b5fJAcGR5DkWLg/VXS6ye7UK5qDz5IcWtQr62PYWfw2HJTd/MuH/AJTfsZC2CQWJbZtmXn/rCNUug8t2fimx0leah5RP5FRuSW4a1Lx7d+QSMHJkDDIzCYcTB+D60m03Gqp3rMNnSYJIqUWrmks3bO2Psemx8ky5+ZcP/Kb/AIRH0cJ/+CsKCSZT2lHz86r/AMBH4TD4kmsl393ZTZPncSNj+o8gMOJi+j+Bmo3VnU/eC+tv+xLcFrYRDB+B6OSZIbv4ZpbCM0X6AEUjfuFvUp/+GitRXx8ORNUvQbUW+2HJBYWTFfuxOLkBgKYuH8jBlW7X8j/rf+e2lDWQPurmxGD8D1xMsuXPcllm9I/Lx+1iMn/FTH6lH/w6xYA+PhxMr5XyPB6OOJ1nXsHJJUwmAxlfRw4fY9giUuDgIIPsYPUykWXknkl/SS9Fi5Zv+cJwCRP/AINOqB8fDi5BlfI8Ht8mWdHHbtyuRGBoWX9DB+Rg/AOc4MHpwVun/k0n/YShjjn/AL6JeHxsbBlfK2R4BxjZKJ1lVsBBUx5AYSp5P4GD9D2CPYwHBhDLd/8AsJ/+Dx5WyTGx8GVzVyLAODhyUTidZBgKmMwGEr+hg/Q/A9jBgI9Nn//EAE8QAAEDAgMDBwkFBgMFBwUBAAEAAgMEERIhMQUQQRMgIlFSYXEGFCMkMDJygbEzQpGSoUBTYnPB0RUlQzRjgrLhBxZUVXSToiZEUKOz4v/aAAgBAQADPwBrqmQ4ASXn6pjReazR1WzQaMTGtezrATOwPwTewPwTOy38E3st/BN7DU3sNTewE3sD8E3sD8E3shN7DfwTeyE3shM7ITOyE3shN7ITeyE3shN7ITewE3sN/BM7DfwTew38EzsN/BM7DfwTOw38FH2G/go+w38EzsN/BXhMnJtFuBCjlBcWAAHsqENcDG3uNlE0G8bT8lHfJrQPBNb91v4JvZb+Cb2Qm9kJvZCb2Qm9kJvZCb2Qm9kJvZCb2Qm9kJvZCb2WpvZb+Cb2Qm9lqb2Qm9kJvZam9kJvZCjcLSxj4gM0AMTAHt6wE3shQ6OiYfFoVPb7CL8gVP8AuIvyBU4H2EX5AoGf6MX5Qobn0Uf5Qon6RM/KFCdYo/yhU/7ln5QqYf6Mf5QqY/6Mf5QoP3Uf5Qqb9zH+UKm/cx/lCp+EMf5QoR/ox/lCiaPsmflCjafcZ+AUROcbPyhQO/0YvyBU5H2EX5AqfhDF+QKD9zH+QKD9xH+QKD9xF+QKnYwnkYvyBRmSzWMHgE3qCb1IB2ibHK8RNzxG7iiczmU6M3aVHNqMD+vgU6P3hl1+1CHs8RsEWGzlT8iHNbjuNSoXMDcAsNFhYG62FkGts0AD2rnNvonBEaj2rmG7SQo5feGB3WNE6OXu60C3fqrOTRqU1o1TQLArPVDrQtqg06odaaRqmOTC0oXNkS9ZDnYIyuUmJ5npn/EeY5gI1b2SmS/ZHC7slFps4WP7MXZNBKAjJkYcXeukAuTpmNthy9q0luIkDjkmBl7X7ymNJIGqAXcV1hcQLD2zjKGgroAbsle6dcp4KkUjk8KRqlUjjqVIVIOJUrVKQnlFrlYBZczIom45vpX+J51xhkGNv6hYheI4h1cR7Zz/AHWk+CLdQRudUEhthYXJRhNjujfFG1jMJaMypWN5cWwuyI7t5sGTCwGWJMcbNc0ncZhdgLlXzMLo6aQgZ5NKLXEHdVCIS8hJyZ0dhyKfUyFvuW1JUbWelGJyhj92MJpDpGixx2THUjThu61010TgWjI866t7W0/NxlNTepAJtkNwTAEE1yb1IDQLCVbm5FEuKKKO70jvE88h4IXp3+Psn2vhy3ctRiWN2J+KxaOAU9ECwi7DqE2U3bungeccdmPbe6B3sFMwRkFoGo3xiAR4RhsjLK5jGuLsVm2TcHLbSlws6iVsHYgw0sDZXhVL2OZBBGxY3Fx4oYrNzKno9nQ0tXSQuiY3CvJvbQNo2Us7vkmbHruRZMJARfc2VgabgA3yQYwNGgRZUPNui7mdkXR4tQ6ir+19OjdEb80MO+3Nvvvutzopo7ubw1QiORuN/RK6bvE8/pBenf4+wnlaHOGBp69VFTguPSI4lXFxorlMgxtfkHDVNebMN9xCmAa2W7mHIEjcxlC0kXc8XujLO2PtOsoqa/JC3DXcXvDW5klS10zYYhdUPk1T8JKkhVW0XnG84eDQq3aLvQxG3aOipKZt9obRiYeyzpFeThyfWVLvBi2FEPRVT2uPF8aleC6hniqB1NdmqiilLZWPY4IvmaZXFwWz9qClg2HC8zlvTClpZnRTMLHt1B5t9xXSuTdXcrk8PZl5sAnPfiITYggw+wsiifYW5mSvTA9yD3kNVoyzC3xtnu6JXTd48/pBemf48/CQepCRpE7cJ4FvFOle0GMtbfTrUsoJeRGOATo8UZ0ui7Tc3lG4/dvmg+ZxbpfJPcxjTYhmiMpuRZAwNBje3LiFyVSyW2huoJRdsjV528kfZDU9aY+dkcMfTJsFD5ObNDGWNS8KSpldJI4lxRbUMcGY7OGVrgp8UVtpVQpYuFLB71u/qUEWVHQRfHN6R365La9TOyGmc0OebBrI2hbWDCKyWimk/dOwEqnhqMFVDLQzjR8ZNvwKxwBu0mMraQ5NqI9Wo0jBVUb+WpH6PCl2TXtni8COsKn8ptkDaVD9u0dIIscWkWI591b2ZebALRzwmU7LBNzF1jJ5t1fcSiisPs7hSMY6MGzSscrW9ZUbhYsapBiGD5pzmGwXTPjz+kF6Z/j7AwSh7Whx71IZuWqmXuLt7t2bSi2LdytJLMSRh0XKXzzARabEKeaMyRtyCkkaWTM6QyTnxveNG6rl52x3tiKfSTxwtdiidfUaKmpjLNO8B7R0QU+uq3yuTpXhjBclR+T8HIwWdXuHTf8Auu4d6qKz0tRLYuzzzKpYKtrqmN07DkQVQUEgr2Zui9IxoCmM75DcXKO1tiTMmzmphiY7jh4hT7OmOE3YcnMdmHBeaUT6uhYJqOUYZYH54HLE9xtZHZ20RDKfQTZFCg2ly0ItFNmP2IvNgh7zgmwMsEI7gFPnei4XWA866O8orLmWQ3X3YQg8Lk52uOgKuNxipHgkHNPYS7AcBzB5+YXpnc0zPwjJW+8iw7pHt5N0ZkcBqEXC7mFqa/3hdWFhu5TZ74wc0GG7Rwss00QGNzgCDkFy78bCAeKnkHvhsbtVFC9rw5xc1C6o5KCFkEeGYe8U2Jt3myNHQ1G0n63wQA9rr+QT5ZjI43cTe6ZtDCX6MBLx4BTh5EB5Jo0DMlW8KiT8xT55hDWATRvyOLMjwKNLXbQpuqKRv4K0jvFClqjFPnTzDBI3uRoK+SE6A5HrCLHhw1BQ235EMn1lh9jf2Dp5QxupQjILnXKbCyw4LACAU+plRNiVhYsJ5wQQQQQQQ3DdkiUSd1mLC5MnfZxVowG6BEK1O5GSiwt1LApI24nsIG47iijiCPLO3lOe4NaLkrkG3ObjuKN0+nkxNT3D3AFK7Vye5HksFhre6JmALsIKEbEX9MG4V3dEJ7KZuV3BuhUsMhLQMJ1aoZWkuOAjgVDtKrZC19i42QoKoxB+NAzNOLpHgjBs6hpRoI8Z8XZ/SyLngAAk5J9HUSel9+NwIDeJBVU6Y3mxA6XYR/RVH71iqIniTlGHDmv8+2l8Ev0K9I7xRa8ELl9nUFV950eB3/CbbuX2BXwHq+oKwzvHUeeL5i/sSycOAWELAwozSkLlHAoMauirgoxuPsghzSUTusFhjViURJqhIwApsjUY6d+WWX1XoGfCEHsLXDIp0ebek1HeUbhekdvdI7CwXJQgGI5v3WUj8wMkYrXOvPKa+ANAsWjRB07nHgNzHm4yKaOJQZt2DxUjdrPaHkCwUtXSTVYeLQkXB1N1eeA8OQZ/yhWT4+TMjy4kWu1ONiRN/wARG4MhcSbZLzjatdL245D+hXpHeO63k3RA9t/9N1qWtKvVSePPufY4TdYWlWBAKM86wxhYGbsQKOZARY62627v323W5hRcjvsFZhXSKs9HJEtCDqKT5fVE00XwDeJGECwPBOYbO3F2Qums1OIp5u4jeY6hhB1NtxMgjjF3IRi7uk/r3NJJIurvcGnIK6A3BwxO0TGtIwjxRJyRCdE/E0kFYieV+VlG7Rw3NpdpwyuNmtcLqnrK8SUzw8YRcrlYqqk4yx5eIRm2dTzcY7xO+Wm6aCMsYfDuQDBFWa9tQQUXnT5GCK18V151EY6b3HauXpqj+S/6L0jvFF8gaFyMVLR/uYxi8Tnu808mqyc8QVjlces8+3PbPjdI7CxguSAqL97J+Qf3VMB0ZiPiajKw8hNE49WK31VfTPvNBI0HQkImUYgsEYVhuDgg4FWJIRYbHdLG0Oc1wadOad5RKJ323ZLolXcVZyLrIhoVqN/y+qvSw/A36cwPYRbNW978An4NMDER7jfmU5gxHVNewueLEcVZWNxqFITcuKfymNgvbVE+822+wKs1XKaWOLhdckCO/dhahxRkfhaEbdJwC5N5bcFFqJ3GirY5hwKiL3f+FrBcO7Lk+lnfHILFp3n/ALpUnxuR83cSbjFkF6af+S/6L0jvFNYXVtQPRRaDtu4BRQbIfNVNDquqdibfVo3VMdK6nbK4RO1ZfI88hXtz8FBKe0QN1mpzGGxIW0KOpIinJZxY7Np+RyVBtMAz0wp5jq+HT8qMMeKMiSPtNWW8EIEFA3QOOsriWUcObjxceDQoK6U0tfTNNFpGGZOiHcU+hDamleJ6OT3JW/Q9R3FFFFFEoncBzLLIrpFdJE4UMAQFFJ8vqrUkPwN+nM6kxri4C7lfXfeMgIxgdZ4IHhhKtquSvlcFMPWECLjddBBYHjqO4F1lbIJ0hDRqhCzrcdSjLIY2GwHvFRt0aEx8oDhewJCYCS0WRe8NbqVUUOHl2FuIXCjMRoqv7J+juyUJGiCrIDgLRT8COoqakeWyMI6jwO4TbHhosFjG4nFfW6AMjM0KWSQlpdjYW5d4WP1irPJQfq7uCjbE2qq28lRxfYw8XlSbRq3SP+Q6gnAXI9hlzwhHQxN7RLt3RVo3LHUfNWYFJB7hUVYLx2ZL2eB8EY3kOBBCIKusS87lJd0Y25vceAXnLBTwDBTx5Nb/AFTmEkKTZjzDO3lqSTKSJ2hTI4RX7OcZaKT8WHsnmEoncAEObYLVdIoyzgLCAsDUDRSDw+qLaOHqwN+iB3dfPF7rE1EZEJphbhTXZEIMBAOXNsnSZDJWC1QzkPyVmk9QRAMhNy/O26VkuOO2lrFPeDe10Y330IUO3qDzapynboVNQTlrx4FGKPkKpvKw9R1CbPHajlZPEf8ARl1CpHE8tBPTHuGJqozpWgfFG5UMMpvVPkJGjIz/AFQbnTUmn+rP/ZUlE7lKiXzuoGjfutU+0JcUrvAcApNozB7xhhGpVJhjpKWNnotXj2IkfcNtzLbrlYXRs7LArroroFYp1ZgVgiDcIPo2Ol+2Oh6x3q251TKGsTI4/Nqf3Bq7tFByDgcle5AUuyZ3Rys5Wll6MsR0IQoy2qpHGWimzjf/AEPeOYEFbdfdbdZpWRV3FF7w4hYGBYQvVJPl9V6lB/Lb9PaB6fEQGnIq7Tfn2F92qkbECCCOrcGNwjQczpkp8EgfGSHBU21IBBXgB/Bylhu+n9IxSwO+80hV1PkJS4dTs1L9+lp3eLFVSPPJQwRtHFrQqqpvjlcQpJnWY1zioDtBjau4jvmjSNNFRs5NoGoRcST7A6cyw3FGWdjesrHWSHv3dArIr0wXRCyQeS9/uMzKM8pcdzpZQxguSmUMJp4TeQ/aO/oN4KDliByTIQ+hrQXUc/vDiw8HDvCn2RWOjPSZqx40cOBVuZdXWW+wVlqjUzgBYQ3JYG7rU0ny+q9Tg/lt+iiE45b3VHM3FA5PhNntt7Jx7k7C7ROebaIO1cShoUCjeyGFW6KsNxYMJAITXjokHnWcrKpo8sWNnZK2ZXi1XCGuWy6rOGqDU1/uVQUdNERJUhbJpc5pw9R7Nr5n0TA6J4sA5GSd0mhJvkhtLZQk1mp8nd7eB+XP4daLdxKKsOZ60HdgF34LE8nd0CtV6YLoBGRwaAhEwQM0bm49Z3FxsENnwnD9u8fkH90bknmghApm1qA0E/2rLmBx/VqMUjmltiFJCUWlX5tlhBQzRkeWhXIJQjaEGhZFWp3/AC+qe2hgJac42/TdJCQWOIQmpyx7AX9ae5hcGmw1PMfwAUjNQAsrl994OoQwuyXTIPBWWpG4k3CtqtTbddt1LVFwibchPgNiC0hSR8bjvQLbAaq8XMtvcNCQpm6SFVjoLOc8x9axxNIvbv3+aVQJzYei4dYOq81qiG5xu6TD1g866c4gJzkGoN5uCCeTqbb8Vfd0StV6ULoBCmpjMffdkz+6vuFJEJX5yH3AeHejISXG5O7CecWPDmmxBTNoUwrGAY9JR39aDr5LUtCfCdFbdlvsDudPJjIWEAkLA3dkVeB6BoKdoeDaJowu8FDKbEGJ/wCifAcxcdY3PjidENHIxwiSN2IcdwRGTBmnXFyrO6xuKKOB24o7rLETcbybNGpX+F0TY2ZTPzcepU9cOSrRZ/CQKWBokjtJCdHtQDMOGx4lNH9gOZnzMcgb1lNpobZ4WqN9zGQb58z/ABHZboj9tAMTe9vEKxtzXSOIshkSE1g5mW/k9mO63v8AoN/RKyKtKFy2bso2C7iuXkuMmjIDqG5sTOXlGX3W9ZTppC526+4sKuOaIJcL843jC4LkJy3Uag9YQcg4aK2bU+IqyCs0qwNk+rm7lZgu1CNo3WaVhBQfG8K1JD8DfonR9F3SZ1FNfH0Omy3SYdQhg5aDpM+m4MPJSm7CjTvxs9x3M713ode7oO9i18hml9yLMozzveeKyU1EbXxxnVjswVRbY6dG7kpdXRH+idS1GB4MaLmkHO2645udwpXMw2FzldGKEBw6R5jqSqZK3gU2KYSxfZSjE3eXou1TIkBuLjYKTsFPGrSiN+CkgZ3Fytu6KuCnS1DWMFySm0FMyhZ7+sp7+r5LJAgyS5Rt/VGZ/UBoOrmXG4sPOFbs8jWWH9WqyDgg4IPunNvYJ0RsbqwKdUy24IZFCMBW3dErACEekCV6rD8A+izCdC9rmOIICEjTLGBiH2kfAjrTWATw5xP/AEKsm7Qo3U8h6bRkjBM5jtQUEMVkEN/QdzRvxuAbxRoKCOmZ77uk9C1zdF26SF+KNxaVDXMFPtKPHwEg94J1Owy0zhNCeIRB5xe4NaMymwx2sCdbkc4VtE+kfnI3pxf1COMhOeg3guTyItuKkdo0qRkwc5pA3tdqAVBJqz8EyCpDGFelDey0BWVlkrgpmy6N+05wMfuwNPF3X8k6aUve65cbrl8ybMaLuchJZkeUbdBzr7iw80087X8OI6whBUkszjeMTT3bwUCgWkp/KHqXJvF02JoTXaFXCsESCiRdEFerRfAPoswsm+CdTzNe3go3jAf9nqNP4XJ1LUvjdwKNLVseNL5oER1Uejxz+g/m33tMz6iT7OIYin1D3vcc3G6c3ok5bi82aLo3tZAR3tmpqN92O6PEHQqj2s28REFR2eBU1LKWSsII5vrOl8uddSMnbIzIg3TJJBOxuUmZHUeKyBf0Qo4h0WrliCDZRt16SYzRoCjbq8KLtKLrUXaWJw5Nymj0eU6prGl+pOa5es+JypjTOLm2wjUIl5DASsIIKO0a0MJwxjN7jo1o1KFXUiOEYaeEYI29ylq6gMjHieACiY0U1OfRt1d2ir8+4VwUWHm+e7MLfvwZj4VbeEHAoOcVyLSQnsOqJIa8oPYFi3Y2kFFhcQNFamj+AIOIshIBY5gaFWNijNFLTcbY2eIUVRDDMHjlbWeN3n/k69hzdGrEhBjcTjYJrZi5ubSnSi0YsO0Vh1cSVi0QY0i9ydzruxfLmAC5QL7AXXmmyYoL2kn6b/DgEBclBwuN0bYzcgOURPvNvuJ1CLc2myD2CDaDOVj4O4hXjM9C/lYu7UItNjvtM5vaHNLzkFfMhYsmhNhZh13xs0zKkdpknO1J59pXP7LSV0iUamjcJXuwHRNo5XyE4jwUNewmO0cv6FO2Js/zVv202cj+7gFJWVDYomlznGyi2NSmgpCDKft5B9AralA8UHK/OugUYzvCFPVNLs2nJw6wvNax7NRwPcr7wxpTQSuVB3GGRF9mkrGzdcFXicbJz4GXyaGhNb7ov3lNf7pseoojJ4uuRrI5GG4DghBXysGmI23YjPCdC1clVys6nFCQ3xkDqTIxkL+O4NF5DbuTn9FgsEBrmg7uKLdVc33BguSnPFl55tGNh9wG7l5xtR0jfcYbNHcFLU3NuiEQLIOfZxsOtDQarK7zhCa9pZmLaEot13z0bw6J5CotsN6doKnr+65T0Ty2RvgdwZUsJNgg4XGm8yFBoWPM5NQY2zRYbmxZalPl1PssFNM7rAarKShOt2dkql2iLMfhk7B3QbSgMU7Aeo8Qv+7lM804LppbgS9lqc5xLtSnM0TozmgeKDkHc64V0WHeV55sqKce/F6N39FZXRDSjGCnSTlrSnPYrBZp3KtTnMbYFVEzbhhA6zkFSw51VSPCPpFUEFHI2ClxnLpyHv6gpI4YhICLsFvw38HC4XTDozfP5prqhhfq6Npv8kR3jrC/w6pMpbiBFiEKqrkmAw4yTbcSLnIK2UY+aJzerDLmcWrkh0kXm53eYbEqavR8no2IuJKe2LALWQe84zYAXXKEnRoTWe5mesp2pN0Y3XCxt+oKAPQ0PAo3tuI0RZHyFW0TQngdQo6mMz7OfjbxZ94IxSjG21igRuLygwLGbn3UGiw0Vlq2P8eYSgPeKjCB0Yv4EOLUwq+iMVCB2nEq10XlTT1jBES031UTqjzd+gyEh47oa6ncx9nxlOopjxYdDuITonbsQ1QcOdfcWneHulpXaTNsPHgjHI5p4HccBTpMQRExKs3RVVU/BBC95OgAVflJXvgoI+uoeGn8uq2Ds3WqkrZP4Bgb+JUcbLUtPHEOBIxH8Spps3yOKuvVX/L6qGt2VAHsa60bR+iZDEZoNBqN55VtutA1DWPHusaLjwTo82m7U1/8J/ROvoms06RT33c5OGYOHniRxuMkRm3NF8gbxJXm9NTUTfuMu7xO4uyATWa9IonM7yNxfYEq4s/NcW5jfLSyB8TyCFR7XbgqwIZ+Eg0PipqSMNcLt4OGYIVzcoMCMr7cEGNsNxf0W6by5NZ3lSSaDCEwe8boNkIGiZHHZyj71C7VQSdlA5xusU+GJgLMTQMyoqm/JuAd1KRk2Fw4oUFDgH28wz7mpkEfnEwv2W9ZVS+J8ZdkU+lls7NjtQoq6mwuza4XBRppnMcN1roxuRBWJo3gIXV9192Ep0nutJVVFK2Z9oQDe7zhUR2hI6B4c055de4uFgCVVV/2MDnBU1P0q+uhj62sON36LYezQRBRuqnjjMbD8AtpWMdCWUcXZgGBVE8xdNK9xOtysDQgGDNB6uvVH/L6owbMhufeY134hY6OVv8ACtd3K1cbe9QS1L+UpmPF9cwVs6Q6SxH5OCirWudSzg21uLKq0YWvH8LgVJD70br94RGo3kDIbwuibIg2IXchPXsLh7puUZ9oSP1BOSDc3/gFcWAsNxDd9ghYW1V9xCD/AHtesItG4k5KaKPk5RjiPAqN4xQ/lRxYbZoRMtx47r9Bu/iVwbkFGI8R171wYnyakpxRXenJzFIxwAJULZXRTCw0udFFVjlqJ4ZJqLaFPic817LCLLNGSV1ROehr/wBEZ3dQGg3MnqQyR1gmxsDWiwCFVASB026LUK4KwosduuFhCDAc1yslgrgbnyZNaSgBeZ7WD8SqGDPA+Z3fkFLGC2BjIR/ALH8dVPUu1c8lVMoxSARt65DhVBSi89QZD2Yx/UqnpsqSkYD2n9I/2VZVCzpXW6hkE95zJKL9xbwTmRqUZBSF/SV2L1R/y+q/yyl/ks+ixMI6xZYZHDv3Gnp5J/vEYGeJT4ZCJWlruo7vM9iyTHV6f5ySHHUqpjyErrK/2sET/wDht9FQye/C5nwuVHJ9nPg7ntT3A8jJHIeGFyngb0o3d5Turf0t3I0lRMdcOEfNXkuumdwxZ8y4V1Ycz0XzRcbBXNyhGEWG4NlyrcTgLjjuwMsNTv4u0V9xOQXFya3JoupHaDCjxlCB/wBZP4SBSM95l1HI8dYTyXuCq6avbDFd7XGxYVTbUhLQ4OwngnQyCFzbRD3Vh3FjrhecwC56Y13clNyjR0Xq4WqsSix66KOEqWQkMBKrH+k5JwZ2jkFDC0crO0nqZmoY/s4r97lK8WxWHUMlJNkAShrNI1i2dRAuMb53DrOEKSOUx0scdP8AAM/xU1WccsjnE9ZV2ogrGETwQ3B6aG2shfRBhurNXqr/AJfVf5ZS/wAln03YKuQd6dPKGj5lML+UOVPTjLvKNTO+R3FB0rQTYXUUdNBTQPDhlchen+Z5pGhU0fuyOCkP2jWP8WhU7x04APhKpH6Pe3xF012ccsbvnZTNzDCfBGDZTGWze65XTXSPPtusd92DxTBmSFGxuoTBobqSWQNYNShBAMWjRmoHxlweMtQdUK7OnltIPuFTxPLZWoP4FSVTy2JosFLDIWOjAIU8psGNQgHTAJ6ghIwPecDToCmsyib81NKnHVy5N973TY3WeFG/3XWWpIHiFyLsJIe0oGMyQC0sosHdQRop2wUuTGHM9s9ai2lS34/QoxvMUiwncaecHgciri4Qnp3N46hWuCsiumVNLKBHG4lVDWB05bCP4zZUUTek90p6miwXIA+aU8UZ7RGI/iVWVVR6WR71M9oJaQOs5KKP7ST5NzUMf2cV+92alcLXsOoIuGaxsIUjasyNTmAXRDFZAPsUHtVtwQCACF93qj/l9VSsoKdhx3bE0foqZwuC5efVd4Qc0M4ID/MkTcIp4Psmfqdz5aB9UHgBqJlHivTewy3FPa4YXEJ8WBgseiLgi6iLrS0zD3jJUMjj9ow/Iqnew4KhhPDFcKc5sAeOtpupYyQ5hCI1Cz53UiN192OcvOjFgpxGNXrvWDNuSbOBHUtxdTuKcxoEXTaeITNnUZP3vqU6pnLibkoU0YAHT4BNpW8rP0pT7rP7qevludP0Cp9nN6by9/Up5s4oSWdwU0mrXt8Qpepyfq4Hc4tN3acFHN7wzCNBLgaNff8A7BR1LBNCnU0g/UIVEIkZqBdcpH3jfytPY6ty3PdUu5NhIOajAJqZ2R92p/RbJovcgfUSdbzYfgP7qqPQpgynZ1RNwqqqpLnG8lSNb6ctj+IqiiHTxynuyC5GXDTQRRd9rn8SpJs5Hl3NDwmvvkhE7JXWIFGKbNDCsQ3WG83WS9Vk+X1RdBHYfdCLYWumPJt79Si9hEY5KAe886lNbGYKbJnE8XK5Tq2bpZRjUplNO+CmkcYuIXTHivT/ADPN9Gc7LBG24O/Ldima3rKvVu7l0leVyyunN0cQqhmkhIQd9tBE/wCVvoqCX34Xx/Cbqjk+zqbfG2ykP2T45PheFURe/E4I8RvueYxlLk4YnHRRVXv6jiEGSua03AOR3feOgTnF7yThUdZ0Gvs5ugOhXmIdI/RBrDVS59gJ9dOXv04lNp2iCm8CUL4n9Jx60G0/UEBhET7nimSAAOBNkCLFYOk3RFhu0oS5HJ6btGnfhymYE6mnMEtw0mxWB9xoVrE75Lkaj+FyOMqR3Cw6zkmQS25UEuysNzvNsTSciqipvgY4jr4Kmidirq2Nn8LOmVsmiNqeldO7tTH+gVTJ0IyImdmMYU5+biSsTVZ19wPNvuIeg9qBzARjdZXast991mr1WT5fVSikgMcDImcm3pu10UFLdznGd/VwUlSNbM4DdJWydTBqVHQQea0nvcSi5xJXTC9P8zzcTSESwW4LojmXq4/FYqqTxVirSHMFZDmZ7nj3XKpj0kcPmpNJGRv8WBUkn2lPb4HWVFL7sjmfEED9jPE/uxW+qqYxcxkjrGae05ghOJAVUyVt2EBCKme7qarkndhiA4lCkoO+36ovmQnd5vIzG22adLXNp4h0BkwKSjhdAW4XdaLjfiig6LDwITYcHJ3N9UyGzhe5G70J3FubTYqoFXjYC/teCDJ2VcOj9UaqkAtdwT4ZA55DLHiUx8OMjEBmrRXjaAnv95xKLJAeorE0HrCPm8hGoFwp5bhz3JxJJWe+4WIIxPV1dX5mIKxWSBC6e+/MyXqkny+qmkpog55IDAB+Cx9F2qPK8mBe+iLunUnAwJkEZgo8h1hFxJJz3dMeK9P8zzrglHCL8z1xi9O/xWaIkKsOdYc1wzbdTwOs2RwIVQ7KQh/xgFQF7TLTMHe24VNVvwRPu7qWCiPeQN13BcpVRsVmMYPFako+bvf96Q2Ckp5bg9MZhwUk0x5c3egmFwUzMmR3GSqP3PWp+MXEJxb0wAUBC66B3TRPtCbOfknijfBUASPb0h1FPdKYyAxulmiyLZE8swYjZYmEb8dKxYgQeKtI8d6yKs87sgsldu4sdvB5uAq66e7LmZror1ST5fVPnZGyMFzi0ZKXEH1BDAFRbPzaMcilqcr2b1DmXkC9P8z7P1xitUP8V0l0z7TrCEgu3Jw4p0b8L8nBXjaesIGvc7qasFPEBxcV1rE8LHWuPZCvVW6gsNIVaOFvdiQFI89ZWLpN94K2TsiEXStAzzUpOIy2ZZthdSH/AFk9rrGRp04p4b03BxXqsngiCi8ljtQs7rFyT+02xXIbRdbIYl0gd2ZCzO71X5qWGYsYbBFxJOpXRKOMorLdcK6srIsV0DvuN2F++7eb0V6nJ8vqn0nJyx6hoVTVykSSHD1c0Nzebdy4N6I3Ee9mg7MHngaoJsUzJDoCqCV5cTJcrZ3XL+i2cdTItna3lWzOuX9Fsvrl/RbK65f0Wyeub9Fsnrm/RbJHGVbLIyMv6LZv+9/RbN/3v6LZn+9/RbLPGX9Fsq3+tb5LYsnvtmy8FsqqmbTxcve2V7Kk2HGZ+nY9FbMrQ0S8rZq2Q8dHlVs7H0eU+dlTumk5HFi43VJ5w7lceLuVKIONkC5uHTBkrUze8oKlM5NT7ltb2UMcrI6VmDHYuJzNupQ4Wh8hBACpyLmZ3FUryDiLiC3P6JoZZpuF6pJ4bvWW+BV1emi7ivXCUSBu6S6R3Wpz4r1k7saBOiDBorDfcK4WHcWHdffcbi1ZrLm5L1KT5fUIckzwCtGXde8kXOQQb7n4lXPMIOSGjuaS3o6p594rAbNF04v6V+YRog7XIrBm5EmwyV9xcw4MnBYi5j8njUK45lwVlZBu1o0TsY9zwinRuuChLIBxVq6cdytXPV6RXbH3sU0xMbj0WlOAycoqmmJmBJvZUgxPAdiAvqo2PsYcRGHNRn/7e+qibpDbNqD2XazCL2TpoHMFhcKRguHgpzZ348i3LdhgjCxVZWia9zsQByQbVODcgukd1oPmr1J3XQQtzb7rbi07r77gogEhXPMuVlu9Sk+X1WNrBGbmwyWBgb1Iu0TWadI/oi7U+wLNCg7XI7wxF6wmzc08svYJ3FB43iNhJKLzc6dSCJzRVwpWOFRTe+3UdoIVEQOjuIV911YlXN0ItpRHhiC5bZM46hdGN3duwVDSsG1g0/fCwVTX9oLHTuHcrwR9bXYT81hnd1HPdhpz4r0T7dkqrwjpQ/qqjtwfqpiBhfETxUt7yFvdh32nf3m6xvAQBA4NCMtWXd91d6tG4oume5Z7rQNUZldijBVOdYnfJypTq14+YVL23j5KnOk9vFqiOk7P1Q4TRH5qTgWHweFOPuKbjG5P7JTuynDgUepFp3XG64V2lGOVZb89/qMny+oR5UOab2bddsXRcLaDq9oWd4ROQyG4LE8u3EyWKDSSENxdOGA5NFzZYRqrm50VnLrP4bg5Fkpnp8nn3m8HIPyOThqChuxO3BkzT1FCoo3AffYgJHDvXSTYng3RjqKeoZwOed0JqFszeH0Ks/CsFQ+LQSC7fFCpY12lsiuSfYaFWgPiugfBEU0ltQwqWSR93nQpxrCCeHM9O5ayHQJ1ngaFYWueVieVyNH8laMnr3XKwsA6gntxPOY323lOHFOH3injRxUvbKm7Sl4hh8WBdqCE/wDAoD79HF8rqj40lvB5VA7/AE5G+Dx/ZUT9HSD5BUp/1XD/AIVA8ZTj5gqN2lREns0mhP8AxhVP3Q13g8FV7T/s8h8Gqq+9C8eLSpG6tITuooihky6vqFq/hay9Kf2C0bkQy547mtNyc0H9dk1BoJ4AIyOdI77xusTlYKyv89FhPerWG4TDE3ovGjgnwScnOLHgeBWJF2gU8guG4R1nJU0Oc1QCepguoZaMOYbMbl0in1tZI+BzOSJNnJ1FVPhcdDqrZlecURZxbmE2u2UYX6tGEp1JVOY7ItK5WJsjD0moOAf91+vcUJWFh14FMgbyb7hxKB+678EHNIIdmLaKma9xAmz/AIVDSSY42zX72odh/wCUodl/5SgeDvmFylVbS6DGckz5ouNkI2Bg3Pe3ASSFYBo3Y5h3bsMJHX7S/MLDuuN7mgkEqSJhs8qojqsDZ3BVczATO9VOH7Vyn4lp8Wgp8mzpQY4+H3B1hEseOAKtK5H9hxCya3v34acji7JAMCG8N8ViNtVchu6WU4WNJQlZaqeyMd5zWz9nubC98s7zoSMIVvsImR+AzUsxJfITukAw4zZY2PgcdMwrllSzwKsbLkZhdf4ftEYvspVdgrIvBys8RvyKERvrG/UK4AJvf3XJs4s/J40KngdmTbrTo4y5zipiScZU3bKl7ZUvbKkLyC46I3vdElCJmI6ovemMpyZQgCXcArndZhceO678PV+wlh3Ygrq4KJY4hPbXBw60WwtVmDd6hJ8vqEIpyx2jl6V3Ovoqmf7OF7ltFw/2Z62gzWnepocpI3N8R7THI1nVmgwgOJAOibdNII4hB2RCLzYC6qJRdsZDeJOQVPBnNUNv1MGJUsP2MOI9bzdTPyDsA6m5Jz9ShI0hF7THJlIzIoK19xo6xkg680yvonMBBDxdpRpqkscLEG24VVPg++3MKqmgbTyPOBmVlIwB4BsDqi+INmCMH8cJ1HUmvZcHGzrGoV29tqp6ri5jupPHuSNKljqGREi79FhzllaAqGN4juHvOStUP6hkiTYIRjE/VF6xHG4ZBYzybFhGEbjI8NCDWho0CDGFx4LG4k/sRYd1xuEjCgZr2XJNAVm7vUJfl9QsFU09Tl6Z3Nqtp2eRycPbK2HsIWmImmCDOhSUzWtVe7TAFWj3wxyinicyqpWuQc8keyDdSi+QvKbPEQqoziFkLnv4WbqqhjxLUzRUo+8JXWP4arY9MPt5Kpw7PRH65prDalgii7wLn8Sp6s3kkLvEoqyvnuuvNdoxyg9F/RKEjd193LQebvPTZosbPO4h8e4xPDkKqMTR5u496o9o7O81LGtcBm3+qn2fJqXRfdKkZZryShEBMHYSRk3tI39O1zD22aLGbNfHJ+hQxZxvPeEDtKCwePiunvmddxT+WaW3vdWcXDLFmUyHTVF5RecTtEI28nHr9FgBvqVfdhZjOpTcWG4umvvHisU6M2P7GWnddXQxIBZbvUZPl9QumfFGZmI66HfdURq3O2k/AGDE0O0KfLem2f6KEZXCdIbuJJVVVG0ML3+AVNT0rW1lNEZuJdOAtny5Ckaf5cwcVRykiCZ0L+DJhZVWz3WmYbcHDRRz1kccz8DHGxceCOz2CemJkpzz3P8AdBKra17CIiGDMuOQVPTD1mqZ4M6SoKS/IU3KO65D/QKslicyJ4hZ1RjD9FOxxbUSOcD95YHY4j4hDrzWmatxQRItfcbImlLhq3pLlIWnmSxVTHQglwKE9PhlZk9vSaU/ZtWbZxOzadzoHX4FOEoqKR2GQZkBQbRi5CqaBJoQdCoKAPqgMbW6MKmkmMhdmjpIoZ5gQ0DDnfwTTKSyZ4ueBQfIHvkc8tYTmqZrr658So424wwAouhDh12TnmwF0G9KRWGGNYMzmVc73xaaIl175olZYZBdqsMTDib+xkbrhXKsd/qEvy+oXTd4qWnqXcm8ju4JtWC0izxu5GdkhbiDTex0KZteSJ0cAhwNsnSvDWC5KpNjRCTaA5WpIuIOz8SqqgYGOEUXYjyCmfndxUrPvOCqYAGSETRdh+YUNZTkRDlYrdOmfmWjraUKZgrKIl9M78WlNq2HZld0mPyZdO2RtF0esbs2HcVU1Lw2GJ7ieoKqbZ1dJFSM65nWP4arYdB9rPLVv6oxhb+JUNKLUVHDB1OIxO/EqrrI2yTzPdizAJ0CMEYcbkcVDKTZ4TXA2KZIE6P7M/IrPpAtKLYy0npAJssDX4ibrEjuyWOFw6wi1pjOrTZXG8Q1liy+LLdFXU7opRkdD1KXZ1QWPHR4FXapIqroKKAMkmaBORdrTw73KslZyc7i5l7g75DSzvYC42wi3epQekxye1kxIPuFSSvxvacITzwsg1ha83BUUAs1Pm7moMBAVzvxPAUfJW0I4rPe6M3CZOLsyf2UWOIcP2IjdfmeoSfL6r0r/Er1h6EdazqOSxvDetUey/JWESRNNU+xDtzNk7MO0pgDM/owNP6u+SrtqSOmZHJKSbkgEqvdM0OpZQL9kobKZFDTbKZOMIu7Bdef7GZPDRCGoBzY1q2h/wCFl/KVW7KnZKWSRObmFDUQiVwHmtV6OdnBj+tT7I2w+Nl7sddpW2fKcxl8BwMFgbWH4qjpM9pbShZ/BF6R36ZLYdBlS0Tql3bnd/QKue0xwFtNH2YWhimnJMkjnFNZfO7k6rqmMcbgnPwVmWHDQJxykF2qnqDcDCTxClivyczlVsH2l1UDUqY5FP67LlaER3vJHkUcgVcIO3dErkNqSN0Dswujukq39EWaBdxOQCio2mGjzdo6X+yvaCoPwndFWwmOVvgepTUctgMTDoQotkgTSAPqT7jODe8qSomL3uJcU9uTxjGpuoKgdA4XaKQaWcv8Mo2B0dy/MqB3vseFDMwuYDYG2iYNAU77rVIXgvdkmRvIOZRO8gXITpX2anQgOBuE8x4CcubZMmGCceDxqE6I31YdHDQ/sF91ub6hL8vqmQyvHvOxHJGR5cdSi1wI4FDaW0KVh0kc26x7UZRjSKMKTaFHNVBwDISLg8brBWR0bPcpmBn9/wBUP8Ab8Z5rH7Iqy5gJwJj56ikmBdG9hdbvbmuQ2XS19LBEXPuzFIwPLbLHQVcW0WSVErxZncnOldcnXeWRZanLdeSSTqFk62JqDyTfC5PB1BR4lAoEoIC6NPVh33Tk5Yd3R3XXIV0UnWbFYmBYmcvUu5OEcTqe4LGzkadvJwjhxPeVmiMxqg1zaerPwvVxcIO1F0+e8sBLu4qSlqMMjSFdFhxNTy8AFFk4it7jbJnYCDaHFhAxFDgEUVcMf1jcXmzQgOlL+CbNHh0tomQMsPmSsd2M09g6K4ObDqCmTDHAfFh1Ctr7e6tzfUJPl9V61L8Z+u9+y9pxutjDc2gqWu8ozVzMDGPAFgh/3XqP5rLojb1Xf9676qWSCdhkOBmYaj2imUxLZZQScxiOdliZjEuIOzFtF/EVyew64ucT0CjL5RsDW9GzyfDCVRzbAZQnEJ2TEnqAUc+0qnjaJYNt1QYSG8oVJGDncd6Mpwv97UK8N+o7g2jv2iVa4RvcJ3VvuFa6LlmhNs2F+pLBdGM2KuNzQjKwYBdwcFFsumZNtHOUi7IOPz6lJVvu42aMmtGgG8p8zmNjBL78ENlRMpql5lfxHYUdRGHxODm7qatbaaME9oap8ecDsYU0JtIxwQfWsJGQNyuVne88SjNMGjTisFMwDmGemLG5uaUdZCmRCzBubE27ynTGwyb7DPcWG7So6gWks1/a606I2cPb5c31GT5fVetTfGfrvip3kStGej+IXnVLjjzLcwRxC86oK7ZhPTLMbPkiaqKtHuzsBPxDIroVW6GPaFRyrHCQs986FvUE0UzjEx7IXOuxr9bbv/p3aPwOXmNDtLar9GRmJne9+X0uscjndZQo9kbS2i/RjFy9fNJ1uO4CoF+KxQuA6kZpQEaaFjNMldEHVYkQUAidFncq6uhT7Pibwsml6AAC6lLWTiOIYi7gFSeTkRFPgn2h29WxeHWVNVv5WaQve7MklY91inTygMaSSVHsuIsis6pIzd2PDvTnSEuNyVNSvxRuIUU4DZug9Bwu03G5rxZ7Q4d4UF3FrA0uFjZQkkskcE2mabPuSsTGi+i/iTOJJXJS2bopGy3wnCRuDRcmwXJZNFyRqnSm7j7DLm2GCQYmIFuOE4mfqPbZbst9qCX5fVetzfGfrzKqq8m5dosla6MaRjVSeT3lDHP+6fmFTbToQWOHmlX6SCThHJxaVJ5J1c8FXTE3VN/4R351SnWjP51Tf+Dd+dUlMLmjd+dVflHDPs2CizqCen2GqCKCPZOzn3p4M3v/AHj+Lk6eZsbBcuNkzyS/7Oo6LSqqRmrkk7rG4TXQYr9LSydLJdchV4OpoVldEaJy60BzCyAAdSeHZoqbaN5HOEVOzOSV+TWhQUMDqLY+hyfL956fK8vkN3FFh3XQ4pp2fJ5p/tfHrw9ycS7HqukN19E/Z9LGwO9I/pHuHBMt6ZnzaqSf3Jm36jlz26kBQx6vCMRwsGovdPlPTcSuXhMZ99ubfY5c58T7tNlHVDo2ZJ1cCnRkhwsfa3Ky3+oSfL6r1ub43fXmN2bWmgrD6tOjs6fz2AXhehsu9DXjlaCXUdnvCgrqJj3+t0ZHoqmLN8Y6iqjOSheyqj/g975t1VXCbPge094VZObRwPce4IsLJtr1UVHABo43efBmqp6Sjfs/YcRhgdlJKffl8eodyL3XOZK12ztIYKaHNmNHb+2Xln2EXRj3udo0lOnnDQF5vTBxCwbT7jGFZAoIIIkK53ucywzT3vthN1FBAK/bMhgpdWs+/L4KSuAp6Zogo4/ciZp/1O8slO7EEQpIJQ9jiHBQ7Xi+7HV28A/+xUkDy2QYSDodwllL5Ps4xicjUzuk3ObM0xXzOiljljHKOaI2AWB48VKOKeTY2RBk/hUncpj95Pdq47sdJG/s9E7jG8OGoQIEzPdf+h3Z+1smyNwTi44HiEWDE3pMOhHs7LpLobrL1CX5fVetTfGfrzCxwc02IVJtag/wXb1i0jCyR6qtkvdU0IM9Iq/ZOJkUjhgObStl1ljXUZil/eQGy2dILxbdqYe6QErZrATNt6plHZYCFs6oniGzhOO26R3vJ8z8MbS4ngESBtDbfoKZnSwFMqYv8K2P0KNmRIUjzk0lPj99pCpYnOkqml9vdYOKeZm4IWNi7AUVY8SGGyZSQW0ACir6vDHm6IWJ51hnvyT55AyJhc46AKk2DFy1e1s9Zq2DgzvcqnalTjqHk7sN92F4KBFwUSOkmtGqqJxdjbM6ypYKhzHatbe6hrYhDX66NlGo8etSQEPYRJE7R7dEKKgZAMpJOm/+gWDPgSuLUTOx8ixzOPWd2KVo71cTnu/rzeUp5Y+7EPlvDrwSHov/AEKMT3McLEH9gdCcswdQdCo6kYoMncWf2RaSCPZEOVmoFBeoSfL6r1qX4z9eaWm7TYhVmyQKasHnNMvJfynDpaN7aad2o0VW0k0szJWrbDD9gqnZs/I1TCx+tiuUjxjVi2PsKCeSvpOVqtYiq/b5Md+RpuEbFjmL3aNG4yyHqbpudV1TAAo9nUYvYZIU0Do4jmUTsSWeUXmf0rrVWHMxKyA0U+0ZxHC3xPABU2wozFQWkqtHz9nub/dSTPc6QlxKtOEAFmslcbnNar2klzPAHgihy0bre80tRY8tOoKlY6WR7vVo24ng6FUe13l4l5Cc8He6fnwVRB9oy7To4Zg+BX+pLoNAsMcknU2w33nCvHN4f15uCpbfQ5FGKd7eo7iCvO6UTD32ZP8A6HffmZ+yLDcKKqGGfov4P/unwnPNp0I0PPy3XTy27QU9uoKK9Qk+X1C9Zl+M/XnywPxRPcx3WCq6mYG+dSsIW1sGUzHj4Aqja9Ty9UQX2tkANzXm8RwpgHSeSU2FmFqEMeJXJKfUyhrATdM2dCJp8noMjLIinbQ2uxrzfpIR7Ka3+BdMhW94IEqyw7in1YNRUuEFMzWRyYyI0mzmclBxP3n+KJRsQrvCtkVikA3dauxEOa3rK6AWaDo2Hqci6vkazi5DZmzIaFuUr/SS/PQIqqj0eRF1HQqB/wBrAB3syUIpyyHFmbm+/wC0d1NKvDN4f15tjdYuTl7bR+O/kJ+kLsdk4dYXITWBux2bT1hFp3A7st4TQmoO55jGB4xxnVpTZGGSmOJvFvEc2apzAs3rKoqZt6qVRCpk5A3jvlujpaXknwh2d7qgnykgA+So2RB9M7MnRPOzJXhpLRbP5hesy/GfYywe47LqTHZSjCesaKEtuJGqF78IdvfI0NYwniqmqkAEZUdBGJZWgvTy4xR9FjU2CncXHpnRcptESv61ehaAeCtKSgQgCg4K6xGzRcqnoIBV7U01ZD95/wDYKTaDwMo4WZMjZkGjfkSrvKDQViJKA1QDkJIwsNUwBdAbuQ2dM++bQCPxTZJ5a+pzhg6Z6nHgE+sq5J5DcvddOlAlmGFnAcSgwWaLAc21PMe4Begn8P6jnctswjjE6/yPMFbRmA5yx3czvHEI5gosWFBw3ZrC1GJuqwnVDGhMBmsQ574nhzCQQoa0Z2jm/Qp8D8L22KdI4NaLkqGjj5aqIv1J7rsg6DVJKTclxVZVfZwuU8X2skTPFwTwLNlid4OVTHngJ8E5uTgQnxbImgFrG31C9Zl+M+1w9CU5cCmv91wKdVSBR0rBlmrsIXJV0tzk1OqJySVyZBQlomeG7JBBTVUrY4WFzibABUuwI7vwz13Z1bH/AHKmrZnSTPLnOVirq6wtsrOIVzZWCy3GK44FMmAIOY0RisCmMbdz2j5p+0C2nhvgcc+9PoqCDZNOCZTaSe3a4D5BCACSp6T+DVlzsNA89bgF6vP8P9Rzg6Z8H71paPHghHK5pOiHWg9GORr2nMJrg2ojHQk1A4FAhFiwIHigd2IHNWcnPcLJ7QLo4B7Cy5QCGduNvDrCi2dE6W2JykqZCXnLgEat5AIa1uZJ4KloujTRCaXtHRbQqG4p5xTx95w/oqNnv1z3n+FqpCOjUSfNv/VTNN6apD+69v0Ka88nXwZ9oCxWDZsk0DscWWY4Zr1mX4z9fbPqJgGo00IL91mlevztusb1ayxQYViWo3T7Rl6Awsbm95yDR1kqm2TEabZhu/R8/E+HUEZCXE5nmjCruK6ZWS1V9VY7iQM1VVRvDC4t69AjSymtrbWhzDOs8E3lnyauebuJ1J35Kyz34dnR97ir08/w/wBRzbNKNJWxyA2LXAo022ZTHlFJaRngRcJ19Vmm2GajlxUsrgGyaE8DwKNNM+N+TmmyaVjOSkJT8KkANlK9PeVY5hCNW9iADUSaN0UhqS5p6GluFlDWjFBZkvFnX4KZ8xjzbb3ieCbA8Q0TcUxy5Q6/JTtne2cnGNb7pG07ZXNOA6FFuhRtyc45RnfqPAp0ey5X08hdA61+7PQr1mX4z9favnkDWhCEB7wg1tgrLBTSO6gpHbXmx8TcbsLlglw9ayuU5j7tTZoPPNoP5ClHE6v7mjijLGKWhZyFI3Rg1d3k8VxJWJW39aOGwTle+6+6oqyDCwkdZTNaiU+DVQ0nuQtJ63ZrRrAhTRMpGatzf8W+4VmlYSQsRWW7DSQN7if1Xq1R8I+o5uRRcjW7A2fVjWEGB/yzH6FPCeCnWUgIIJR2rs1tU37eIBkveOBTyig1BByaeCaOCDeCt7KJtAyGA+O5zpAGXuSnRxinDruAs93WUH17XHRoLk6pq3yP1WaNRsQh3+kRZGWQMbqU+CDlL3tqnQ0Mw4OtcfML1mX4z9faPqZQ1oTYGB7wg0WCsN2HZ8p/hQmohO0dOM/pusV6RqNTC0NF3Kl2PCKjanTmIuym/q5VW0Z8b3WYMmMGQaOoBcHhA7iBrvam9e4LgsSgdXxwe/nmmspwGNDRbQbxE19VJpGMu93BGWd73G5J35LoFelKu4LJZhWMTeqNq9VqPhH1HOD0KnY9bRnulb4j/oVnogDogOCahSzaXY4YXDrBTaec4c2HNp6wgP2Bkc7XSi7RqFHLOXQtws6twZyk50jbceOgRe8koCuDe0CEWTvB1uukuT2JI4/fcAEYpWvGoKd5lGAPtAvUZPl9V6zN8Z+vsy94AQEYkeEGCwVlks1bZ03wlCqpJIzxuE+kqXxSCxad1TtKsZDSxl7yqTydh5OAsqK7jJq2M93WVJUvMkji5x1JV0U5hUlk5OKc4XK79x3BjS52QCkmcYac4WI+esLtcSx0jT3LC9F7g0cUIYG0zNGe93uWCUhAFAoEaoGMq8xWYWSvI0L1st7IDfwC9VqfhH1HPEVezF7rui7wORXI1UjCNCUArbxV0phP2jM2d/WFY2/YBWvc0uw2F1yUrmX0O62yJiOL2j67hBVxvOgcFy8Yq6UYgRdwCnq6oMDCBxKip4oqWL7mu71Om+FeoyfL6hesy/GfZmorGoQUzWjfkrq2zZfBYXWPFe5UsHc5VG2C6aQiCiizlnlyYwKk2bCdl7AaWQ6S1Bykm/s3uRe25NyrtV910Rw3W3ncG5uOSMt4YcmrpLBVsI4uV6FngrPQhifVP0ZkzvcjJiJ4osmKIKIWHUoObquUkVrbsdXG3rcFirpT/EV6pU/CPqOfheCg90c40kYCfHQ80xSh7TYhNcBPGOg/9DxH7B6w8dbVhrJR3lCqZLnmxuIBY9nVEfFpDt80EzID0mOOhTtm4Y4WDE8XunzSF8hu47vU6b4f6r1GT5fUK80nxFH2LpnhrQuQYJHhWG/Ld/lkvgjiGEXKp5Nnec7aJjpiLtYPfk8FU1c/mEEYpKCA2igj0H9yrPBQwhXG+6CHWrbwUyMXJVxycaLgSrFEVcfVdepM+EIzShjRckoQ4KSM5Re93u4q7FZ91hKsiE5yLjuyWKvj7jdYp3nvXqlT8A+o9h5xsjvid+h5weHQSHov07ijFIWu1HtxBVtc42bxUctW58RuChDWNxe67IrzLaT45Ps33afAp0E7mO3GKdjxwKdLWRHhgBG/1Sm+FeoyfL6hXkd4nfbnF7rBYrSyNTYmBrec+WgfHG0uc7IAKh8moRLXhs9fq2Dgz4v7Ko2nVmSoeTfQK7RVRjTXdogWq/MyV00ILCjmAUXyXcsgAppiHuGFqbHUxtb1rk6SMdyEEElW/VuTPiRfMSeJV2K7VZ5358z08j+zG4/orvK9TqfgH1HsMZlgOkjCB46hWeRzbZhCrpRMPfZk/wDof2GxuENp0Ic37eIfiEK6ERPynZk09odSdE4tcLEKyO1NlxSxZywDC9vG3ApzTYgqSd4a1pTXSsiZmI24U2HZUs0+V7YW9eYV3O8ea92jSU5hs4EI2vY23GqnBIyTaaENaObZSVUmFgTNi0BFHnUHLlez4J88hfI4ucTck7m1NO5juIT6GtfE4WF8laxVmq4QKCA0KG62qARdxXKzKSaRrIWklMgYJZ83JkXo4giJGPfq5ydIYYmC5Ngg3DTRHoRC3ieJXpFdquwqzyVnzsNLVydUdvxIG71Kq+AfUewMNSx44G6EVa/B7rjceB53Iy55tdk4LkZTbNpzB6x7e5spqWNr3jJyfSzB7Co9oN5alIbNq5iZL6KuYQ8ZcoNfn1p77mmc2Yfw6/gqzZ0+JgexydMby0URf14VVyxWbGIIzrlhCp6Y5enl/wDiFJJs2aoq34dMIPHMLpu8d4uLryRpNmwT1k/LSvYC5nUfALyao+jRbI5XxiCm2/XxT0WyX07GMw2DFDF5GDZUmxrVX78sF/euvI7aOzaaCeB8VUGASOIIu5UcDL7OmBCqaR1pYzbr5pnBllIjhbq4poZyFKMEX6u8UTFD478D02vpDIwekaLhGJ5Y4WIyIQ60NL7gEO0m9aJRPHdJO/DG0uJVTM8PmGFqgoADYFyuhJLiKxVkTB2ghR0Rq3e/bBH49aLrkq0q6Ku0qxWZ35b8Gwqp/W5rfru9RqvgH1HsLFctQU8/UMB+XP8AOqUxH32Zt7xxCt7eOoh81qvAEp9K4uYMUZT4X4mkghQ1LQytixfxjVQy9KkqwD1PNlthn2UuMfGtsn334fBwCdrV1TR87lUlJ9gzlH9pylqaSUyO6vqvSuHeVVbZ9NNeGm7ZToNry0VKeXwus1zM7qChZyu3KxlNx5AdKQ/LgtkUPQ2bssTnt1Jx/oLBeUU+VBEYAeEEQZ9AvLuXMDaX/wA15b0n24rsPVI0kKWYX2ns6mLu0Igw/wDxsqVxHmtQ+mf1POX4hTQgR18QfG7R4zBUNVEZqEj4U+Fxa8FpCL3WCjpYhNWnXNsfFyfVOseixuTWjQbr0sZ6nb7r7rtCpGzec0zbtdqpoffY4ItOqd1pxGqO+ad2GKNziqiqznuwKkoGjoguTsNoozbuCrJfcheVWNJxU8n4J0bjjBCdXbahjYL9JDHHTxnoRCwXQVpV0F0CrvPPweTg/jl+g/67vUar4B9Rz3PNmglR0zeUrXW6ox7xTqmzGgMib7rBoOeYpA9uoKa4NnjHQf8AofbkG4RY3kqkY2KCsaZKR48FPTnpxlOb1hTM92RwU7j0pHFOeNSVNP7jCo6bZMz53jFl9QmT49p7T6FK0kgHip9uPfRbJIptnwj0s+gsoNlg0uwmkyHJ9U4dN/h2Qq3ajPPtrTilpNTJMvJbYHQoaI1841kmyattVMnJbOiig6mQxheX9ezGyaePxlwLy12XOPPpJyzrJxhTVsbDPhxt4gW3SQDA7pxnVjtCiwGooHGwzfEeH9woNvUpczoTtUOxffAlqv0YpKh5fI4knfehb8XNbNEYpRdpQppjHLGHMOhIWz5/fhAKo3m8UhYuqoT+M6i+/OVQQkFwxFU0H2UQVbtR1oY7M4uOi2VslmPaVQHv7K2Ns4WpKQPRZ9lRsX76hYo9t17qmGAQssBhCGzqJ+0JRaSU8nD/AFKc+77FdFXlXo1ZhV5Dz4K7ZMEDahkcrCSQ/IG6qmC7GiQdbDi+ikio6oPYQcA18QndRR6k7qKkccmlVUuYicB1nIKngzqqlvwx9IqOAYaOIM/jObk+UkuJJ9i14dTyHov0PUUYZXMfkQf2CWB143kJ4Fp2B4WzKj7SLCVsaXWSy2JF/q3WzIPso8Sda0LAxSz0cpe8nT6qXbj4NjULxFSQRNNRLwFhmT3BCowbK2OCyjYfnKe05UHkdQMr9sgT17xeKlP1cq/bs5fUynBwYNBugo9lM2lPGDUT5s7huD2lrgCDqCm0NWHRZRyZgb5KaUPjdYhYaQ1VDGwPB9MFT7T2YK2MhsjdVlvvs08yxWAptXRuaRd7RcIhOvqinIolCWPzyv6EATIGGl2UAxjcsalqHl0shcTqSVBXV7YamcQRnV5Xk1FlLXyy/BGvJepyj2hNEf42Jk1js6ugnZ+qkj2vHStjcyCmZgYCNes/MqlMBpapjbO4p9DeaDpwFXkVo10Cumd3S50sfuPIVQ+jqHPkLixotfPiFIfejiPiwLrp4PyIjSng/IFVj3C2P4GhqqJ/tJnu8SidTf2eE3C89oxO3ORmUn9D+y5bvUZPl9QhsTZDdnQH1qrtNUv7jm1i2fsaqmrK2EzTsZeAcMfeqja9dJVVUhe953dIeKhoPJGinqHhkTIG4nLY7y8CvgJb/GM1BXQCalmZLGeLSrRU/wA+YaSqB1YcnNOhCNLPaNxMMgxM8OZfZj+ZmidVZ3cVyVS9vfzAFUbTilnhwgRdaqa2mZS5RtYLHBxWFVO13kxjBE3N8j8mtHeVsHZHB9fOP+GP+5Rj/wBl2dRxD+UHfW6llzqaGjkHfA0fSy2XjfaI0U72lgewlzR32KnLAzaOCrgP2dQzP9UYGcpCccR0cFGGPo9oEGEjIlQiuk82JMWLo3XRXRK6ZWRVnc/1Gr+Af8w5tva+bz9PON2Th1hebTkDNhzaesfseay3eoyfL6p1TtKd7zc4yOZeRviEZ/IAQgYiaL+ifHM9riQQVUz+UzGCWQQgFz1ampvErLfBW7HncwesxHFfravPNjOac5KY5fCU9wJDSQN/+VybskyA2eVFUe44IubksDrHJctEJ2DMe9vDQo5JmxsN3uNgAqvyenfSSiame8WLTdtwhMMfWjtaqJe7k6eMY5Xng1HbFczZez/V6CP6DVx6ymUxLaLYwkjGj5cTnO/AgKeV+ewYPyv/ALqLabTTvoBSzu+ycy9ieogk6qejq+TnjexwPEWT6aHA/pxO1aUyHoO6dJP+iNFVuZw1BVNNsqapfOGyt0agxpUReWXV81kulz70NZ8A/wCYc63tRtCgMB+2iGJneOIRaSD+xdLf6jJ8vqvXJvjd9eZeZniFbYdCP9wz6LYEO35YJ4ZqWbIl8ADg7xaSFs0bHmq9nQPF3mPHIbvKtQQfGeZg2mIj7koLCFyW1aimOjw9iEtBVUxWGZw6ju/yqXe/l8PWqnZzw7MsUVbCM+kunrdDR2bXZFebSY2e45cmMWqe15YxTbW8soJZ82QXlT9reXM8bNILRBOZTta5f4P5MU1JFlLVjlZD3aAK1fUf+mm/5HLahgZyXlPTwssLMM7gWhbW4+VEDvCdyrf8SoeX2vHVs5dnQbKXKOspquOvj5VsLgYzfNgJsbIUjrMdijcA5h6wVy8EtOeIxM8QvPNiMm1fCcBUNXXclPctIyAKGyZ5oWp8tfcnIlY6cHdnz/Uaz4B/zD9jdTztkYbFpumuDKqEejl/Q8R+xdLf6jJ8vqvXJ/5jvrzJJqqMMaT0gotmbAinnJ5KCBmItz0AUe3/ACjqK2AEROyaCoKQHY04fjmlvEnVGzWth6b43guaNQEWZOCy3Ydr05HbCweVZ/mhWrqpqtVyeKzV9kTeG81EeNnvBOBMU7bWT6esBiJsSjLA0u1siCShNRuDuCuCEZpsbEaOvrpX/uVH/jlXM7Nz5CSqWDyU2ZOyICaSQ4nrBtjkeEUbGDwDQvX6n/0k/wD/ADctisY1kuxy941fy7sytihuWyT/AO+5UFVteiZSURgfy7OljJ4r1faPy/5gvVqY/wC6CtXRfEFLC6enY60bnZhYNrwd7gFg25g62BYZge9cpSDdnz/UKz4B/wAw/ZGyNfRzHoSaE/ddwKdBM6N4sQf2DJWdv9Sk+X1C9dn/AJjvrv8A+8u34aMuwRavPcFs3Yvk1VxUFK0ER5v1eQFDWUBhIBgljw27iFtUTl9CYpWEqbYG1xW172PkYzIMWDbUMgtnHgcOLrnh4KlrIJJYmCOYAkYdCixxb1buV21AOp4KE/lM940bIXfIKekqpXwGxdqjI4uOpVirbHm+HeCFDU6tUcUmJCNoAWAo4S1p131ezi40k8kJeLEsNrpz3lzySSbklec/9nlLM3PzWctcjLU0tbqyqp2P/Sx/UL1+q/8ARz//AMnL0hRfZrRcnRbSgraatlhwRMe15uRor0+0Pl/zBYaamH+6CvWscdGHEfAZrHO93WUZPKSljb2r/ghL5YTM7DWqzljpgFqs+f6hWfAP+Yewsd9/Y4XXGoQr6FtS37WPoyf0P7D0t/qUny+qh2v5WCgqZzAyadzMal2Ltaein9+F5buvtasn7ESbHsmre8EtEL7geBVdFT0dFtOmEZfDeGRj8QcAND1GyDRcmyuzF2s0FcEFGDaM0Z1a8jcKdlTtB+kLDh8Si2CsrHdktHiVDT0UzZ6bE6S+F5Cu5OLskWbFdzgwIncdwA3R1sdbsOpNmVjPR/GFJtPZFRsSYEbR2c9z4GnV7PvNH1TKLa2CoOBksb4C7s42lt1tGmrHMfTPOeRAuCOsFSf49B5zARGM8wjVTHZ1A7oaSPC5DZlS8iwdhb4m910KcceTC8xoHOOUswsO5qDI3OK5WvrNpzZQwMIDkdq7frKrtyE7rtt7H1Cs+Af8w/ZfN57PzjeMLh1hebVBAzYc2nrH7FkvU5Pl9U/Y+3GVkBvDOBPE8d/9imeVnk3B5SUQBqYgIq1g6+Dt2DYtbP25QE2WN7Hi7XggjrBRa2njw5QZA91iE2ojwOJA7uZyO36jvddPqp2xRi7nGybQUUGyYDd/vTEdaMUNNs2LOQkOk8ToEyj2dBRNVkUZthzd2fNDQi457gN1irrZu3/Ip76IH/Eo83KbZ1aHNJjlid4EEIeV1JFtfZTxDtykAMsbdZbcQoPKW8tKG0m1h9rTHoiU9bVtvycrDFjniwGxifp+CbLE9ldBrxY8/S62K6a7aSzvh/8A9KnrALMe4D3WNAaE2mlNRWkF/wByEfp4BOqpC95Uk8jaWnBdJIcIAUXkd5FM2RAQayqHTVzfd0ll7D/L6z4B/wAw/ZhX0JgP2sQuzvHEIgkH9gsVkvU5Pl9VBt+hn2DWERzCZ7qKQ6B/Fh7iqnyP21LTVsJNM+8VTA/iEyCIbY2IeX2VPmCNY+4qgofI6ES1kDJXvc8tdIAVs3/zCk/95q2b/wCYUn/vNWzf/MKT/wB5q2b/AOYUn/vNVA/3K2mPhK1Un/ioPzhMqdtRmle2UyMHuG6i8l6Ll57Or5B0GdjvKMQftauzJPomu++7+wRtLtSs7yCUa6ufKdL5eCy3CbZ9Qw8WFWO4NXBqLjnusEUdxKl8m9qCbWF+UrOsKDb9GNvbBs/GLyMCq9jVrZoHviljK2L5Vho2n6htHhUx6P8AFbZiYBUtpdsUejHnpOA7jqtmg+n2VUwHqY64/UKg5UOg2bVynvcAP0CqWw9CCOjZxJ1/EqBj2iKczP8AvngnEYWAlx0AVJ5K0Em2drEcvb0bFUeUW15qyoPvHot4NG/kqkBY4gfYTnZtSRG60jBh7+kFVR5uhePknM94W/ZHU8zZGGxBTXBtVCBgkzsOB4j9h6KvRv8Al9VtLbFfUjZcD5ZIpXvODgAoPK6AUe0CKXbsIwMlfkKi2jXntd62r5FV8tHWQ44CcM9NNo5bK8rIjV+StWIKnV9DK/6FbW2ROYq2GeJwUw1kf+Km/ev/ABU37x/4qXlM5HKTtuU9NVMmhceVYbtKfLfae2pCIzm1p96Q9yn8oa0TzN5Ojiya0aAdQTC3zKkyiZkbKxWS6aDiW8CEaasliI915WEZovyG8Ib7oAK5VX5Nz9ulf78S2D5eQGr2XMynreLVtHY8t6mElo0e3RV9M/DTySMW1BGOVnxeICqIWG8iqq9+KSR+BWQ2DOKl0YlA1aVWeUteZJ32jHuM4DmGKYOCFRSjmV22JsFLC49/ALZuy4OV21WDwBTGVLxEcTA4gHrG6YbMmGVoGdH8VP8AfjYU2vwERhmFUztlGflvTA+6qiGJsrozgcLg/sbZWPpJT0ZNCeDuBToZXMeLEH22SsVkvVH/AC+qqvJXbU88Gcb53CWM6PC2R/2h0P8Aimw5hBtHV7VNS22T5Z0EkgjyjqdJYx3H7wVTnWeTNYK+IZ2hylZ4s1W2qFhpNs0zK+HQsqmLyI2p/tux56KTiad68iTs2Z9BV1wqQ28bHsFidzhUgNBKra+LGyItiGsjsmj5lbM2Nky1fWf/AK2/3VZtebz7bLzHDqAer+gUMMPmGy7NjGRcFiBJOa6SsuKs4JkEsdTwkCa85Ibyii7cBkESd9RRTtmp5HxvabgtKq3ltPWwidbInGN8DYie630WxeNU1nzXk9I/E6q5RbKbRuipYunwctVZhYrknmWWF+AlXbiCJKNYwV20zyNKFS7KhNDsCJjQ3LGqraE5kqZnyOPWVXV/2ED3BSwAed1MEPc56poaSoYKyN4e0AkcMwo3fZVkLvmquAE4MQ6xmnMNjcKzBBWtD49LqOeE1WziHN1whFpIcLEfsOE3CFdRCpb9oyzZP6H22W7JXpH/AC+q9PP/AD3/AFVbsSrZUUM74ntWxPKejFD5U0jA/hKr+veSe1fAY15V7MHI7c2RFtGLtzQ4z+cZrybmyrNgVMB4mCc/RwK8jextVv5CvJCmzZs7aM/xzNaP0aqGhk/yrYlJB/HLeV365Kq229gqqk4Cfk0eC8nvJiIPMjaqpt4qr2sSxh5KDsNRurLPdkQix1in7V8nLwDHJCcRA1ssEhY7UK/MAQCvzKislAijJVQ1gL1yFTjkFg1OM5jgfZoT3m2MkoiMEqzVhY4rlKkjnGGYEIVFMEye+0K/KmjT9oPNHRHBSMU+0KtsFOwvkebABbH8low/apFVXcIGaN8Stp7TdyFGzkIeEcIsq97cdXK2G/714aVTUtLPE+uiLpW2yxHiD1K/2FZC8/Fb6raOzs7uw/iCqSthcKuLBMAbPYNSsypdnTa4ojq1RV9J/iFD4vAViQf2Hzeezs43DC4dYToqktYC5rs2kcQqubMRkeKqDq9gUtDByrntIvb2Vws1ZervXp5/57vrv2lseXHQ1ksPwuW14MqyKGpWwK7PaOwxjXkIddjf/pC8kZ9j1VNRbGAmkYQx+BosV0iQjE8C6MgBvfflutuxDLVTUct2lbO8pwZ6Mikr+I+69VmyJ+QroSw8HcHIBDcd7uDSqipeGRQveT1BTS2mrzgZ2Vs3ZMIYzALKOPKBl1UTAgWYD1J8pJRknAWGIKwXJUziuWqXHnWKl2xtVlKNNXdwTaSmbsmiyYwAP3VOy6jlqOUxyWIuO9SbSx1+05zDSNPSlfq49Q6yhTgw7Eg83iGRl1kd4uVUZXcs5xcD0txGhU9Nk15LTq06FU20x6MCGo7P3XJ8EjmSAhw1B3ea1Pm0xvDIvMK3HGPRSZj9gLjZqc5olqnYGKmYDHTWkfG3JbSqQTEzk2deg/EqpP2m0GN7g8n6Izswv2g1w6iXKU/YvZL8DgUIKxorGODAcwQoaiPlaJ48E+F5ZI0gjn57iIHr08/89/19iWOug5oaTvy5hQenwPDmkgjQqk23SGh2q0HsvVfQ1phjgkmjPuPYLghbWqtYRC3reqSHOurfk1eTdLqwPK8nGaU0a2DF7tJF+RbMZ7lGz8gTG/Y0rGqqqMsWEdy1L3XWLIIvQaLBXdchYWbhHCWBYnk8+Pyd8i63b0+rwcCdtKSSd7sTnkkncNpVhdO7BSwjHK/qaEdoziKEclSQ9GKIaNCdVkCPlhj6MpwXaGp9NKYITPNCekCI8y7vVaNaaT8pVZ+4f+Cq/wBw/wDBVjTdsEn4FO2hSlkzC2rhbcX1e1YSQUWOBGoQ275J4tZoR9FhJHtjI8NaLkqDZNN5xV2MnAKp2vIQ08nA3XgAoKDKkGOT947+gVNLFylZJK+TsDRUrPs6Nh+I3UJ96jiWzp8nRvhPW0qQxXieyrh7J1CLHGSieWuHvRO1/wCqpqujJlbhnHsR5q/5fVPmrqgABrBK76p0Zs4exdGck5gGNNeLgrLnYkQciq+mjwMmOEdearpdZ3KWX35HFEpx0CPFBu4DRF+/0gBQwBWahDE5xXnFS4A8/HIG9ZW1PJjYFDSy7VM1LUjEIATZiPu7v8I8lKemZlLWnlZPhGTQptsV7IIvFzjoBxJUdII9mbJeWU0GrxrI7rU89VO2WUvGDc3ZsLZHsx3NkKulZMBYPG40tXSzMycE2GsLo/s5AHt8DuxPqKV+bXtXm20Z4uy8j2zKCYT1UTiw+45SbZrCXHBCzM9TQg4chTDBC39e876ipgErMOF2iqutiloZAyXUi6lpnh0byCo9pjhHVN0I+8vO2OJbhqI/fHa71SHZzQwHzi+aI5/qj/l9V67P/Md9UCLEXXFn4ItNjzi4XPRb1lNZlGM+0U9jrgq2hwn9FbKRMk0Kv7AIDd1lAaIlX32anPlBsiyNBrUGNMbCjK8uPPc+QNYCXE5ALaNKWR7RjnjNrtbKCMl6YLFKwd6/zSGDhHBGwflCMPkeYqJwZV1bAXyd3UtpamWJSbKnndLIxxw4bNRwOw62yW0Y86xziwno3ddbRxwvxP8ANvHK277BY9m0L+OAt/AlTQxNkkYWsf7pI1U+zp+Vpn4H2sn1U75pTie83J9tLVUcdKWgBq8xoWUrMnvAfJ/Qcz/LIfDd6zH8G4xvDmmxC85pmVkWU0eT1HBtCOYNHJzDLuXIVWNo6L8+f6m/5fVeuz/zHfXe14s4JzMxmN5eeiEyLTpu/RF5u48xzMjm3qRGcTvkURk9Ml4oO09iee1BrU2kgcAU+qnc4n2Aj2tSuOgkar1ezpuuFGWdobqVUbKrRDVMwSCxIWPadLONJoI3D8oC/wAlo/5LfpzItoRBk17A3yTaaBsUd8LdL7vsFhoaCHjgxfiSsFBQQ8WxA/j7eOoqJHSsD2tboVHNtvAwWjD/ANEaiskkPE7quaIPazJwuMwq3sJ0FDHG/JzRnunrZmOhFwAqzsKaityzbYlJCx7WOsHixXK7Md2ongjwK842TFLxHNy3epv+X1Xrs/8AMd9ea0sc7QhNDMb889EXC2jeoewuLSC/fxToX5ORbk4pkrdUDzSUUTuG4K5VwsCZTQOJKNXO4A+x5OZj+o3Q23/2cbL2ozWIBYCH9RX+I7HoNqsz6HJyeIVNtTZFJLVZiglAmHExErZ1fE2Kgma7A33OLQN1HTTGKSeNrxq0lUTtKiP8yo/38f5kydmOJwc3rCDWlx0AuVFtSup4IHh1vePAL/FdvMji+zaQ0fCEKjabwz3I+gPko9qU8808hjZGNUGSuaDcA+1tRVTl6/M7iGPP6FNp6OCcOJMt7rML1GD4BzsofnuvBUj+D+oWLyedfh/fm5br0jx4fVeuz/zHfXm+id4L1cfF7LMfCNzozkURk5MfxQdoeYN195JWEoNChpYyS5GpuxhRe4k+y2i/Zjdmmql8zBuIsXRXoFDVwT7GrDaKo9w9l6n8l9uPinjvHmyRh0e0qXyb2nFtbZhM1DLofq1yozTXipn8spa+skqJXdJ5uUetG2qNA0xyjFGV53CYKRjrvyJQ2XSOhab1cos/+AdXihsXZT6qXKpnFoxxA606ebrc4obC8lBDpNMrkn2p2fDNHyePlFfaVj/qAt/ELltgxHjE8tKzCi8xh9Iz3BxUX71n5gg4XBuNzGe84DxKj/es/MEx4iDXA67sFDUydYDf1/6LkfJ7PV3Ny3Wpnnw+q9en/mO+vN9E7wXqw+L2WY+EcwtT2IHVRv4oHn4U2mYekpKhxzNkXa+z6QT303RaSnRSYm5OBVJ5YUDaWre2LaUYtFKdJO4qv8mKmSjrYMdO/KSGT3XBUO1vTbGnAedaaU2f8joVWUUuCeB7COBCfxaU92jSp5Gh8gEUfbfkFBQDBRDlJjkZSNPAJlKzz7aZ72RnVxUm0Kkvfpo0dSZR18c00eNjTeyO1qq7Mom5NHtzDUMkGrTdMmdLBpFVtxx9xToJ3RvFiCnAZOKd2ir7Mh8NxFTHbsp3aKJ1JKuUWQQUrffecbh9EIqeKnHAc+9M8eH1Xrs/8x315voX+C9WHxeyzHwjnEJwUjLZrrTXcUE3iVGNSFDFxCFiGJ87iXH2vTCp9mvLKqIFkowlyMV67Zwx078yGp8MmJpLXBQVkAo9vwecRaCX77VBWen2DtBkv+7ecLwvKPZg5OVkr2Dg4YmqpZnNR0/iYWqsqThpYmA/wRgKuqenWzYG9cjls/ZY9A3l5u27QKatlL5Xkqd8JqTETAwjEVs+cQihhwEN6X7A+q2c+pY8Et0YuVZ5o92GVpvE7v6kNqQmVgw1UeUjOtOYSHCxG4f4XB4f1Q60DUx/BulMJlDDgGpQANRP9mzh2j1IySSV0+nBGqqnv4cObks16s9evVH8x315von+C9XHxeyzHwj2DnXvuIThxT26FSdopzuPt7yBYaVql2Z6vVXlpiqDb8JrNjSsD9SxVuzJiypgexSwPvG9zSFtSCwFU8jvN1W7RpuRnLS3XQKakJMDywkWJCnnzkkc4qapfhiYXFRwN5faDwGjPCgYTSUIwRaE/sJoKiz84n6hX9dos2nMgIVJbjfyVUzIScHdxVPWnDVN83qO391yqYLlreUZ2m5qoiy6QU/W5VVU7JjnKGl6dbIL/u26rlYgZbQUrfdYNXIzuDWDDEzJrVy1GyCNmAAZ87JdJXp3hevT/wAx315von+C9WHxey6Q+EewvGOZiJP7DeUK1K3dV7MnElLM5hCgqohBtmlZIO0F5K7Z6dNOIHqPWlrWvCqGf68aLM5qhoWyqLOacPVLSMwUUIVRWm8rzbq32P7A+iPJy9KEqn2kzzigeA7qVXQehqouUjHB4+hVPrDUS07uyc2qZ4zlpJvEhSjRlEzvBCdpNXMaOqIXUYfakgdK86Pfn+iq2OD6q935j2OatA4r12f+Y768wMF3GyxAtaMk3Bgfp1hFoxDpN6xzydEGZym3cNVjde1uHsLHDvIFhx/Yrzt8VamHMc05EhVMZ6Ezwqw61En5lPJ78riidSebY/sM1I/FC8tUcrMFbCHLY1Zmx4jJ77KB32VWv8PewCbGHLZxpRLVSdO/ukqjpGltJCCVNXPvKchoPZegevXp/wCY767wMmZlF5u433uYbtNlHLr0HfoU5hzHMJGJxwtQblELd/FX9jZwKu3W+4Fuf7FeparQDmZ+xzKt+xEKQaPKc7Uko+zyWoTX1tRhOkjvqmx95TpNTl1c9zRbVvUU2TOM2PZKeSRa1utMi93pu6+CLzdxv7Sx132P7Diqmq0I5mfsrc237XcbiK+o/mu+p9m5wsXEj27hxTTx1Q4pp939gvVBWjHMz9lr/wDgvX6j+a76/thOp/Yb1IXQHPy//E//xAAuEQABAwMDBAMBAAIDAQADAAABAAIRAxAxEiAhBDAyQRMiQFEUIzNCUHFDYGH/2gAIAQIBAQgAlSpUqVKm0qe5NpUqVKkqSpKkqStRUlSVJUlSVqK1FaitRWorUVqK1laytRWorUVqK1FaitRWorUVqK1FaitRWorUVJWoqq5y1uWty1uXyOWty1uWty1uWty1uWty+Ry+Ry1uWty1uWty1uWty1uWty1uWty1uTXOlUZi7c//AKDUHCNyh3TvpNkpggXGfyT+ofjIkJ4g2KNhvjZKJ3BUGqLj9s79QGwICxUcIflqtsUbBBDfPZaqI42D8s9yYTq3pul7sigLupSZX+xiY7UJsd0/heJCdmxuLTaVKlT2Qm5VHGxufwyFKFiheELzcuDRK+1QprA3BeG5+QnEvWpyFUewbCROr8xci9Osdkqe0NgTVSxsbn8OlBT2BaLEwhNQoCLNA9af7pClqgkcAfxr54LgHCCwlh0n8hdaE4I75UqeyEAggqJ4tKlNz2R2Sf4hebztqAngNGkWH2UpxMcGoTwgvEoiVEmCnt1BMdI/GXWCCcE+x7ACjeEL0XbG+SnsDbKm5G05U2KBUqbNBkyncmLOMINHvSFpjBMgGzhIQM2HD4/ETYWCKqCxuFHaCGwJroTKiDkCmZXtTeVNxslTabxulTaFCcYEprtQlBN5JNnchawvlC+UL/qLjibPyD+EqULNu4Jwg7AVKlSp7gs0wgUHKm7lHNgezKm8qeybA2f4lUvFF0GEzFnI2CPAF/dn/hJuNhT2d4bgm2YoTPJHJUqUCpUqVKlSpRvNpUqbzaVNoueQqYIHL/RQybupzgNJMJjITrizuSO+SublMsLkJ7ERFoO2LjsstTQTB9k7J2AqVNpUqbneSpQ2TtIkQhKBm48jY2K97Z7nvZrQKBsLkJ7JQZHJ1g8FzI5EXjuNtTCCZlOyeyO8ELDaHA4cPYB9iZt7mx5Ur/5jdKnule0MLNhsKc2QnMTXRlzfYvKntMQTRAQTMp2T3T+IgsMgOBRb7E/0EqVJRK5sTH4hZyCCFghcf0otlOppstT2xyJU9xqpibBMyneR/wDALS0yA8G0AqAoC4F//wCnsTvFhZyCFihcc87IRYCtMcJ7I2T2AmiUwQLBMynZKMxwHkZBB7cdqOyWgqCMaitS1KSjzntjcLCzkE2w2DdCc1OpIsI7QVJvtCwTMpxGo2gIMgqfyEgduVKk7AUewEBubsfhBN3BDeP4i1OpAo0yN4TGymtu1Mynj7FAkIEGxbJlB8mPxBeRUEYa6fwZG4IDsekLvQTO84SgZFi1OpIsI2sbJTGxcJgQHKdkrSoTXeinsnkMdP4XH0gIsWgqS3Mz2S5DgbAYTtgagN5scWFnpvJWOEN434N4RYnUkWEWa2SqbI2BUxZ2SgolFvpNPopw0mUOxCje3kztiPEOnsnaDIiwag1Ado3lOTBpGotModgbiJCaZGwhOZK+IqnTQaou1U7HJQQREhEFNMiU5shUj677zxCAjcRK5G4b2rTNwpvChQhuJQGoqo+TAp8lSh2AhtwdsLSmNsROCEEE0ppRydjuOUwESLH6vvHcyZ7w3BqiNkdkXAARaCnnQ2E0Fx4LgwaQHIOQPZGxwkJpkbBZpRQdCMETYIJh5RydhEhMMi1b0UDI7rjATRA7JU2NhnYAg3v4CJXywmvDsIgEQS3428FAwmvTXIFDeDtHBjbr5TUbNwii9oWtxxSDy7k5O1mLPbqEICBHdPLgO7KI2AID8DuAnORcqTSXcB4Ji9SnHI02BTXIFDeNjv7sIQYmhG33I40TkNAszKqS15VOpPBuzH4Gcye9KkFQgPxPMBODXY0EGE0aGprY5OsprrOZCLVCCa5AoIbQhcuGEyY5sXAZ1TgNec6B7tCi1PKqmXFMMEKbOMBNYQFDgi8tzrCDgezNnGAmiBvPZbO0d4kBPpB3IpgjzDZMk8qE0WiUWohQgmlDeChJWke1rClxwGE5awBC3CgIoI2p5T/I2FncmECDhP8As8BRwtAWhQ4KXIPHvUDudkD8AbtHfqNJEim9wfpXBsRYXKIRs0ppQsLQVCmFqXKkTyIsLzaUSgUTanlP8jZuETC5wmiBFqbTJJ3EArSFBXIWpaghy657ZcAg8LUE6s0IVy4wEHtWvWPp8z2mHNqgptQuw/qHNMJld7yi8NyD2CYRYMg1NB0gEEIIizblGwBTWn3YKVJtAsFokyhZqKKlTup5T6ZLivjKb9RyT7LG+ytYBjvNChCVJUjs1KxPDSbTbp28kqs6GqEPrhlQP4cacCBwxq5qOlcUxxwz7Oh1Q8y2mOW1ScAzuq1dEJzA8ahTMbyJWkIljV8h9NkodgbAUMJ20XZlOyUXfxNb7IT36QmSRJ7hTcWF4Chc7az54RKlTeiAGcOYHZe0B0BUh7NOTynAP4TWCkC4tPGstaahkvfp4DaYyUXRuq09bYXTvLTpLmwZQxfTsLSVoAzqYMB5KB7IQtKa7ss8k8jUUJKDQLOeGpjC4ye67CGEEOwajRk9QPWthzpplGjODReFDghJMJlJ4IRMCVMlBRDYXi1U5LkYPBqvLqgpjWWDShzymus5v8AiwuJlVmc6gw6m8gb3OKNmpqFh2BYIdhmUQJKIs6p/GMnl3efhDHYJhVKxPAuU6fQrPbgdW/BZ1DCeWVWPxWdDCgU3kocuAVcw2FQHEpvIlVGFvINVzj9mOQcJ7BJngAxzTfJhFAobXBGzUELDsC42i7MpxglGoPUOcmsAQ778IYsN1Z8mBtITm36IfYldY6GJj1S5KZy8rqDyAmcU0MJ/iU9ntAppJI2nCBIVN5PBdaIenIIbSnKU1BC47AsNoRtTyngEkLQBYfgcJCAcF9l9l9l9l9lynVQOF/rU0l/qX+pf6l/qX+lEUER06Y2hUMCKdAFyqdTQeIcD0pVM0J4YWEnS/wCOft9dNqnijCptZq+xLQQGWixwgUz/AJAigjlOQQ2FFEIt5TQgghYWFoUXCCG42p5Ryf0kgCTUrk8BQnBNdtKIXR/8q6wTSNgYXSvl0Lp/NwVfh6H/ABoYT9TjCNMqnSBbz8bdpEhfCqLTrJNvaKG8hQgFCCFwhvCbuNqfkjk/oc4NEl7y87CnN9pp2EIhdPxUCriaZCIi1Ew8Kg6KxC6vggqgdTFTMtRs0QO2Moob+FwgBaEFKkIFCwtGwdin5J2VCjux2eodJjeWxyA68IhN4cCiJEKo2HEWbwZRfDm1B1TdVOV0j+YTeHEWIQuKjiSumcSTuJTB77RQQ2wFAQAWlQVBUOUOXKDig9awg8LW1agpCCp+Sd+c8BOMmew5koOI4MoSUKTitFNvkxwc2RV6M1HlwrUjScW2pn5KRC6d4q0oJJo1IIOtocAZG0UWBMptZjbCPAQ3C5Q2jYLCxFwggFLZhOa1FgWgKmwagnZQ/NWdDD2QwlGhPkPip8L5o8XVHOyVrcBC6KpqaWnr6UgPBVB+hyoP+GrB6+jLfkHRdTB0kQObEAo6gnVS0SfnevmevlevleuneSebnKCG0XKHZCFhYi4TU5n2lHF6fkE4Ib5AXyNWtqkHudScDbCFJxWhozqaMGq5Ekp7Ux08I2KoVPjeCntD2kKqwscQQqZ+VmlVepqOboIa4DUul6glsPnSgQeQn0WvyejHo9MQ4BN6Ue2spgwqDYeblAbBuKCHZCFhYi7Sgjen5BFDa+q1imo/Aof34Gr4Gr4YPHbqnU8lRKDSvi9r6NXy/wALybSiVKKPBlZRRt0lXW3SevoahrCY4sMqowVRrb07qdaloXU9M+kZHTdY4cOaB5L5I8g4HCf5tVWq4uKpudqEBoG3G0bCgh3QbEWCCN6fkjnbULo+tOjHLkXAZc4k8anBCo4Za8OwTAVOpq4O97oC0j3IGC8wiT7sLFG7gmooi1AuDwW5HPV9MaTpCpVCwoTPyUqHUtrDS53TU6U1AepeXalT6w4dSqMeeC5pPDQJlGnSBlMa0CRuHYKCHdCBsRYFG9PyRztps0C0l+AwC5pgpzCCmPng1WR9xTfrE3mFrHqXFaJzWcJgEwtSJRuVKJQCNjc26NwDos9ge3Sa/TupOUJj3NdwxrGQ51etWI0vCC6Vh0OI+KoDz07XAOmhQJdqdtNghvKCHYG4IGxQ2UvJHOxjy6obO+x0qQ1F7U37ySx2l0HW1cOCLSExwe2UAymtZOIcchgu92lpNitIWna4WFyiLFU6TqhTqraQ00+n6jV9XJ7GvEOq9I5h40t6UanGo57pLa5GQ2nVwaDhhj/gpiR1bEx4eJGyblDswh+AbqXkjlRZ5hpK6cfWU54BAVLErqPPbTJ1BVRwCKbOS0upcgjb1J4AsewReEQiEEyjP2dVrSNLEJHKodTP1fbqukNT7NdTdTdBARaQZFKo6QF1FctfpQrtVHwB2FDuFA9odgbafkEc3c3UITGaGwqnmFT8Qupji0Tg2Z5hVPFBkOldR4oYubdQZdY9gjjYVElNptpiX1KheUbhpcQA2qKQDHggiQn0mVBDn9FHg+k9mempg1Aqn2eSqFLW6ELm0bCUN5QQ2jYOwLFTal5I7awghypYhdT6tyWiKmeVT8wn8kC1fkhu0qqZdaewcWlSmtLjAltLDySZKNmMLjAJbREDknmnUczDKzXbAxoR6RhVKk2kIFyhtKbvKCFouO8SpQKpH7BHY6qA7SXN1AhNJaU9gqgR/ilf4xX+KV/ilfE1hDi0HJTfvUnacKpntwoTKRcnODRDERY2oxoOiDPMKEAtZptAQ6lvttRjsdmULFN3lBC8LCG0bwijYKj5BHOytT1CRRqaxCqU9XIa4goVR7DgtQC+SfENJMuVZ/8A1FNmhsbXlVMqe1CbTA5c+pPAsQiFChNcWmQNNYJzC08hUWyZNR+sygUaZ1DS1hEdg42GzTtKKahtiMA9sIo2Co+YR21KRB1spVg/gvYH5+Jwxpcg13pgcB9lUrRw2nS0/YooKU4oqrlHsgSgAzkueXHnYbtpuctJa6E2oHiHupEch/0ZpWFE4oUtP2PYFxYppQuEbBDdEqYz2ii1QgFRH2G+pQa/kTVp5b1LfYrsQcHCQqrHPgBlJrMWN3GzjJR2xcMJRIZwCihsKhMZ7IVQcg2oEiSXaKqNFwzQoRybDeEb5F2nYbDswRgGd4QRRUKFS8uyabTk9OxMYGCBtNnOUJ5RR3tZPJLvQsUNsJtniQiJKf8ARoYgFQDvfbNwiFCCBuUEO0WygY4OwvAWtxwyY5KewkytDxhhdPLD9h+A2c5BvEp59JxsdwaByXOm8I722d4lUm86iRqMqlRnkxH4YRaggVKKC1AIPCBHZiVy1AzYvLjAbTHsALW1uTWBx8gQqNNmMBeD3gbEwi6UVqOmE8+kbHYBKgNRM7TuIQKlZ4RbA0inRjko9wIqUELkKVqtKJQQQx2i2OQXF5hNaAE52lQ52RoGCXIlykew2OW0X/YA99xueBKJRQ2NaSiQOBuO6EAhTJTKUHkNA2i/vfKqGCtSDkHIORctSKa0oMWlaEGJrY7dQ+gGCFJbkuAEqJ5c2I4KJExYs9ikZeJ7zjcpxsdgb7Lneh2wE2kTgdOhTaLD+7Y2DcUQniWyoKAKDUGlFshBiDEBF4UdxrTqk2Y2eVU8UwQIRREPRMJtQEwmCXhHPdLthVVkc3KyEBGS6VChRuhRaFTZJ5ajY/xRtIsbBHdCjhaEGINUKEPwuBI4aCByn/xBVPFNxZ3L0RKY37JnkEe2E8xuqt4RtBK4aj3IQCpoWKb/AHaEdjcI5HYhRswfwvdpCGLHyFiJCpPj6lzw0KnJlxTMlM8haO0MI8naMp7ZCqtgoNlOdHA7EbWj2UzKCGE/kxvNyhhHI7Ddw/n4KuEzCc6IR8hd7AeVSp6+TEWZkqn5BTeN4CcdwyLVYJgOcj3WhQgm5sDATRPNgjaVKF3Yscjse9zh7Q77xITAQOXiQvJsppkWKoiBdmSqXlYFA9hxje3yCLnVTDfiDRAqsgo2G+bgIIYQaShSgSgjyYXqwTrhC77HI7B/u8cGPxeDl4mUDNmnQ6CU4gJg4lMdLwBYIWOzAR53FwCpM+R3MRgqsyQnCDedk3CATGyU+n/GMTWJ+FMJg93CNwhd2RY5HYITeRucJTTI/A14KcA4QgS3h0Ry0P8A79XBGnGIaCuXKmQHhosEE51YuIHxVTljdIg6Dr1J5rAkj5z/ANmvBxsc6OAG+z0+TYoiVXpe1ChReFChRYBU2EINTWqIVTCPJhCx2hC58hZ2RsjaMkbzwZ/A9hBkMqBygFaCPHWRnVT96qa1/wA0udmiwBwtUrBia6Wyfknx0OOfjZ7PxBAUzhzYwZ96AeWtqFphwM2LieGtbFqHlY2e2VVpEHjSRaFGwAlNok5bTAQAQgJrmoqqYCYPdzY3CF/+1nZHYmcBsbyJTf5+B9KeQKhbw4PBsAFpCKLwM06svEVqsHS1lMM+zgwu5e6qG8DTUdkUWeyaLVFJ2AwNwiwFH+OBNMoS9AAXoeWwp7Voa5HpwUemC/xl/jFDp02gAgwBOe1mfle/xFCo7P8AiD3/AIY9U6Zptg1jqOlBCxsUbBC5kGVrCcZI2lwC1E40zkdlwjlAz+AtBRoj1pqDAdUU1VpqHIo/2k0BwTWBhLyxsfZxc6oYaxjWCGrqKpnQLUnahcgHhaZMOZLHadlHz2FQsG0I7KtWPq2nQnl4aBhxLRI+SqcfJWGT1EeQMtlPa6ZFKoHcFHKFjYIII2hOaJC0BaFoWgINA7o4MflNmeSA1O1Go0uEAAAQLVAXVCB8L05paYPT+7hObITTI2UvIbnCwTrvqBhgsohpmzntZmKj18A9mkPT6b04D/qx08F9M+TWzHJQsbBDa7I/E5shNMj8hszy2jKmK02rn/WZ6fJ2OcQ4LDtlLzFy8DMhwkBFD+WKKwtTHQSBKe7QEG6BrcATlFxbyg4EcVWyVlU3agnPIcBYCxRQQQ2OyPxn6mfxCxszyR2BVPMqiXFgJ6kmQF0+TcKsJbKcZaCqvDgb0vMX6gmYTXPpGVTqB4lBOCBlFVa8cAl2kuIYYAFMQ3lg11CVW8QiGSjoRDdJhwIIiZTuDKZw+FVcQ2RT+wm5RsENjsj8ZEhMPo/gFjZnkjnYEWlzyA0aWhqr09Q1ChwdlTxKH/Gq3iEMWp+YvWp6hIFT09ri13DDIRUQVCqdPJkV2FjADTpgCU15NRwVHhkqpyEWuWh6c1waZd6Xsp/iU0AwVU8SqHghYo2CGx2RtHfcI5AMj8AQuzyRzdztDS5Nquc8TJDpQrsOatYFsNb4FU6pBg2q8NKPFOEWhw5tT8xsfRa5N6ZoKARUXLGuyhxXIVPhpCdhC1SsyCE/IQyU/CbhVPAqlxTFjY2G12R+UfUx+AIXZ5J5iSpBEhdQYYmeQVRrTLmo3aZFqvMNT8gJzSSIQVLz3ztJVaRDwSAdSc0kJrhlVnQwxRowNTnGXBD2vJyCrngNEQANhsLC78jeO84SE0yPwBGzPJTKZ9Tot1JwLE5QMbKXgFMJn2Jef65UpLi69Mw8IbJ2Si5Sn1XMqAOJQPx/VwJZksa8cmhzwWPhQWqZ4aGwhxymfd+s3CNxsfkfmP1M/gCNmeSfwdQc3UITXTw6u1xdxocvjcvjctDloctLlRkN5J+QwHc/QVT/ANAxukRccOBsLF2yVKJUqowPbBp1C0/G+ARB0vp+IexBzvRc724tlMn2i41DoaAGjSLhG42PcJC1A/lIkJh9HvBGzPJOIHJ8U5ocFrc3zBnkSVJUlDFiARCJjhrnCmIFJkfY3KaZEqUTO0na9gqCCHvo8PZVY4cOa05dTpoUWoNAwizWIQaGCBcWNyQ3k/KTwwIp7AXBfCExmlajqhBwPCCH4XiPsAZHeF2eSqNDwQWvdS4cAMt1Rk0xkQ8Iap5TU54C+zk6oGcNp0jOp1wiqT4bBNQFSpWpalquSpQQTWzwanSNy0ioEDUWqqmh8yQhuFin1I4Dac8vAgcFwbn5QcOeZC+T+io02dS9tZUIMO/E36mO8Ls8wne1kQfiLTNMVo4e3SfGHKCoKzkNAx/sqJlMN7AdBhA7ZU3Ca0nlawE93CAhSjYI43BFVXxwGU9PJUuf4tptHJ1j04kkLX/Ya9BjmnhPYHBU3kHS7ce28SE10hGo0L5mplQOMdoXYPsne75yaLCvicMaKia14MntT/XMnlNtqUqdkErgIlxUf3iwRQQR3vdpbKpMn7lQDkujgBk+Qi5aCpLUDNqrJEik/UPwuqxwC12TpYM8egYWseyZHAqkcOBB3i1PyCd77g3gr/4v/shcr7Lm0Li07Qh2Kv2cGKIsTCaITjATXyJOtq1NWoLU1A6TxYfSp+Bzi8w0AMC0l2S0jhuh3v4ytLwpE8n+OYxzTxuFqfkE6SSo7IRG2VOzV/dS1KVNhtFjYLA7DXB0xYcuRIaJLGzya4AFmM1lOGkxaiJBCYZFq44BTDI7zxqEAAMCa32bGqAYXzNTXB2C0HJBYgYQ1atwszyRybFv83AKQMAkLgqFKnuSpuLmwEI2G6ULMwnVBr5+dirPDgLMLTioWQbUPaZ5FAgotDhBAjvBgBlN5M7KnkbUMWKiDpJktIVJ0jaLM8k7JuRKLSLxK4CJ2ArOI7IU7BYWNmhE3G1qoeJQwgQ4SGYVTyOxry3BMmbUPaZklUuST36riBwSQ1NECLGo0L5Wp5l02pPDRz8rU1wdggFHhyp8PI2izPJHJ2kBCIkk9if6VCjtjaAjx2RlU+Kjmr0qfBLUZBMPY4clCm4iV8Tl8bkQRlUwWNJPiyTSbDVUqaSAB3a2Qn4TXSSLP8juoe7PyF/+TaLM8kc7Theu068KOwNkINWO37m1QEfYcPHHDxpI6flAACL1KWrlMo6TJH2Mo/d0Wb96k951PUQn+Kbw82eDqKg3gqCqAPNneQCHNTezyRztOF67R3Qo3i5PfINMyOHiRqIyHA4sagCgu8i6fq1jQ0QnCRApM0DvkSEeIKBkXqeRtRxsnklURJJ3syjnaV67R7GlFqg7p71VhcOKVWeCiyDLfk0+X+ty0BFjRn5GjhsOflrQ3BcJhUw4eVh3TUAdCcI5TXaDF6nkbUcW1CYTz6DzA0hjYG0IJnkjnacL12j2Gk3hFSp74tUpB3IFVzOHhwdhGm0oUmtMhzQ7IaBgkDLqpPDadLmXXHdqM1BU3/8AVxbCBLcCoCuCuEXAIvLvECDw1sJtODJ3BM8kc7Theu0ewMflbm7gCIJoRyzVVbn5/wC/O1Gv/NdR2BRcfJrA3A2DvPphyDyzh0NdyC0+9IUBBo9QfbC043hBM8kc7S5D+GOxEZPYbc/ibncQFpCgfnLQcmjHjNRq+Y+2P1J5fMAUnOy1gbjsBM8kc3LtgXBRGwBTGOyELH8Te6P/AAhY5KJCJ3gqAcQVICnuC5/C3vD/AMEWd5Htye/P42/+i7yP/mjCHdH6xYbv/8QAJxEAAgEDAwQCAwEBAAAAAAAAAAExECBAIVBgAhEwQVGAMnCRIoH/2gAIAQIBCT8A2FjGMYxjGMYxjGMYxjGOjGMYxjGMYxjGMYxjGMYxjGMYxjGMY/qA7Ga8XiqELjEWOuppx33SeNL66Svr2vtvK+iiHxt8ZQ/K6LhaHjrkTxHRUYxUQhcHWRJAxcYeQxZLznRDGLjzp0j/AFi+ZMV74j75O81jsQhUY9p6qPSvrcELZGaiHR2wz1exjGPcGPEYvJI6xYxj3F1fndF5JVk0iqHV7kxiz4rJIh1Y6LdZ8Dw1cv8ARFiPjbosZ1DHSVVDx/7ZB+QzWq3vTHgi6RWoXFXrVDFxKbvyvW5yhjGMY6+sr8r3uU0k0d8vMm97nNGdJ01kni0mqo6vTYIHrvKFw5VY+Nvjy7iEIZPGIun70x+pn4EdQx0XD1VXIdOx2GLvxWTV01Y+1O10EeJeFDGMeMs50VkkkZ67iEI90nzse0O1Zeg2NmqNHv3zlydR1DrKouK+j5Og6Dp7cC9ZPyhjHv7yFT2ej5VXwB+F4Hoh0e/f8zIp+LIox77IhCEIQqRi6ofZnUND7ipHme0v2RT+j8E4eqHRedXLaIpoaDO1mmOxC8k2IQtrYuwx1dNFskk2oVHtnUdR1cIQtkYqseSxjGRjsdNHSN3Wa/DBBG9QrZ/W3u1cbd0Yy4BGX64FNVR3PCjgqyYNVdO+MQqIQ8ddzudxD4Asl0QqP7Cf/8QALBEAAgIBBAEEAwEAAwEAAwAAAAECEQMQEiExIAQwMkETIkBRFCNCMwVDUv/aAAgBAwEBCACSdsUX97WcnJ+xUj9i5FyNzLZbNzNzNzNzNzNzNzNzE2bmJsV6ciWlFFFG0SRtRSEkbUUJI2o2opFI2o2o2opG1FIpFIpG1G1FIpG1FIpG1FIpGGMRQiKERQibImyJsiKERY4ixxFjifjifjifjifjibImyJsiKMRQgbImyJsibImyJKMUj1UlfFstjbofevDK1rSiiiiijabTajajahRKFES1S0oooUUbVpWq0oXuUUV5VpRRidMixC0orRCEyy9L0eq8s06Rlnciyyx9+CdHfXKLL9yxeVFCWi1ei0XsrwryvxvSLpmN2hCF4IorSmV4UJeTPVzLLL0aKNptNptKNptNptNptNptNptNptNooiibdFEorSKfZRQvDY3qvBewvfwyEIWqZYtONHrRXnJ8Hq2UymUU/wCVRtWK1qk0PX61oUSOH7luhHp5n9CRHLSo/wCuROG114fWtFFFe5WsHTIPjRC8Exasv2WS6PUJNjWsuvZfsKDZtSHpEeu5jK4Ejalqot8H640Sm5dxg5dfjS72wNkD8b+mmtGk626L+SMSMSAheKLLLLEL2GT6MxJl6PWiiitX7Cn/AK2bW9K0SHq2LhloSsUS1jQxdkpf7uX0pSFu+7X3f+yhXKi6dqSU1a0XvUUUUKOlkJEWL2l5sb0fR6hOxRNqNrK9l+wnTFF3bGLRR4Er0UWyyhIXBCly27ZQ/wBetrZGK+1BLnRfshOi66IOmTjT9qvKtUtGNkWY3/DY3ohnqIWVT0oocfYfilZtK0Uno1quitIjQosUdG1XBHhXpHk3M3MUr7iqbWkRqno+YeNeNFeaWrGJmKQhaL3LG9UMyInAUSiXR2jaytKKKKGuSiiihRooaKEWc6paVp9FiZHl0SVOhkukhEVTFBn42fjZ/wCnq/rSHTEv4FqkS1hKmQdrRe1ZZZeqWjJkkIpE48C602lFFFFFFFFCjWtFFFaV4pcjKKMfyRk7FFtWT0QtH0Ll6/WkPsX8CEJDVLR6XRjnQna0Xt3okIrSRMZMjIl8WLrSiivCtVqlpRWtCWteDIumZGm+IfaJK1oiMy+LJSsjpWq6Yl7K9mNE9GPROjHkE09E17iEtZGTTIRH0LrwooplM2sooplMSZRRRRRQkUNFa0PRaRdMZWv0tFotaK8a9xGxNDWjGhaJkMlH5LVLY0rUZ3wyyyy9aKK8ZE9MrES6F17qL8l414MRTRF/Ta/2vBeFeFFe5WkT6Jd6tDWsRTpkMpKKlyoy+nWlCRWq1WsjITdIk7kWN8C691e2tF4IT3Km40xSEv8AKK0S0WiRXu1otEQQ+h9+DQ0KNknXCFJohlG1MhK+HQl7bJmaREZfDI9e7yvZWnPsKSfDcKEJv+Whi1gS6JeLQ+OFqmRm0LIQypl+0xmR0jI7YiQ+hdCq+dqfT9u/av2U2i0+6RRRxr0xe09VoxaIgSJeTXlZCRDO13DKnqvJjZnyaskxJ0tEOVor+FapNlV7SKEkVq0R9hsvxQ9UQGS8mhrwelj5VpTaIeoaIZkxPyZlyVwTlb1b4H0RfCKQ1WidcDjxet/wfFFp9uNea0Xn0xeLHLzR96ogMn5tDXlCVMmqYmKdEM7RDKmXqzLkpE5uT0QzI6FKxdI3UJjX2iMq4c1X8MV9j50TopPqheaFHwQ1aIPwchv2ELVGMl0du/Ykhry+UdUyM2iGchkUtMk6RmyOT8Geol9EbQutLE/skvtEXuVD9q/J8KvG77oXihaLxap3o5Dl7SFpQkQRP9ntUo0P2HEa8Yy2syKn4JkMu0XqVRmzWfkVilejGZ+7ELoZYnTFQ1TIumZF9+/BD58FovFaPoQvGVUKVce3R0jpaISHLYjFClzlpI2vt+w4jXj8o+FjZbMs2kfs+THkcXThJMYycbHjaF14Q/wm06ei/aGt+2jpV4IXktEMQvByL9xD0+xuyE3Ex/8AZK3JqKtxi8j3OURxK9hxGvCDpk1T0ekh2ZYtkESxKSMMnF7XYxolH9RdeC4ZJU9MP2h8Mr2FrZFWxu3otELVCK1Q+vBscveWiR+KyUJR7IycXajL8suUNDgSgOPsSjfi/wBop6s5bPxcWZYquICJfMjyhYpSFjjHubhGIuvGekJbXZJ278EivNEeFfkharWhOu1q2N++mR7IRIxoyySjy4NK9E6MeW+1IsaslAcfNolG/DG74HrGSTHl4onIxptixyrmMcMZc/lS+MpyfcSa4IU4onCuVoiff8Ev88FoharwqymurG/4oK2Qbj3vTVkpb5EpXwlBEoidEZ2KQmMlEa82iUdKZGElyZK3caLFKXX4kl+zyYYdf8qT+O+0QFMi7Ik+jGqiiStaxVsc02XEUL62M2vVexFWx+0tULSVfxpMx5nHh5JJ/C6VJKtJPROhMUhMZOI1okND1cRqKN7+uWLG2VBdvNGPU88pDk2xo/G0XJd4pWT4VmBtiMnxIfFeEeFZJNdkOI2Xyb2by0ykbWbWvKPCvxXgvFaOX8mOVE4RcLOYs75ExeEWJkXpJDRRGicl4uI1FH7VabbfLJnYoigbRwI4zYQhTEZOiHxWkuGJXpJ2xdk2qSXgtE2JstHBtNrOo+ytFqkNMpixs/GkrZTRt297IvpxaHGu4401Y4RQlfspWKb6ax7lubTT0Wj1RERKSRKa+rYlfbS8mjfSoYzIQkrIqyivCIjJ8SORUjeh/s+EvpTl9IULV+C8ELVCGyzgpCXivCEPt+GV/RjVssbsca5SlzzzJnxR8md8K1EScmOFdteWLFvIycHteRX5p0Kb+kpyPxL7lSG9KH5SQ1T0yRscakYn5R0n0LoUeOUOX0mQhuZKk6Wq8VqhEu/BF+N6Y4/YkV4ZPkJtdJ2tJsYuORyc+Br/AMpvaqUY3y3J9IS8sWTZKzPFSW5KVoeiZeqFJIWRvrbN9vGkNaIfkycdGjJjIcC8Y6T6IJ0i0hyb0jFyJyUVS0+9ELVi8Ij71XitFBvpYX97ZLrdNCy12skWcPSU4tCWv2dsfCFa5IRShuFHc70cdE/FDqjDPja5rbIb0QvCEUR0kS8GvJko6NElyLxj3pPoUm0JiFD7c50qXgvJeEOx6rxRDGl34RoeKLH6eP08Mq4lCUe4K5DH0fRBckxkJJ8P8aS4kin5oVfbau1OFKyPRQ/GLIn0SGPRaPyaGtJIXjDSfxIqyOJ/dxiSk2P2lqtI9j7KF5YoUr8kQlr6h8I9OrkSiTVIfSID5louzHOuBxGkl4oolGuVHS7iR0YtUIgIkMftyWjF4IhpPoi65W9v3l4I4KRwcHBwcEcbfIvyFZD/ALD/ALD9z/sP+wX5RSzE3lirdzyuiGDLDpxzLuayVy013HdXHN6REOU9v6rc03IRb0Xej+ItF0R0ei0QiLFMchsfttEkSL1YiGk+mLoXurWnon4XpFNulDCly9IslHxQjP8AA9Lxk0aTM8GkZPiiHR96RpcikiU2nxvl4o3k2q4Wi6EPxWiZuL8785InHRaoj0Mn0LwvReytL8L1jFydLHBQQtURl9OSrwRZl5gzC6mmJ3pkVxZkj/12YebRNVIfYhD9v6F7HJzrfsPxlElGmLWJEZPoiWX437609PHixeSf03HwQ+ULhmN2ix8o23GUXidSM0fsfK0WqNkUkZkqXkh+yhexelllo4ODgaRLEmLC0PDI/FMjjkJDJ9EPG/JeTF4ogqVexGVDinyqOD8kUbpvqUWnTh6hQjTxZN8b0mtk7MsdkylONj4dPx/JKiU3LvyXsr+BaNEk0Sk0L8lWYpy+1Jjmyc3tIDZZfktF7K1wLdNezuSFmrprJPkWK+4wUekbV2eojTs9JOnt0yw3IyR/JDj006e1+ow8blohUKFul+OJsibImxGRJeC9lCH/AAyiZY1yY8yUdrgIZL4kJD781FsWKR+ORTWtll6WWIvT0q7Yh62PIkb5PrbJ9rGhJIhInGuUtcsd0aIycZWY5bo2ia2SshhgnuVp8GbDTuNXrCbj1+d/f5VVjysbkTf6ryX9CEMnEcWmY+haT+Iux+OPFKRWPH2/U/5+eQs8j8ya5b8LLLLE9EYY7YJCdDaSFlXS/wCxn4r7UEtEhFaR5jWi1zw2ys9Jlp7WSjaItwe15VPHPcYc0Z95sCfKd9G3/Kei+LIQSRJKi/71pJEo8kNZ/HRPwxRjf7ZM/wBRZGEn1CCS52RHjj9Sg49xpunlxbeVpZei0xwbkr3P6Sk+4443ztX1qhIWsGSXhlpx56PT5t6pk4qSPrZPJieN2llnOon4opUSwf5KMo906G30bpsbb8l/RWq0lEiq1n1pbTIyssTp2Zcu/rsUYw5lLLJlstkcjXcZpoyQrlYcl/o8sNktUm+lif3UEfkrr08W47nGNm0oWtC8Yj68M6tXpGTi7WLMsi0cU48ycnaWPHj7T0ytbkjdEyNOic1VLxWr/orRDViWs+tH2R0yRjDGrIVCO5pSnyLFJsl+lJThuha2SP2g7IyTVk4uEqHvy9/jS+W6C6eWX1YjHDfJIiqEKbRuTLQtV4oXKHpOaiKDnzPLirlEZOLtQzqS5TlmdLYoqk8afTc4drIhrfJ1+KQ1XfhWi/saEX4T+I5UbzczEt0keql+1EMTkmzO+dp6b4eORLazA+WnlnUVJQzcNSeqEekjcmxC0WierIvRax6GTy/UYYq5lpkwvuOmDPs4akpx4YpXw5xVGPHas/GyfeqF7z/irRaz+I+9cOTZIy5HKdvD/wDNmb5s9LdPS67Wk+IMwv8AclkThtPS/Jk/kyxaI9Kqjei1QvBOn4xdIlN5HUIY1HStFJRu3B5G5Raa7ITlDpeovuM4vrLKokOIpGSW1eCOmX4JewvN+8tZ/EesWkSVo9LK4uBnXKkek+9OFJ3j64MvwkYlSchnpVUXIfL0WkOWYFURC8F4fYtKJSUVbSlk7jFJUtZNRXMU8rt0kuJwUu5YnHw3MWaRObn3qh+T80PW/wCFaUT6H4Y8LlDcY5PHOySUkY8jwtp/8uJ/y4n/AC0P1kULO8icVlkktsUrZP8A6sVeFmKPJi6ELxWv2JiaJ5FEjBt3MT8MvzW5V9a7d8mx4X9OEl37CK9tfyLwn0Pw9Ll2va/VYdr3LBn2frKUVJDwPuLhJChJn4PucsqitsD02H/3LNl/JLwStmONGLoQtVota0eR9Rx4q5eq1lFNU/2xMUk+jLKlShHaq03KuW078kvFavxXsv22IWuT4j8cGdTWzJm9LKHMcOWUOlng+1OD6c4feeUX8UrMPpv/AFPPnv8ASAtccRIxC8lq3RbycKEFFcPwWspRRw1Y8bi7hHIn3D95XrlyXwvbYv4LO+vZYtL0yfEfflh9XKHEksOXlS9JL6/4+QlFxdOSPT5YQT3ZfUSyarSKtkI0tIKkLReUpKK5UXPlpULoYtUIlIaIPh6ZknRFSxiyxZly/S9li1XD0Y/Be3d9v2VqmT+I3y/NNrqPqJRI+qmTm5u2NFao7McKHJRRjuTtroQi/BE51wow5uWkWPwQiQyL5YnwQ/eTkMyuPuLRDQnq176dFf54KLZsiu5VfCIzSRuiySj9T+JLt+ym0KZuReq4Yk2Qx0TyU6I23ZiR9aIXg5tuoxgo62J+KF0S0XyRllxtSqKoyZvpXfuffh0y9a0Wu1ji/BeN0cMrRRS5csj+jY30sTFBjg9JSahRLt+/CNkIUIyRSnZghxbgLRaIbSOZkYpdeCF4ITGMSrlqSb3PJlvoXuMSKGPRaUVpRFVox9+a0Qn9NJRVjk2KNlxXT3PtKItor+t3/wDWWP6tj7elFFFFFFFePbohGloicXLJSSpURPsYhEpKIouXLEyx6rysbSHkSJ5b6cnqhF+yhRtGJXE2jiOI0IS0bLLFJDmOQ/agvsc3ZSfSTui64UrvlCTq9FL/AHKv1dPsooorxrw74WPHWsTGlbekR6IcvpQh9vxYvBssllSHn/x5ZMtsf+eK9uLISqTRuQ2NlidG43Fllll+0tHJVSETlXBj7JO2Ii7jpKDSsk6i/df+LHj1QumYMn0IQtLb6jGhMvzTLLHIyZfpSExC/wBL8V4rwWiZu5s3jkbiy/4ULh8tpvgjxyMx9j0jxHScuCfTH37bMUOLei0/8swZOSDtCN1HLELW2Wy9LL0schysmMYiXHGl6J6Lweq1vwv+REVuHovjpF0zJG+VGDbJ0qSJdIn8RvliYnqvLuVEVSH4P4sxyqR6adxNxFX29F5X4zlfCZN6Mh1YxeK1Qxew/J/776MfZLsirsXxesJtcGSezq9J9In8SUeSmhMTE9F4NmKFcsfhL4MR6eLgrnCnyL3Zy+kSZLrV/wCafYhFFeC70XT9j68l/g/eRB0ybTfEHTPjKiSp6Iyu3oiXSMnQ0OI4nQmJiFo3RjhfLXgtJ3+N1GEPTLdN+plklb9Nl3KhCK9pyLJPklkR+W5UMXCsWkhC8o6R6fsLzfKv+L5xPkqGq0a3RtEU2Tf0SjUbejH0IQhNaRW9iVLxQotnqcv4cbalJydtOj02amY5WhMTKK8WzcOVmWW2NmLP3c8hkzN8LAubGrom/oQiQheUfvSPT9hD4fknQ1T/AIJQaIyaZSlyrviWz/P2ixTvv9mjhE4txcm9HpCGCMU3+bCvjmbnK05pYtjxxwSik16eK+Lg12LWMb5bl9L1/wAFrCVM9Ln+iMuBMTLLLNxuGyxyUe8uVS4HNR6nk+3GW5mH5HSvT7EMQtH4L46R6fsvlLzXKofvwmmqc8bQm0Kafy2p9bZ/SWQ2/wC3FdZZNxY2YsEsnLnjqe1fgUecn5cceILNlfx/72bs6ISb+Sr6U2uJSxqXMarRRS5blenr+ca1SMM2j0+dNU1NPpMUiyyyxziu5+orp5G+R2+nCbMmKdmOLXL9MrkTfNarRdi1YtF8dI9P2KrtvzTol/v8EMn03jUuU4NaWxNiFFvqeJKPODBf7znleT9YTzKH644enlP9p78OPiL9VkfxS9TIT9RF/s5N9ik0J/cWlkRxAbb19d/8tUyPJCVKh58kHxj9dL7j60XrD/lofqv8fqGxzbMeKeQWDHj5nL1WKHT/APyNK0v/AMnfeXMssrXpYbI7iR9aRHpHR6oVNUbWK6Zz4KLKS73V1fhfjF/Q1X8Ck0LM/vdBlY2VjRugh5f8nJtE5vI1jjly3+kIwhgjunkyzyPk9JhSjvemWO1i0To38XGdTju8PWK8L8I9if0S/aNDFNoj0IQjBgtbp5fUpfrCeRvvGo5J1JYPTrh/8f076Xol/wCHxKiLVU8uNroiPRCfghMtkZOmbzebzey2/df7K/5FrP4mR7I7FhnHG23Jub3Oh9GJqOJN/nxkZKSteo+haMhKmSVPVHqv/jLWJGI7ZBjVNoZilaFphwymnJZfUykto5GPDPL03gwn/M//AJh6lvuGeBBv/wBSjXJDJ9SlV8Iei1eq0h0/4oumSVP+JeE/iO223RRRLplXgoUU0emT/KkvUdIWjIxUoMXMfD1X/wAZaIhglLpRlB1J21xB06eRJrcmQdMiyP7dVlx2k5V3hx/lly8v5Z/ig3XEE5N8qCkqJwkpU8LaQnRONMjBONiHLRC849PxZZfuLlV7K92fQkUUUS+LMfwRnUN7S9JGO1tep6Qi9ML/AGohxJoxcpo6enqv/jLRHoUttmXFjzKjLhlhdOfZCRkx7SC5PT+k3fs4QgpqKnNK288t0+Mr/DgUF6P5sj+WuIfk+1u3K4STtSSpEXaonzGzEk3Ty/q6E3eiF5Ih0/F6r206JL7X8k+hdFFaSqqFJRhbb3ycj089r2v1HK41xfJH/wCww/Jj709T/wDGWvo/UbHT2L5QyQU4ftljsk6x32N3jdxMPrFGNP0uVZZtr1GaTk0p4oLBCR6tXlo9OqkxZMaXMcmOiE4uSrH1I+kY3+yJNq0Y/kj1PM6H0LReSI9Pxfvwf03x5L23rPoj0tYxc5KI8UYQdUmqHgyR6xYWpXJ/JGTFFq1phVzQuclik0+NPUf/AClqnRi9VOBL10pKiUtzsi6LbRWkMk4fHlje70iZmVzUzF8mfSIq0YcE01J4+pD6Rj+RIx/NGbnIx9ENF4oRHp+zZftvlX/CxaT+JHmkK02menV5GyfxZjlKkpC1kqkxmBVciH3IjJJO0M9U6wvxsSsUa8EhRPSU92Jxi3F43jklPmWKfR6eD3q82e3sjCNRY+kL9Ij6MC5cndtvSAxeKER6fk/FP2oumSVP+Bi0n8Sq4J/slkR6ZfJ6JdDV+GZVNiVuif6pQTVVFZajFR19SrxOn4KIlWtCgKJi9PDLhuMU1yNfnW+EoRy8qOTJhZD1Sa/aOXFYmmVXLcrHzwsn/XDYtI9j0XghEen5Pz+tF5r9lXktV4LRDFpP4mPlbHGW12OO3lencVA3xN8TfE3xN8TdEz8y4SWJW4cfvLEv/bnLc7EWTW6DQxoSsjjKrVRFESKMOR4pblmwqa/LjUnF3FTx5vn+PJ97IfahC+Ip0Tr6EliW+Tbk9z06kMXkiEXTNrXi/NC9hOmS/wBXsrxYtJ/FkE5UknuIycXx+OMuYUlw9qNqNqHwy2Rk07Er/acIvJK3lyL4oT0iTjtk4m2yEUhvVIjEUdEiqMWWWJ2njxeoW6E/TZIvmE5p0oZJ/f5ZG5y0WTY7HJzdvWa4ExaIjBy6WGMeZPsRCb2sWZk57jattji0r0fvrSDvhtU/4cnwZilKDTUoRzLdG2uJ7b6WR9O4Pt7K4JrkWOTFtgRxyn+08mVJbYWXqmerw3NSSwNdvGzYbDYhQK0URJaNE8m12sHr3J7ZJ42VjKxknCuGT/wXj09EY8V8uWVJVBtvuMHLpYmu4wSTPxr6cGtI5fpzxpq4teS9x/sr95aIyfAh9Fc2vyqXGR4PuD3r5XEuJcC663uT5X48ZkzSlqxPVu4pkoWrTRXhQo60Sklwl6eTdvDhqVuUrfBFaM7l5TVqxMw4r5eTLu4St8LbGHyeWT4WyT7ikk0bP8/aI5JrkhNxZkgmty8l7cHTJRpixyYsLJY3FX7b0yfFkO1qlXSyzR+WL734yUoNUiSp+L0WlPtQn9E1yUKJtEteDfFChOfcYwgqTn/jk3oyIxkP988cLnRmnX6Ii2uVGN8tzr4uxCFJo4kPTFOnTzQ2vyWq9iOL7alFcLdNnP21Zsf0lT5eJPmLTXfsZfiyH17MlaOnT9hpMUvqbW3tKT6/H/uzGVjKxlxFN/Vt9iWqEMkRVLzxfrF5Hdu9IRtkpWQjZKFcLazbI2s2yPkudPnj0v3URioK225m5R6Uk+XvX1+RG6LKdcL/AGMpRlHnyWmX4si1FITT69iUbE648lrSYo104v72rVa0JaXpHRi5l5t0rJQlGk+paPiKRGO50pzriPp229Jz2oi7V6ZXTTJqnp6d9omqfvQe1223NkpfS0WNtWfhkSi49qTXSamNWPbt9jJ8WLoTojk/3ycl0bW+3FNDg0J6ryvW9V40RWkmRVLzYkrJ/IRk7ohj/wCvj/jyMMNr0mpLvGpcaZyXxQ4tckZOLtN27HotF7Lm2qHwq8Mfx0zd6Iu1uFSlZljT88vxYutVJrqM09W0jmQkl1q4JjVdifspaV5R0nKiC+/Yl0Z/mmS5kOLi6eTuyHxXhKCl2lSrTOS6SMvEUvNexiim+Uk5Ddu9FjkfikQVKtMkHJ8fikSg49qTQncTJzBPzy/Fi68YSd0Nu6Sil7DjXSW5FNCl7yQhs+T9l9GX9scZn3Zl5SmRppXCcXwhzij8kT8kRNPoyVJpL5SMsrkY8albb0Wi9nD0yHZKNJMRDpeWfSHTP/1+eX4i68YdoXy9qHWjico3F+2mbxty6Sr2muKEYZJrY+ccueYPcv8AkqhycnYtMeTaTy2qT/VUL9I3o/0x14oWi8oT2pkPkS5gIg1tRa1stGZrjSHxZ1j883wYuvGPYvl7UOvBxQ4NdW0Ji9hsUL7Sr230REJrKqacoOnsUvjta7QhQZaj0o1+0pycmRdSt5Z734oXsp0xc8DVPXH8Vpm78KpJGXhJeeX4MXXjDtC+XtQ683FaKbXakmXrZy+ow/33H0enmovnLhr9oojlTVT/ABJ/Bfkj3vf2pyfWyT7uMenJvtRdWZJRdbfFaIXmsbcbIP6JR3c64/jpm702urIR+3BX+znK3fitMnwYuvGPaF8vah17EklpRTIxbNiFBL359C6MWdx4csUZ8wlBx7RHLNDyykqcZNdW33TfUcVcyyZeKXitULzxz2syQ/8ASjKxpPt42jlFsUWxQS+TdrmU7HkuNLxQzJ8GLrxh2hfL2odexLvVC/hydC0jJxfCzp8T24pdf8f/AD/jsWD/AHZBdvKl8ZScu3pfitEL2IZHEcFLmNyjw1JfW5lscv8AbX1NS+/NDMnwYuvBJvqEK5bTu0pL2NzfUVS9ia+9YfxZeheKk0Kcjc37F+CEL2VJrpZk/lWNn4l9TjtIKNW/yRXUpOXfsMyfBi61jjb7SS60aTP2iJp+Dn9Lbffssl3pH+LKLxQheT8kIX9dNJEYNkYqPm4pluPbkinLtJLr256xf8OQQxC0Xmxi8UIXvL21pD4r20kuve2opiFf8E+/JC8n7KF/VD4r+yv4ZfLyQheb8kIX9K6P/8QALBEAAgAEBgIBBAEFAAAAAAAAAAEQMUBQAhEgITBgQVFxAzJwgIEikJGgsf/aAAgBAwEJPwAY4MdnQooQhCFBQQhaUIQhCEIQhCEIQhCEIQhCEL9QVoXW2MfW2L/Wu8cD/ILF1hGw82IfV0YhZm3IumsQ6Z97Whj7E6J9eQ6lWBiEPrygxf2BmOCFaVBXJjs2wxa5rgQhXJCpEOkVzUVzqDop3hCFyodFPhV4lq2gqmWl2+ehGEQoScEMVZLq8yfI+rKLg+pS1SvUmIQhCFOtlrV0kbqCEPKvlepQRiMWiVFLom6ioqjlyzFeWPqKF3yV9YxjF+9b67vi67PpK4GYTCYdxbj6e4vRKDFDMzEPmet6EK9yNlB5IWZtrmT4nwsQjCKmdkkSJxnVsYxjPFErPNzF8aXVSN2YUJGxur964PHAuKRsjAYELJxl1GUVGbPTPqI+oYs+headbng9MwGEV/VQ8oeDyj0+hrhVBJn3YT4EK+fJ/NZ9xM2xo2xevcELTN3b5R/J9oxjGMY4TpJmzP6kYTCLId5Xgn/0/wAE/QuCVFIeTi+d6nZ/RMRub/IshvRu+DzzIQx0DGO0+oIYhGZmIZvweK2UJxY7T604TCYabZXJj5vVMjFBGEQqhCEInToUN7Cx07nHzY5kyd68/jvx1t6V1ycVUeeiuCqJ9FdglfEMcGMVO4ZDF0B1KgxwX7Cf/9k=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1508760" y="2392985"/>
            <a:ext cx="1371600" cy="1371600"/>
          </a:xfrm>
          <a:prstGeom prst="ellipse">
            <a:avLst/>
          </a:prstGeom>
        </p:spPr>
      </p:pic>
      <p:sp>
        <p:nvSpPr>
          <p:cNvPr id="8" name="Text 5"/>
          <p:cNvSpPr/>
          <p:nvPr/>
        </p:nvSpPr>
        <p:spPr>
          <a:xfrm>
            <a:off x="5175504" y="730606"/>
            <a:ext cx="347472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challenges and memory issues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5175504" y="1105510"/>
            <a:ext cx="347472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with disease often involves dealing with cognitive challenges and memory issues, which can affect decision-making abilities and daily functioning in older adults.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213348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1" name="Image 1" descr="data:image/jpeg;base64,/9j/4AAQSkZJRgABAQAAAQABAAD/2wBDAAgGBgcGBQgHBwcJCQgKDBUODAsLDBkSEw8VHhsgHx4bHR0hJTApISMtJB0dKjkqLTEzNjY2ICg7Pzo0PjA1NjP/2wBDAQkJCQwLDBgODhgzIh0iMzMzMzMzMzMzMzMzMzMzMzMzMzMzMzMzMzMzMzMzMzMzMzMzMzMzMzMzMzMzMzMzMzP/wgARCAQ4BlUDAREAAhEBAxEB/8QAHAAAAwEBAQEBAQAAAAAAAAAAAAECAwQFBgcI/8QAGgEBAQEBAQEBAAAAAAAAAAAAAAECAwQFBv/aAAwDAQACEAMQAAAAn9V+SAGIABbqoZUt21FRQwQunkMgGi0AQFwE0DABLKaCUtJAaqgEBq1FEcNakuR50KkuWkuRtNu876M66Ma6+fbq59d82miRaqQi5qoBmkXNNqoEALmRUjWW1c56xz15nbn4ffHz/XPh9N8We15egx615+3znu8enoctdnPd5tKAAAkWEs2RrKXn1jn1nmsz00y0XbN2mrhkirLfPHWcNYx1mNYysnUnWVIUTQOVII6FBK2KhQwABC1mSLMrIJ0mkBWbebS0UNXNNRQrJUxiAYhiAYCHkhgAAUENErQA+L9/hagIBE0xjKlu24JKUtcjkpRLVDKCAYSVdCsBkIINBQqGiZChUBIKxKwZc1S1JUrymqW820uW5u5rfG+jO+znvqx13xu86ZOpnSQmqiidSsrluXRqoQxFTINQJrLeefePL7Z8H0cPkvV5vmfTz8q65pqpvpT0sY+i49PrfN1+g4dvT4dOnOrmiCgBJNgkJOkWcmpy6xlZU1rLoa5azVwxtJmbnLUwuZ1nPecdYx1iLIsi5LpAhRMqRzT1SYY5pIMtsAWkswzFuW5KTUKDhppjVttKKmwaNU1WSpjEMAAAEAxF5SAFAAQDSVY0+N9/hAUQABDA0asuUkEa0VIiloBgrkaNQGndMQ5EDI0ilaIAAFcgO0h08nFVc1WbSgJUtLrnWk3rhrNb430431Y6a41pNACM6kBlE0FGmVy6TQAFTLAJqaw3PO68vn/Tz+N93i+P9Xg8rfpxm4m5iszVj1M5+u8/o+x8vo+i83b0OfTq56cpQMRncgrM7OfWePWcNQNs3RLmtM3abqCGK5Caz1IsyuM9Zx3Mtc87ziyLlWlKxQSmstHmDQADVisjUiZiprNmN3MA0rNDTnatuUKmmNQAHDUoQAJALQJoABoQRQ1BwSgxJUqT4v6PgAAAAStGtrZUrkJKHbUjhqwHRlYU1GhktedAQBqMBqAgoPIh2DLbcXNXNa5uk1c3UVIAWtzWuW2N651pN6Zuk1tnVyuCgAM6BDqSaTOsumbcuk0AVMsAXLTi3jwvRw+N9vj+J+l4vGvbmvaQhws2cXRn2sef7by+z7Ly+n3/AD9O7n00zpqAJmaGc7cbnj6Y5dYTWmWzWkaZty6TVABIMjU3MJFmdkaTeeWsxrEbksyzNQisdCKCgYAoTZCZ2TYkyqNoqLEVNVlcmk1c0FzRTlBAjVQqaKgIFVA8waasorKpdIrNqLlFa1FVeaJ+cfW+XQAAAA1ZotwhyUC6ZjqlYQAUrtoJAdpDyFFBggoMKcADgsebpNaZ1pNb430Te+NbZ3UOQtSVnTXSW5alq2pbipalABpoASzNqqCLFc2aZ1plrOlQJUjAlebc8b0c/kfX5fg/ofO+e7a5r2i6RUlJObjjpOb0uX0WMfe+P0/X+X0+15+nRnek0CZkdTc41zazx7xjrOud651qlLpm6Z1QwAAESRc56CJEPWZknUmyLjPWYuYuVSuFBcJqKazU3KIqEknUzTPbO5zpFS0Xm3m2tSisFYMtZEIAAAJAY10mtcNJrbGtmtsa0zdJbzRS24FaB+Vfa+KwAagAUUtQpLtclQy4pWlXTzFTWlKEcA5Bpyig4dNklSunk1Q0uaa6S7Z30c+nTjfTjfRne2NuHSldMqBCVUDUlaNbgAbVIAIlIqEx1mdS4tdM62zq5qpKkYjLTy+vP5z1+f4D3+H47vz4d+lbOgeYRMuGOuedaTPp68f1/GfoHi+h9N4/R6PPprnYJJsRNzhrPHuc9yGrW2VrebpGmaKCoHAImsrmLHTloBq0lIszuIuY1ibJ0hmbibmamydJZhYuVUEbmaZ6zlqZUpHbTV5Xm1DVqQIQxrNSAUAABAVLrLtnfRm7Y67410Y1vjWrppm1DUiwQWT8h+/8EGAwHKDq4UglLcMa3FFwBa1dpIIx5ha5G0NCUCUqUCVxUVDW2tJbl2573zvr5dOvG989NGnmggsUWtDVQrIVIqCosClBy3KxGWsoizHWcrlaa5umbtnWkuk1WYVnXD0nh+jz/Fe7wfB+7yeRn1c/TqbXcuxZs5sY1nnTi2e2+f6J5Pv/AA/U+t8fq9bz9OjG6aSTYJhqc2s8+5mxpNa5trcuktyuAAAAAVQZ0XNRU0xlE2QzNmdk2CJlWRcxqZ7xmxNkCsz3jKs7M95x1M7MUy0ULVvK1uKWpSHAAWyi0IKQIKoYFS7Y10Z1vjfVjfTjp0Y30Z1vjeudXnVAEthCWK/HP0X51jVgAQAMYs5rWrlqQS5aLhWtWrBgVjgkq0lEM16otZgqtrLSW29c3oxdZrTOtc73x03mujGtc61zoVrNkk2KLW4dERUk2ICosBqwl1lAJRVnc4amWpNzpm6LtjWkuk1WZnqcu8+P25fK+3y/De75vgddc2u2E6ZXoWOxSzLPPVzPRrj03l1Xl7POfaeT6H1Xi9Xsebv2Y1c0ibIs5tY57M9S10lvKl0lvNAAAAY2ghmakRQoqqKiUmp0lEisqALCLjTN1zrSEYbxy7x53Xzeb6eHF15YbnORU2iUtJctDWs1UAFiBUgAAoA40zenG+jHXoxrr5b6sdOjO9876ee9M60mhAcrAFmvxr9H+cAAAJAY8wAtaWpGI0KULkFAkdoMcElNVKZitdrULzdc62jpx06sdOjn03zvTNrO7XSG1pm0NaWEiyERSU1pLSymdkk3IriylYDlpSKhiMdZx1nHUmmXL0Yukuk0jLU83tx+X9fH4j3/AD/mu/kjVteea8+ennvWbohLWJ13z+lry98x346epz6e/wCf2fReT0et5+/XjW2d6Zuepjc8nTnjZS6ZuktFS6TVwASAAUACZhZoAAKHATUki1kKyoqVmk1rm9HPeudMDHWOXpy8/tw8X1ePx/V5uHpMydVRUllF5VaKCoCQkNaQAAAOKa0w6cb6ufXqx07Oe+jHToxvfOt+ets7bTgGOBVQfjH6T82FQABNABmAAWtW1CmdFoC4cAwtKrJ5hdXmujMLqpSrl1xrpx06s9O3j16s73x0oqUhq1BFRS2oQmdzIJTWktqEpFiibEWVNOwAuUzbZcDWeplrOGpnYFLrm7Zuk0HFvn4Pr4/G+3xfG+v5nLp6md+pntxax8zq+U9uDoDs2nP1t+P3MY9jj07s9+7lv1OPf0+HX0eO+vO+jnvWazs5d45dYmtZds61lpaytWSAAAAAAylipAAKHABNQTrLLzaBQIuXbGtZrbNvNEz1Obpy83t5vD9fk8P1efi3nPVa3JYZlxdpQEgpICpWpWgJaCLXXnevG+nHbpxrs5dOjPToxdsdN8a0zq1c0pKaoSoE/Fv0v5tlwAQEhqtXIpGUtjCAspakqGO1I1clZNpreawBHLS7TfRjr3c+vXy6dXPrvNaY1QqcFSIkCi5bUjPWYSBlGk1ahFyhABctKAAZWjipqbMtMtZw3iRmk1pFSqvP3z+d9fn+Q9ni8D0eHpzv6Dj6/Qz04bj4r2eP5x7OOd1q1Z0uPrXxfU8u3veXr6vP0d3De3PfRN9eNdGddPPWrWNzybxhrNzXRnW2NMo1ipoIsQAMYCABEMq1CAocACrMKocOAVSM0y1zdJvSWpXIrOTfHyvT5Pn/AGePxfRyw0a1qvMvMdOC0AAAAAAABrcu3O9eenVjr0899fLfRje83tje+LpndFZ25KaBAKz8Y/R/nGOQEJKUFbUjVyMpbCR23DkpWFoPMpXFyubEpHKxFS6zfRjr38+nocfRvjeubpNNaEgitkCBM0tredEGpnZJFy00m9JpiRCsCpalAABFyOWmiSbMtsrnHUi5ZpLUqueDpjwPT5/C78cN8+6b9Pl26Ma83pz+F93z/lO2+C+mWiOhy9bXj+w8nf6/xe73fH6OvG43M7Ly2N89NI57nl3mK6M3fO9c0iy5rSVEayhAMqCFU0CIZVoSBQ4AFS0mZqVrcQKpEVFDl0mrjTN1jLWOHpw8b1eL5z2+bz+slLtcXmO1gAAAAAAAAC6S7YvXz6dOOvTjXXy6dON7Z3tne+LrnQW281gAAfjP6L83QhFKkAKHFqSO2pKilsdqkqHqkOHm1bWalZSOHD1ais73zvt59vR59e3j1uac1Qi4VJAqaDOxJJa6zV5NYsz1MmSrjSXSaQAADArNAWbGOWmSAz3nGstIuZpjJueXU8vtx4uvOpru576M9Fc+J34/C+35/wAj68cV9Gbal2zz9m+P7nw+v7v5v0vrfne7HeeLtzx3zzNI1mqObUw1kTozvoxpy2aTV5FBAmZ0uWpQVRY4iwEQk0gKABoAJaigERUAMBBFmsumVGNx5fp8/gezxeH6OOFl3TkuRwx2gAAAAAAAMqN8a6cdOrn06Od6sdenG9s9N8a3mtM6ctLU1eQCtJt/Hv0H5tAMdqkcjWhU4Za0XDC14lShQ7pwCluUpM2rydUtNac+nXjfo8e/djr0Y6OUABoAMqbZKZ2IcaLpnVSqyLMdZzso0zdGqhAMAArNFBWA4pkgsS56mVuVytRJFTZjqc2s46zth0TVzXPp4Pp8/wAF9H5vyPsnI7ZzcrrnHu58n6D8/wB33Hz/AHfU/N98azydefN0zlqXLpCs5rM9Z0l2zrXGrWi5QAJqGbVy3CIqLGRYCISaQFBcppyUALWRQIgmhkaAECVLrLUTZyb5eP6/L837fFxazQ4tbzCi0AAAAAAAAk0a0y6OfTq576c66efTpz02562z12mtctJqpalcA1FR+Q/oPzgMBiBWjEVKyy4q0kqKmgqUUGMJQZUy2nI7W1UvZz693Lr6XDv056XNEgqoGiCnFTWkqIqbmShxrnVS56mes52Kry0zbaBgIYhxedMVAkEqSoVRWW2dk2KsrITLczsUzU1drjl3j5v1cPz76XzPmPTvB1iaUusx9Fny/ffP932Xh9fr+X064oTpnTKSax0Vzpm65tzVyqZubpM9GTRDLzWkaSRrKABEpFSBQWTRFyhpCACAJpFAACAqGEYb5+X6PN897PD5vXmlZcWVaAQAAAAADHCmRdproxrqz13xvq573x03xrXOt89NJdc6uKzS1pI1Sfkv3vz4MapGIAGXLQyoqqzXJU01agxjzpoxl5Oqmrl0m989Ozl07ufXq59NM6YwVUAipIFy3N1CEZ6koy40zuUVZ3Oesia53pNUAhgIcXKwlCbBgKlZNmemds2BNzjpnrOdigtBSef3x8j7PH8B7/n+N19Gc3Kmb6Mz6LzfbeP0/Y+H1e54/V2c+3Hrh1TY3TU3KSaLm87rNpdcpuRqpY1ABF5tQrM9FUXKAYiEzpAGsoc0yocUAAAiKBwAAAKgEzTi7+fwPT4/G9Pnzql0kZUFoJAm0AYxCAcOZS6LtnfVz3vnp089dON743tnW2N6Tek3pJUCuAFVn5L934FjV5zG9OBCHbRRcOKipplSVNVbUoOVpUUty3LWbotzWmW+N9GenVz7dOd6zVZo0WBIWJEk2hct5tqhkmWsgGktyhnZncxpWWkuk0wEMBFS1K4LkSQSpagrO3LSNZRUkVlqZ2KzO5lrDWPF78fiPo+H4z1efi16JXebuXis9GeX7Tza+18Pr+m8Pt6+ffWOHXn7s+qpJsVgC3NVLectARGtMQF5NRmams9QmS6Byoi5iooRWCuVlReRQAAIkAp1WQBAEaRco5t8fH9Pm8L1+PBl20txQAEiJ1QQAAAVDmRXbpnXRzvTnp0Y30Y3vjptne2NazWs1UXmihNNWz+U/b+FZUIB2hUXILZeFNNdMxq1qWhq5KWlvGrTTOqluXSavLWb1zvozvbPXeaqapQIKCUVyiKC5bluUhiI1nOguW5WSZ6zlYzTN0aqAAEA5blcAWSDNNVkMxplpnqA4FVznZNZ2ZWcPXHzXr8/wH0Pm/N9tl31rxXXNmpe3Pn+z44+y8Ps+s8P0e7lvXNlMGOx1myQLmqjTKmXKmpqNRiAqKgJqKmxTJqhc0GVxBnqFiWpQZWVQUAACJAAq4BmZGpFzIzPWfJ7+fwvX4eTeFTzLuqC0kBiJqQAAGVmFEMJdm98b6MXqx03xrfPTbGtca2m7zqgVWSyCX81+z8RxQ4LWBRWZWba3K7q4uWoZedOymnlcVLc1ctxU1pLebpNXN7TptjW01pNNWoAABLKpIDHm6NOKzpk2ZameshpnViEZ6zFlRctzTABBFzQCAADAVLSxdZaznrKGVnVUiLnLWefWfL7c/jvd5fz/wB/zue95t5NZxdMsbS+hnj9LOP3Xh9n13z/AKHo8OmudVbk5yzteiA0mnJeYNU0M5XJdMReaIIEasWKwKzWrEZ6zlUXM3LVrUukOURKmW1QgEkAOqgaEy1mNZQhxKef34eH6vH53XjmyVbVAAAIKgAAAAYgKkua1zro566c9OjGt87259N5dc70zRSwSVLIj4D6vx3bUjC15y7qsys2pq6qadaZWtRU1UrLzqlI0lsqWo0zq5bbvN0zvfPTRdpq5sAAAqAlAjWUC3K1I0zdMisqx3hVUXNAzOybEly3NMQwioLoiNZAAvOQG6laZ6mWs5hVFzRBZFzx9MeF6eXxP0Pm/Ierj41757NM2s87UvqTl6jy/ofg+h9d4Pd6vDpvz6Og5b5rm9nVlS3mUg0TSqLlUxF50JGoCJsLKmryqVEWZ6znWOszc01UtRrFzSjPUASlQDSQAoFmsNc4sFctQHJ05eL6vJ5Xo8/NrnJa0AAjhWzUgAxDEMQxZjtua0y2xvozreb25XfO95upUrJZSzbnqfJe/wCWxrcBWIK4rVvOrlooqauKjSabV5NXFFZtW1maZ1TWk1cumdazptjerWk1cqKAmkzUA2kk0hjUArLTNqFWOmesNblYhEXKsFuW5QALzXKCsmxUDmnMNtoKJlqZazKA1ZUs3PD15/K+7x/Ce75vyfp1xXvKglnGt1cx7by/feH2fZeH6Hs+XpvjdrNK58/Xm7M+nSLmqmbmiaVkWFACLzoqLkAmgcaZrERqSmWpjrMXLutM3TLSWppJFzNoUAARTkoGhnPUx1lDi5oyLrHXLyfV5/J9Hl4d8M9QigtAQgAnVQQSFMBxGrWYgFVzVy6Y1rNaReN20wVy1SibFXiejwunFqkvFIdVdXnVRRS1Jc1UaTVTV5rGVmU05dZal0mtM6uXSa2z02zrS7qa0yCaBCuagBRWIVAAPLSW8lbNzjuSaSuKmZuprPWBal0lAEXm1KCsm4auaQMtpsikkaY6RYmUU005tefx/Vz+d9fD4L3eD57vvndc86mVW1J1TXJJ9BPJ9v5Pb9p4fd7vk6dGN6TSqLhJxa5ejz9FFSXOgyli4LoEBedBGsgABUVNOJsjUlMdTLeIpmmLrNaS6Z0ky1FZKUCgEglAKsNSblxU1pjQKstY5evHye3l83v5+fpzgGlYhIwVUCBHCFRDpWkKQFRdXFZ1caZ1UNptVKI7qochXkdvIUysylMmUt51asqKtuNM6qNJq5qoauWkeWmbbWmbTpcaZurWuem2d01S3lUg2E3MXLAm2pq5AipuQbQEaZtQVncZ6tyhUlSZ61nYWEukrJojSKzoCyWBRoBC5Cp0ElM9M7M7hWjHBvhdvB3vxnt8fwfv+f5HTvndxnUqHTLzTUSe/PH9h5fX9z4Pf7/k6dOOlyzYFQM8l5+ljui87nUSRctoLzkBRqdQAAi5XKE2RqIz1nDWZuXNaxedaS0oSmepMVQACZLXARUXMWaZ1c0xEokx3jh6+fz+3Dj688LmbJsgnUESgrJRkhqgAJWiVQqa1DluWgy0bvNai0Ayo8nt5GOni0jyd1WVtUlq4uXSW5pl5umVN0rQlpbzbl0zabvDS3SdNs9Ns2paWpqpHNDJZJGoE1Ut5ok6s0AAFZXDiaz0VtSVI0i6hJ1HGk0yaI0is6LkknUAgVU0CpsUTOzPUzvPk1yizqnbk3jxvTz+H+h8/wCI9fl8/fohoEpHXL581oerPJ9X5u33ng+h9F5O3XjV50xqzTGsrxzjunYmp1ERc1K4tSZVquouWVmg5WAE2RqIz1nO5mya0zrTN0m6QJMtZUlUKADIqqEEmnLpNXATWYJFnN058e+HF18/PuZbzkksxqK2VGTWItQhUCoASgCtea0ZWTWo0zq5sVqAgE153fx3FyvMdrV5VNWWrkrK7q8qiy82sbrVtWpLUOLzrTOtGnLpNb53rN6zVNVDlqW8wBFZFs1OlQ5GOWNJoAAHFRcZ6TVQi85axbGo1AJBLl0zWSwBQAABUoo0k59c+Dfm7M9nemG8cW8+D7OPwfu+b8h6uXFfRNpRHdHIYzXbIOH1fC/feD6P0vj79vLes1cC6Z1cozzOWk10OomNtFxcAQyai0ZqQuiUACbI1AzszuY1kXWarNtagIsiwAYCBmbYqGQ1mrlqUCRaQSJnHeePfHk68OfeMtZyszuY3IpSInUCNZUitVIAFQCpXkUwilFrNrNYrUJJoWNeesqlqkNazbzaqleZoNq8nFmmNVNVdXk9UzKacXnWk1a1m6Tpvne81rnowilqVxUgCTbOmdlFSASRrQAqBDHFwiaYF5k2CzaqAIuXFZus02JCgAAAKlFE87XG06HolFZlrPndc/N+zzfB/Q+b8p6c8s7K01CXvOBJuu3DG8/oefH77530vqPJ6PS4dNs9NovOtc1wM0vBefXOtXUlw0rICqymp0JkUaAACbI1ERcZaiol0ypq1AEkWEKqAQrnGouSy873zq8qaRDLI0QJlrPPrPJ08/L054amOsRcRqRUWJlLNKyblVNBIWpCAV0DiBjEMUMVLKRWLTomTMuRqK10xoWyxreY1vJrcaZ1UXnbaqgqVxedaS3LU1rOnTneuemudNmpW2I5QqQAmo1FQAhgIZNRchpnVw4VIBskRStLQCELLzdc2blwBQABKxpznJvh6GO9GWtRrISnm9ufzPs8/wCf/R+Z8z6MxdaI02z14tM7UvVnXOx6+PL9z8/6P1nk9fteft05vTz3rnWkJBXKJ5XTh6WetTblqQAqAVIm5LolAFTTKwoIszuVVQxq4Y2ouQUFMATOsNZz1mpd8a6M7uVywhoRGsyBCYaxzdOPJ05c+8Y6zlcRqZbkySkWgrI1CxWIkAEFJsQVIoAEJAQAIk6Gaxm1pUNazbzaqhy3FK811plpNMrNqVtMuG1eWi1nVzXRnr0Y67Z1pNVM0DZIA0IXDlc1Gk2KkCA1TI0qllFzWkOEogyAK7SFBNQgXLpmCFAAADlhnh1x3nXpnWlSZakayEHnd+Xy/s8v5/8AR+d89357Setjd5ZaeF2Y3ppnWWdZ6no5832Xj9P2fh93v+b0+nw6dXPVw1ECbQzuPP3y9Pn6HLUgVDAcqsz0SlhKBZLMWugizNl0BDsY5pyxqAAADMbnm3mLnozrfHTXOtMxXUWAUTMhbFmGufPrHLvny74YbmW85XGeorJSJVpGorEzNhaCAmgTQoiyVACEgIQgEdMzWJTT1KQFndZaLa2tZjVw1vLVqoJqsDV0lqKV5W1pLtnW/Pv0TprnWubTVZAE6pIMiloCpIsKVyQADTITPUcaTVxpmpmdCGOCs6axSqbm860zalAJvMogrkvLNnunUavPQscY6mWornPU87ty+W9nl+A+h87xO3P0sa+q8vr+t+f6/gPq+D5r08ODXXab4Zortnn+s83X7v5/u+l8fr9jzdtc0AuERpnZGkMGc9We1QFw5W1JpGG8zQACsTE60AZ1FyDQAClrNVs3JLagEXGNnPvDXpxvbG7i5c9RgAgJszsyucdY5OnLk3y5t5y3zzuYqNYlIETog1EiAllC1UCgAoAECGJJaAQTbOKypK1WApamtM21pbyY4uWo0aqCR51bYxpK5qoq61zvbF6cd9p11zrXOqioAAAAAJouYtVJkFYDlGkmWoWXnWubpkyboCQoECZ6Rcoua0zqoAJvMM2eHpx68dt5pU5aaJVZjrnGplrOdnn9+Xyvu8fxXs8fnbz6WNfd/N9/6R8f6X45+j+P8n6vN5PbrGNcG6R1OP1Pnv3/AM36P2Hz/b38d7SkXFzUmO5lvIOWJhzPVnqVpnSWRlSZbzFoAXKRLGjARnrIA5mbQcuk0CIstQTM3OWmVmkvRz6a5tEXM2svJKW53Kszskx1jm3z5NceTrjDfPK5VzGszZAlmwFskUFk0oBBqIGhRACQEJpIAguk5uSopsQGPLaKauarOXNUNXGjTyqnDlZS6YpbebrnW86dOO/RjrpNaZtFZAAAAACoSbZsmkk6yRcooudyrGXne2LUAE6EoFhM5bs2JNMXWaqBEK3g3wDrnRqQWBU0KmMNcvN7Yw6cMtc+Ls+f9XL5L1efxOvn7Mb+l4d/W4a+c9XLwO2fL319CdOPVzQnD6nh1/Q/l+/6zwe30OO9ZHLc1UrjDpnn6Zk1zajmvPqxrRrTO2CkBz9MTQBNgwE60CAAERrKRJpNVNMBAJFY0z0UaTWua4SDQAABnqKzOyTO4w1nl3y5enLl6c8dZm5VRZNyibFCtkWoLKArliAlpiRUmikSiAAA1nJq85rI1tjKy0hrpNVmDVw1YJUVBV4o1RUtGmda510Z7dWO3TjvpLebRUEAAVAACoJqbM9REawFyuUazuVrKNM62xq80AnQlGRFdZ6kWOTpxbx0pUnNrnw9OHbndttUCZ3PJvCkz1yVmepepjvWep53Tl837PN8x6eXkdOWkvr8+lHzvXhlrtV7eVUVcvp55/T+eff/ADPo/UeH19/LrrmkumdXK1w1jk7YVa5t5XHJc9eN7TdSkFss83XmlAslgGRrSAIdBKRcqguWpoAYEorBBoNc1yoAQUYFapc7FqRZAkyueTry5N8uXpyw1mNZWkWZsLVJl5RUaECygGoSKipaBE2lAmZEoAAazm5CSoc09AqWi0vOqzp04pWPK5FQryKuV5rt0y2x17Mejt59ujPW5ahzTKkcBUADAcTU0VFues5azNyzTOrmorO4Y5d8b0yAAnVErOVdZ6melZvVz10c+iOHrxTGlZWcmsDEtUrZ6p0y3nHcTGW+PN0583TOVnFvHzvq5/N+jnw7z1TVxa/Ld+fPevbnal87Um3qnH67za/RfmfR+h8Pft59OjG+rn0bWmdicvTlz9cyVG+LrnTjm1nt59mNUZa54dMK2Um4CmiZjWmA5mpQy0zsLAqXTOtM1WJmNam5AAuaBF5CthARrQrSaSJIrOpZ59c+Hrw4u3HDUjXNUjLUVOJzlUqShnQNAm5dSCq1WJBpLKIAAC5zoJHISO1lKLpmUrlpWXnTBdMZqkrhU4ai789dGO3bjv38/RtjpYRU0DSoRUVAMAhUBU1nqY6zlrLNM60mkZ6xFzc1rnW2NEAE6DNZBluxWmb0c9dHPqHJ18/JvjBS9DU3TlFpMN8+bpyx3wz1nn6cubpz5ukxuebTxe08TfL0Ma+g5b9LGvF7z869nHxO3TrzvjZ7G+WtHD6/y9f0T5f0frfn+nt5d7yC5dJpy8Xblz9MUtZb4uuLU2zKzfO3LlvHP0wrmVjWEyA1cTdAFZzc2GW5nrCAqXSavOmksRrSsGUjaqaBFTNQNJlE600FmlMixqQSnNvnw9eHn9+PPvEXmlCbkFJNICbQigECbkpKlRI2RqdVIgABFsVIwkocSlK6rN0zQdWaZVnTlsoAlASlrOtca6sdu7Hp7OfbXG7EzU2II2mpFSAFQAAATphvGWsq3TNuaRFxlqUXnW2NaZoBOjkcoRplqaZvRzu+O0p8/wC35szPPrBL1Z6aJTU3azMOnLl7cFrlG8ZbnP0c2pnpjMzM+jjXTmtpTPi958T7c/I+nXRnfDZLXZHQ5fT+XX6B8v6H13h9no8O2uNUrlDn3jxfT4m3253ed74VneudUqEjOfpzjQM7jPWBmaLrXGxWrkvKpVbjuZ6ykZcumFToEakWFykmgqaqVjmaljVQDAAJoM7mSLMLjh7cPN9HHl3yzuUgSDIgK2RLNIaBI9ZkloAIVIVqsQAAFsOShyVCBKtIqa0yCq0yuV5aTVAOV0hVc1fO651149Hfj0dHPprm6zSQUUGghNVAKqgAcAE1NzhuTqNdM6RFxnqI0mt+etM0AmmjlCNFYk1xvfG8rkZ8T0eHrz37ue+bU59ZLJZTPP28/D6vHlpxdUW8XS8PXXpcM+jxx0Zt5g1ybx5/W+T1fJern4nbfnuk0lpO+Y+u8s+8+b9H6fxez1vN33xblc1Fzx9uXPvIc1565vXjp0Z3NOA49c9Y2bQGHTGG+SuM7ibrq5ejSbEqS86qFbjuZ6ykZUuuFToEazFK5iyLA1zbm2XkLGogGAATQZ3MiTDWOLry83tx5OnDLWJoEIGQVIlYpokaoWpKoAZQNILSpQAB5zWs1DkJHbRQErrm1DLi4vJxpNsVtQACuNcNs9u3n6Ozn36M9NcrhyuaAAAJ0Bw4AAAAjSbMtZa1KzOyLnPTbN1xdc1ygE6OHE6RU2Xm74pJybz0x5Pbzcu+Xvef21NzZFjY8z0eX5n6HziuLtvk67nV6MTv8+PY8siuHq8zrz5t687WfG7Z8HryNevj1SqkDoY+i80+y8XX6Xwe7u49+zlvv5d1c4dMRaWylxvjV5vmdeMXlpOnbnaXjue7OtM7nTi68OfpxVzz9MY65+p5vob463nLLzoFc47mOslONM60yqbmydJqLnLWYsuNsbpqoAEAAAxEjIuYppjc8nTHmd/NxdOOW8zcjSSYLlCsAJBUTYkViVWiJEDQFFoBA0clXNZyyZLtZQCjTNpWVGkXlUXNsS1AAWuNsNsd+/Hfr5+jbO9cnLcOaAAAAAAAJ0AARFxFqublGpsi5y02zdcb1ycAE6OKiNIqbA2xpycO+Pdjqqw1nxO/z/Z8/t6Z2mxp5Xp8fyn0vneX6Oj1rol7vNy6uc5dxycG88nXfDc+Z0nB0z5nTlg3jr0cBdgI3nP6jhPvvn+/3/Fr2vN6ujPbo59OLpz4uvAWmXJtjr3cuvPvnjrMU5nm1OnLonbbHXu5dcOmPO9Hk5unFXn53bhy75fQeP7HZy7aZC3kCrHWMd5asuXTBtZ6jWazvPn3ma3zdufWhgAouVmeowFE0Mqs6SRZz7z5/Xz+f25Y65q5QrFCuSosIQqCCaSFok2CpUAAharQEMx5LeLHEzNW2AoeVpU1d1UzUtS1Gk04CpQAGaYvRj0d/Pv1479GOrmbm6mBqpQAAAAAAAJ1ZRs56InUclTQudzGozXF1zbzoAnSocTWekWM1xaTj1y6M7pspyeL2+dV6+xw9kWfP+zwfF/a83Zzel5eO0vD1vhevfm9XTxxhMefvPFrPm9M81Vd+pnr5115tyUUjXOPo+WP0P5v0fqvF69+ON+fX1uPoizHozuGa41046I5unOgmYvPDU5N88bn1uPr9Tz+vj6cfE9vzeXr5eXfPHpjk6T6r5v1/R4etgtSOTPVy3nPWJXSLzdMi2LREZ6zhvDNsdNc1qCgq8waFjWQEEAVJnbFk2YazxdfPwdePNvnFACsm5kjUKJlEk1K1E2AtZkTSQUAA0SgZgGsORjzlhbYorOahltu60zKLlrOmVCKlKIZcvRz9Ho8u/Xz77Z62I0zElNOUAcAAAxABOkstc9IuZ1lGmdVNRcxqTc643rm6Z04CdKhxNZ6zFoa51UNz4Ncu/Hoz3m86F4t+bzO/m9nzev5P6Pg4PZ5/T83L5z29fN7XzfTvj1nguM+fLXGeTeeWud0m2WvWxvjuddAzVZujPr8+X33zvd9b4vX6PDtrzdvHrovP0gyLpm643jvlzbx5XbxxrE6y3Xv4715+jv59tM6598/G9nzPA9fh75rzut8TtP0H5H1vT8/qGW1UrIsw3mLCy4rOtJXLnoCTLeMtS5dcaatahAzeQrUJBmlFSzc56kVJjrPHvj5/bz8fXnFgKyGHbJLJqplEktRZUSi0VIESGqKZAaiUDOU0XmxjzmqBrQ8ysxrau70zHFS6TVDhhKAMtenl39Hl6evn21z1sAAIcjAC4FcoAAAqmxNRrEWY7iudca0zpWZ3M2XNbY3rmuQUpDgI0z1AvKlrLg35+ydXKNllRDPgerwfPe/yeb7L5+55fo1yaz5e88Gs8qVynpzHGnNesqAevnWFzx3KqJqZrZj6Hnj7bw+n6fx9fV8vr7OXf0ePVy0mOscnTnvjfF04cXXzaTr6nH0dGNxq8d553Hpc/QRnrPLqfO/Q+LtqdHN4XsfN+ifY/K9fveX1dGevTnpc05FblrOeorKhq5RQCLMt4C5HLedltZVDaAQBQcBNBnrnJOkGes8mufndvPxd+WVymZsVyppVKJkpCWRUmUGk2qRWLRNOSs0oFRIQqGGBYSBQDxnTMd1au60yvF0imgYwlYFRrnfRz79+O/Xz9Gud0ACCCgBjgS86qAAACdJWLI1nHeM9TTLXGtJvLeIsqNcb2xqpBVStrMBVnqTV5tLUnPcZ659WepNAIXMtfP+zw/nP3/Jw6nlds+TvHBUc+n0vnvu8OXld8fO9s8zqhhHsLnc8FzNs51F1TPuc+X3fzvX9t8/3e15fRpnKOrn12z14OnDozq2sdybIuqmMpjl3z7M9dZtpy65d3PrwdOfyn1Pjenw318+nyH0vP8ANd5938j3/XeP6GTON5XN7Z30TTMNo1kZc25osYGVxlvAukrluCa0yqG0AAAJQmgz1zknSTO55N8/O68ODvww3zQE0kQMoKCZZpUMzRLNi1ELWiQzap5AoVKiymAczUO0KgHJeY10mtIpajTO3DolEa0BUumL08/R349HTjvrN1CHJUjATTM9GAo0hyF0FZAE2qs9Y5+mMbml3xrTNjUy1HGudbY3pkCoQGJM9aVgXleQnndOPdnq5Qix1LWHTh+dfY+T8B9aef1pxx9Z4fR9r4vRpieB6/N8f6/L4HZz3pnduOiTpvP1M68Xpym6zzrNvePb58fv/m+v7Hw+7r49ezlrSN+fTbO+Hpy68bz2i5LcWeXXm2m9ndqF5nDvj6HPv53Xy/N/U+b63l3pnXyH0fP8t6M/ofxvf9d4/p0VAy8wnS15unONC5JptNAmzLWctZa3mVNVNbZtZ0AAAVJNKkRrIQiqKDOzm3z8/rw87t58OmZuSVIE2JAQMq6ImlUXJdSiCgVOHDycok6pC1C8yQS5aoKiUrM0kprSarOabqNJammNUUUOVRpm9OO/fz9XTz66NVNVFSMEAETdKgSaZNSaLKyAJtVZ3nltz7wq3xdc2Kz1lrpnW2N6ZOFQgORW5aqsZeV5gef04dU60oAEW4758Hby/PevzfP+rn7fC+95Pfeby7z8x7fJ8r7PN8325+brtndM7zOef6HHXh3ibcpcrvCPW5Y/S/ne36Lx+j1PP1eXTjes6XFZnLrHXnrhvHndPNpNdmequ1QqgmMdc+vHbzO3k+d+l833vF1x0+P+jw+X75/R/jfR+u8n0qzmmiKMiLmNYq7EAUVkWY755aM1zdMaua0zHKNTVQAFkpGiZkCamgEzrn1z4evHz+3Dn1mLhDCyKIerMyBYiYVZ0qSILCU0BxUFCrJiM+nIHJUVQEhFSXFLo1WbauLzLbeRo5WMCpdOeumd+7n6Orn20mrmnF5jUUBACbBQBzQVIABNoTc5bnPvGepvi65qMtRWXm653rnTlLHIDlVTbnrIuua5BnK55N8+zPVgBF1lrnzdePPvGNOTk3y9Dj35uuvkPd4fkvX5PJ7cuG9s71uuyHeXvcunlbxz7nFrPO1njf2Hnn0/j9X1Xl9Hp+bfdz6b56uNctM6k498stcel2qWbUJaUXkvn7M9dM78r0eT536Pyvo/B6PN78vlfbj5b0Y/UPi/U+p8n0KzakATi6efd6ODfm7sdgFGmIi5y1mNSo0m9MauRoTQtKQ0m1JnrEgLQJESJkrn3jh1z4e/DDXObAQrkmjSYJlU6lJ0RCRcq1CQFo4qLlJRQGRebrxBlwIFQpmooqS27zaW5bzKbCgBQctS6411Y793Pv0Z7aZ1pNVLpmOBQAAnQZSjTgKkAAm0IvPPTPWcdTSNc0az1iS11zrXGqlEVhFTSpLnqBpI5Ay04d+f0Mdwc0rIti5y3zx3gjbG2eX28vm+nz+L2vy/r8/H05l38r0vPq9d1reH1vH0deHB0ngdufn3ntz6+/xz9B5en1Pk9XveXv28+2mL0896RjYTWkue856yqFASoE49cuvPp0y8r0+X5b6PzPqPB38vvw+V90+X7cv1z4X1vpPJ9AKkVRccHTltemd5xM9uO4DQDMamWohxpnWk1ecjQ0M1INRqQFyhBSoJEQgFmGsceufF25Y9OUIwEk2kk2Fkw7pIidZms0zsAsCKrK5q5S0sIaSnF15UItDMFqqzCS4ZoU3c08tJLm2NSCmrk0m9ca6cd+7l6N89bmtJXGuY4FFAAAJ0AAAABxNTWWszZGoJpnVSxc56lS65u2N1IAArayjVmxyDNSqxLw759mN01GgJJ1hJFlTVypmNT532eHxvR5vlPXz5Ra3873ce7hq/W8sfe+Puq8vs+V78vC7cu3jezlz+i4dvqPF6/oPL6vQ5dNcKycvTje+OtLx748/XlpOrlaRYWQzhcdU9N5eD7PF8h9H5n1/z+/n9+Xy3sny/bj+zfA+x7vn9lTQRXDvjeorpnM4dfPtq2AIjUiwLzqpaW8waAZqam2NZZNABATrMkiIuVbnc8m+PH054bxNwrRmQASRYkBBdTZGpDMIhUEVcVJbTBaiaScXThRNtoZhbUUVnLijR0uW85c1olTdSgxxQ83SXbPbt5ejpz21z00avJVWZU0xhAAAAAAAAEaRZJGsqzPUpbyqIrPUqXSNcb0yAAVtZKpsSCjMaCjPHrHfz6xqjKZnUQK4uVJybx53o4/Oevj5PflhEaeJ6OHF1zz3P6X8/t9F48eX6NeV6d4aeL1z515znHpc9/VeT1fS+P0+jx1eOnTz30Z3tjd52qE8ztx7+e6mkTZjvn53Xl0zdzV518t7/AJ/yP0fB9n87t53fj8x6nynfh+4/n/uex5/TSuai58zr5d73qEUnK5+hjuAIz1IsuLm7lrMLCaFaJqNRWEFAQgFU3MiSCbI1MNY49ceXrzjWZQRUCSLmRg0gqbIkjWYsRGjyVVk7LaoFGkyJydOE2uSgHJQy8yotq5bmqii8qmqVjHm0ijaa6Menu5ejfPa1uaCoQQxrea0BKAAWVkAABUW5axGsxWdlJpnVxnqRQa51pnWuDAAKlRGiQZKJY1Rng35/R5+maGI0QkEqVlx53XjydJ896ufk9+fbnWy/MduPTnM7fYeTh187zbznq8+9ce54novgdefXzfVeXt9L4/X6vn69vPvtje3O6Z6VNFjjLWObU7Mbc0GeseX382l20qPgfp+DwPp8fsfl8/L9F8D0vl+nn/ePzn3PV4egRzSufJ7cdrtmma1Wc5sd2fRFymctgvOrmrkIFV1NyDJqUClIQABOsykkk1LOG88m+PJvnh0xNyqICbUyKIiQtLiazqWIRKAKqLi1FFAOHr53JQSO1w0clxcU3rK5ai4uHN0MY8nc1nW2OvVj093P0b56U0AVCAAQlpRm80uiALKyAAARW47meueWphZNm2bvNKSNUNc60zrXJwAA5RmamwuiRtRqJnnuNs2qEmppAjKkI4+vPk3rwvTy4uksNPhfZ5PnvTnzNz9P8++1vq8/LHp183tOTcxzjLHPp5z6Pz9fqfD7PW83o6Mb2xvoxrTHQtcCYb5Z6KOnO6ztWc3TjzdcNHL+V/b+X4/0r938fz/Ne/v8t6efgZ8/9K/l/v8AZy7tlzXFvibkWll5umdXLzXh1Y61dJnPRrU1pmuZGldBNywJpBFigoZkFKiySUipZy1OXXPm1z5evKN4kbQiRVNwTQqRBZFi0yYhErEBZRbSaEAOLr52jhjCCSpKjQtqy86rOizXJtMqUCLlqNufbux6OzHq1zaaAHABedRrAgSXNA1ACGOLCADPTDpzw1nl3MrjbOuzG6Jsm3TLTG98VgAigkVRbGlw4jRAnLeXZnQZ6mWpGgXmaS4M6XPH034vfHJvE143p5fl/wBHzdg07dZ+t5d+macmSce5eJy55b4ns8N/T+H1+t5vR2c+3Ty3tnoRTTlzuOXtxBxpm656TYJxduMajX8x+z8ry/oa+7+Pw+W9/Twe2fnN8f6K/Lfc68dlQefvyb3tla0tdM60yE4dc/Qx0Gs9Spq5QQAozKCtWOAuUECRoEiuYqSLM0nWcdTk1y5+nLHeJsBABKFqtWYmVpnqpiLJSWQShottA4cK6a+b18bt0kFGSVjkqS41iipqhzemVtMqUCGt5vVz793P0dWPRtnbEAwgrTJMtrPWZBoGgNQALlrIoJOfeMdc+PpMdY0js59d5qbJS5rTN2zq8gVyFQSqosjWrhMzdDInLcduKrc9TLWM9QsJLmc5eiduPpPK7Th3jj78vyz6Xj87tOK3qxn6znPYdujXTSLkzOLWe7zcqxnv536Lxez1/N6u7l16uXTTPRJc05rk7cOfpzuNMrzrXHQsk4u/DPUZ+cfY+XHov1XzseH7Hx/p5/M9OP8ARP5f7nfz9GO8tPN68uibmxzdy6y3kJFmE59brFOXSbBAJBGo1pkDCBQmgjWQkVzFQzFZXJWdnPefPvlhvEoqNCASK1UkmxSZ6sItSbmWQQFt3NhUMIJPJ9PkcVbUiHIypKipNFpqs60HLplbQOWghrtz11Z79/P1dGO15UsrQMhpmuUJ1qUCbECCDQADKhqIjHWcN5494yvO2u3G9s7Vk1WWkumd3mCFBea4VRbGlSCBNgSxjZ051GplvOOsjFxya4753bvxdc+X05/Ke7l+e+zl5Hbn2W8Zpc+7jl994OvF6OmvTrcjkfHl38s6Zik9/wAfs9fzevs5dOjnvbHWpbm87nzvR5Mdcg2x27eXXfHXPWYueLvxz0afCfW+ZPWfZfI38p9Tj8d6s+DeX9E/mP0GGrsnNcLeVejkuW5bzqkBHJeOzWs6uaYDJqoUXNBUA0BKqi5SzcyKxEWRU2Z2BLOO8815ZaxGoAAhJOsq0JQsyTOp0TK0JJsC2rxXdVI5W0jx/R4atCpAIEqTSLi1bV5txa65NoKlZUtZbY3149XZj0b43c01QwZC82kJstIGZsz0SgAACAYIJhqZ7zy6xBR1510Y3Fk1UaS6Z3eYWARcrJJqdWpm81WRYAct59M1Gs4bzlvAJnj15Oh6OPpPnfXw+F9vl+U9N5tdXNbRyabMe3z4/oHi7e95c/IfX9O+HoefHfzzzM7YmmZ6/m9fs+X09ON6Y69fLtpnblm55+nDn6YS0zrjW2OkakWcnbnFXHxH1vm5dM/ZfJ7/ACv1PN8b6p5c4/0F+a/R8159E3x7463eeirTNvNqHKWSFnn64+hjpU6tWTVReSWpQAFYCWbIuc7Ek0gIpE6hIqSYXHPvlncTqKjKdECTrKzQnaWc9TMnVTK1CSbBaavEptyU0NCeN6PDVpJQ4cy1qZuXQGtJq8ri5bactQFS1Fy747dmPR08/RtnbV1JUNkLyqUbAAaTU2IikKgcAqGQzrLWefWIsdnVje+diZ6ONM3TO9co0RcyQ1mxyTq3lc0kmpscmGuek0VzdOWO8CRePNqdDfB1z856+Pw3u8/zHeczr0NcU0ad0z6nPj7nLXu8dXrWrXr+fGVkW4adfLPVwx9D5fqdGOvZx6dHPpydeSPT83rw6cubrxzYy3NcxEqzPoS3m/EfW+a9z7L5Ho+Q+t5vlPVnj44/c/z/AOhrPPn0nWavTO4nSpby0zprNzNgmbOGsd3P0tQmry0zoAAAVTYJFSznWeoEiEAXLhLFxz7xza55dOaRKDqYiixICqUz0yuZtSTrCJkqqarCrtjlFDyfR4aUKkclDHGmc6K2tctM1lTVNXmtSVyM2zvqx6evHbbPbbO2KJZpqmQqWppygAXJNIms9SRUAOCiIuc7nLcxsi5dm+d9WNpIpGku2N65Roi5kgpI4mrl1zoJRWBNzz6ztHH25c/TmJx683VOkW8HbPznr4/D+zh832c169Od4W7mCU5epnn9Rx7Kvc4Pe46JOfUiujnnLDz+1+g8vX2eHdLjvjed+/4Pp653ydOHF25aTAuWsdOOvldvP1563Fzfwf1/Bxem9/l46618p6M58Mftvwf0Wuc3jorOTtxy3lWuavLXNFVmdioOZy7MdbdEBUaZ0AAGepNkgk2SZ7zMoIAgCqZgy1nm3y5tcst5FWYD1YsVCACqbMzKstxaxMiZmymtJaxXVNNoEvl9vDVqKKkoeZUjjUqLlubqXSWlvCmgIo3z16ufq6+fbbPSwABxQABedhUolQQtERpFkgMBATc46mOs51ncK56JvoxvWIM9rzNsbuUUS8lYICpFS9HPd50E6yJK8++TuPO9HKNc5uOO8utvLTh7Z+c9PH4j2cfmvRcs9vTzrztOYLKT2s8evOEvRL9t4unt43JEx6nmx8v69eX3vt8X0vj3corXfl39Pzei5rLWYuS54Ovn6sdufWJuOrPorN+I+r4vlfp638/JyeHvj9n8/wBP6V8n7O2G/PpnqcHbz8fXGWuekzWeu+NdmOqsm7mkyzKY9Dl6FUU0Ea1KBLNmeswiqRUrlSisJVcskCbnCzk68ue8c95FERNAlLBlNFkVmmWme5LnKTcxbpGs1edpKaSiC+b38TVyUrQLgzm40NIpbztrpmXnTtqaoJay6Mdu3n6ujPTWbuUABxQAAA05blclQxEaudxFA1CaGUZWYbzFzlYrnWXrx01zYqNKjbFuXTNmxXSQRsjJKq2xvo59WsoI15+nPj6efj9HHPWOa8tYsx24euPnPVy+J9nPx+vTKdOUw0Km3o5T075Iueqb53P2uPX7fzdvR5t+edObwPZrk674s8f0L53RtAzGcrnf2vL7M7zcpq+V38Xdz9VHFrj3Y6xbwdeH5j9jl1Zv592v0vDP7D8n6Ht+X1VlpHPc1dYdMzFJrK8sbiUjXMJvTozvq5b3x0axpncK2lcBUsaiZi0SSoAASu2bmCUkKxvPk6cufXONQRXI0UCBBUkJGkWZ6Z3OesyzNSl5a3dw4TVZo0Hk+jw1aFhI5KhyXGpS3FTTmtcy86d1UrDLXG+rPbsx6d8dtFcOCgcUAAAA04qaqQUAy1iKmxqAokplpjrOVxlrKZ1a68dN8azsz3KjbF2xpWjICNRmQFYmuzj03x1m5csazhvl53fzx054658W/P1SxUW8HafOern8f6ufynfejpxjohL6WefpZ4bt9MuEztHuefX1HHfr+aeV2nm+np4HXHj3h+v/ACvTQHO50vXj0dnHvhePRO3Ty343p8fVO9SJnj1x6Xfk3z6ee/N7PN78fU4er0fP29Pj2mkZuWWrc0U29czXO2hE6Z2CEdHLffx9OXTnjrOWsgWvNC1SKkIqGgrEsWTUsozskVkXHNvnz6zNwqICaEVACuVlntnpnrGdRrM3EANbbvJzVSVKUR4vp8VVRSkjzKHM1LqWtZVNXNaRWdVbcqkrN3z06sd+vHp2z0qVw6BFRQAAADQC3m1ABjvGaTTAAaGcrnLcxuctSLnWa6866OeprLcE2xrXOqkABGIiwFczUpvjdzUWYdOXNvn2ctRrPJ148e/Ps1Gs82s+Z6M+J3vw/r4/PdOurryWA6E9vnn3vPz3m7t52KrWPpfNr6vw5+W+hvzOj5jvxD9T+V0uULTedunl1GOXXPu59+3j35d5NYmwZ4enEq536+W/L9Gcrnu567OXfp59Iu0xNvHvzdmPQNVNa5mmdNKmorPUEqbMZ7+fQXHUz0EEakWooBUrkYLLLtw1JJuUZ2ImzO4w3jDWFcoAFTzJsACkmW2VZ6xFsXMXEaCDVZmk1ebSsAPD9Piq25GojkeY41NCpu85c6axpNuWooMrl2nXr5+jqx31ztqFNCCIuGBpkm4sKAA0zqpEuW8ZmdyrRGKV2Zames8+pFSxbXVi9WNC5azJtm65tygAjiNZDPUTM3M3MaY6zlrBZRrz6eh5+3N148nXz5a48W+WfTfP0vz/AKJ8J6+Hh9O+91xapFalzPt8n2fk6bZ3141z0XBl73l1nvz+L7unz3Tn43bn978/f1PluKNKa6sa6ufp4d+bWt8dOnl6ujlebtyi5mpvPy+3n9rzezyu/NXXXjrOM+jz9Lmks3E61DnlcdWPQ5dI2zqpWspGozOY0x0687SxoqUyLpNVDlAsCsqgJqais9SalJSLJEmesc+8Z3C0AAAJZCQFZCZdM5azJFZ6mbC0DTN0m9MwKaAPC9XiZcjVyElyPK7dWnlpMt01y0zp5rtqKLl1x27cejo59tM7rVByijIVDAvIajVEAgKWpXGOsTZnU2LUM6GXblZjrOOpDOWo7nr59O3nu5cOmVJrnWkuuaAjkjUVIi4jWZoZz1nPWcd5i5Zph1cevq+b1eZ6vF5nfzPU5ul4t48Xvr5T1c/L3rydOTrWUzpM9EfpfzvX2ct9/DdW5s6S+jzfnn1Pn59Nwz7fG+75s9XKdDq2c6Muzn04OvLqm9sbqdO/z9BrPVjWZuMLnDrz8bvw7cd/W8/pzmO3n6G1KSk6hXJefZjrc6aTWmbebSyzNBx3j6vL0jUUUQmXLrNuAAQqsqgJrPSLIpVKSkWSiM9Y594zuJ0dkSgAJkAAXO4z3Md5zslI0TCFVS6Z3pMg2gDxPV4mrkpaFnNyEWujV5XZeNaS3N1lS0GWk1tnt3c/T0463NNQAJKHDGANAAAF50AkaiM7maTMqE1nuYaxkme5zbxLPZz6ejy6bzWdznWku2beVyRQCTU1nrlNyibJ1mLnLecrhVpm9HN6nl9U15nq8nJ15Tdmd566eT0Y7nLrl8b7uXyvq51c1md+d/W+TX0ng9f0HDsEV1Ycm/N+c/U8a30+k809DnerE7+Wi7SOXq5b87tjDXHaa6c7F6/P6fW83oz1nDpzz1nn3PnfZ4ubo7+Xb3vJ6ud5+3PrFmpqRCucJnsx11nXXOryZIzi1x7sdrmy0ACoqKzoAAGl5Aqms9SCaixIrYZCEz1jn3zw3mUGRQAAAEMzsx3mNZy1M9M7BmbGXnpeWkgs2hUnierxWOKVyA5lxpGhUaNXlc3WdXLS1DLxrpz37uPp6M9bm2gKgkocMYADQBeaAoCRqIjUlASIisd459ZxucOk4+nLLV7uWvV4durOosguNs25akm0BmaHPPWETZnrE2Z6xlrOe8zWmZpnJNehw9RHkenyW6bZ643fB0NKa5d5+J+j4fi/bw3zr7Hx9Pd81zT7Hw+vu47z1y5enDh7Y8r19PmOvP3uWvX4Tqw0mqmhnbn06efTw/T5a3ZHnPTjXveL6G/P0Zb48vTh5vfjw9uHk93kdZ9J5en0Xk9nNrl3c+qdJ1URYgXC46+e989dc6vOqWWcnPOuvPepSgAKhxedBNBUNHm0kaTU2RSM6QriAFZlc4a54axGoDQJAAgpDjPcx3IuctZz0y1CYVMvGtJaUVAVJ43p8VCprWcgy4rM2HnV26Zty1nVzTHFxpNdfP09vL0bZ7XKx2kgkgNWNBRBRQvNYgI1ACKi5BoGWphc8+8cu3L05+b148up3c+n0Hm9HfjSIRrtltmtZRIVNxFwkjUTM6znUXGe+eG5FlSaRk49Ge3q+T3aTfB25JPM7Ofa43zdU5+nH4L6Xn+g8+/b8vPm670ZJGuOk25avn7nibx9Nz69vDHoce3Vz1cY6bZubPj+vgatRR6Hk36fn+h041hvjwd/Mq6uPTwPf4/nPTrCZ/Qfm+3nc+udXOitkikA0wcvR5+zbF0zpjZ4Ncuud9M7pQCUVmmdOGoOGMebck1Gk2TUgZ0gYVBC5sYdMY3nnYrGBNEgFEIWrOplc53OesZWxrMszpReWmLbQTdAHi+jw2FNakcOSpHJsumdVbeJo3WdXLUtDjfPTr5+rp59tp1vJjVo5VYDnSom4EVo0IFQyKAACLmbkaEBVz3HJ0xx9OfF0z5HXj5fXj6GPR9T5PT6vHoyGA1mt8WpVSSbmbibFecaRczYmMtzPWcd5yokpnOzbN3x09vxe7n6Yy3PH7583rzq8u7M3xnfM4OsS+X6Ll06epwzlqZVjYiZPM6vM3PrPF1+g8vb3PH7fQ4esM9c+bpy+c93zuT0cePrHmVb9N8z39/HqM8/TFRvjspn4f7HyfG9Gvne2P1z43uJzwvTpnRyxSqaJXKpy3x368dblvLh1z7M7d25qlBMzTlqVgAFRctZMRGk1NkgZ0lEGQRnZjrGOsZ3AgMkLE0XJKibIsz1nLbO4z1IsmxU4rOdJpqEq0VeN6PHYrWVmOSpKLjSNJdchvTOrmrteTijp59+rHfox6dppxpLWZTQooOQohUlBWJJookFYAZ2RYJQyTHU4unPj68vP658Tt5/A6+Xtz6PsvH7Pe83bRnNoNZN87vMVRcTczcKpsizPWBmNZz1M9Yy0zsixsUZSdeevXy77c94avld8eH6ufrcuHbm3mVJjrfzXtvN26ZM+vwmaYpmgGczq+brH6n8X6vr+b19fHrc3NjJTk6+b5f6XzfG9nBHTi/T/N+h6fm7iqwTn6c/n/b835j2Y8rrnzd4/U/j+70+XqUazthvnz9OeeqpC1y6RnnHpcvTpnpnOc6ztOwXNBNgAFTVwgZGqlvNLCCks2Z2AGdJQABiLMmctYz1kYSsnVJgtFQCTKyLMtzHWJ1nKosGRaNc6YpC0Enh+ryXIxrSPGWUaxctxrkN7Z1bRLWVxS9HPv149PRjtpNVGuVNOQpzQOAAJtAJsz1CkiBRkWLETrKloZjc8u8cfXl5vbPgejz/ADXfxdXPv9t5Pb9F5e++dTU2a5mk6a5OSNYiybzVTcRZGsKouZuc9Zx3MdZhKmaXM9Hj16uXZW5L4fq5/O+zl9P5p6nmx5/fS1pTPy3t1zdd+frHXxzrF88wm67c5vOnueb2fT+H2+p5+m/PtNzSgGG+fL04fHfW+T5vbPL019p8v1fR/P8AoVNZ6xydfP5Po8Xxf0+HmdM+NrH2Hj9H6H8v6W+NtrTO8tZ4+3Ph7co1hLeLc1tne3O9GenJeXXOk60RUtNRcgkCpbzooAqW5RCAjVm5kYjOkoAAwGVmesZ6zmyMgrS0QUREoky1nLecNYjTO4i5AacmuVXYoiZi68b0+K4Q1tHmElGkaLUaRU3pi6Nhpm1NaZ1vjr2Y9W+Omk1caZ1TVZgAAAAAE6smeszYkmmAEmdhRIDJrn3ji6cfN758Ltw+c7eTRr7Tye76HyejqzqLmNNMzbO9Iciuc9Zm5VksRrM2Z6TcRc56xnpnc5aJNpYju49Ovn2z05958bvj5f18/p+N0l5ujMzk05pnX5/1ZynJpvb1411c9dvDt7nn9W3Pp7HHXq+X0aTcXNNOFZ5/bh4fs8nznu8fxP2L6fPX2fxs/c/G+xNxxdvP877vm/J+vl4voYM+v5+n6P8AO93p+f0Q3tneualw6Z598/M9PCbm873xvr5ddMSp01mY1qKYhwWoARy1A0FFRU0E2ImxABNSIdKUAGYsxuMtcs7GgLWhRAFTMgmGs5bxjvMs53MazLTLkpbm2SqYSeF6vJrDAcUPOaNI0Wo0is6pdM9KLzWbY6dPPv149W+daZ1pNaZ02XKAAAAABnpNRqJhWyzCsEmpWiNYIbU1nrPJvlw9ceN35eR042v0Pn7+zw7dGa5Ys0md870zppnrlNiqbmbiLmLmdIvObM9SKy1mKVXmXGnLp6fH1TZjqeL6efx/s5e7m2XzedqeR2xx5v0fi+l3Tf0nl6epwt5mPR5nV52sdxht9P4+no+fvvjokVRcVNeP6/N8b9Xwc+/L4Xr6epyVjHuePfZl5nTh4fefPd5m5/e+L1fY/N+jndaZ1vnVSNRpWRZ5fp4cnXjUu+N9nn7+hw7dWO2G+eHTGeiAcFsgMZc0CmaipsoIsBAKwEsiRqlABmLMrjDXKLhqqLRACUVE1ncZWZ7zlvOdzmk6iGXJS1NjKJR2+F6fHS3Ixq5m4ec2ui0aS3muXTO9JpxcdHPv1Y79ePRpnesaZ1ShWQAAAE6SCZaznqTrMrNJAEIKFFEUFoTc46xw9c8HTlybyzt57683ozvTGiYq62y0miwnObFU3EXnNk6xnSuI0z1nOouc6m1xrJ1cu/p+b0FZankenPyvq48nTl1NZVyunl51z46ejc93LPr5vvefp9L5O/kd62rxfK9PP5L1eb9R+T7PW8vp3x0cqTHfJr8z7/P4Hu+fbzc++vyv0dcPfWfHj9d87GNz4fTHtc+n0nDo49Tzer2vJ7N8dEzxduYtEVNcPbh5nbhrNdXPXXx7d/D09/Hrh0xjvEaqBSCgQFAAy80aECQAGVaEpIUDVQNNIZw1jHXLPWRVTEyAAqUZ6mes47zjZGsZ6SyripbbvKpoVJJNeL6fFS6SA1JnSHnNLqtRrDzvSXTOqtrN0xrqz6Orn36cdtM71mtJazAAGImgmpsy3mLIuc7M7JskEYK0GqilqGCgrM05dzmvPDpksjVzY3muzG9cSl2ytWgiJvKKVxnrCuYsmosjWJZzrPWo0Zpmd3Dt6Xm9Wkud143p5/J+rn53bkqLrbGvB3x5+mNNZ8rWfZxPf83o9/h6Kxvox068dfmfT5vh/f8AL/VvlfT+5+X9Ho59WomeueO8/E/W8OHTxVZ5nR5/bXPp52pjjHs+XX2Xm37nm9cxw+jzlz6Hn9vueL3c/TnzdOc6jmc9WK5d8ubpzz1CZ9Hj6Ovl6OvlU1jvOe5U04FAEMqQFaFZCigAADoJZmkACCaGUZamNxjvmrJgoQsIKkEz1M9TDWMtZzuMtSbksqXXPTTOnKIWpFZ4fp8dRY1UzRcVmWXLpGuTb1xq7oLzd+fTqx6OrHfox1qXWW86qAAAmlUWZ6znrOWpFznU2ZoIAFErVFWM0zala1NTZKY6mNxz6mXTnz6zxbztHpcum+dazWkmkMEVicosBWRcRrMXOe8ykWTbGrjZNbZev5e/bw9fRzuer4vpx8p6sZai1MbODUjOePtxrefn9ceuz6Hz+r2uPbqx04mtF+K9vh87p5f0Hyen9F+N9L0+Hfp59Y1Mt48/t5fy/wC58/ty0t4NTyemONHzfZefp9N5e+2d9XLffw9PlevwY7x6Hn9vt+H3YdMcvXnjvnNmdNMN58vt51Z6HPt1cuxnXfy2NTU0DlAUBJKKmlYFzQAABUAAAibEipRNARKY6zlrMXEawgAQARqZ2ZazjqRrnlcRqTSKy1mtZt5rAQV896/DRcMqKR5lGktlxrlU3rjdWheLvnp18/T1c+/Rno5dZq86qQFaJNRZFmesZ6mWsRbFzIqcXKKAOFYqmyaUhbplpnVrKY6ziYazjvly9J5Xo41Hrcevby3rNaxrLSJlsgQrExNZbxjrEbxLMasVnUIR3c+3reX0a46b46Z6eb2z8x6MRu57z5+84ptmed1x8t35GsTeHpcvT9d5+9zXz/Tn43Xn43o8/p4n2/m6/SebfocOnVjWko0k/PvpeTk7WpfL1fi+2/oePL9G4b6eeerGal2xr2vH7OH0eaa05dvo/B9PLfPj7c+fpzizOs7jROLqZrnfRz6TnHo8uzaFFBygKCJZtXKUFzQAABUAAAASkaigAFDNMtYzuY1jOkwUBARpmzj0mWsZazlcRrMjq8tsdLlqLamVC1n5z2eHQqGrS4M5o0io0l0zKm9p0ahpi7532c/V18vRpOms1rnTgABWRZnrGemdxNRU2ADh23k1YCJWGVqY1jvEajjbN0zu4hcbMNYw3z5OnPxfV51Xs+ft6HLrrm7Zmi3E2XIwExFNI1jLXPHeJuc7Ysqa2xejn01574e2PU8/Xt5enDc4+j5v0Mt2LmEy05bnk1j889nLzW9evPvzj6Tkmb+Q69VeXZfJ0Zx93w7/AE3m16POKa6c2puo8/rj4H2eXh6Xx3b6nPX6nhz1WszpxLW47/N3WsY3Ca97xfS6Ma4u3Pl68uXeOTfHonTTO+foabY3tjpnOfo8u9To0FqEVNCiTYJU1QlctKIIhyhSgAICaSJCFQ0AJmLM7nO5y1lMzYQKVNkXONzz9cY3MaxNRoTNxrnpti2U2s1IWfMe7waRQ1JGlZlGsVLaaZ1c1pnVNM0xd877Ofp6uXp3z01mtM6AAVRc56zGsZ6RIqVEOnJU01uWoVEsXIs6zBlrPL0xzbxlc2vRz3vjVmK4azjvnxdOfh+vhz65+95vR6PLpvm6y2txUmmaXMXKRUMJM9Yy1lzVl5u/PXndeXmejlzdddGXd579F4vfzbmOunk9NY7sWRZiNas5NTSvm+3L819uS4rU9zzdvtPNn8993g0cvuOPf6vy3pyec9U3WdUY6c3TPPXPuUbZbSrM3kq6Do462xrj647OfXSdNsbizzuvny3noz20zqSdQW873x0znH0uXpqdGommahyuiSbRKmqEpFAgoCtQCQZkIVquUrKgBoBEkGesZ3MM5ayUTRczc51lcc3XllUaxGrMyWaSa51rjpatusFrIfLe7wWtSUEMrOaNF0io0h56aZaTbq8t8de3l6uvn36M9ds6coACsz1M9ZSRqTSABlQi81DAkilYEWTc82pxdufNrmrdM3pxvoxpy4anP05cfXHgenhxb830Pn9fqcevRm3NaFTOuVzU3lNgRYMTYrKnTs49HJ5vfz+Z6ccPVNtyXmdGZ6Xm6fR+D6mWr4/ecXW89znc7L5PXPJXdjXbm75eH38/5f8AQx+k+O8Lfi9/N8514GuH2XLt9j499WW8mNb5O2Vz1ePcz1NY1zNJZk3VKBmdnHpl0aZtxjcY1V1pnoNFkgraebtjWWuXqcPS50pXFygLWbNippUtyyAwBG0SChJNBKNoRCRlKFZoClyiTHWMbzi4iloiazYz3jl6YzsjcmEhc3JrnemN6BNNShn5j2+GluSghlZzRa6ZlrpFZ3cuudUt5u+N9fP1dmPTvjptnbgABWZaiuZsysdAis1goOTOmBFZk6yIWRWVnH158XXnz6yzpxerHTbG5jDXPj64+e9fDzOnk9/l6va8vbozrSatnXN0y0ai4m5bM21Geuc2CvOeHvjk63WPO6zyujvzdOfPql6ub1PN0rHr4dejn04+mOHrjx+vHjy3m/Rm+/letrw955+nLz+/j+Q7dPGvZzPs35/13G/ZeXv387vBZkyrdIrF4+04emu/EouIjZQUnPXveP0YdJmxnrNK1LubqSGaUacOa0zrHXL0+Hr0yqauVytSnKkmiTSaqVgIBIwUUEQJkVgKCinKFSAWkMky1MbjO88tZLJqCGI3OTpjOyN5m5TIumbrm641o05oChPmPb4A0W8xW1M3mM0y0Wo1Lzq8226XTF3xvs5+vrx6OjHXTOnAAEaznYXMUCVopaKlFGc6jSEYiCNZAsizKuTpy4uuebXLOqOvO+vlrTNx1OTpz+d9nDw+vk+g4+n3PN37Mb0i83aa6MWgslgZm1xnvCWdcuTpx5el0lSeX3vndtYp38p088dUtL8r3x8T6HoY18509XPeXovN38e3pce3q569mNdc3kz43THxnt5eFOyVR08uX6ffJ9h49+hi6QyUz1FEMx0qlxrrlaZxra8zkufoPH6urn3870cOTpy6MrztVGmWrDM23mtsKlprJy9Ph69M61zpytWImxDh26Zt5NUAAyKlaskkVKRxNAKDQAC1AAysxuMbjO8yo0m5gz3nn1jLWc9YjWUBrnWudbY1asETRL8z7vnsuKkd1UlZzclra3G2TzrTO7ug1xd8b7Ofr6+fo6sdLzoUALnLUixWIJaKglZc0GVk6zFQiFSJQqEnUzsw1ni3jn6c+fpnK50l7Oe+nNGuTXL572cPnO/j9zj6PoPN37+XS86rO9M79DnoFrD1kZLEiRXOWuXB348/TW+Lz6z4/p1lq8rOLPrcrtI7r5Xvj5brOm4+d33nF6HLv5zr59O/Pbqmu/PWslrHwHs5+G7RnayqT6zp879R8W/c4XTJ2ylS9PHXjevkl0TGujFulFnLc9Oev03zvby9XH148++Ts0yqI1cLI0BtubBysxuPQ4+nXN2z00zu8lUpFgXK7dM28hQAQlFY5VqAiSEZAybokaUMQ1CgMkyuM9coiN5ioqLzy3nn3mLjLSNYQ11y2zrXGrabRCA+Y93z2ukjGtTNRUmuVFy6xU1pjd3VS1ia56+hz9XZy9HTnd505Z1STLWMtybHK1vN1zpqQ0CaCLM6m5BAsayiEiosz1nHU59559Y594yss6c60Oe58D08flfV4fa49/pvH6/R83rvl2nFzTqN101i9ZvXN3DkuSNObr5/M9Hnw3rl6OW5jWs9axs5rM09TO5T5Ltj5Tpn38PmOveMNWOrnHeffN3nXbnp0Z1OufzPbp4LtDU4tSfWdfm/oXm16/DPZnTHJ0Y17Xj9nz/u8Zpz1tGcz250JK51vz6fSeD6HL158PbjxdvPNnRz16fn1ydZy9bnbKK3TPQEoZ3Hbx9PRnW+LpnVRN1mkVcatVF5tQKBFWpXLUKwAiyQgIqUVopMhVOAYKyEzuIuYYz1JrLXPNMtsd4z3zzqNEy5Nc62xvaapazogHL8n9H5rNIFaVJYZaSawzWW860zam6t0zdcdPQ5ers5d+nHW5XLNkanP054aKTfO9M3WXTOkoCBNAEWKwWLBZuSII0lFZnZNZWZ6zzbxhrE6XGOni9/P8Z7PnfT+H6n1nzfodHHrEuEczOmr3R2svQ1zvU0udLl3n5Xp8fF24F6eN2zzdKKqmTGst3jY9SdPk+3P5zpzfLpwb9amNs8CjFqzWc+nWOiXlded6/DnSJpLWJ9f3+d935nvcXTkDteZ7Hl9GVzwenkiE0jp5unnjn6aw1dM9fovB9Dk68eDv5+Prxmuzlrp56w6OTfNty07XnoFKZYdOXXy9PRjW+LpndTUmdk2b5b522gMqVRQ2ixyomwASAlVOSRE0IDlsBANRM7jORXOesxZDOWs49GO85axlrKAGdM3ab3xbzW1SkqT5D6PzaLhqypGlRrmWXm6lZ1ebc3Vumbrjp38vV28u/XjsQNZ6zjvPF15Z2XnXXjfTz6aZoAAgTQACQqCaVITKAVKIszrO5y3nHWcNTHWYt87WDz+j2fJ67xUmac9c6c9e2voZzeq7FrL1l655dvP43r+dWqrck8DtM+26yqoMqxri3Pm/Rnz5yjHfw56/Rcfevi8jPTGdFBHTrjux4s+h3XXjZ6TnUreX0Xf5n6Dwv0XnnVKKxyd/Hr6Xm34Ht81XTTXF6ued+eefpeProX3vD7eTpjl68ZuIttQmo1OTWNZ02z0JpypLmuffLp5+nfF3xrSbEJc0ua6JrSVzTggAFAAmyQCHQOABitgEAKlpFTlBWRMRZLMazBGs5azjvOO846xGrOos4K1zdsdNcXXNY7oFHyH0fms0ixLUjSstZLLzdS86rNuaq60zdcdO/l6e3n36+foJVZz7583THD1wR18+nby6b50wCUQAmgqAVBNmZNKmjkSg1mzKzK5yuc7M9MNTKK83rrj0rNpIrDecK52cInT3Y6hV1pNx5fXl4Ps8Xod/HtalhnPWvnvQVtlGYtXh7a+S9PLPHLi59vGnp0ufezxM8/PlUrTffOM+jw56/RueBqMVL0zPb18f6Px4/UcN9WTViNsT2fJ6vJ7+bLtBd8NsY2ww6Xk3cNO/jr0eHfm64594VmViG0hy46Um07XmmVzXP059HLvpNbZ1rLCGdEazXRndKSVNDKaAAcK5RKtRGrHAFtRmiCgCpWjBQSZ3GTMJGuc1nqZa55buO8ZXOepNyWNdM3fG9MXTOtImxtQfK/Q+dRcUNWlw8y5LXTLUrO7zvRRdMN8dO7n6ezn6Onn1a56nN058PTHPvO+d9/Hp18t7ZoAATQAIKABNZWIKcWErJsysz1M7EkWFZmPHtn5+7m3D1J1nPec05Jnit5VGepOiytODfHj3ie/Hbt5fV68NTOorK35/urWrhkb14Xqef0HLn4eb4975Z3PLXRmejrzY3MNcjvzZ6qtU2OLG1L0M9fXy/o/LyfV8OnXlasJA9TzdtuevI9vna1mEjtLc6zsmTfG9pcblLlqE089HNVnoSzrnO+fZjped6y46xvjsk0mrXJm876Oe9c6uaAsYSuVgOARNAM00AXACqSakmgCluRhK6izO452M9ZjWIszuc+mcdMdZy1zipuQ0Nca2xvXNpaiWiwPmPb4LW4oZSOHjGstW6ZaF53c3UtReLvnp28/R28/T0Y6oz1OLpz5OmJs7efXv49N8avIABAMAAAFWemVioLzbhqM5aznpnQMmyDLHTl83pOerV2LpFvK1mMzBOWPLOdavOd5jRXnGsvpzOnHr9Pk9HfJ2wQmPTfzvXOt1rrfj+i8XVhp28M/P8ATHhTfFy9OfLUXXQz33j5OPQtGjjS56pPMz27HPz+Hf1PT4v0TPg+x4du3FYU8xnTjp7Pi7fN+7yRq7RoqIqbJESCLNfPsY7PnpzV8t1nbmnnU6zl6OHobx146GudTploATL1c99GN3m1NMVkU82qcOLARFAFQQ1oIKQqzSKQDZuaClZNmdxz658+uOWsxvGernrONZaxlqZslgaTWudb43rBNVDVMzp4Hr8QXFiWioec6SUukay1nV5urTWs3XG+3l6e3n6ejPabMd44d88tZ2zvv5dOnnvXNcyNAAAFSizcgCqKVSjW4ASbctSLkUAEzXh8/qjl1rJ2Fj65XTMsRlGbzr5h5mk6zV5zZNxGsrWL1g78+30ePv3ztctMq59XwO7k9HTj62dM5PQ4vn+3Hy7nyOHs5OPdLcz0XnrLwOhVSdOuOs15vPt0TPBjt6nfx/fz5/2fDt6HNaotcmdJfW8vfHXPg9GKkLZthEKoM0fLpfHvfLo8arNd3WdVjTUxpq7pdfP6VndLzdcZWC01rm7Y1pN1DhUhICVFDqsmSAAUrilcrFUswZWTQBRcMpYsi45t8cN88d5jWZsy1MN4wsxsjUmLytNJvoxrbOxaVIkmzw/V4wqNBLRUPOdZKirdJu8ys3Sbpbzdca7efo7Ofp3z2ScvTHLvLjrxvt5dNc6vIFTgAAWpRJsAFUUDAqAmpszuVVNAhScuOnJw9RK8ilqX15zvATlnLzL5sebq8NaMSzNyrmt8nvJviu/Pt9Hl9HXMqDOvF9GvjvoXob6cOvNzmcNPI3y+cz08rze2caUogvo648k2XPReXXjPNOnFjvjdd3Xzfe6+d9t5uvpYKGqN1Uz38dd/n9Hge7yunKqzsQjKK83fTn0rntzbmqybTnSs1505SbcuzXYx1px9ca9OVVpnWi1Gk3UoyQrqbAiySLCys6oqAY2hHDWmqkCWUY6Zsq0KKlpKWLIuMd8st88umc7znUxsw3nl1nLUzqcKqszab3z02zSaoTKSa8L1eMLihqy0rEsqKLmtc1xpN6KZuuddvL0dvP0753lXJ0zlcaZ338uvXz3cOAjSocVA0CpxNyAAqqAQE6Im1OaobSCEvlc/RHHs0M2Ve8a9cTcUqTM5W+CTy2vKM7YYq4rWK1yW4XFduJ157XHZ24dG+ZZB5Pe/Mey906ymNzS8Tn89L4nL2YZ6Z42AXc+lrimeh5/SmOadPGx6uLPfffP7rr8v7nz9PRxd4qCmM15Pc8np8j0eeOibMNIqdXPnL8/fXj01miUlJq5ttrnq2rlM7nGtF6MtFa8Wq+vL0unG2dW6iouWpKVUqkSRUs50tHGktw5W2MiIuauVgSRc5VnqOAZcWudkXEaxHTE3Ea556zhuc+882s47mTMSqy8a2zd500xaWslakm58P1+UkuRrRRUjzm4sa6Zuk0y10zol0muzl6O7j6Np159Z5emEnVz69vLr0Y1cIBVUOWpVTkBWIAAY5VYgJpUI5FQ0IKj5/j6nz26URnV9MdHXktRwjNeVeKPImvnm1Z0sa3i9Yz1nPUNZ06c9bz55vM26efr7ebf0cddOXrv530uLpdo5rnybx4+d8nHt4uXpyzsoTfXO5n175/Tvi+o4vmu+PGx7fP5+zS5+s7fP+849PU5TRRKVwJeL7Pl9Xdx7bY2k870cPA9nl5bL8vfTnvRbmrxU05ou3jV522tMaWd1WmGs1pLE1y6vnZuuse76PNrrFDBUuhUUqZFmFU1Gplc3GhpjQtKpFQXLc1RJNzlZnQA4stc7MtYy1l3F3E3GWpjvOHTPJ05YbmNZyEhnWsvRnrpi1NVIUkm3xPX43nIUtFK5HnOklS1bUa50y5dMm3U12cvR18u+rrz6nN0zpHXy6dnLeud0ECNahxUs0MigAAxyq0HJNk6BWQFIBUpfneXpOW1bObmt7z2duMaPMS5ryrwS+HNfPXpqz175bOWmuRrGe856laxpcc+OmfO6azprOnXz9no4Hfh5Pqvy3ox13fj6x5+by+fvx578GPUs01GXrOsx6evH9TPF+2fL7fiv1fP4M93zPH6Jp9b6Pkfo/HXrc20OKpq49Pz69Dh6uvj22xtzc28XXl8t38y5qq5qppy1NXNBWOtZ026zozrSVjhS53WUcWN8mdd3bh9F6PLdlCFU23GkMJUBSxZhvMppFNa5pBUwxly20iVlM7gACgJrm6Yw1yq51NJmNTHWefpy5O3Pm1MdMkmHzukdGeus1cqRpIJ4vq8rkstRWGcXGkElLRpLUObuNJamurn6enl30b59M9tsOzl06cb2ztwKWOKhwxKMigABUqtcgKxE6BWQIYAJfDz6OPl1Us4uWdLeeztxOs0kUuJwzfny+HOnhtNOzXPbXJ3O+vO98l0walanHy6Rx6aXO2uW+selS7c/M9XD8+9mfK6Y7dZwxrizvGdfM5+tlWRKVpc+jvye30+d2zPlzt5PL3+bx9a6vqPT8j9G4z3+Wt4RY13w7+HTs5dtcdds9NOfS5tZ14vXh4vTzVbWVNuVy20N3jd53bcZ1fO1REqpuVzt5sXm56w1Pd9Xm9br5qh0QqiqGXk2mtQkz1OfWQ0l1zbgWRq0cujQSSxnQUAAZ6nJvly7y9Z7M3ozEmO88vXlxduXNvOGphZMqzNM72l2xulFEhlaef18zSmtBDkaVF5iku1xcU1ctNVm3L0c+3Vz9NTcasnRnXXy3rnVzdQyhxUOAAAAAaiuZVIAJpjhAMAA5M9Pn+XpWdxLGUSbejlp1zrExhL5zfBN/PzfizWF11WXee7h6G/Ptri+3N7zescnPpzcum+c7b57anulXWes8/THyXr5fL+vyY7cudcrp4vP31c0zlOgXc9nTh6u/CZcWPTx49HHnvprH0Pp+X+jc+f0fHeqkaWuTpw6uW+jl1udNM9teG9M9NM6w1j5rv5ZSpWtzbmrbc1Wd3nV56TNVgwW81zpMY6ckvFy3zy7def1/u+bYxjais7llRcXNEtCswucNS41l1mnDVSF1TLlGhRnO5AAAMrOPry4e3O5PQ577OemzjvHJ15cnbnx9ufJvPLZEgt4uudbZorCIuVby9eDii4LXI6rK84UWUtQ5u6By3nW+N9fP1aY7NWdGN7Z3rnVI5q5qoaVDgAAAAAqE00mwZGlRAMAAAIa8SdfK8/pBZSmnbHRvBpOXLnXnZ3516fmmenk50avRXs3j7mvP23lrvjbkdsadOamuDl12ku52ufpZeqWLI1J3nyvRPju7wunPxus8DPoSqWc2tStZ2vPo3yjO886ynTLOr1n3PR879Knn+l4a3lVtLec9OF51tz6vHfXj20x01zblLnw+nnwsdtZ1U087GnndN6Z289KzbkWWs1pdVNLNzOfWfC5dc+W41PsPofN7O3FjmgDK5nUa6Za50FSiSmG5KWuudVDWghK0AAixAAAZWcXblw9uVR6fHp6PHpUZb48vXHF258Pfjw9efJqY1nMuNZrXNea6RNypXvBJYxhAlReY0JaLEtXSXTEqb2z06+fq359ba0zrTLozsipWU1ebcVDgAAAAWpRBRJsAAAAAAAFSj5DHq4eXa5nSy9zfU11mZPNnTzcdvzXO/mZ06q67n1bjtvPr1x21je8dGa6Y17cbueHn02ijVPZk9+blZsLZ1M6+Q9HP8j9ufG10iaMiHqVZViFKBUZ0R7Po+f+l78f1Xn3vKCsqOjFfPfVw9N8+jxu86pdGXXla5Y2jTzHOhNqWs9XN6Z1U3pK5Ky6LrUvOjO8zLWfn8dePz9HrPreryfS+zxNQVjISKSXGudUrkaozrLWaNMqWpqhzSVXDlEBVCAFrCRqcPTlw9sVi+ry36XHptjWW+XL15cPflw9+Pn+jl525zs5AmmWkDQgiVV15yDVowgipKkaEtVQmraEeZUu2evXz9XXy7aTpcumNaS1NCXFFZuk1UOAmgqAYDlVCCJQAAAAAAVERqfkWu8+f1e7nNM1otNZnFrxZ0+Qx2+eaterTsZ7rx7by1vO7iri2Xqa9OF9M82GtEVm7ax9dnp1zdZ0aJFc+V0x+ee7h+aejfmZ7Ers11zFhRQclJGdRNel38f6b2+b9d599CuJSeOunj6jl0vG9V1VxS6sC+drEtGTaJ0edPOrztOpnWs1tEppi761tGzbzrOTK58G78jyd6Tr9PH7P3fLpQm5oipJpmmY5ppUrVEXMaXlTVSW0QKIKKMqyCwUITPWePpnk1mpPU59fT4b2xrPXPm644u3n8/0efzfTz87rnkTKZhNFqQtIokVejhUhawkJGtBnIVDLBpgyAu/Pt2cvX18+2uely6TVZ0wA0yuNc7uHE0AFVkwHNK5QqmhKlcAAIYqAJrOz8O326/J7fqZkvOK5rvll47uZeGb4LecZ13PVeNXm7z0Y0QZzsesLeZY694IWbtc9S/SY6d03qkV5OsfPa5zrn53fH5T6u/iuu2c+trCmuqT6fGPexPUzOrM0k5l+e6zr9ng9+zoWc2fP218/q6pqsFLFO3STSzZmU4rJmyaa1nZmrHXLPoideiO+c3Wc1cdE1tNb1rLmZTPgb6eH5O1xv35/c/Q+VaFMQWQkiNFJaKHlZFQIoqGtzTRLI1BJNxQKJBnZzbxzbxU16fPfp+fprneeufP058Xbh5/o8/m+nh53dxXOEzBpFCABJC+5zIFaTM0JWGchSmZdDTZABdc9evl6e7j6NsdtC86qUUAqLjXO9MmTQAysmOFdNM7FU2iXlUKgAAAAmstPwLXbp8nt+5zG5AW81YNcN1yNa6SYkMZsQxbMJmZ3NXJcxqba5ejvjQZ1aaWSnbHTHLqc49YtNNTPozXtTPO9TSZaEhbTSSVUudi9Hnw0XL09uJ0Zm7XRnSahOeWZN98+lnI5yW1i6XeimNZ8+3Nj08Oe+OenXefss1MVNdFu01dbQzJnwtdPD8/Subs9PH7b3fLq0piGTZCSaTRYl0iouG1FzIxyuLUVxNIBkyOwFZBFc+ueO1R6PLfo8Ous1nrlzdOfF28/nejh5vp4cHacVnOzJa1nKtAEij2saAHMilGYwmQuAYAAA1ed9PPv6HH1dPPps6VjYAAEWXNa5rgolBpeTAQE1NK5m3TNcAAAAAEaY6n4Je/B5fZ+nc1sWkrB07yrKucrObWvPl5SmdWCOQ40698+jWGmVZ65vfNzMZ1J1anRcdFytRFm8ljtEGsFGtWWyUUFRUK0kiXGuHPo+c5+76/r4OrXHW66M1yyZTfPia9OO9zgk50s7U1pdVNPOibz598s9MM9OGdsmupn28469TY0luFUXPz2d+Zx28X3vb4/pfZ4KUoipQLM6hLWUC11zagUCEKxlTbiomwUJoAEVmaTWGucWW16HPp3cNVLGsc/TnxdvP5vp4eb6ePndc8jOFjUkqRWsSpJmfe56BDCBKGTIs5u0AAAAHneuevocfV28/RvnppjaBJVU5KjWb2zXBRKDS8gAAmppVFw5dJXKAAAAEaY2fhPTt8V5/X+0+fe8zrZtM9es67xWomMLeTV5lbDmMjgm4Tp3zrXF6yhWDJvDTVOmwSaVZqlcaIAtI1zHo0cIegVDsJSIlhebPT4Py/b+v7fO9X0eLYqHN3Dz04sWdcunXLKjOiac0Z2LU2NTntnnpGOnNOkzVr1Zz6TO9alNRJyXPznPpPLU7z+gfQ+Zr25UyAt5qURWZFTWesiWus04uUCAAVq4cJSwJoBBJJsisriNNZe7lvt5auaw3xw6Z4u3n870efzvRy8/pnlsxmSmrkLp5KpST3eeWqtJEgUoKZIaAAAAJpRpN93L1ejx9HTjtrjaWSUAHWmbrm6TTgUGlQ4AACNJuctSpq5RRmpAQCoUOfefxPp2/L/P6f2bzej28zoc+ljo6NLno1mrnO2LjJMTGzmMqq83cLXMqblRteempVlo6VkTWSzSyxm8M3JvaN9Y33zLauWAImhHVQ7IzYzZmueb/OvH972d+f6n1fMyt6Zz0RTUzXFjWFvp3lvrms7crmk2Z25amydSazxvinXhztTXoR6Ln11sMzmPK1ePh05ZfoPX4vpfb4SgAKyqaCaUyrct5mtctc6ctShpASo00YQATQAIJKTUEaytTXGu3nvr5aqXDpxw3ni7+fh78fN78eTbnZztMwi2ihZlm84PXnNgJFIDUkKkaMkAaGQBK5rqx39Hz+ru5+jXHUIZSgAXGkus1cpKDHJUIStGTUaZawLcoABMlCzQqTC5/KN9vxXj6P0bz+j7zlrW59Bz6bK1jt1nTUreZZxsxMbnK5LlXKpazczGlsu5LmkNQkG8Mo0FUYt44vJy7/ADvP1dW59D3+f0azd50AibZlhVm1ZbCbWXJN/k/h+/7HXl9H6PHtefp3z0ilnPTlbtd3PdzWdDZmq60xqpZzvN03mtrZzuJpZ147XSnqpqm6Ux5q+fl63Xj9R6vA+lGS0ArKpoJpJKZbgaZaS1NVKyoZKjTRhABNAACQyqiouaOjG+znvbKpctY5+nPk68OPtx4+2OTWee2ZDNpqlTIqqEjU7L4wIAAoCRDEJC6FZIMpE30Y7d/H0+hx9XRz6VE1lSEMuNI1zdIcoDYVJUAAKo0yuZtoYAIAABJhrP57rf4Bz9Xt+ft+ocu3dJ6Mx23Glz2am28aawtRCuMt5pkTLUVJDWVDuIYLKsVhmwvKrR61EZyxljnr4XD2fI8fd7e/J9b6fn6b4uhSaytwmuXPp8+dey+bsvJy+fjt8pz9fg8fX9X38vR35exrydMixfG4enlvp+i7+XvcspODFlqpazXNbS9Vu+WqROmV0N3nUnbEy46ZXOsDPN6eP1/Ty7MFOigAKwpSiFZjZlZVuuVzVSuHbcOECtQICaABAFVzCZ0VcdeNdfK6Z2E3HP05cvXhydefJ2zy7ziE05py1CsJRIqGX28CSioQhgZjCgFVrmwVwEgumd9vL0ehw9XVy7XLNZUhAXGkaS65VKA2FSVAAATWW0I6YhgIAASc+s/M61/M2PRpy6/oXHv9Nx313PpsdLG9a9M63OuudWVqG8u5DO5lksWsqEyrFcFspOJlby2ui6yjKVxGenh8fX83w93zHPp+h+z5H0XXyFYy8uO/i8vZ4vP0reV0zlnPhc9rO+ia9W8/W1z7/Rw6uvC7m8X4Px/T68dPo+3n9zv5Ohz5s9Pm8762uqToZ1mlnVad8dkzTTmtpoa5XThx08zOuFOpLY+P9XDs9Xj/AGtxBw7QKAyqLtIKhMbIss0zq2nI4F0HkXQoEAE0ACCCTUk0G2b1Y11ct3NTcxcZbxzdOHL1583XPNuZQY01q1wBAqpM8np+WGkAqSoKcANASsGgVhCBWvRz69vH09vP0a53KZUiUVlzWka5ukaTRIXZAlQxwABnornPVBgVmRoKAIx1nyt3+YM9/M5dvc59PvPP29SO28/YY2TQ03nZjo3HvF2XrJYrkSbkrPWVmRcxSlmyMzIw2mxVE1zNZw8b8Tj7PD4+z1Ovh+29PzTUWNY3WOdRnfl49Px2PV8Zi+Pi+2fS160z2M9es7due3TktPh/P6vC4+37Trx+l35fS6cHM/Jc/TzTXpydtz1nVJrLK7V3GsmluptmuXnx08vn14prx864u/L8U9fm/Wu/k/arxsc0woAIagF5qucLAuqmgvKlUaSsGgIAJoAEEVJGsIhnTjXXjemNXKrmbMtc8N8eXtx5ek5uiJVDlqacMILUzOnD6vlVmWK0EorzXQOUlABQLSAlA0z17OXbr5+nox0Fyski5LXm6GuLrGuaWk0IVWTHAACqbM9VWAFZhY5rPQEY6zyafz06fDY66c9fU8fT9dx6dtno3n7jGkOtLne521nXcu5pidSdZEEz1JkxTKamYWotM5OS601L1mNMJvjlvGuDn6fLx6PvO/xr61XCxc5vO3Oayxrix18Dn3/OOXfLnr25Pbj1NFY95e8/KY38tnv7+tfW75+xrh50fK56xjXt6x67n6Nz1J1adObtYzaOnTeVjmzF5M78vnvnm+XefxT0+f53WP6F9Pi/Q9Z2hyugYBDUAES5XM6a5l50W1lUrLlbQABkVNAAgko7RBUly9OL08+mmdMz1ibnLWefpx5evHm6zn0lVFZtZ0BFBbCDXJ6/lVMlooOV5E06IYKwmmoCMImham9c9Orn33x00xuLM7mLZppeW2d6RtnVNCEC1IAVAACrOstxgAgBAVZWc9z+Oa6fkfPtnjXZnp9Xy9H0Wb0y+g5+yxtJtWybXG2ptcmszcu5lEzmZmJnlFb9cdHTGdceOvC12dOC1mG+WXLO4560t93p4tNUYjOpmlbBjLjneHPpz57/AB/Ht8ny6+ni9ZpGHSfIrzr6etfQavo3Py2J0p62p3SdrPZrPfZ1J0anVi9Ws3VLsvRmTN4zXLjfJnXFjeW7+Y+ny/nl59Wn9R+rw+7ZpAtwFKgAYBCM7AuLauVxUrKzoCwlICdAAAGRJadySlbZdPPXRz6NUk2Z755axz9OPL158vXHNqzBm6Si3KTQiAKw7/PdlyoJBWOWgHNPOmpKwFQoiBWtYu+eu+e2mdC5XOaTpFXLri7TWkaZraBrUjgGOAAM9Zx2m5FQKE2BLMWZW/MW/wA4Y7ceOjzr089fpOfb3eWtdTa49iZ9FOmTos2Te5Vi1mrlWKTKsc3MziumPV9HG9Yym+Dn18bn36+3n36+ZWqZ58dufl0pPY68NNYaTdRKpKUuc7vPNzzrk59uDj6ObGuw8bD4u7+ezvlb6mvRX12fp98vd3x6Lml0k0S2qXfToja50lbV5rsxzvg59MMbwljU/PvRw/Mdco1fs+3P+i+vj6Gatc06CpHLSkVQESc+5eZrNaTVxU0JUNoBDNKCaAAAZBUIo0l3zernrTO2s3M2Z3GPTHPvz8nbny9c8+pOdPGmtK7bwFiwoR9fFUNCBtq5kbqAatoyKcrVKBI5SlVS1nprnpedW1mY3OVGjNMXfN0VxIqBlS6TVyVDlYhVlqYbzNiscCyCTUWZVgv4POvwfLvllpzvqu/03PfrZ1Sq472PcmfQuevN2ZdJkQrPWcVyzMog9Hvz9H0cDVyjyOPfyePfi2+k9Pz9t4iTLHWOeufOsK9TtzvfIWTHLU1W9LxMjLG8OXXmm+iqZ589PPz183O/Dz23X6XXH19+bo1jW6cKaZWaNaW6xYKLPPXM1yY3yY0XS1Pz/tw/Nbyz1NNT999fl+81y1i2RqpUOHa6vMpSHm56Z6zcu2d6Q5QqaFoEBQgoCCgACZmwLl2l6MXbG6mmRciZ6547xy9OPL25cnXHPSzommW1WRRCtcKOnfmbNQTbaTNSg2lZWaK5VZU0xDlFQwQVTWk6VLTWZlcxUaAZm81rmzqymVzNoUVGmWs1pGk05RI0w1mNSLm8kpQmdSzGmK+E3+DY7fOcekYU125vuOvtZ6dUs3PZcfTzPbl1YbkxNVcQmK4GWNc57Pq83p9+Jbynk8/R8hz93a4+t18vp78wtS1iY8+vkZ35Guvf04+r38uq5rpi7GzO1wVGd553nLS2yoyzvKdImscbnc9i8N9S5Wsy0tZ0Zst1DlU1zLjz3xTeLSFvHwHXl+d3ljU19D25/wBJ+ny9jNxQDEjRyu6ocXg7c7lW65umdVDWmqyELRRJCCgcKgAJZoIqXqzrfFvO6AiwZz1jHeOfpy5OvHl65wsmaJSLarJgKUJrtvGplyitXLSIaqapQrNQ0aijSGCAE23nbVy5rjqZ3MaoOLy0amzK5x1nOpVozfF1mtl2zpgSkVnvIErigM7EzFudmK/Fun4Vx9HBzTNPKzpt7DbWrT3U/ROO+jndsmuYpJt5zA58a82u30ef7j1eaLcMuC9fn8+nx8a9jWPfvm2c2PMnN4MdPDx6fAzr7L3eDs6cLzqc3XG9mNhpNtUWuVpcim8sbzVmTXVc9TOl0SvIlVqzpZ0ZsXXPnXM1z4uM0rcrn4Hpj4W8uLeFbW37Z6fJ+l75a1eZSsARq4doXF4OpKmrzaGNaimgAJAAQacioBIuaVw83XOurOtsapQECbmLjDfPDpy5evDn259JBozahjaAJA788Khq1TWmaKAhK1GmgNXKKIlEAomVaTYqWbcrMbmNUHDi1hnOzHbCyLJsrOt8t5rdejGgCai5gdWEoAiULMqmXnX8za/GuPXkxvPNVCFt3MVWs/outfo/k768tGdc2bz2+fXEcKYmacm5976PL9V245Nc8vA6eLO94a8+fu3m7Kkzzeea4pvxc9uDU+s7+PazSXbNeFWO12a2Uxd1bO1lEzWGdpXNOuiSgm1KRM1E04M3ma5cbytyyz3eKz4m5+P1x87Wcdwt+x78P37t4+66u3TMasYAMasuSocrauKzoRgtFTQAEgCCCigAzKlzWbtnW+db41UtIAoSznrGe+eWufJ15c/XHPpOU61WLQ2xEICT1eWGOG0ippqmWo00cEtKqJWgKiBWkWzVSgLFY6YXOeqIh5aLBGplc8+s5WRVG2d9EvTi751Utk1Jnclioyd0CQEKs7MF5bPynOvynl34sazW+uevrw58dM876/Zw6u/D9A8+/tfk/Vy5bWLzr5kvlnLuXZqnns+Vp+oejz/S9uETXOcM7eL5fQZvsa8/drDkzWW+GaxxrgmvNl9zXLos0TSTew1Xc9NlG1zrrOtzqOa58aU21LLiM6nO4tcsqpVCXnmufnrLc5dTw7Pl9Z+YY87WObRanobn9B+nx/W746TV3WmYlpKZGhaldVJpKAt4tygAAFKQ2hQEAYAaSplDVpeXVne+LpnbHKABFxGsZ6xhvlzdeXN0xhrUIlJalppwrZZQj2ONGXNDVS3DkZNo05BGorUEgAqcogRo5pDSV59THUxqNRI1vNVKTDUx3nOs7kN872jqzrbOtM2wETqZazKkSAUFQVNZMY6vCv5fL+Z5q9XDo9fHl83byPD79N47fb5+/wBHl9P0+P7r5ns9b5H28+Hox574jyq4rnO54ozPW0+97ef6Prw46dcmOnj+X1TJhc+xcdV5PV52s8a0kxXib8/Ng3k6I6LM61s6o11nr1mrN7jSxrLamplRGdTNRz1MsNZiLjJcJc2vB9Hn/NO3Lzl5UySYDo3n9h9HH9T6ebpTRsLkm2pLGyNVNOqkqAqac1UAAADtMwLloapBXCVVLIVZebrm9GdaZt51SuUARGsReeW8YdOPL05c/RnZnUyhedMGhZRAe/5eqsTVS0jgAc00AVygDABAADJsESqprn1MNMbM9IuVbeaIW5WZplZlqSaJ0Z1051vNaZtwibI1MrnOs6kC4qNFQ5Z1iFwrjr8/75/PuvDx9a8/x+nOb07Y6vVx9Dt5fY9Xi+w8+/qfD9Dm+f8AQ+c8ns8vl28mTlZlOhr1o9vc/Su3m03jx15Y4+XTHl1zkxryrPodToZ8ya7E6WKuXLzTfnL5U3z4uhnHpJ2R1ax0bgbVpVJN04M2GuXG6zcs6zzc1vcdMxzVq8+sfjf0/n+Pz3ljRBo5NE+578f3Ltw9K42mqWbhwXd5jKVw1scOC0gQVgAwWskOXQ0mhoZFlEisBGkay75u+KRc2FzYCIm5i88d4w6cOTrz5+mcrIpSuWpoCUBpJNfR+P0gyoqUVqISsaiuUQGoABBQiFYCAi5y1Ofcy1nGs6jQkBEWZ6ZJGpkNN866s3easCEzsy1MrMyLmarLVdJrTIUp0oVYpy7fIdZ+Y6nH1j68r6Y7tc/QvPbXH3eXo+j8vT0+XZ8fR8xx9PyPl9HFx1U12zXdL7O8/oHbz6aeVLwYvHz2spl4WvFXKvVY72eu8+izWyrBJXBr5vHb5fj13r1LO5nezfLSqtqGK2i5cZrnlU1nArStR2yotXH537vD8T34553z8+izenWO7ePV1n9w7cvo2NZnQLpTIVd3mMpWVF5rAStALQcBQNGcg5qzSVjWSLBARSaRtm7Za505RAqbAGqSLnHfPDpw5evHn3nHcjJXbluaQK8kkrGn1Hi9QXNErVytQY5QBqAAIAopCuWpCsBWBlrGWplqYVlqZ3MIE252RZlpjZncJdY6pvaHLnWaZ2Z2K5FGRZW1uSmwZIDSlzTHb5/rPies4OvM3y9Kz18vU53qzd+V75os+c6cfC1nn8H0+b530q4dehN9z9A7cN9TyJ2+Wz19nPDXEjOvOa8dvAtj6a8umY21NdSlqx2OMjx8en5vHXw83qZ9FNk3jU3V2vN1tK4lzixKSZVJquq3qfJe3x/n3s8eaxNZc9xz1vc/QduH7DufXXG8lw1YmZKb1KkpWXLWY1agAADmglkq8gq60xasJShIHIUyzSNMrhyuKUkubauaEm5i5z1jDpx5+nHDpnHTLNVrWpsCAQqmvqfn+0KlbU3NTQlTQNRBRAc0hoKAJGKgAUQIuYsnWcNSFz1nLUzRGdmdzhplZntmmjXTlrklz1nCouaUmRWMSjLaaJRQmwRy0Jc64+ufE64Ws+lG2W2HTKVx6x4nXj53Tjx754yzw9WfzPrng92TXR25/Zb58OenmTp5Gb9DMPlnja5mpa5meu4+gnLS51rRbudLLtaZRx46+Jjt8ZN+PL67PqJsaKHQVblZi1RKSIit5rfR3n8r7vP8V6vBnU3SzTLRfar9I3z+/wA56lvMpREykEpvVqpKVyaStXKwACgaIBCimQqauLqRggBUjrSTXNcrmVTHKF51U1U01VmdxnrGHTjjvjh0znpnKroKmhQJZJkmvqPD7RamgAKgG0AA5Qc0WEoFEAUmQSFAEoqmyKlJsz1mNSDKzLUxuctMLnOnW2brCrMx1IsBlS0ylFERNIARIBdJmleZG9Y7z52+fgenyeZ6PNrNe95fT2Y6Yyc3THLrHPrnlc52Tnpn5/Xzef2YN9LH1Xk+h53HtxY0ZvZMZw8tJS3mRZz7esa3GjWibWaVpYkzzvim/InT5nO+SXtmarmMpeg6NTpzbt5F4bJTbU11N9zz/Rx+U68fK9HllmtTXc7rOrU6F+rxf0Lnruy2w0lqXOyNc2UW21uSloqFbReAoBQNGQTYANakctWKR1UtjRlSXFykk3IgNWaY6XNMrOo1lJnvGOuWPTjjvGWtKbV0SEtSgqkkmz6Xw+4KmgASpQbQARTRKBRAAAAAFSwUAqQEk2Z2KybGmOmWs46mNmKY7hVQwIrHUysBlSUAKiaSplIEC1Jsll0NTYqcnP0fOd/Jw75e7x9HVnpDOOs82s46zncZXOdzCwY185c5fM+19t8/6uPDqs3TM7rNpnaTJcGvOibPbY1rXU3jezRKZTWDXLnfn56Y5torUVCxUZrjphXLqTvn2d+X0PfzP0efwek81nz6009G46bmt4+f7+frx1/QfL6fR562zdueu/nvWXi68ubpzZS02zSGVAFtF4oAAAQCRUAgMsclxcttMAZoc5q2LzTIBUu2N1OlzdSpJsjXLLXPLfLLbK6TTmla81gCxYhH0Hj9lQKFzQOVFKAEU0SlEK5AHNABRCuQVgAhUCRMqklLjrOeplYkyrLWYqNyImyKz0ySRlAMQiaKUwqCKz1z59TK4alKWlsZBNOZV1lcY7xz2ZWZ6xFmdzDOWnNrPzNz8j4vqd/i+h954/b18Ojyx09m47MzMwxeCb8+lZ9Cz0anRJqaJYXSjOXiajNCYhZzYtzrn1M6jWOrvy+i9Pj9Xvxq5KkysyUEwrOfpnx+mPTx09fz9N8auXu4768benndeXP0yyrbzKWhwwC2ipCBoCEEhUhZGsw5llS3La64WuudsAGxGsxc56556zN51Fy643tnred1NCCTc5bxnZj0kUKZ05aaAFLNTUn0Xi9dTQIuaEcotKAENoGohKUmXNFAkEVgAAAhmdhckk2oEnUmyDOyNZzrLUzpWZ2Z1lUUMpBRZRCuWs2KlYmcNZx1nKwtcCU1ctQqAVSZ6zlc46ZXEVnZncxrnnZy6z8xrHxXl+pw+X09XPt9Zw9HvefusJPXk7ozlw575NXmHJ9EzqlZulug6qs83npIqzxqdJsz3OezDU1ufa78PovX49XPRrRFIEU1uAS8fTPHZ3Yus3eVZvdy66RhvPP1zOoGmVFBDBQKorIgQulBMqmkJnvGW8c++aTTN2zrbO9ctZvbOnBSoZzsnWMN88N88unFJpJtz10c96Z7XNMJUme5npGkIKgluaFak1IiU+k8XscNoUSppzQlKipQBWOUGoAKkBWCAATY4QIrAZNImxyTZOks56guVmemdkaQZ6maRYrmCRNJhKtR0olHc56Z2Z6mdyqrJjbuKEAAZ3OVmVZ65xWdZ3MamTHJrHy++fwnm+p53m9aw2Z689/o+Po9/jdud2zepdM2ZvLLFdJPaREStbqyLmLCQ3Z1Ojpy9Htw23yvTo6Z3k1vO1q40luUoghjtGkc+s5mubVVKZdGNK3LWJ1Apbh2gAA4cMpkVwSyVJGqmI1nLfPl3jm3yVms1vi756a41tneubpE2iKyNYi5x3jDpzw3xjWBdJrfm1z01xqpRprNuek2yiRMkttOVzTmiJtR9F4/U4qaQ1qUQWpoKmnKrAEAAaiiAgGAiLlo1lAAsmxE3KGTU3OeoTWdmekhplZFk2ZszUrncyiVWiJEi1BI1IWLmaY1JBXTEAAGZjuQuO8SkVlZCZ3PHrHyvbh8Hw+j5fl9srVzUXm9GN+jnfoc9+jy13416WNvnszpm1bmcvPU2XvHZrHX0x1b5dXXHbrn1axrc2gtJcVJV1TAtS1NENUy9QVzUQU4qhHNEGpFiaEa0IAAJmblyaVWTavOxBqoiyGMt8+fpjm3y5unOUua6M3bHTfG9sb1ipq0aRUazFzlvGG+eHTnjrmWtppeZtjek25pqiLWsyKpsEvKpabrGqlm7R7nk9LLlIuVysai1CVwxytoQUAGRoABXKEiscTqSAIqAI1hCSbJti5V1BKlMmosmyUizO5glJ1UqQBJ1kEkpFoKwlKAUAACZLYsyszqWM9MzO5z1ni1n5Tv5/guPu8vz+2FqyM1YtJdm9xotYvdjv7Pn79Wd6406z1nHWeezDeNPV4/u98vqMXuy1yuNltQJLGriqMnVKAAK2gqEVDRqyVcCFRYLSQs04AZyuI1zqrzdc6ua0lcXNslM7jHWebpy5t8+XfOdypvfnvozdsb2xrRploCJSdZy1yy1nDpzx3zz2m1GkaYuk1ebTZE3oiULIuUlTOmdaZ22tMbTSX1vP2qacUXNVBLSA5qpRBagHKKWAQKBYhWAkmypqbhKKrmaERFRclTUXMoKK2yiJpVFgkJnZNzIkmhRETrLySpM7psrQlLXIpCla4lDRJJDOeiuc6i3K5yueHeflPRw+C5+jyfP7spoIzpSsq5u5YorLVdmruUsXMsqtOnP1Onl/RrfsPN19DHTbmo0mqACpXDtEppoodJpy0tyAAMFYI5RQJlaCpJSbXlKZ6zjvnh14tnSb3xrbnvXNc3cXCtxuMtTm68ubfPl3znSo1zvfGtc62zvSWpaRwhawWZ3OemeueG8YdMRYiprTOrmtJqpt5y1WmZFxGspKNM3XO7x00m1nSy7s9rluHLS1FQAXKS3IlYFSsJJpgqFcizakajKUSaVOI1HEUrJZmlZFkIFzpc2wFSFSuYIRWJmBUCoiUVEK2QZLRQCQBEKiBFWe85iuUZ6ZM5XPn9M/K+jh8FOnj8Pdz8+osqoIdOxSg5HVXNaiUCmnTrj63bxfoud/Z+f0elw1tmtq4crKCVVUrpK1bI1chFFKlAKCGJQAAomyUlFbMKM945enLl7ecTSXpx03572zq825qpUZ6xjrPN0583THLrlGs01pne+Nay64tzVDKhq7gpSTq53nlvOWsZ6SOKavOrmrzpqJNmernrnlorzcu2Lrne/PppjRNi6NOKWoqasqaC4rILlByqyoFAAEILQQAyqFczGqCIpkJGspVYriElSrz00m7lSsmwpWJJJREWCAqWYWyiEiCi0QAlQSKpteYKtZm2GVUs51nrOVnndMfL9+Pwe8+Hw+hyY7qBSAQCUhoaEOx6Ox0HTePr9vD+iZv2vj9Xpct7ZtS3FSg1c0tGNXIINXJSgNNAqAAilACR2hAtSUlJtUBlccPfz8PbzxrGkvTjW+O2+LrjTWlMstYy1nm6Z5t8uXpmEEtdc72zdc60mblpaluLWpogC5jWc7M9yNEOWpamqmqyKz1Md5w3jLWSYua1l3xro5ddefRzdNcvXjedWtQRbVxctRUotSNqppwDUAEJRCiUsIVgKgAJJoIZZNRczrKVWKXXHTRvXGpHYCpAK5zpIE2gkAJJuEogAAAmgQhJOsihJKK5m2LnLUyufP64+V78PguufC8/v5c9pacgFLNUqtpkASllVpcAq21z9rt4P0Pm+18nt9Th01yorNqgpUo1ReYFKhgJaKhKBIW3AAAAwM6VkzM2zQY6x53bh5fo8uO+N51vm9OemmGk1c25Fbjrnz7nNvnz7zz7qRxcmku+brLeVtWlxvzus1pLpndyuUsmzPUz0mwlc1YRUs6mWnPvPN05Z6wFmuL089b8uu+Ot52o8j1+emrkvKpqjTGrWi82gLlebpNK2pHDUQVKII1EFSIYmmiJCkyWSTZNspLLa3z01xu5q5WudAWApJ1EAqCUAAikyKAAATYEogmpuRG1NSxOqmkxjuZMed1x8p6eHwPXn4PD6HNnqBKhKEyg0dImV1es6XDJXW49vt879C49PtPL6vV4b2zqla2iaAbpLzAClAE1SOHSluFJOrcAwEMAIqbmZJVE6Ya5+X6PN5Hp8nPrFmubutS3hSiZ1z7mGpzaZauGkI5NGtpdpNMy41izoxN5ejF6MdNc61z01zqhJFsk2KVaARURqZ6nP058nTGWsxq6RrJvzvTx67463nd418t7/HVXMtrWKW5q82kvNpbW8Woa01UjgW4UojUKQamgUASFJSxiQWLEiqaSa41vjr0Y6652wGBNBKFRYxJNMQCIsAEMAgpDmYtmwEiABE1Nk2xZjceb25/Kd+PwHp4eFw9/NnqrSEsypWilJC0EMu5eo0F21z9zr8/7/l1+08fq9bz9Ns2qYwWm0aZgUqUKEUOARcoAAVAAlaCK3OpsWYqmprn1y8j1efw/T5ebWKNV1hyXATWerzphpy6c+pjZNNbXfLfLVdF2jbLbGd468OnGuvlvox02z00hTbJpCI1AJQjUz1z5+mOPrjHeEOHb04dXHfTy7a46Dfwv1fm3Diiis2y1uKavNpLzKmqlY7KgzaldCNQc0ACOUC0kYSFopIrGTdEgu2ddfLv2c+2uNsBgAEagCOSbZsVPIWbFQSMYAAhkmditTKZYhCJJ0i5ys83tn5T0ef4D0+XweXv5p1m0zYlSuGkqlMgStK1EOrZ6d8va6/O+849/tvF6/X8/XbO3rFNkUXAoojAFoRQQCWwgACoAQVK0VZ1NiFJJOnNrl5Xp4eB6vHzbyy1sJLWSazrms59ObU59TGwtClrM2l0XRdst83pjsw68Trw7OWu3l26OfTXO3NVCpKRFgFoRZlvnh0xzdOfN0xFiTSOjGunn0359tMaF/OvseByVFQjQqKka2NaHmNaKHIlcrsFYZOysjVJCKaKIZUrlBjkBKAW10Y36PD0dvHvvnbAAGFkUDEKFQFSyE0xAVACgJNJUgkVFyNDIEqIuc7MtvO6cflfVz+B9Pj+fx7eWdoaSrIhwlkFIAg1BVDrS56evD2N+D77j6PtPD6/Y4dd8nbTV5gUoJQoAKhKABcAAVCUAAAAszqbIJ1HEphceR6fN4Xr8nJ0gORwD1qURnq4Wc9mFmO7lZnZUUrS5dFqNpdcuvN6su7E7ec6+Wu/l26+XTfHWpq5WJWZgg0JOplrGO84b55bxNgm2NaZ3ed3nTzp1+Xfa+cyiouGVFiktbKCGO1wkLQa1nKRqxjVIWscJKzFdWpJQ0Q1BSXL18unref1enw9W2NsAApRIsYqQARTyNZVqkAAauVipUpAVJJIsVssAAKTOzLTzuvP5b18vgvV4fnZ7OPPeJoUEGaoByOyZpSocFGpdz0a5et08X3fHp9x4fZ7fn765PTSKmmADUHDABSiWqGBUIFLCUABgKzOpSbmbTIs59Y8v0cPC9Xj5OuZRSILVqkQmOmVY6YaZ6ZMxVwouStapXGsa5vTl0td3LPbzndm9/n69nPt0Y3pjWs1WdChKgK7hGWs5bnPvnjvOWsq41zrTG9M6vO7zpr+Q/e+VUtQyiopWBUWVJSscADtVVBIDAKAUAYpKhI1q1yAFQxTNr28uvueX1+r5/T0Y6AAUAABNk0DEKFQLUAHKQpHaAAtQJESyE1NJQTMpjc+f2x8r7OPwPp8Hz09nHO+d04AhKsUTTWasiazxqc0HoVdzrrHq68X3XLX3fh9nucPRrGktwkpQS0VCAY6eaAAFQgUAAAAGZ2KpSURNFmFz5/fj4nq8fD155og0lVbKQmVZVjtgmO0JFUMuWhqy5dY2y6c3u5zsw7cvQ8/Tv5dejn03x01m7zoAACaaK3O4jXPDpz5unPLXObKmtc70x02z00xptf/EACYQAAICAgMBAAMBAQEBAQEAAAECAAMEEQUQEiAGEzAUQAcVFlD/2gAIAQEAAQIA8+dBda0IIOgABF6H0AIPrWtBQuuvOvPma86g+QNL8iCABVFYRaq66wgUjUHyIPofBAjm18i7Lzczkb+TPJpyONyeLymJnY2RRan2flo8sZoFUIECgDXkoyMjI9ZRkK+SNQDU19g/TQzZ7EXoQQQfIg/5BB9efPnzrzodCCAQdCDvWtaA6PxrX/DqAa8ga8+QoQKqKiVVU10V1Injzo/A7WD7HwTY+TlZ+dyHKZfKWZxyhm1cji8px3JYHIY19din5PzY1ju21ihAkAA1oqVNZQ1GpqjX4I8/8J6eGbPYi9CCD6EH/IOh/Ed7gC9DsQQQADrU8+dTWu9TWta1NTWta0F8hAgrWv8AWK/HgVrWtKULQlVdaKqgdeSNa+AVIIP0Ixd8jI5DL5Tk83NttLEwMluDn8byXHZmPfVYp+D2Wc2Pa5ihVVQqqoA1qaKlSpR0KGsoU8+Svnzrz5A1rWtaMfoxuzN7HYg/jv43ve9763voAL58eQgXx+r+IC9DoQTSwCa1B3rWvrXxrXnz5868hAi1igUfoFH6P84pWhaUpWpa1rVEUD4I1NdhgQQQfppkvn5PL8lnZ1tpbfRm67OOzuJ5PAycexGB+TGLmx2ICKgUaQAAfJBmiv62rNRr/UajX48eQuprvWjDD0ejD2IIIIPve9+vXr169evYM31pUFYqFIo/z/oGOKBV+n+AAA7HQmgPgAD5HyBrWta+Qqota0JjpjLijHGP/m/zDG/zjHFAqFfkBR861or2YCCCsH0zXWZ1/K8jy3I23u0AEEaO3ui/i8/ieRwsml1I6MMMMc2tY0VVTQUBQP4GGEaK+DV+k0mk0tUav1fr8eGXow9N20MMPYIIKsCDve99bJ3v1ve9+txQqrWtaUrSKBR+n9Ao/R+j9P6PsQQDodaHQ+QAPrWoAB8Ca0ECCta66a6EproSlav1+PPkV+PBXx51B8qfowglSChX5Jd8u/k83muQyri+x0Jt2YxDiW8LncZl4dqHowwxjYbi0AQAAIAoH0YY3WlGtefHk1msoa/1mv8AUUKlNEGGNDDGhjRoYICCCCGDBt7BDfs9l/fv179+/XpQqoEVK0rrrSpUFQr/AFCv9fjxrWpqa8+B8CCDofA/iP4gBfIRa1rSpKK8eqiupKggVprUCzREAmx8iCCaKkEFSGggiRSPhzdfn5nMcln5Nxgi9ksdBUqoTi5xDYLVODD2zOzHyqAAAKoH0JqEN0PgQr5KlSvnx+t6jUazW1X6v0tUyENHJZ2J2CGDBwQfW/W97mwd7m9ggrECLUqIiIiVrWE8+fPnx48a1NTXQ6PQgg6HyOh9D+AUKFWtKBjrjpjpjpSiIoXWj1uDoTXWtD5EEHZUhlcEQRIkHbm63PyOU5HlMy2NU1JAm9kxErx0xqMbAo4uYj47Awwxy7s2lUKAAoUfQ+COh8AEQzU1rz4FK4yYSYA408a/GW8Xdxt+K6vHJPoNAQdg79evXrfrfe97iSsJEFIRUVFQBQNa1rRGuh/JYIOlg+R8D+SKlaU146YyY64woFS1qgCwQdEdGLAQYRNH+IinRUhwy6ixIO7HyruUz+X5C1hUMO3FtrM3uIKaqaKcOnCxcXArxZQ4ZTGNzWMYAoA8+Qo/mf5MPnQKlGRwxLB0tx78XMwr62hJ6WCA7/4ElcrlYpCRIkWCD41ojX9B0IIIPgfImvoKERKqUpqqSlaxUKxWE6EEB6IYdLF71CP4CL2YysNCCLFg6ybM/I5fIy7Vrw8EYGbg5lFik9UjFrw8SjFTEx8OinHFTKyMGY2uSIsUAABQuv46I/i3Y7AgdXV0sWz2YRbVfRm4t9Jmx0IIID9a1ANDsSuVBAkqiRIkWLAfk9CD7EPYA7AA7HxoDz1rWtKqJVXTTXQlaoBqaHR63AeiNdBlPeta+hF7KlSrJoQFWDMchuQbkhbh4vH4nHDCzsPlcfJTzAKBhzBTExasKvDWitKohSbsNrGIK0A0qga18a1rXyfszWoBowzYKspVw4f0ZdXkU51F6QdCDrf9RBElcSVyuJFixYvQgm99iAfQirrz5A1oKF1NamgND70i1100U1KiqIPo9qR1oiGCAqevOuta1rWgF+GDBlIMBDgscmZq5OMnH0cbRif5+Qq5urJRk8AUjCHGVcfi04a4pxTSqpEhLx4BWqroKoA1861r+p+NeYehBA4cOtgf3YLq8unLoYQQQQf3EESVRJXK4sEUoQdj7AI1rWteQqrrXkAKFA6AgAA60vwIJpRWmPXUiKE19AEEa6WAEeWEEWL8a1r5IX5YMGBGoGZr1yKjjV4tWImPZXyK84LwykSgYA4WnjcajAyMZ6igUKqmPGgStUggAUL8aA1rph8H41B8DtofnfpbEZX3aMivOpuEXoQf8CyuJEiysqVKRIDAyn43qa0AF8+QJoQKqgCaA1rQGtDoQnpe0WhKa6k/gIOiD2kBhjBliRf6GL9MrBpoiGPGrFSVohW4ciebN5MPVE4wcKuBKL7bLVdfCqA0M8KiIIF/hrz56b5PY6H8G+ta0sE9mXrnV5SGDoRf+ARTWUZGQrFKlGBBiTe977H8AIsEHQg+V+B3oDSrSmNXXWg7MHwIOyCsBDK0aGERSp+xB1rXy8brTAqQw14UCbvblbeZtueHqmcPj8PMR8V75Vc6hfOnBVUVQFGv6mDoxofgdCD+mta620tmYmYriCCCa/mOtLElcQoUiFSkUgqRF/gIPjcEHS9AiCCDoTQgHkIF8hRWKVpSiiimlFA1rRAHYI70QRBBAT0RAVIP0IP4Hpl10VZSvntmyruYyeRucnpVrxMXkeEvwrsBw90DCedQAKAIOjBB/MwdGND9DofR/lv0RlpmpaIIsX+I+R0sWVlCrIyMjIyOGVvQbe973BB1rRgUKFCwAKFCqoULoJ48BBWKxUKhUtarXWlVVaKq6mtEDsxYIPgjQAKsIYQQACp39et/wKkammQ1lPBQyx8+7mMnIshXHwWzgcR+Guxnx2RgayPnWlCjWvrWjD868srL8j+DfyM9S8Zld6eYIPjWta+gNdJEKFDWUYFCjLB1v179+oOjNefIAAXyFCBAgUKF8eAgUVrWK1rCKgrFaVoiIoUD6PbReh0B58kaESDogjSxf4edfxPz4asoVdco8pfzGTa1FBpysklZitw5440lAJZTi2/AGkAGifre2h+2j/IgA+2/iWIgFwy0yKyOh/Udb6RlZHR63WxHVlZG3v169ev2BfIGvPkKBoKFCqoUL5CqoXyFC+AFQAIFVQoWtVVF0B/HQg6WDoqQYID0RpoIIP7Doww9CDrRBWyZjcvfn2Lgvmx4YJxtfH5PDnCKQQTIx8XIhg+z/Aw9gBemhjfACrrU13r6ePD8OMpMqt00Cv8AA/yBBV0sSxLEsSxHV/2fs/Z7/YbS/QE1AAIAo0AsEAA1PIUQdCLB0AIgQKB/HWj2O1gmnDAQfBmhBB8A/wAV6MYHoQfBF55JuWOXffeDtieq5xR4g4jVQd5dGNkwAfR/ie1AHRjR+h0oA1r+jRuh1orkV5VdyFYPow/zE2Crraly2pel4vF5v/0fv/0G/wD09AETUEAWDpRBBAAOhB0IoEWACLEiBYJrX3orrXawGGMpggPRBHSn715+B8OCO9gmZZ5TM5rLvh63DMGh7uGnCvgtUR3vIWqwfJjfxPWtKAOmhjdLFgAGtEEfyc7gHnWrBk030tWVA+9aHWoAYPj0rBldbBaLRb+3937/AN37TZ610Oh0Olg6XoQQQDWgANCAKFUABAgVdLAvnsfzBBhhUgQQGFSOl/hryF89L8MCNTe95WblryrcvZcSCJqXxJxh4SzANLA73uKnRPbfY71ryB20aP0sSCKPJVhr+JLTQAGtGMt9eRTbU1fj9fnWvkDXQ612YIICpVthgZsEQ9aHzoAAAAAAKAAo8gRQoCgBVEWJFixe1gmta18LG+1aCOoUQRe2hiwdiL/Yww9WWf6asfNbmrs+1zD3g032rFPB28a9EWbhiw14pE103Q/iIAPl4Y00sWCL20PQ+Nam96gVR1qOLq7aHoav9ZXz58+fOta1/DQggiQdCD43v1BCFXXnQGgoUAAAQBRoTQVRABBBBBFihe1g/wCFW3GhEEXswwAdiL/cwzIzEw3Nrcg/O5GY7HfeWNY9Nl3BWcdZQyHfSxVysbCy+zNaUda+dfLwwqYAsEHbQ/wJ97I8qANMIYVtWxLFdChXyV1rRH9xF6EHe9+t6UaA60BoLFgggggEHwIIIIIIkWIB2sHxohl63/AFYI30yma7EEH9dX37oxmDjIPJWc22UWPeBVbYRxhpPCX8bbjWIQZpRAM7Fw8vpoJrXWv5mGNBBB8mH7LbMACga18GOLEtRlKlShBBGtQia1/HYM9ehYbf2/sN37v3agg7AWCHoQQQRYOk+BBFgggiRIkHawfJBH8twRI3yIZr4EEH9Xz6+P6aPMmck3NNkTXkJrKBEQVHin4t8RkKQRR57zKaMgMYPoj+R+NCD4MP0Y53tAABr6ZbFsV1IYaMI7IMMH0Pre/XoN69et73B0PhfgQQQQQQQfAggggIlcQKFHnzrXy0I/mInWvOuiNfK/0ycwYy1kdvMucoeZNgFS4/+bDx7CROQFcwbeIyMC6o1xFCga11bF+9aII+j2QV8+fvWutOXO1FQXpvnWirq4dXDCGNDD2eh3rof038iCDsRYOxBBB0Ot+gRBBBFikRFrCxP4jvX8gV+yNfI/k7f7KMKDo9tMucoeYLLRTThHiuUxXrK4tGVckxW4i7jXoNNarofLygj61ojXy3w3WpvsfwsjlIgRR0Ye9QrHDrYrho0MPR7PR+x2Jr+Ouh0D2sXodCCCLB8CLBBBFKRJWEgif1I+2EEEWAR/nQWHofxyM5cD4MeHpzlNyp5cmcfXxnHH8J5DGyUeYZgmMeHfjJhVU/ABEbp6sS3odkwx/k/JH0Oj9vGVERVXX2emDq62hg3R6PZ/hrU1NfOta151BBAO1g6HQgggg+BFggggixIkSCJ/Qxv4N0ICkHTdb61DD0Pu68vi4zD4MMJZmbJPKnkcQcfgj8QymfmsnKx8njrDN484ecRMeU9ABVDB+wMnGw8qCLD0FMb5Py4612sHWvgxp5RFVV19nrTh1sV1YdaIImtdCa1rWvjX8xBAe17HYEEBBBB2COhAylIgUD+mtMvmHrY6MPQiQH+DQwRFC61rV2fTgefu17OXs5L9uRVyU5J2mC3HW387lZ3I0Jdn54os4yicROErpWnoTWtXKOlgmTTTd0IAAwc/y1r4HxrXZXyqqP4nowh1sWxGBXoiGEaP8AwH+Ig6EEXsdA7B6BB369ew6sCpriQQd7/hrWmWHrYMMPQiwfwMMMQIAhUjKzDVVjgTUttblzyJf/AB//ADWUlnyW5Bs6NXVGt/dk5FefVhW2mU308jxs4FqhTBBFGpf2s0FZVKgDpi3xv+Bh7HQ/hpB/Ew9GMHDi2ND0YYfg9agHY6H2f4CA+ugQwgIm9iAiCaB9e/XoOHqNUriwRetj+etEN0rAww9AqR9mPDEFQAK3WU4RFmQeZGcaxx1fEiMxb07WWNa1mVZnNlgrhVPjUpc5OBa2NqY04ecJVXh0PVmRZozI7SJFBSpBB3Yx79egfjzrR+BAANQfQ/powxw4vDQk9GHofJ+h9n71BN9AiCDoN69Aggp0etQQRJSKBWOh2D6/mwaGJB23QiMD9GPDK5UFhllhX/5dPFshHQlhewu1tltl73G29802YuF+MYfB+eSw+ZwDL5v999GNOFnCNSqD9X+dQIZkncSJFgDrXB1YzHve9g9k9ND2Oh/UQwfZ6cOL5aWhIP2f7H7EHQg7SGDodCCCAKOvPnUAQVLQqADz57HyDve+yHQqIvbQRYIv8TKohBsmRU/D/wCRL6rQBYcv/wCrfzX/ANZs9slndnYuzji6MPylV8ybublicnC0x8z/ACcLOJmGyQL3kE5FXKApBFIMKoS7v07E7Lqyt0vbR4ehF+Ghghm9gj+p6KtL5fHhg/sP4H7WDoTUChdAa1oKAAAO9a1AEFC1hIF1rWtD5B3vfZhBGh2elgifxaCIyHLZ1twuO5TV2D/8f/Kb/wD62ZyhDrZX+jJzHbAooqNQqdrOUsyeQy+RtxiSYIJgZXFHiZhNXYrzbW2WeTUOKVqMqFhZ+zOTEzCOrICWaxbU7Xto/Yg+DD0T62sH9T00cXi8MCP5D+mtdaA0v0Oki9rB0BNfSxJQtYWACD+I/i0Pwe0iQfI6aN0pQvOOtacjw2Hze4Y3XNqcX9V3JX2VUeOMpTHsvv5VrrMzI5HNzMm+jlP/AK/+8ZQurHFJxmVi8lVzNPM15FjufJGkizzbxQdOWDEX01uFYXkFjY/7Mdh0O2jx4IIO27JZ9iL/AGPTQi9b0dTNEa15mtamv+Ida+Ui9rB0Ot/SxJTEixYsH/E3Qh6I1EiwfK9ND0sU7ZprKxPODyBh65uZfJ221Y9ddPHVUZfM38o9tmVfnXZeRn25X6sw6HdM4h+JmLViZa11VZvFnhV4/wDxDGoSo25x5P8A+yeTqoW6nPprCOMpgbDkv+7jm6HbR4YIIO2PTQ9JF/semhlq3pYpGta861NEdEdj+46PwYsEEHQ6H8RKjTK4v/EPg9K3RhgiwfIghjQwQdcnVTd1rM4Pj+b87/L82hExsfjmN/MZfKvk4vK359uXfm25ptrPGYfK4eugaW4luHOJHxsPMQWwjWq1RbCWig1tg3VizihLTnchZyI5q3LsPBnoQdNDDFgg+BGhDKoQQf1bsywXhww/699g/BggEHQ+R9LKpTK4vzve9/3BBjQwRYkHwIIY0MEEHXHjoTXI8amXRf8AnB4JMi3G53J5O3Os5G3kqOQfNtybLi+zOAuvdeWGYVGB/wDJ4yvhjiGtbMfGlq60AsWO12bb+Ujm2pX8co4Kq7GV7qbedvowPedT/r/HTvYg6YGGCCD5aHpAP5j4fsx5eLQ/8D2ezD/cQQfCjoQRehBAAIPpBSKZXF+d+vfv1vf1510xLAoRCDBFKMD0fhlI+MwBu9Ot/E/knKY+ZlXW5F+ZfnW5ZsqtrxboW31xJ5IQw9UNxmXxb4hTMpzabijVO9nKUZOcW4Kr8fqpEJv5FcOpLLMZS3OX01X42Xl8lf8Ahlv+3HzhB0QUI0IPlmLQfCqq61rWtfBhjQxheL48J3v0W9Tez1voTfRO+h9gD5E2IIIvQggA6HeteUFIqFcT+Xr0D/DTKw2hBhgilCD9GH5z8fCv7JLT8n4s3X5OVk5WS9lVXG/g9XC8xfdCO0mbVNHpDxR4ZuPoQfvDUNef8FdTkxpoTIz2qoxw3rPsSYz5FfFTkzkTNs/87iy7D/8Ami+rNEKsuoPkkkRewFAGta1rXwYYeml0yA8J+da11qDrWprUEA1NTfYg7EBBEAUaCqRB/BZRECdiA/xB/g4eEoVgjdLFiHo/J6WDvHg+fWWPyf8AHMjNssxeP4j/AM2weBuoz8XlUsjd4lWVbyVHgggzGxMTB/H8Sh6sWutrakJtdDbDNZGV7xsADukk5Bus4qvlzkNlN/5x8CFKMS6MT0Pgxulgggifx38b6aWy8Wxl7P0ez960ABNfIi9noQQQQdLBB8jtZRECdrB86C9j+BhDhokWCN0sEEHR+DD0sHfIgfVssTl/xhP/ADvAuSsV3pyTck+TQ3fGsk1/8c8c7Hkrc/8AHcPBvw3Qm+hAwJWl2FthzquOMDd2W8fSZy5qbjxzL5zZp/8AOPkTKuyVou+jGh6EWCD+G5ve/gxxkCwMOyCvnz50VK686611rQAGoAR56EHyIIOhFgimbggO4IkolUQjpYBrWtaA1qD+JDCwAJBDNRYsH0ZroQQy8ca4+XDo9f6rMDzTZmDPnIRxm49XFjj9VZmNm2xluRxrBTAtwbUtor2IAJbXVkvxygn5zzuc7MWzDnNvyBzW/AB8Eix3dx9GGECKFgHyYZve9/WrJctocefPnz58+dTXnyVKka8zU0F151rWuhBN79CCCDoQQRfnfSxJRKohEEWD+Oh/EsY40sEMPSxYPo9a1BDCqD5MIZFpSvzk8TlZ/J05lfv/AF5b65KYY4vAs4LJ4fKpdeMpV+OfDfHKGUzT5C0vR+7RO/hOlnNWceeMbm25Fs0/hCD4d8El7a8K35MPQCwD6MM3Na+tuLpYGGta8lfOtamtQqR8CCCAd6gOoOxDBB0IIIIIIOwAAqqi0rWFAgi/8Rhhh7EEMPSxIn2YfrkUrfswzXlV86eZVHJWZtZwP8/OUYNV934nxIRxmDkq7RxSLZhzj3xjXBP3AVU6mVXRYKv0/pKy63Ariz8mfiruFs5o8jM5/wALTownlGQamZTi39mGGAf8Ah6MPTy2WBvvf232IPoD5EMEHQgUKAIIOtABQAEWpawIID16m/6mN0exB0elixfs/euMfsw9jvOe1M6Wrdg/o5mnDwV4viMOjA5Wk493H5XF/wCRa8a3jnwiLElWOoWACaGIom2rankIoiz80u4l+DPMWcg3IP8AifZGryp6WKOzDBFgHQ/semh6YWiwND9n6MPY+BB/AADoQdKAFgggCwQD4ESVCtUA+d7BB3v+bA9NCykHbdpBB9n7vOvgQQd5MypmrbTgnK4y3K/+svKU5bcp+61WutPLuUxpxpwzTQkSKF+HldoPTK9AgM/9J5Xi83g83l+Wz8rOb8eTezGbFbYaCW08dd08MEX5PyYP4t0YZYLFsVut7/i3Rh+DBB/AQDoRYInQgggg6HyIgqFaqf4A+vQ/mQwMaE/trsBPaQQfZHQ+MyjGtg62Pi58ZcoZlb0pVY/P383gqOJypiZd4eqymik149HHjCFRSVhR0AwLWV49itCbK9Dr/wBXmCOKp5U8nbbfxihvXvkrVreArBBMyui+P0IIvZg+dAfWtMNGGPLQ6sugNTWvowwg/IGtamuhBAOhBBFgggixYPoQRJStaj+Ynv369evXsN8EGWF29UujHpYsWD7PWl+cc60/W4CJksy3pkVtWa+b5DHsxedfhuAz6LgVexHqwnWmoceMQ0yoIoWKNWE2BiqsC51aNCf+mJj1Y1V+Bn1ZY41/MAvGzBFgg6LCPBB/HU8+da+zDDCHVwyka1rXnz51qEEaI1rUAA6E151Fg+BBBBB0IIIPoRZUKFSD+wI+fXroxo8shNRrIhgixYv8l+c0bj9GelKtiB5dMqPMzM/IudpWYWTiulKuDGS8U4oxsRcWUSqL2Or3gZSoA00u7/OxxmA9d1XLj9bRuveGTDBBBB1amBa7CD51rvX8jDDD08dWDDWvOvPnzrWipEPWiNACBQuta10PgEdCCCCDofQiykVBYP4sPPnX3v169NCbI8MqlcWGN0kHyOj2PgSyvAshj9ichbjx8i7IzMvl/wAt5r8iByjK5xp4Rr6VaNKMKhr6aJiymI6OhglhthIeo1GNCzmGfmKcVLKsucsMFLKsN5nWVV9ABQOjMuqq0QfzEPWyxYkn1ssYe2jwwrrXXkg9a0QQ3R61BBB1rWu1+BFgi9gCAAfAACLStcQD+hXX1vslo8aEIK4IehEg+Qd7mlAHw4MaWd7Zib25G7mrr4ZVXyFu6ZxrcK/PcbU4fAxHjJRctOE9JUq9XQhV11r0lovFrO5gP5UeGXNGZOXPAJLwBkgr50AABqHoEQfzWHr0SWLE+tkk9mWRoYfo/LQ9H5EWD432OtAAKFAAGlAEA1rQCisVCuD+uteSOwfgwx4RFlUWGGAiD62Z5CjswdZdaOZYd7us4+t5kzlDykvhmB3iYWJyGByGHyduNjcaaXBFlVFqSuyp6R7yORwc2WK8tsrget7z+/1sH8nPDHMtzhyqfiVaArjStSDDBBB2YTdRg3jrcWD6369Qkne97mtaMaOXJbfW973N9ND1snexAe9732OxBFixYsEEHQ61EiSsVhIPv1vsTWiCOjB8mNGhBgNJWGGBlK/wDbWBdFfPkpSGFxgmaQXa88nOVl0JWY+ILLcmqzj7OPyK+S4vkNEPUEoq53IwOZw+aGe+Xuu3FyycllquesY1jv7EAE/JzXncXzWZfy934XQIoWiyt2Iggg7MLA5lNNmulg+Sd73snvWta1oxo5Y/zMaND2SWEBBB+xB0IIsXpYOh0IOxK5VK4v8AwHogwwfTR4YYDUUMPa97h6B6Q1nz48+dWiw2TZbDYhjlHkjyxtNVWXVk5k2GxDh5N9+DyPE8nCalxKOQuyauHzFPW8fITkTHJrJouazKoxMkEn82qezh8e3m8y//AM3wFYMltlt2G+EKxkDlK+WWyGHoigedNG6H0e9efPnz41royyPD8H+DRg4I0e1i/wAh8CLFgg6EWCCDtZVKlEX+gg7J7MB+XjwwzdcQwwwRf4iE1NoQAr5yA1rHedbTWS5yTyM5aPiJkZlwHWElziZ1fnjLuI5CUjPu8Xni81ZvYORkYWPVZlXYFlwrO5lMW98hVynBcrlZl345+J8TSD6WwXOzQhIsag8W/HGv945SrNSulYYYDN9nrWvPjz58hdMOjHlilfPma1rz48eI0YMCpBmgoChe9TQIMHwIIIIOhF6EXoBRUqBQP6g/Rm973sxo8buopBG6WJF+97LJZVaJqMxc0svlwVJMypn28tk3thmDviqVxhjZqClEp5DjrsfH5W+x+Ryjkb6vy8ehBW+S1LOCNRlxXLXHCq5DA/8AmVV4a79+slca49CJFm4etJUuKlmn+N73ua158+fJU9nsx44I1rWvPnXnWipUwjRBXzoRIJrWtaAA0BNLAAIoHQAAgAUgKgqCBV/4zCSd73sx48bomo1wQwwRIPo9b2SLEzDn/wC+zOGQGeu44dZJmTfkjOXlmth+Nfj6V4rYuRhjEGLSvGhrw+fmZWTxOJ/mTMsvqrWILbOOb3S2RUR1m1U31U5NhOZXSlC+t7Y2vuCJB1oiCKbLEnp/jQHnz5861NdND0ezHjwwDXetTWiumEI11oABR561rQggggIgidCCCCAQEFYAkriRfsfyEHbQ/GzDGjdrKWEboRID2OhD200zMSfQNViNlY/m217a8bIPJNyxcZy6gAX8aKUVVvhf4zi42JhU/kPI5XIZORfPxbhFaywUVZShDyFiBWosvrckkvLHpTKyccmviwnwwurw7RBBF+NiX24lIJJ+Aqj7bowwww/DR4IP5mOIY0I10vQ+hBB2IsToRYsHYiwQRJWEAH0P5LF7MI+CxLkxozK1LoXhgixYOx2ej0emhhIIbBsNeVSMR5Yt6Z+HyH44n41m0wKqquJfhZWdhccTjHFpw8fHzeTEHC8ZwWPWakqAvpoqTIoMSGzHe2k0Go1HCzM9rOPaYMWHs9ZUSCLFg+N4pDb+FK/xbs9GH4aP0P5mNDGJhPRgg+dxYIOxBB0IIIIIAIOllcrlY/gP6kH6aMSbGZ1tospcxjFgg+DD0ZowwwxyYIspNV94tV28DHuoyKhjZPD81+GivU4vj8TExOOpoagYq4vNU38DUcY049VaEmBUr5aI1GSG94dZUxwZZfyDu3EkBfowjFYRYPnLKIPpfodmGNDDD8mNG63/ACaGGNDDB2IO976WCCEADoQRYIIIGBBBglYrFf8AEf2M1qER45ZrWssFmLbS+z0sEEHZh6PRhhhjQwMGDV5GNlZeFdVQxFosorwzhW4P5N+OFMHAxOPsHB42JcrW5icjyeTky9OPqStYJuY6vLH9vULahUAWlr5OeMK/ias3iXDZR32eg2YtTrFI7yb8PHEH0v0OzDGhhh+TGjQia/iYYY0MMHYg71rQ63B0IIsEXtYsEHaipa4nxrWtAAf1PyVePLTab7jkYeRiOCelKlfgkn1DN7LGNHO1dXa0WYmU6W4tmLlWi8X12A5WJm/h3H8GmPRfCf2Fv3WvkXykYltdC8b/APMfForz76qy6Ws/EYy2rLmuSrETEzZza/hnIiciEcHcPQINASJB3URF+hNh/cHyYezD8lSGVgR58+defOvOjDDCDGhGtAKFGta10JqLDBBFgiwQQQAQQQSsViqJ3qa6EE86+PXr6HwQ62xzkNk2PfgX4NiE9CJFh7JLCGMSSdxo03sHJCW120X3EvnAuhRKwByAxGyuRpvaxrWsL+vfKnEu/H8WvjMLBRSpqtxOXpBZ8e33waCpwyrjiq+/Iv5k8JkKHXAZezNxTdTiXDvLZU0v0Plfkw9mH5MMYEa8+dFfHjx48lSrwghgRrQAg+BNA9jsRAIsEMUQdiJKonQgnma1rrWvPnyV+z0Jvp5aLJfMxr8jjsjjLKzDAUiHtuj0YemhhjRpuCYprFBZ3fNsuv46pB7W24KHyHyUynvfJ/0fuFl447jeNx8aoDvzfRynHupRaeFbRQVauv5rOyLuZyvxGnAKYuPxxw3x2UwwQQEEKBlXYmP0PofK/Jh+D8mNHDLqa1rWta1oqwcQxl10Io1rXQg7HaxOlg6QQQdCJKonQi/Gtfb9+t73ub69EvLBaL5nTKnGHjDUw6ESCKxOz8GHswxo5gIljYyOkzEznusxbFmRcl11y38k5y6M85OJyIvEtxMXj8TBx5j/AEy5NfIUZHJpzv4zcEKu9t3K5eTnX5PNX/8AnfBrUsE8uLqrE2CIoWnFcitYegfkfK/O+zD9uCGH8DNFTGhhhmuhBNa0egNdDsROlg6WAwQFBWEggEAC/wA2hhh63skn5aWS8XrnV5VHHLxsxpswFGDBt72TvezGbeyxjQwRRamDczNLhyAssoZ8h7BkXZaZfI/jL/hacClVRror47/52BxrV4tdaTQ75HIxuU/KM/GVG/F7hY9+RfyHK8jyN2Y2Rxv4bx3St6EIZb6CNrKxUrLdP1nvf8lm9+t/J+3Dgn+TQl+jD8CL3vcEB6EDQROlg6EHQIiCs1lYIIAP5+i5bZhIb0WLQdnphatyZNduLi4eGlLo/uJF63skneyST2YYYQIGWcShUrYmfTlVY15fFpzRm5uHl0czj08dUnFj8Wt4vNSjmjymJnUPS/ZcHmrM5+Kmdi8bxnIc5xf5JfmWZr38llcVxnEcQiNh46mpwG2QVza4Lar6b8afpYMP6rPXre/k/bR4et7+2hjsZst2IsEPwIvwIvS9CDpYvQiCsVrWFC/0JLM5c2Gz9v7PXsOGmvgy1bUtpbErxqgjJbvaFDvfRhhhhh7MIfsRZiQArYmeOVrxrzm2ZLTkzgvxvLp/6Vh/mHHcsc2zPTOuutOByWG9E3CCJyOTunH5o5HKNdictx/OZWXZkcb+JqqTDyKbER1strc9azKf/mphJiqcZza0b+g/4zHHe/owho02STvYgi/QiwQdCCCIIIgigAABFqFSpBE/l69l/wBjWmwubPfv3+wOHD+t96sDo9Zr/WT+6m5LNoQdwQ9Eno9GHox+mgIOKKzq1M2Zzsnnzk49reNV4mJnYWTi5wzK8pV/IeU43L/GeaodTNsXfLzq0x78rGt/FLfxC78QH4hx34Rxn41hcfdwlmGs46EWwqCSWcvHj3VzDpsdHZjN/wDLrzrWvhoVP8jGjwQw9rAR8a1B8CCCLBFgEQQRYkqFQAQJ/AksXZzYXLs2+t9iCBg/oEGPGDq0MuLW0XVWIwisDvozcYETZ6JMYkhq5xyIoFoz0uq/zf5rK75yXEJhW5SYOEMc4DazuT4Xl+e5HDnEtx2dTl/sNr3ZmS+TVaMnP5O38jt/I8Xk+H4ivKXMxMvJe2a4qFrA8LFy/txblU4ysjZNob10P+bWta+CCrprU1Na0QQ0YGH4WKBNa866XodLBBEggiQRe1iSqVQRYo73vfosWZiSXJGggTx48CvxCCfQdLFePGjxoZfLnx7cV0KEQTe+iPJBDDrWyXHhKsfGopUq1pzRanmwWxcfIbIH5Fk8TzV+Zx/McccnM/z5f5EJg5nFDFNVgzkyzd6/I8SvM/f+Ucw3NcHwGBj4lwYOtyXuwmNlBrWsLMX9nKIAEWIcyet7g/5xGEHxoqVKldda1oghowMaHoBAoA1retCCDpexBBB0sXsRJVEixIPokkt7PRHnz48+fATx4K+SrrC62JYrkmMGDi8XtjviMjJEIImx0OxCHWGEaSlcWvGs5C7nsS8S45ItqKFP8liul9XJ492JTyOLfgc3yX5ryfM8U+8WcQ2M1Tlv2Bw/IYufxByuSw+A/DVVUw0UCCce7h7cerByrWtLtfkCyhXsgKxTmNvoEf3H1veyd7+NEEMCpX4MMaP9LFi9+fOhBB0IIIIkEWCCA7ixJXEixPokkxpqa0AF1POta1pgVZbI7Gxba7VbbRo8vmYcd8JqyhVgdrEhO4OiWhRcf/MmGKcnmLs8V1jjcoPcwF1LUlXU0DBvarFPHcz+A8jxfGHlE4T8DHD2V0HhXx5rGsg6eW1pjNSiKgTGXoTCfNtxiGVxlvk3Z9eOBst0sQ5EEHY632Pnf369b3snf1ohlMI72SS8cmH4SLF73uCCA9rB0IIvSwdCJKpVBB8nswwr58+PPxve9797MsFgch0uS0WbeGXzOmK+E9REWDpDvfrc2SYkSi5ruWtyC/sWI4mDmpRdVejBxKpl8pXlUvUwn5P+P8Z+H18Nm87fn5WXTODONCHSV2bJEzrFNahQKetQu6hQBLco1hANMd9KVl7CAr0Ox8D43369CH73sfZDBgfjZLxo0PW9oUK9jsRYPgQRYIsXpYIIsSUyuLB/A9611rve9k73v08slkLLZXbXb6MsmRORlDYL0ssBBUiCaA1DUZoRs69gSuRWLK7kiNUauVPOXZxyrcy3mMr81xcvHyKMqrKfO5HlMrnObz8vn7sum+hvx80NRBCGqFwn6SakNYgCnoxa6qij3EV0687LGDsRTaQRB1swTZMWD+Qh+BD1rQ+jDDGDfTx4YZvYKFIvYh+F6HQAA6UAAAACLElcqiKB8NN761qABSCDD2Ye9xpaLFZTEemxH24vnJyt8F8dlgKshRda8+QPWiDCcllrsqvvtVWquR6rLbfyGYHJvy9/O4hpem7GyK8jGyMucRlctxvK5c2TgZn49bSiADRJQo18tpwrQBB1qyzj8O2W2JSD00J6He4SjIVIg63vY6H8Na6IK/Xr7aPDNQ9tDHh62CkSKOz2IOhBBBB0kEEAixYkqlQT6ZjNwAL48BVUjRhHkrrWvOhGDrbWyWJqtq7Axl45Sb46zGYEEFLUs9b71orYDL4tmVnOGXz6puSx3/JcnCN0srx4j4aUXV315NWZ+6y9wYelP45kcdyVTdGVrn4/62t3lV0XTwFsfHqCXx1YLBNNGGoPjZKlShWDon1teh/DWujCIPkQH6aMDCsIhjRo8M1oBAkUamtdCCDoQQQdJBBB0sErNMriRfh2LFw0AVda70VK+fOvHkp58FSj1HHtx2x/KRH3bOVDtxr4gRdEm6i9LQ4sDCACFMmbyg9xZmaWQz3Re9n5O+FLsjMsw2mDyFOQuYuXRlf6MjLwCWhiTgJizHZLf2+sZ8Y2UkGqq10EIea4l9XSxrbkyK3pryA4/gjVspBUmExYsA+x1veyezD8jodb6bojRDKQ8aND2IkSCAAefOhBB2OhF6TsGCCVSmVxIvbs9j3CxIoVQPsr512Z58+ChrNTUvRZiHH8iWDlFvfhuNox/Jlhd6LaCBrypUwzOtEMyKntDbYMjqLUyPyRsQciyXVV61sWJdVkjJ5PL4CHoxDwj8dZQB0IjYNvM0wB6UmNWaHVkwMsm2XBgiVKt9rM+/osprKkTbFisWJ/LfWwe2h+R8jo/BhjR4YYexEiQdAa89AjtehFixYvQggglcplUHQJax7LPampV/n5860eta8+ChRlKshreryy5eHh/jqJ5aMXLwtx+QoC+PMDZGUW2xtObjq+4QRbVrl82leWEwLr8S6vpZUFXPyPxqOIZjVY9/EnHKnpZi2ZCJBFiDG6vS1P2Y+RnxEABDm0uWdabh9LEKEH0XiFQD63v1636369b3sNvsfevgw9GGGNHjQ/KRIsB+h2OhFixYvQi9CVymVdks1tjupqWtdfy1rzD1rWvPkhl8shR6zSalq8BdFXVg0slV2FybH9wLNn8qORS3eyLacin2H2QZyFuXQlfLNqh+K5fkKJoCuZnKb4O28LCMcce3CvQVPdFmJZyFMQqarP22ZDuK8DLeGMY1ob0SJZTTf1rSCLFgJf0IgE3vfxubm+h8CD+hhYsSzMSXYsSSDvaFCCpB9bLxYO16ESCJBBF7ESVSopGhNrXPulKlRda1rWta1rWtGHrWvPjy0MMI8+Cnh1158eSv6notptqaBqc9eabn8jkySuPkVPGhFteRiggyy3LstX/LzCMrQnB5Oy0XPmXZ/WPZzCbme/GtwTY5XvYOJbytAAAsW/ZjwxpXmm82m/9nsP79h7FTIWCKlSeIsJLVxFCga10Pk/IGvOtH7X5aWEsXLl2d7Gdm9+vaspUqd73NwdCLBDBFgixYIvQglcrlcSNHa53irQlKIP6GGEQQLrowwjXnzpyYF7Kwx67qr09ej3v1MO6a0Rl1XBLPeVktHCJz1Tq8MMwrrcZxqCLXzazCBPHz8esxCnzivXP3+K69lvRJO9+97mgAJryUQ0WoqVsGin0opQKF+R8n4EC61NEfQ6Xowx48LQsSxJabm0KFCDN79eoIIOxB0IsWCCCCCLKZURGNjWtKUqRQP76KhdaMMM1rzrTSxoBNacaIK3Lat8R9kliQesbMDmNGGTjMmbk7lgSczLcfIq6qKZBUiLEnK9ZomAeAbDKdlWyUmC3L0QEwktskgsoAA8gaA1ACAEqwhZhsv6/wBQx1oWsL58+Zrr16B9euwB8maYEHsdKIYY4YEaKsHjQ9iLEiQfYgi9iCCCCJBFgggiSmVwRjc8Vaq60H99QKBrRhjLrrWslugOgCNFTLhcuYqN6L+/Qm/ZfEy0ZuiOf4yu820YqUNDg8jx+bD0G2GFtlSADMqwqL31gt+PW4kRWsDigdYdmbUpBhJO9+gqrrWgNdAailFwrs3PW/QVQABrz5868+Zrr1sdDodb6PRDQjsFejGjqyMhQo6uGBHQixIkHwet7HQgi9CCCCCCAiCJKZXBLWdgahUqAfC/z1r4PRHnz50Bk3Cb3sETWgHjreuSCz270D79+t6TOp5H90tnMcNRhNY1+/d+Ry9Hhx2qpacWqizEvxL6WGEfxw4bIiIW63Q2LbfiDEej2YTEUKo1qLBNKFBHhEUANLBRmqwIO1YP7Bmo0IYeYCGBHwDsHowhxqCD4MJaeShR0dHVlK6gixIPgjWhBBBFg6EEEEEEEXpJVK4DYzMsoiBIOzB8j+oBGta1qyAhvfpGE3sM5aXnJc3IyQBkKEhkbbwSu2rMXIqryMbKoBWZN92VbZatzdCJBMDI/wAOL+MZsyan43Fu4bOwWr+qUx6q0CGrL4i+gxRFiwTXnQACgdKqqvRN0vOBno6iCA+ls3NmHryy7UqfgEEENs9OOxB259ggFSrK6uGUjUESJB8HrWgAAIOh0IIIIIvSSmVlmdokpCxfhYvQ+x/BfjWhDL4Dssz1srBiQbGsfIfOsR1etlYNGQqBtzEikTGLzlTXnvk5t7WPbmMT0CGR8ScLl25GU/IcvdMc8HZx1lZm+hMZKpWywQjLw7qAogEHelmgNAAT2bC9j2BxxeerdkRXVvYh782KpBVgfhYJvpx9NLGLo4aEMHlkeND2hWA79evfvodDodKIIIsEEXpZWUJLwSoUhYnwIP4j+C976EM5KkHbliGruR4Ta91mRZyjkpZVb7W4WbgEuYMpSKKqnqzcDl+JXIwMfMxmXKEA0TEOK+PY+fkX5D2SmcO/FNV80KjVFbVtDhiOXxIIOhB2sEPSnZOmGnBlonEZfwRA3oE/FiMAylSPhYnw/wBubyzK1UAKstq2K4eGb9IUcN69hvfvoQdiCCbEAEXrYbdbIzEgCpEiwN66EX+I/gOx85lIJZjCKoD792tc1x5W6/Lqza808jTdUytsRTlIChSK1CtT+m/A5b8Pt42/H/RmViJ0WBQ4jV32ZNl99jGgcWeGak9CbrlbV3C0Wi1bRbkSxBBAR0OhFOzBAAAvg1uttdjMcHIU96YQQEHsixYIhHflfk/by8syPQEVkZLEtSxbYxLelZXD+/fsv+zpYOx0JoRYIG7BratidKiKsEHwIv8AEfev4a5bD9FvRNLkKCLWubKys/8AInyVupfDooWqAhohuQBQsScaDUaf1mnkeCs/GbKObaAloCDW4yWyGsZjKjxz8FKh2k2tgsVldXDixny4IIJvZYOrgwQElFChSvm6uyN1xuT8GEEhgR1sxwVAWL8a18H6eX9LMYIpRksS1LFvDhiWV0cP69ei/vWta6EEEHQ7M2IJXKzFAidjtSIP+pl5wftW0FIj/ve3Iuut/LvyFVSjH46jEqoWV3LcCDWbCoEAQ8LkeTX+v9f6rsPnPxX8ic/AWb362YYh41uAarsMp2HxFcIQwsV/eV8b3NLAysOgEVVClfNqZ1W5wN+vhhrpewY66WLB/dpfGFYxxUoV0tS1bluW2Md+kcP69+i3rz589iCCDodDtTElEWACJ2DuIRB/1Fv/AGfK/FLtpk/7v/pDkr+TzOZ5rmH46jDSrHSuqtPAqFIURWLAKNLKbOOzAPHj9ZXlcrnPxnleL30kPwsKlNca/wCOPVBNl1cdJYt6WekdXNl7770s0YCi9IUdYsKkWjkR6U4FvzoiCDoQdEFIIP7tL4VRccVABw63C4Wi4OOlgO/UJ9BPOtEABdTQGhNQDqo0moQRO9wEEFf4jre97B/k8/8AZ7/wizQrfEbhrvx9uGbjcjGetsUYNWOiQRCrNPYvN62oTAUmNfh8rTdHszeZttnKcVznAynHq/F7fxfA/BsL/wArxvwCvga8PxkcXl/gfGcRSVhtEWIPOiquLEdS7Odg9uxy/wDfTeghZCjIyNGFs5UCKccp9EQQdCDsrrQ6WDrWutefhpYCtYx5WBGlgtF4vFwtB6WD4PWtdeYAJqDoDrfVZqNZEUKvwCCrA73vf1ve9gzc3ve9725/9jn4Bcp6L35AmUq8UnCWcacBqCwYKUaw5S37c4sTtT7VqM08xdl6iVLiX8Jjfi/gxEAA8/r8Gop+tq1XJzabaYFpgBUq4DVsjXvBBEAGitlVlBbG5ujNaIVIKulnuxuTfrjK9fJhgghgI+CNBRBB1rXWvOuzCCtYxlQQy03G43m6WBhoQfOvoL5gX+CylqWUp9iLB8j+Bhi/ztn/ALFPwDMUgwhsFcD/AADDfGtx7qzi18SONNdzjBr4gYRx2o/zivTRCuJTx4xP8/8AnTESjzrXmxUqCePAXQGvPhqymficXyGMUlcXoh0MqIZ2BggIbZhDLcluMtdPNY9ylCJ7L2HkLevxrF+R06iCGCCJ8kdD+hjzSLQFh6sl0vl8uj/A61D3rXYBHkfY7qak1xPk9bWL8j+LRCP5XT/2IfiuXj2rFFaIgX9f6banpfFGMaXS5EwhR+r9X6/Ap/yjBrwBUVK6ZQBclk9TyyhfPnz50F150wK2L+QzjMlCGDi1Xc2NXleiR8gaIaNHgLUYkrsVg2/XIZZYytMfG+2BUQwQQfwH9DHmqlpCdE2yyXS6WB6/HkJ48+PJXz48ePHWprX8No1D1FYIYfgFSjA9rB9HsEHe9763uWz/ANlq4+78dzA1RrCxCqlWqNDUsjLYv6fGvP6jWtS0CgVBfPggwqy2IynMTLS0NB1rWpsNGYmXT8/t/G8xLrc9cj9ptssuas4129gzfoWe54srurslWZRm02owf9hbkCVsb8a43+Oo8EEXsQfA/kOjGmqhSFhjS2Wy9b0et6/1/qFX6v1fq/Uav1fHnz/DQ+FahqHRhDD3vYgi/A+yD0D6369+/XodE2n/ANfoWfhnJI9dldiujIYIY6sjVmj9BpNK0/qNKV68hQmtP1oq6umRVlHjOYovD79b2bDabP2iwGbyG/Mbvxxszk+OoU+g9l4tFdZF3+kZZyxcGEJ/bTk/s2aX43N/H+MvTLTKW0tlM7cZ+Oov8iWiwRetiD4H9DCEWtalAjK8sFy2V2Ia/wBX6hV+v9X6jS1P6da1rWvPmamvPnzr4plBQrD0e9gqUbf8iCvQ/gZYf/UcUzgM3Ayw+JkB63qtW0PuFfIQoV8hdefPkAQTTnc9M5JFy8imdOC5yq4WftF37nvbKt5K78gw8wZf/wBPM/LeR/PMbF46r9GPYLmvyfydbsFCmnyRaIB7pyktSLS+KaR0mcmRYDR+pHfkOHy6cf8Am0PSgADoQda1/MzWq1qVIBGDLYLBYtiGsV+BX4/X4/W1f69FRNfOivnz51rz586rlBpKQwww9rFi/wBCCNfxMsn5lRauNdwHJrbjX03IyWi1LQ4IMEMK68+fM0B0TY3v17Z2uFrvyb5ByH/H71p/U9V1WaG/IaOSGNmcz/8AsWvxuJo42nj6MZlFZTn+d4/EwcegMb7hkU2JYk/V+hJSUGlVKv8AFfwmRwji7mk/Jv8A6n5r+T/+O3/0eNFigAfA/sOwK0rVV1DDHFgsV1K+fAQLoL48/q38Eda158+da1rXnyBUamrI6MPYixYv2Pkwg/O+zHnK4/OY2+H5PjuQS3HzKbA6sr1WewQR8CHokn9hf2XscnppaKmsbkmun47+MmBSHVqzVyXC8j+Pcj+Qi3AoxqcepKEKEOW/K/ybjk4kYr1xjzPK0NTKhWEHg01Ss+VRFrjR5euRW+JzXI52b/41SCP5tGgggg+F/wCDSCtECQQx4ZZLI8eEdATWtGa6135148+da148efHjz5rFRrILRvgBYsT7H0YfofDy5f8A0fAYUWcTyNGYlmByKOG9VulyOrA9b9FvRdnNhf3HDvU8MsS0lsuhMBE8+dMprKsllXM/jPLfh2Ddj5WLbXa16ZLZ3O/lqpxlGEtD5/5jn/lONfjWY7UyuVxAq/qqCKixSz2222l8iz8v/IVn/l3HKV/mY8EEEHYA/oPlBUqAdvDHlseGbHwCCT151rzrzrWtefPjx48+fOvHjSSuAgEGGEggqylT/Rlm973veyzRh/61xriYd/G8jTlC3C5WnOTISxXWxLUtawWBy5cu1jOWL0oK2rvrrtDmNHrUNMCoEQw9FTW1bI1N2Ny/4fkcNiVpyAz83mOS52kYy4WOnI8ll4f4nT+K0/jKcHVg01oiCqKvlFSAs7XW5D3WsD+e/lhnHU/i+Ks9epve97+G6EEAgAH9R8IK1A6aPDLC5sJbcB+/Pjz515A8+Qvnz5158FPPj9YTyAgWCEEGHoEFSCH9+97638NDPXr369b2XJc/lnEchjEIcLJwc6q8PRm4nJV5Nd6ujB2sDhvRdnaw2NZjqF8sL5kzj79aNd6ea5W4f21n7fYeOn62qtozOPwMa/i8r8U5b8Hv/H1yKc/G5TG4Tj/x6jAXB/wLjCr9SVrXXWg0vQa+1siy5nJ/NPzB5r/z7g6EB63v1vfw0JSAADoQf2HaLWtYA6MaNLI8eN/PwE8+fPjx5CeRX48hAn6/1/r8eP1+Agixenh7EVlO9ly4t/cLRb+wMCDDLI03PXrosWYuP/Q+AdZVbhZ2BnJaSHxOVx8iq9LFct7D7Zi7MzluKWBrXzL7CmSrozWMDXatPJJkfs20su9K4bThkepqET9V+I2ByH4y/wCIY2Bx+ElC0Ck1fqFIpFKIICYHe27Juy/2+mb8u/MbHlVf/nPBCKd7638iO0QCD/iEEERUVez00MeWBgexF+QN+J58+PPnQXXnz48efPgJ48+P1+Cuk6aGHtSpB9mw2m4Xi8XrclwtD+/bljv7eGfkXC/k3BsIGx87D5vH5QZRu47kqMmu6q32XFv7msax7Tbdl8Fke95L5hy3ru4XJhCDVyZNFuTxvO1ZZvsFaqysGPRUoqeSllPj9V/HYQRFQKUCBfOtCCEtbZdbcWAd/wAq/K7rN7/EeK43Gmwd9jsQdPFVQIvQ/uO1FaoOh28eWR441rsTWtTWta8gBf1+PAUL48+dePHjz48ePPnUMMaP2IsBJd2ZrP2/uW1LFsR1Pv2bC5cNN/BjR1/MvxzPwWnoWLbVm18sOaPO/jn5dTYtqXG02/6HymyrMuzLyMr8X5oO9rm4ZuPhs4x8kMDtzeM6u2cVl/5SRahV1cuHnkKAqGtqv1hLKaAg0YF0TubZ3vd2sZpkZX5J+SZN56pr/wDN/wAeUjodb6HYg60qgRf+MBErUD4MeOHFgfrXkADXz+vx48hQNda1NefPnzrWta1rsghuxAQWLR43QYNWyFGQ9GEaB38mEMttf53+JZFLkt+z9gs9GxJ+G/lyOGd3stvtyrs+zk//AKT5bn8V/KCWLrbVlYDPxuVsEO7OL6crFptxOQiQWfsD/sFiuHVlKzyUInlVU+vf7f2l/f7DZZa9hsayZnJcxzGXkuzPv8G4DBxlg6HyO/IggAAGgOt7/mO0REUD5MeMGlgcEdaA+vM1rWta860F8+dBdaK6151rWtEOHHaxemjRgRAUNRQr2VMI1N733pwy30fmv4XlYrp5SlcK2CVpVT+K/kb2F93y+vIr/WmO1WTfbkfiv5PGFiZdRLDj8336LaNl2LfiVPVm1ZP70uGQb67Q6ujLEYElwAOv2G42/t/c1wu/a1tlxtNt+dm/kfIc/l8o+Q1gPG4X4ZwKhYOlYHsQRewB/Df8T0JpRWqQfRjwyyOXLQ9CD5PWvOvOteda8+fPkr515148ePPnz58+WDhw3Y6MMMYEGCCVxIvwY3e973vowqyZWJ+Y/htvGJxq42beTUla0Lipw2U0Nlttt+RkHIfNuzKsbH438W/Gr6GVKc0Pjf53XEvEMtxqW/XbjXce+DXkrkV3B3yacgXVMjC1LVtNpcv6L/tNn7Db+57luFr3vbv8m/IMr8kt5NrC0Ex6PwD8WprUAT0CDvoQRfj3vfre9+vQKt9tNxQoUCL9GNDHlkMPQ6HyevPkKE1rz5151rxrz58+defHjx48ePHl1dXUrBAejGBjCIajUVM3suXLlzd+8XBwwf16MYOt+N+SfiOXi3vZUMdKaq6K8Onh0xqsrg8ynItvdm80Y2NjcXhV1mu+m6GOn67U/wBGPmC/K5HGx0X9Zosxsrjb8ZOQflaMim9DVZ+1XW5bv3fuFpsawXm43tf+0OGa0vvPzeZ5S0b3AK0/DfxnjsStQOtiD5A73N+t763BE+dwdgJFK/xaGGWRo3Q+z1rQAGvPnzoL58+fPnz5861rzoL5KlSjoyOjIU89HowgwxSjIVPv9psNj3G5rS/pWVg4b0G9liGW+j8h/F87hv8AH/gTjqOFq4KvjONTEtra/E5f8WyOKbj6sGrGpq/GlUiZtjkqUNeSclsbJXGxqqwoUa8NRfg8pwNuHjZVVlVyXraLhcL/ANv7FsFt94ua336VhZ+0uGE/NufjqRMZP8nC8B+PcHWgg+BB8DofxHwIsXsn4AUIoiH5HQjRoZbCD0vyPjQAHWoP661rWtTyUZHrZChVl8ldEOHUgRJUykuXaw2M3etAg736nsOXYPXy3AZf4y3Fpx2Jg41FWKOMr4urFtt5Hk7Xsp8LFGLkYea12bfdk4uWVcZtKYz18fmUmpUK9CefNtWbxWfwLjG55cuvNGYl62fuW1Gd7rhZ7Dm2zLW9WB3+U/k7kqQazXjpxWD+McBUijre9gqehAPrWtagHQi9b+NABQoCwWCzcBDdmGGWAh11rWta61rWvOoOgP8AkaEPWanpNLVfr8FHRlYEaQoQSXLEnsDWgAJve+gQ0Zb8W/i6cWnGGImMivk38jl3Wq1fgoKSzX8dzRyb2ygFx8x8gUZdxobGwciq1WVlZSsEKmq/Ez+J5XhqsnD5dbUyf9yZqZRzHzP2fs/0G82aritZk87+VuSCPASvEweK/Ffx2ioAd76AUdCLN7/oIpmwe9KAFUDepsERZuCGMDLAQR51rWvOta18jo/319kedaav9ZqNTVtW1boa0VQIY0bodCD+W/QcGEOl2Fl5tn5RR+UYOfu2WKyPW1Zr8vU2G2HxvMGzIrZKyHfHWhajRbRi5FVisro6sCBp1tqz8HN4b/4lOAaLsZaEpq49OKOJlUNjIoZG9ZnNZ+Wa/wBa4yYFPBJwVWF+O8Fi41aqqp+plEEAEHwP6b6BDb2OlmtCDouWm/QdSG30YxaPDGg7C61ogjXySIfgQf8AHoppgEKGt6zU1T1moVhejGBg6EH8T17/AGfs/b+79nrIo5Pg6Px7DwvLK6srIyMhqKFbRy04D8rOQzCI1Rro/UyXV2pRl0ZPpXRkKt6MtW2q/FXF/wAv+UY4qIEePLA1H+fF4LD/ABnM/Hr/AMQu/EW/EKPxCv8AFk/HbsHLHDcNg4SKoRaqTXkDUHS/2Px6DK2wQNCDveyxf9n7f2q6uHFhf0zEktGjTf0etd67B/6TNeDCrL4NZqas1lfJUgqR5g/jsxi7eg3rewSSv6/JUqyOhQoazWa2ruTl0ypw/PcfycZq8jD5MuWtN8tGPkY2SsR1uFof2WeWgCEwxmZ3tLs2FxmFwaV/q/W9Jxzg/wCL/EcG3jcriePwK61UCipIxvOgNa1rXxvfxveyxY2CwWB1ZSCDve4XZ2c2ftFqWpatgsFnr2WZmdm3sHe97hhHwSet7HYm/wDhAm5v0SIRoqVKlSvjyykOvnXZ6HRHTR441AoAABXzrXkqyshQoa/BRkuTmFzYWw8/j/zGnOZ6xj8oMhnuDoy492NkllsW4X/u/c95s9e2f0SzPbqvE4/8eqpFap48Gv8AUK/1fr8XhMamoKJWK4GssYwAKBrWta6C66MHWzCXdrRatqOrI6lTvYPokmwuxYWB0tRxYLf2fsJLFt7369etg73vc3CP+rfQhPQ7MMIMZSNEEMpQLqHsxuj2QylQgQJ41rWtaKspVk8MngoUuTmlzoxDI+LnYP5PRmB670y/ZhQ1UPVcz/sFy3i5rhZ73ujCr4QcGnD14AqVAoUKB58+da0RdUtSp4CKFJcnWgAPkdHvWguiAI8sLH0jKyMrIQR8GNHjwkv6FiWratgsD+ixf2T69ewwb1uHoEHe/vfW973/ABMAgO97PW/Xr0SWLEkwjXkoV0R5Kka0VKhdQjz48efPnU1rzohlZWTwyFCrLenOLnhwIOlerJo5qj8kq/IKefqzDeLfVNxyHyGyxnJm1NXhV8PVwtWAtQr8BAgrChQP4lP1hAngJogJ4Cga+NlgQYABrz4ZCrx5Z0IsSLFiQdDsxo8cMCRPaslq2C337Legxf379hw3rcPXv373vYO97m97/psze/Xqb9ei256JJm+yIQQQQQVK961rRHnyF8+dedBfPnRBBUp4ZShQrkLzYzw6gaMDBldbBaL8Tksf8gTmE5Y8035BZ+RH8gbncXkOFOKEQItYQJoKq+fOoAF+ANeQvjz1rU8+PHetNGPsMrqVg60A4McPLYeliRIhUjoHfRhjh1ZdmCKRFg632xLbDAiCDv379iz16DevXr363vYm97B3v169b9+vfr369+56J379l/fv0PjWtENCNFdedTQHll868+fPnWta1ryU8lChQoUdL15pc5bRCehAQxf2tq3rkDKbK/f+79tbcaeEmKtShQqjrQE1NfGggE12BrU1rXY7Msb2rrYjKfQgMZiXjR+xEZXVlKt6Det72YY4dSOgBBBAQIYSx3AVKQQd+g/sN69+vYYPueg3r1v179+/Xr169+vW973ve/Rf3tiW9elPZE1CNMpBGta1rWivnz58+fM1NTWtFdFSpVg65A5lc9LlPRGoOidiAh/frfoGo4E4GYsrACwfeu9a8ia1r+J+D28tYv8AtSyuxHVwd72Y5Y2lj6FiOrq62Cz9v7Rb7B3CSHUqU86AAWAdGEsS3pSpUr35DhxYHDet+gws9e/W9+vXst69By2979b9B9+vXrZbr0WJ3tYPgd610V158lQuta8+fOta1rz58hdaIKlSpVlZcleYXPXIBHetTQHY61qVTAHAzDlYUCD+AHnz/wABh7btpkM7+0srsSxbBaLP2ta1z2vbZa1v7BalqXLctwu/b+39yuHDb6KFCvnQAgi9sXLt62GV0KMOxcLxcLf3CwOLPfv379h/Xr16De/fv379evfv9n7Pfv1v1vc2TswFYAOhNEdaI1rz571CNa1rWprU1rXnRBGmUqyZS8xORl8I71roDWoIIF1qmcfOBGFEGhB/HX/GRCCDLZkm+z9qXJkJkLkLkfv/ANBynyny2y7Mo5H7/wB63JemQuSMkZIyUvS0Whw0EAIKlPPlR20aPHYP7Do6sjq3QtFovFwuFwuFv7/3i/8AcLhaLfQs/Z+z9n7P2fs/YG9ehYG979e/XqevXr0TtYkEHQ+QSNTWta10Z5151rzrWta1rWiCIQylcleYHIi8a1866PQgAJ6pHHjgphRBoQf9p6MMMumU17i0WJYlgvF/+j975Fl1lz5D5ByP9IykyUyUvGQt4uSxHSyu1WVwVmtEa15mtdPLJYehKzW1ZWKYLxkLkDIGSt4vF4vF63fvFwv/AH/vF/7/APR+/wDf+/8Af+7937v3fu/d+79/7/2/s/b+39pf37Lh0auCL8+fOta8/WtTXnWtAa0RrXZGiCCHXKHMTkpcDNahmgNd6AA7pnHDg5hSoATU1/DWv6D4MPR6ubMl7koyOLBYLDYbHtsusve+y85H7f3LfXety3peuSL67ktraqxTWVGgpXXjz58+fJVlsWxJqKUiSvsWC0WCxbxeLxkDJGSMn/SMkZH+j/QMkZP7/wDR/o/0/wCj/T/o/wBP+j/R/o/f+/8Af+7937v3ft/b+z9n7RZXZUUg/mJrWvOta1rWta1rRGprXRBBBDDKHLryK3AjojWtda1ADAQVFK4E4KYUqE1rXnWta1rWv7jswwwwy6ZsyA0EVgwYP6LObI5YuxJYERXWxbUtS1bK3pet0ND1FIsA158+fHjx4KMjJZU1Bp/WlSVJWomvYtFotFgt9ew/7BZ+wWi39v7f3fv/AH/u/d+7937v3fu/f+/9/wC8XC7937/3/v8A3/v/AHfuFotpehki/Ih/5dEa1r4MMIcZU5ZeTW8MJqa71rvUEEqGDODmFKv/AOAYetNLhmLkBjodBvRcs7u1hctD8ARWDKyNW9T0PW1RSJEGlXx48efPjx5etkZSvkVrWFAgmv2CwWBw4f3+wWC0W/tFgt/b+79n7Rb+z9n7P2/t/b+79v7RaLBYLP2i0WCz9nv9n7P2pdTZiskH3ua+B9gdH50QfoqQ4yxyo5SZAYdaI60B5K/ACio4R4J8KUjoQf8AYYYJsx5lrkqya+DDGhLxoYewehBBEat6mpep62qdGVlKfAUL58lSro6EGCIwggAXyH9iz2H/AGBw+w4cP6B/Z+wP69iz3+z9n7P2fs/Z+z9n7vQsFv7hcLv2/t/b+wWJZQ2Kav5EfZHQm/4Ea0VK60QRYMscqOTmTH60OtQAL5IPQGgBKjhHgpgSqCLNf9TQwfBlsy5khwfpy8MsjRvgQdCCLAazU2O9T1vjvSUKRP4NDHhDAgKAiqFGp//EAFAQAAEDAgMEBgYJAwIDBgQGAwEAAgMRIQQQEiAxQWEFEyIwQFEyUFJxgZEUIzNCcqGxwdEGU2IkYBWC4UNjc4OSoiU0ssImVFVlk/Cj4vH/2gAIAQEAAz8A7m3rQ7J3qniQGlNaSt9XAJo4oXTUPNAUQNE17q1R070CrDbsdmxViqZV7jlkcinJyP8AsYesyiijs0qqocAuS5LkuXh6BUaqVugxrrqxuudU91VIOKeE4cUN2pUeKuQNBVA3Ca5ooq7VtmgPgOWQzp/tK3qQ5HyR8tpqamilMqZU8OALqlUGB116V0XuN0Tkcii1GMgFbrolougePeDOveDaORR8sj6tHdFHMp3rOqPBFHLkuWXuy5hcxVe5U8u4r3Fe7pUItaaFaWuNUZHb1Ukqp2tJTmECtkC0CqDqXVQrd1vyr4Mnh3VPU9dquRKcnFORRXJckPLvbH1ITwRPBcC1clyQ9lA8FyXJclyQCaE0cEMh4iioEQDdaaitFrcW1Ve4oi0rS9oK1EImiq0FV7m5zp39cwm7BRHDLkuS5IIDvLHuQmoe0h57Y7uqHkhv0rkuS5I+yuS5LkuS5esBxCNqNTkRYhWXLYcijlRHv7ZU7ulVpa9b21uUS87VFbOhVCiCAStQF1UU2r5mqvnXvb90dgoqne02h3FRkO/5KwXJHa5I+qSq7Dk5clzGdPFU7qrSVQVTQCVQPRlkc5EuO2TmSUQ5UeFQBUaFU9zVUypXvxtD5d0aqoRPBO8kRwR76vh9ysMxkEM+Xf28PXOuXJclyXJAbwm5Cg9QXVtmjd6DG700arrrC69ii6qqqKh2q5kvoixwqqAKjQqUrtUBKqNkZW7qvcVHd1puTT5JnGiiPAKI8Am09AJpb6ARYSAnMqTnv7nlmPB2yB9XVy5K3or/ABQXMUyorcPAHvK9xYe7Y0ptCSmhpuhdF7iVqTnAmi0i42qquVQEA7cmtRaGqwW7aqCPUdKKmY4oUFMqqoVU3i1eQRYVc+IvlfPd4y3h6URGRARr4OnHxFlSqIa4BOq7cjJKapzjREkKg4IBhstJNlQnZqq0NFZtlvW4q4oNyoVuzrlQHbt3tfEA8cqqtbIXsix27uB4Hd3NPVnJFclTKnqDf3pNUS19UXOIRLyU5zgaItpZChXYWgnI53W5VbuRfQqoNlRlgnNRbnu2LqvqYhHZrVWKrVULgtJVPD2G1uyt3VfURJATgqNVOGVPUtQO53ou1BB5QcaURDgtI4LmEQwohb9i6uFUgKtEG1FUNKGVFYbN/VJ45HKgVRkHVWlxHqAeJA8FVXysO5rthVypnbwgVNqoKqdyFbhNLqUQagL0VlZ2W/YuqkUWqi9EAKJkQ1tBdxTWGwtTLkqHZqr+Bp4uudVd1lvKofDWC3bN8uyNjd6oqaKjlRU7m3c2Pj+wqlCu5AcBlQKjEAHK5VzsXXbQoEQ1tOCbJEDW/FNc4gcFfK6HkqbFB6w3oFpWkmyv422xfxm/uq5dtXVO+pmVTK2VO7v3Vtig7mjEGtci42cq12KuT5ZLN7I9J3AIDTS6DIwePBVcT5cOdKlPp1sPpi+nzTcRCJG7j+XC/c0Hq+oVWnxG5X8TfvDsnLgiU7yXJclyVOHd372nd3VvC0QAcVUOvwRc43VzmXEACpO4DeocFfHOJm4YZnpf8x+7+qlme1tmRjdGyzUTRAyCt2sROHL3H03F3w4KifgpjiWV6h32rG17P+f8oPYHNNQeO0Mreo+ye9BYgqOPhqeMHc8lyz5bApuVMgbEIKm/vrd9TwdabFa58lyR8srFaWlXeK8KqtVU5STsMz3Nhw4NDLJYe4cXHkEzDNdH0ewsrYzv+1cOXsj3X5qr6ohwITiG0K04cCt30B+K0RMYOAoqjL/h8ogd/wDKvP1Rr6Dj92/Dy7io9YVacu0fDblQ507oo97y7jl3IXLOmVB3ts7DuqLteJqt1suWViqNOlEyOCqVLPKI4mPe87g0VWFwNDMW4rEb+rYewz3nj7h81LipNczqmlAAKBo8gOAzIchHG3VZ77oySxtO5rqlVorZRzwvilGpjhQp8Un0SclzgPqpCPtW/wAjbtnTns29T3XYyIcVTw1+7CHdhHa5IIbXLYoPD37u+d/F0WlriqRuXWSO4rsNnxT/AKPC4VYS2rpPwj99y0wmDCMMEJ3ivbf+J2yJsS1r3aYheR3k0LrcWZHW1GzfIcArokX2GYiOjrOBqx43td5gp0wfHNRuJitIwbuThyI7rf6sq1diqFSh4kIEIIIIZhBBBDYpnXaptju7+Fsqqo8bbuKIhhonyAtbTnU0UGFfWGk83tvHYaeTeJ5n5KSeZ0sry97t7nGp2vomDZHX62ekj+TPuj47/ktc7RzW7akdSfDWxEfo+Tx7JTMXD1sdRchzTYtO4g9zf1bWNdpUJ8RTLmgh5oIeaCCCCHqKnh7qmVdqnia5UaSqhwjuBxTjqYTYrftMmn1TfYRDXLwq0cPedyM+IfM4AF7q0G4cgqz8mN1O+GVaKvy2Kp+ElOLh9HdOxte0PaHMJkrGvY4EObUEcfCb/E07jUES8oiqdbxNMiijzR5o88jzR5rmufqC3rPdtx4XfV8pHZjZdzlPiRrxLtI4RMdb4nimxhw3IFx2xhMEzDC0stJZjy+4Plc+8K60YZ8vtODBz4n9kdIVgdtnRsxduwUhqT/aef2K4DxFlfuL95W+wNirSVWqpXMeAp3RRyKKpsb/AAlK9xbxXHvrd7Y+5b9hkTHPe4NaBUk7lica0/RgYIf7zxd34QR+ZUWFBEYNTve41c73lUBTgCiZCtTtlj5jJMKwQt6x49oDc34mgT553zSGr3mpOXVYfCw8QzW4c3Gv6BqJARLBXMbDJGOY9tWOFHDzCOBnGBmfraR9Q88R7JPmP0yr4W2xfwV+4qCgcqE2XkEUUcj4Cnd0/wBkW77fm2N/VQsM8/sM+7+I8E6SQTYt3WvF2s+4w8hW/vKoMgKrgqvO0IMJFgxZzqSzedTuHwB+ZydPOyJt3PcGj4lMkxsr4/Q1Ub+EWH5KwVWNVgrbTMTAY3E+bXDe08CCnPe/DYm2KZvPB44OHLwA2reOqCuOXHap/tOmd/GQ4ZuqaUMHCtb+5YrpBtTXCQVHD6x4+fZH5qHDxCOGMMYOAzoFZy7ZXbOy3W/EytDoMONbgdzjwb8T+QKfPK+WV2p73FznHiTl1Mz8T/YjLhyd6LfzIVwqUCsxVAyrtPna2SBwZiYjWN/7HkU3Fwawwse00ew72utUZ3W8oepa93yXK/qEZc/9qOxD3Q4BgmcLGUk9W348fcEyN/WzvM+I/uP+7yA4Dao0rtlVOxRfRoI8EPTb25vxkWb8B+ZOfU9FPNbzyhvwZc/m4ZFrmkJ1Go9y+CYY3DNq8Cksf91o3U5jgo8RC2aJ2pjm1aVf1Ka7Fu5t48eJqO8p3m/wlPBw4Vg1kl7vQiaKvd7gp8cdWK1QwEfYNNyf8ncfcmRMDI2hjGigA4bNiuwVYrtvVSVVE8MhGZMW/wBDDjUB7T/uj539wKc97nONXONXHzNc9H0bD/2oRq97u0f1VwixwTtDUSVXuT0XO+Zo/wBJLeQU+yfu1DlwPgr+Frlu7yxVNq/+yD4OvgQxjnmgDbkkqfH1bgQBDuOIeDTnpHH3qLDlzml0krvSmku93x27H3LsFUY5XerrWQtbQEKcV9HiZgmC0dXSn2nn+BZUyGJxcMBsHvAJ8hW6M+Klm9txKo5UcKqzUbKtMtO2HAtIq0o4Gf6M51YXn6knh/j/AB6ooqd2aHKnrK2zbuN3i7dxXvmQydVG3rpzuiYbj8XBoT8U/X0i7WR6MDPs2/yeZ7my7BX1bl23ZBxCkxcrYIWanu3BYnDYY4kvY+VjaiIb6osdJXfW6Da5FkeJnpZkRb8XW/QnO4ysFUaiO4pkyVhY+4Kka84XEGszRVrv7jd1R+/qPsuVcqUW5Hurrs/7Dt3t+7p4WKCIyzSCNg4uWJx1o9eHgP3iAJHDkKdkcyocIwshZSpq41qXHzJ49xwVMqtcqteFJM86G35mijYaT47Dx8hV5/IUXRzHUEs8xG46AwLDDpqECNrdVQCXckI2lztw3qKfG4nrYmOY6Q0IFDSvmsDNURYowP8AKcEj/wBQ/hYqEF5j1x/3Ijrb8whF0PGwelPKXn8LRQfmXbFwtyAjFNim1xXXxjQQyeM6o3+R4g8kMTEQ5hjmYdMkfkf3Hhad/wATmNqx92xVW9S7/F7lRvq6r3Q4JonmBob0Yz8R/ZEytnxcnX4gbjTss/CO5ZEKve1o83GiwbXUEwkPlFV/6BPd9ng5zzdRo/lY+S5EEbeVXFSmplxLn+4UC0MNCSnOLl23INKMML52m7bN96x8/Rbo34txaXaSOShkZ1eI16CKB7d4+HEJ+HoQWvjfXRIw1a5TYeQSwyviePvMdQoHFCLF4WHEdUwNc81Y/VvNxzJWAn+yxL4H+xiG1Hwc3+Fi42l4iMkf9yMh7fmFcLthaqKjG7Fc6Uz3ZFrxi4a9cwUc0Edtta0/gpk8TZIzY/kdmqCo7xtP9mVyt4qnfnyVMocGwGV1yaNYLlx8gFiukDWcugw3CNp7b/xEbvcFDh4mxRMEbGiga0UA2WQt1SSBo83EBYJri1k3WO8oml/6LEP+w6OmP/ikR/yV0rMLvw2GbyBkP7KV/wBvjsQ/kwhn6LBNOp2Ha944y1efzTWCjQAPIIZV1KxQq5XJVF1UUcGu7RV/vN1/oMVfcAfzRe4p8LHRPAlw7nVfE7ceY8jzCjdiYp4XmXBh2qUH04mi5DvgN6fPNJNI6r3uLnHmcpsPIJIZXxPG5zHEFGaQHFQRTni+ga/5jf8AFQvc10ZeCfuuuoqUc8BysDw2+zsbsvos5xDQeqfTrWgbuGofugaEHUCKg8PV1js0qt/rq/jr91fKpVc55SY8M0ADe9+5RwymY1fMbGV9CfdyGUUTaySsjHm91Fg6lsbnTO8oWF6xcn2XRsv/AJr2s/ldKz263C4dvJpefzIReKz43EvdxDX6G/ILAsOv6Kxz/bfVx/NCNmlrQOTdko1yABKq1yq5yNqBDrw6T0GDWedOCxM0jnMwsxBNa0T4zPFMC3rIXC/nSqvzykwkGKxsb6Oa0RN41Lj+dmlR9I1fhGBmIpV2HG5/Nn8Z3C7YTJWhrwD7wFRtYJXxHgK1asZGPrYo5AOMVlC+xOh3Br6grU22dAuwNmoVWltiCjhX9WamI3bx0ny2abAQVe4odqg8VSvgr+pBmVuW7Ld463edlWKfSkTG05uC6Ql34mGAf4M1H80JPt8XiZuWvQPk1YGA1ZhYq+0W1d80G2A2aI50yKKq0lVanzPIY0u5BYqcAzDqmFYHCUozW4cXXQbEfqhQJk0D3mMcrL6PKXN3FUXVdG4WLjIXTEcq6R+hyixw04p4jxHDEGtHcn/ypMPK6KVul4+II8weIXaXbWnSgQ1UomPNXsaeZumtvG4t5J433z4bYc0gpzOw74bFXbPLKu1bv6+C3rtFUPqC/cW8FZUFVX1PSuVkHMLa0qF9HfpxT3sjO6Vu74qUhskM0coNwavYfmD+yxkRNWY+g/sYoP8AyctFn9J46B/liYB+ZpRYuVtYOmcJIecAP6FdMcZcJI3mxzV0m2urCwO/DMf4WPbv6MkP4JWlOZ6fR+Ob50jDvzBWHDbsxEf44Hj9lhHivWgDmCFhn+hiIj/zqM7pYz/zhA1IIPuoh5UR4BHjZB40RVe4+SdM7VKSweQ3qDCD6qMVTXC6PJMhiJd8EDC+qqx4RMga0VJNAgMe+Fpq2ACIH8IofzrmOpGHxTDLBfTT04+bT+25Oh0SMcJYH+hK3d7j5Hku0qNC1UyoNg6HBr9DuBoCsfDUyxMxDR9+Lsu+R3/NYaR+hznQv9mUaT+aBV8qFDLVlRaj6v3rtH1Dv27+B3ZUVPG3Vu67JQVlojEoPoOqUyZlHNDmHgQKFYzogmTo2s0FanCPO78Cw3SLCYiQ9tpI3Wc08QQgVhZ69bhYX8ywVUMQphpsTh+Ucxp8jULpCMHq8ex/KeIH5kUXSUPp4WGcecMlPyP8pjP/AJnC4qDm6Oo+barBSNAjxcdfImhTZDro1/NNINYY/kFFqNIWKI36unMOKwsTgzrpnyexG8FYvEMLHTPihO5tSXfEhCaF8U73vEdKE1QitG0NGVqFYeBhL3io4JmgtgZ8SnOlPWOKaGljd5WoOumDpFj3+hFWQj8Iqiak7zsSYd5Io5j7PjducFE4tfGbeyd4XYC0oFqGQTQ0lF5yZKwskY17DweKhRxnVhJpsMfYYex/6SukYbyQxTs4Oiq13yKjlsQ5jt2l7SDm4cU7zU72tlw7y2WO4B9F/IpmLh61tuDmne08Qee1TIBVbX1PvVz64uNm3qoSMcx24iiL8M6N/wBpC8sd8N35UyjxrxPDIcNjG+hOwfkRxClw04wnTEQgnJ0smHoS/FVFlXMpjsLRzGu94UDTVkRjJ3ujcWqZrajFODR7dChE8sqzEOHBnBYnEs0PeI4vYZX9aoMN00mjak+QCm6+Vj4i1j2UumtsFDB6UjQqA9X8ytb3Oe41KYzinXIrROfUk71qJWLwfRWJ6uUAPe1jGlgPNxuOQU7vtIcK/wB+GYP0Chf6fRuEd7g5v6FYI7+jWjkyZw/VdFk3wmKaOU7T+rV0W5/1cmLj/Gxrv3UDXAxylx91E7D3cwvj82pliMNiiz2hESPyWDZ6T3s/HG5v7Lo95p9Lg92pQyehKxx5EIbt6rslNIBIBKY17pMJPNh3uNXaHVafe02XScJGuGLERebDofTzobfmsK55Y8ugd5Tt0EnlXeg64ydhpzjIvRNOvY0ekBbUOf7JssYew1B45kE5UWnKse3c+O7JyCq4qh9T7/BWXYy7PqsYbpdpI7GJZpr/AJtuPmP0zhxkLoZ42vjdva5dI9AVdEH43o9v3K/WRDl5hYbpGATYWQSMPEcDxB2PqAocI90DQZZqbhah96xWNNJ5i2M/cZWn6prU+R+hjS4oPFcTJpHBrVDh2kxMYD7TgKlQ4Qt0fWOB7RT5Yg9u4iqAOp7jVMDjeqc4nSrmrihoNHIvT5IpZBuY0n30WjCYSHiWmV3vcbfkBs9oKkjVVoCmwx14SlzV0J3O5jyKjxcRcytWmjmPBDmnyITHenGw+9oULd0MYPIALBYqYyvhOulC4OIWGZ6EmJZ7p3KRtmY/FNH46/qsUN3SUnvdE0rpJtmY+F34oP4K6Vbd4wr+Y1NWJoDLGweelyxALmjo2citiHMv+aLRR+CxbTyjLv0WEYaSddGf84Hj9l0VOCyXEwOaeD6foQsAJK4HpIQP8o5QW/FpNF0hAaPbDi2cHxODXU9ygkJa4mJ/lK3SjDLRlepdu/xPLkrZUdkURUotNVrwoO3v267Fz4WxW/11ZW8fcK571z8C97Gl0kNJGU31F7fomTwslj9F7Q4fHOqLZjjOjJRhsVbUPuSe8Jk0/wBCxrDhccN7H7n82niqBXKOC6MaWGkzzpZ7ymMBJq5ziK76kqd1vo0nyKw4hacQwunJrTgAgwgDTHGNwWFibRtZX8qU/VTz1q8gHgNyBBqap/UdVr3FOcSA9yPmaohtapzkVFIaSYgReVWE/ovpMUkceIglLnBtQ+lA5jm7jzIWLZjJnOwk4jDtDHaDTS2wofcNntL6xiqAuyhK8zROEWJAoJQN/Jw4hF8v0fEtEOJF9Nah482ml8u18FX4ZVz7NFfNrjVzQVhDvwsJbzYF0FEKvGHjPkzf+S6IdXqY5nfFw/UoUOiNzGcKk88pWkkMD2cA1Rsl0SMfE4e2LfNYbDQmaeaONntF29QTsqyGctO46d6ifbVoJ4OTxWpWvo5h2791YqhV1u8HZWOV/XHZXZHjt63K577qDiMHwhfVn4HXAH5jK5zw3SUHV4hmr2XXDm8wVj+gqRY+uKwW5mJA7bPxBR4mFs0Tw+N4qHNNQVV/Ro4a3FRnGyvIq5jezyUUeHe+aZjbWqsRBhyH0kLT2HurWimxIJMpPIEreCmtagKomt6Ku5OKc7OqbBLipHs1tji60Dm1wIU2Dx+IZFLJHpkI7LiLVssZp0vkZM3yljD/AMyFhH/bdHRE+1E8sP6kfkui5N0mJgPk5oePnUKKT7DH4V/J7jGfzFPzWOio7qHSA7jERIPm1PY9utjmGu5worBUblHiWBkja0NQeIPmFI1umQhw4O4oK+wVdYXD166eNlPaeAui2O0RSvxDvZhaXLH4m2E6Hn5PmOgfJf1BirOlgwjf8BUqaZ9cV0jPLyFgV0fAatg1Hzc4lQNqzAQMfpNHOaKMHx4/BPYKySancrBVY8N3hVf1Tjemse5MhJe8VZSpChmIxmLja6X7rKdmMcLeaNKAWC60Ekbk/BS9TiXEwk0a4/dQPRLD4G+W7vK7G7Yo1WKsr99b1RdXVgqt2jkMq+CtsW77qOkMNi27n1gk9xNW/n+u1UEG/LgsVgJzieh5A0G8uFd6D/4Kj6Qiwj9JjlglcyWF9nNJCkwr3viIDnNpXyUry6SSZ8jjv1FEOWlpqUEXqpVHUF1O6EzPaWR+buK0nZ0YaYf/AJrVCPdoJP56VqnjmJqZoY3156QD+YOyWPqxxafNtlM94bJI9/4jVPoNB0lYxpFDC8f51CxcY7WAe5vtRvafy3qJ3pMlidxEjCFC/wBGVpPlVSOm1AgxlUTIhV7g0eZIWEhIBl1VsAxpd+idNugkDfN1vyJXTE05bhZsLh4abyC5/wDCnnvi+lcW+vBh6sfkui4qH6KJH+1KdZ/NQxN0xRMjHkxtFQe7KOGQwRMM+I/tx8PeeCnxV8fL2eEEZIaPed7k2JoYxrWgcGoQwvk9lpci7Dgu3vFT8TVP+iNxEbavgcQW+bQaEL6TisLEDUHtrrpQxvACqELC9ekuvWOn6AZLDimHQ8sLJmVFuYusTET9KwTwwC8kJDx8vS/JYTFWinY53s7j8iER4Sqp31iuyVY5UJ9cWC7CsO8p3Jzodq/fnFYKWEOLS5tiOBrUI4nCRymzj6Q8nCxHz24+kejy4MH0mO7H8U6rmvFC00IRDiFRyJaQqqfEyiKCJ8sh3MYKlY/E0kxrhh4uI3vWC6NaBDDWQD033JKNBFvAuVXZGFxnRsJP2Wh7/e52r9KLRh4RxjfJCfg6v77PaX1lVXTROIBog1o4UuoKXkjJ9moKheRogNfa00Ra8g25VrRUYsJK8zGFrnO9qpTIxRjGM/CKLSENiDCnQ9xMjvQiYC57vgsZiwQ95wsBv1bD9YRzPD4KDDR6IIgxvJV+CotQhw/GZ4B/CLlBjKBUxeNgoRSQPHucP5BTmdK6GgdXGSWcgTWiriHnkqYVyBa5NAJaq/0ueeJflh8VaeFknNwFVJCf9HjZYm+w/tt/O/5rHwECfDMnZ7cBo75H+VBLUanMcN7JWlpCruNefd1r4bsrflcqp9R27ip73s52PhKFb8rhWG1Yd99G6SxOHduk+uZTmaEfOh+O0VVql1v6R6PZWSv1sQ+9zHNUkIdVjhYscKEIvq4rGdJy9XhMNJKeOkGjU+WkvSc/PREsD0YwMweHZEOQufinOJTwTRSB73ubQbPX4uGEW1uDfcF9Ixs0wsHPJHu4KrMWR92Zsvwe2uzPO76qCR/4WErEYZ4Mzo4uTnCvyCIY2V/Hcn6AA7SFHWr9bzzef0qo2+ixg5hUPVsvJ+QQZxq47zkcLKH/APYPdRw9k8CgRUXB8kXORyhwrC+Z+kcOfILGYt9I2/RYP7j/AE3e5vD4qDCMPVtq875HHU4+8nZGI6UmkrVkLREPebmmXVdJB3CWAt+LTX9yi/pInkiHPeqYVUieuwT71/8AhP8A89+yx9nsDveFFG8OZVvKpomtPMqop3W/wvZVWnKpR72x8NY+EquzsX8FYqpzv4K2fUPw+L3dS/tO8mGzq/qt+1VpCFKELovpQVmwzQ/g9goV0dFV4mmkIu0SU0150Cjwb48DicLHg37o9AAY73ZgVou06iGp1bhVGqMX8lfMQnEYk74oiG/id2R+tcjiInMaC502CZQAb3MP8ArGaNUkXVD/ALwhv6lQREdfjoxyiaXn9h+a6OjsyGeYj23hoPwH8ox2hweEi59UHn5uqsXiBSbEyvHkXGi+lYnrH/ZR3PM+SdZasnOPVQaXSV7bq2YOZHFMhba7j6TuJzEjC03ad6dhXnDvvGT9U8/pkyGMve7S0XJKmxpAwMX1dbzyWb8Bvd+ijY9sspM03tv4e4cMhsMgw8kr/RYKlOjwbDKKTP7clPaN8ur+jTexLpPucKfuE188ryONFohPMoCADiURE5UjVP6Qj5yv2i1rGM9J76fDeU9zNTHUkYatTZ4g8fLyPGvOvfXPcDuLlWW9BXPfn/YdyqVVBs7x3dxsNmgfE8VY9paRyTnYQRyGskJMbj56ePyodq2d1Di4yyeMPb5Ebli+iXlzg7EYP2q/WMH7hQ4mFssEjZGu4hNZG954BV1czVfWFad+7ggWmWMbt6x00fWMwkpj9sto35lMZ9tjcLFy1l5/9oK6Ow3RbauxOIdNLWwEQo352qSoGmkGAgbzlJkP52/JYl8WG7ehh1tcxg0g76bl9Y6tS7iSa5EPORLg0C5KGBgjhZvF3e9G11SidOTHFVoNnSeXu5pkMehnz88jm2WIsdu/Q8CpXO6lreslbYmo0086pskvW4t5ndWrWH0Ge4dwHiLCf339r8Lbn+FXKvRE4G8Co94NUyRxe11ivqVZgVIivqytH9IYTnU7Rf0jJXdCwD4lVC+h4nra0glNH+TH+18e5plTKiue4Pc2VK5XOwVy8fXwN1u9R37+pX0fpd1SNGJaLDg5v8j9O605GKY4ro9/UycY/uSfwvpDepljMUte007k9jdZYWsO4kb1hy6r3PHJoWEj9DBh585X1/JYiNtY3RwilKRRhv50qpnYp7ZpXvINi8kmiquqnjw/9iJrD+I9p35krVQ+SknwrQAQ4S6r+SD3FyMbahUca5CXHBzvRjBcV26oWWqya1gawWzGgZMFWsq+TyapZqOndQew3903QOqAY5t20XWC4o4WcOfcfSOkcS8jsRARt9+937ZXQbhnNK04X3FB+GBXaaOa+qK+rcqf0h0fziGyGMc525oJK1YbrvvTOMh+Jt8KUyZNGWSNDmu3gp4rhZzWWICjvabWx8cM7nZHdj1ZfxO/at3zjhDIz7SEiRnOhuOdRVMkja9hq141A8t4267LMa+WZ9r0Z50Fv1U80TYHSFzYxRoPBO1lrrFStYyR7KMfdh80XA2QhxEb/aBB+CbiMbDG+0eqruTRc/kCnTzyTP8ASe4uPvJQxR65/oNKhjaG2A5BNIqHKtQCh1jqKjk0RTP4kgIPmDAbmwsuqoHb000VWLs5Miu439kVqpsT6Z0R+y3f8SmReg2mbmgzRNq4bx5hMnibLFdjhUFPPBPT1wNjkIYZJXeixpNEY8E0P9N5L3/icanK6McDCFrgLa7ig7Ck1sFWZoXYKpE7mFT+kOjecDdn/RmEb53CKvkDv/KqDW6W2AsM3PDJ4rTwmrf8hxb8UzFYZkzNzvyPEeOuqq/gLeoRlSu3TM+FsfEdX1+DdYwOo3mw3b8OHdmPCv0+m/sN95suriDDvDRVfXOKhxDTHM3SeEg3hYiBrWOq+Eeg4GoQFbKSZkEULA5oc4vsDe1FPFBi5hG0Hq+rFh940P5VT+MLEcN0dGDE2lAVBEwGSGNz6XLmApgmb1UTA3TWzea1VrGmlhJw7FGQT9GatFYY4qFx3DzTMBIdBa+fi7gzkOfNG1VYLUmMFXGnFSzVLW6G+0d/wCji9EX4udcnaGAme+PV1MrqlvBjvMe9UAyCa7gqbkXvw+GbvkfV34W3P7Z70I8K38DkTHQ8AqYN/Mr/AFYbl9W5U/pTo1vlAzZ63pQAXZBFWnDU636V+ez9BxZNvo87r/4P3V9x/XvLnwVTlQqmVz6xocrZUG2fGW78QdJYaY/ZvHUuPlxb+dUT3RkxgbTsRt/P/wD5l2yu0aBFg0uaHMP3TuTHxmbDtrTe1dF4LFzM6QxHUB1DHVhNTShFl/TTMJGD0myklXA6H3FSPJf00SB/xKL/ANDl0W/DtLekICyi6Odb6dD76rA46cQR4yF710Xh5CyTH4dsg3gkLor/APUcP82rop4I/wCJ4Qf84WEZLTA4iKYEUdJEQaKhXbye+gj+LvJNY7U46neZv8ht2VQWncUYJepkuz/s3fsdk/8AEZJzdoYI2cuJ2GYBmFgpV09QEGVcGkgoP6LL9BHbIooXYktdC86bVUUjbDSmlkt7ncizoDA/+C3OqohKyTEcJ3l7fw7gPkAVTYjxEL4pW6mOFCnkPw05rPDQE+23g7x1v9hU8ITbat34nwr4+Ni3kQhPhmSjc4fnuOwNkRRPkP3RVHqdbwdchLzXyW9VcVUqjU6Jhex1HBdG9O9JDBzubhcawdmb7jyeDlNgcd1M0ZaGMaxjuD6C5HKtVRybiOi4nt8qKybgMI90DAcVKaaz90eSOLYZTeYekfMIUNU0prIpmi168UU5rgXZBoFNimxbJsrdJ38OXNPOqOX02/mPMZ2VQaKmdek+imebCizChdT0Nhxft1ffmgcbMead5pxrzRi6MwzPKNv6Z2RjwUgFdb/q2031J4IRwsYNzRQKmzJ2J8OKzxGoHtt4tr//AG6ZiYGTRGrHCoOzbu6d1bwlj6mr4Ll+eQVa7IytldXyr4TqcXLh/uPPWs5V9ID450O11rm4Zu91HP8Aw1VDlRxrlQKLA4R7310tRxfS/wBLxA16SZnjzDb0/KieWHDdJR/TMI41LHG7ObShiYn4joyYYmFt3R7pWe8J+Fe6Kv1ZXWXyLTUKtSMmQ4xrJPspmujfu3Eb0YRcbkX0Koq0yJW7ZoKIZayDxblXKoKo/My9PdGM8onIswxbyRw+GgidvjYP0TpZ5ppXUBdUNCghfpEQ0+XmsMcWI8Mw9U9wB1gVrW9F1uCY0jS+MBjmeRA2BP0nEyvYgaZH/iNh+57j/h05uG4WZ/8A6Hn9j+ve8/A2VzlTbP8AsKmxbLsq6uu14Yx9XixvhN+bTY/z3FF1kkuI9o6WfhGW/OPDwue94aAKklP6WxRZE4jDMNv8ytGAnl9tzYh/9R/QZTYWds0Ero5G7nNKwfTjmmRjcLj6Xc0UZIp8C0MkjrzG5aswtJr5EFHFRNl3Mc2vNdSaLSWqwVAMqZVzN8r5VOdl289f9R4D/wAA/qmYqeJrvRB1FPOGdONwC0hworkhF/SELBvdKB+aGEnixYHZcBHL+gd+yAz60TYj+9IS08hYfzsW2BLG+NwqHCicA7Cyms0NL+23g7xts67I9W7lYeP7XhhNC+M7nN0lOOG0PJ1wuLHHmLV+WW/ZezClkZpJKQxvvKbhoGQt9BjQAmphqoYwS5wAWAwNQJTK/wBhixvTMlHnqoP7bctGEwsHIyuHNxt+QGV1TShjGfQ8RVzHilTvCl6N6RlwcoNrsd7QVBkN3FPIEmJbTyZ/Ka2TQ4dk/khU0FlVw5KrQrBUVRsENssSXWDFixujh+LiP2WNr9lBT8ZP7LEVo5sXwJVr52VXnPX/AFDhuUH7r/V6eOlBuAMY9ldh69JdZ050e0ccQ39QmywujeKscKFOdA6GQjrYTQ8xwPxGRiwUpb6bhoZ+I2BQihjib6LGho7l9GYmC80Nw32xxaUJ4GSt9FwqPG28WO537d+63DxtzlR2Vu6p3bYOkAGinXsu6/pD/orK52RiOkwKEsww+bnfwP1VF2CpGsNHkKWUurI7lcqhOT55WQxir3uDWjmSmSY+YxmsQdpZ+Fth+Qzo8JmDmjlmo0cRxCHS2AEmHoZ4+1E4ceSdfrG0c00IVAt2Jl3fdaVrGTXgxTGj+HNOa6rRZBwVgMqc1VudVUn3ZgZNQc5zeKrUKr8wen4uUH7lPfjusFg1tD8SpmYUnguw5ektf9U9GA/3wquRgxDcUL17Enu4IEVBXX4uOE7o/rD+g/WvdjA401NIcS7hubJ//t4I93bYsfH38DSiv4Gnd2VzlU+G3LXDr+9GQ9vnzQexrhucK5UzZDE6R/otFSnMwgfJeaU9Y/3nh8N2W/Ltvz6uZ8/CGMv+O5v5kZyStEsj2wwf3X2B9w4/BQYSowcXa/vS3f8AAcEHNBe4vrvrvUw1MikfSm6qZi64qOQMJ+0FOKgxE1HyPpxA4pvox0a0bhROZ6QVVcrE9SzCseKuIFaXUuHkZioqPjc8MI9pvNAtDgag0RccgxhLkwAtanySFjzallZcVRMhjL3myfJ25f8AlaiahEl4PAp7W9ZHTU38wmyMDmbnAHY19Ps/8EfqVp6003Fqb9BcTuLbLsFNosMf6uwPXukBD6x6NxdzQQexzD6JsiwGB++N1BzbwK1vll4l1G+4d1RMnhfFIDpcKJ9HwTfbQ2J9ocHe7967N/E39V22LnYue+r31lXPd4GuRzBBHBFmuM/cNvdsmWeHCt+8dcn4B/1og0Ky7GVZHXzEfRMj/vzyBg/C25/MtU2JceqZ2G01vcaMb7zwWEwlRG0Ymf23/Zt9w3u+PyU2Ik6yeRz30pfgOQ4Kjk+SYMYmwzsY3eQRX4J0MtbEcWniFE2ZtLxTeg79itVwgQQVorTcjIaIhznjgKNRhjw2DgkLHu+teWnhwCx0E5hmnBqew56xRmET2MI5WT+BUjxpLlVGN2oJs0VRv4hakImaiCfIJz39bMau4N8lpjJB7R3e/gqMAKJxE4PBw/RClEcPjzAT9TMS6Pk6lx8Uc6f1E0eUQ/UqfBh5hc0B2+qOKgMOJmrPGmuiUPVEX63Xahtp/lHEf1ng+IjJerZMkfrPpUoo4G7w0c0xxo0tI5Ed1vqnNezFRXlisW+2ziP396ZPC2SM1a8VB2Ljav4DslVB7+x27eO3K/i7lW7m/cUzCrkNjRKHj0TYqjCquNcqLr58RieBd1cf4W8fnXPs5dt2Uk0ojiY57zua0VKwuCZh4sUTPNHHV2HYaMq41u7jam75qbEgNcQ2JvoxMGlg+Gw3Dw39NwBJ8uSpjYam2sBHrpGng4g/NCKQwvcWRuNdQ3sd7X8rrKwSuHWss4IUqOKqwhaKmlUBIOTan3o4vpGeYGoLqN9wsE+zhvaaoYoxl32zLOGy6B1QonAXGp25q1mp3hXRdI0n0W3+O4Jrd6Ax+KZxGg/NqJTcTCWOsd7Xey4biuvYQ9umVh0yN8nf9d+XOiMM8PSQuGgxv5Ao7xuK+k4qbEuJGGwwpQGmt54fAXUJEjHTXY4AB7rmtdy6yUuPBPBm6TeKF9me5cVSvBBjUydopu5qA72fI0TRXqsTPFX/AC1fqsfE3s4qKYj+7FT8wsc1t8Ix5/7uX+UGfbYXEx++Ov6LAPOn6SxrvJ50n80xwqx1QeIzOYwuKLBXqZiC3/F/EeCPcUa71Zbur95cbdz3Ntnd39MrDLnnWI8VqhBrlVdVhnCvbeQxn4jZCGBkbdzG0VsuycqykC5PBRQtD8ZKY63ELLyH+Pj8k/ESx4PDtGGgkcGlrN7h/k7j+nJDE4yaZooHuJA8hwGwx+Mj62piBBfp30XWzySBjWBzidLRQC+5EUI4FOGPxA4F5IRKlcGUeevgNYzxe3i3+E3HQ8xvHkVcBani24VXUdGvaDSSWjR+/wCWTWNJK6jp3D0NGSP0O/bZ0ObDG0vnf6LeA5nkuocZHu1zuu55/Qcl2KpsML5XbmiqkkwkZnoJqdoDzyp0viR5xsP65nCzfTB6Bo2YcuDvh+ioFVRYqGWGdgfG9tHNK6V6OnEWDiOJw8jg2NwpVtdwKi6EwDMFHYsHbdu1vIuU/G4ohgc8X00BK6T6Rex+L63D4TfR296ZAxkEbQGMADQM6LqMX1Z9CT0fKqqq7EMraSRNeOYWB3tgDD/hVv6JzKGDG4uIg+3qHyK6SjuzEQzfjj0/oVjmXkwrX845B+6a2vXYfER83MqPmFhpaUnYK8CaKKaPTrB9xHzUvVfWDttsefMeJseat3IQ/wBo7u7LCg4bIdYFGKWRv3SdQzGIx7RvEAJ5ajYfLY7CbcIxlxiAa6npcQi55c41J3krR1+I3dVEaHm7sj9dnrHTO4AAfNA8EKbkJMW5/BzWn8k1BhqDpI4hapIMTFCyEtYI5gwU1kfeTcSNfAIdRq4uNa8kZsWIuEQ/NUaU4OozgE/rsO6vaEop81VrXNcCCBcZ6XiDD1fM7jwYPMoQB9y6R5q953uOVG0KbiHthBtd7/cNy6t/Iqy0dNyt4mAfqc9YINx5cCjEXYRxroFYz/hw+Iy1NKMcZlO+llg8W4ibDRvrvq1YXAS4aTDYWKMCTS4taNxt+tMqSbHWQlvEXaeIK67DCvpizx5Hu43+kxhHMLD0qGaObSUx8VWHUBZW70IHurq3rHtKnqO+1fvDwRZY3CjTFU2T9ZchiGAt9MI8QurY5/kKrTBqd6ch1uzZDYnU8ioY27isRK0iX6pnsDf8SmsiIDV23BXRZ0UG/wB+Wp9zBQfm4/LZ1nEjk2iqbsWpu6itEafcR4tRHBPhfqG7iE+CFrW+lKahRxYOWb7jG0AVGmV/puuUIw5rTdG44ko4/pjCQUq3VqdyATo3F2Fk6o8WX0H4cPeEGvEeIaYpPM+gfcU8vMGHPb+9LSojH7nkmQsLW3vUvd6Tj5k5WWhpO4C5WuN+JfvmNWjybw/LLWyiAx7X7nGOn57Dur62L7aO7efmPimyxh7dxHxHJGaUNC6ppa2wWpxKccHKfZ7XxF0NIPAitVpNabJw2JE5tFJ2X8nbgf27imdETM3Cs9J41OPstTWM0t9Ftgqqp2a+D3oesLq3jKZ2O12VQbFe/ORY4EIYiIPbwsUXR6eBN0GBMhaXSODQsTifsgcNF7bx2z7hwUUAcQC57jVz3XcfiqtXYVZShUoMkjhG6KMNPv3n8zshnSnVH/tWED371ZRzyOjjlje9vpNBFW+8LVACBuFFbcgG0LUw4yLrBWEOq+m+iBlc8No37g8lHgTh8Cw3kOt9N9B/1TNFIzQpz6kpxfRgLnONAAh0bh/pOIA+lvFPwhakcSXYeL0N0khFfg3nz4KTCt04J1IuML/R+B3hRyvETwY5juY7j7k5rqKgoi8xYWP05XUfyZx/hBgAbuFhloeFrla/hpotLs6hfRMX5RTH5PRw+HqbPciXuFUHlAsLaWcKJzsBFr9IVaf+U02mywuid6LhQolhhk+1js4+0OB7oQwue7huHmdwACfEwvl+1kOp/LgB7vBWPcXK3+sbqrfH22dyrTw/V4kt+5J+qa9qN9NAeaa2XrHkvk8zwVciWqeZpDGrGyymmkLGjEx1YHs1doVpYb1iYpnvxML2OeS6rgb12X4TFRYltfq3h1PMcQsFNFFOcQwRyULK81Bio2mEsbiWXgxDANTXcP8AqEcX0Zh8Q9gaZYw4jyJXJXQ36VpaCLJnS3S2JxjTauiLmwWH7lPna7SRXmukMQRZjWHiSsJ0YTKaTYg/fdw9yO87gpMUerjeWQCznje7kP5TIYxGwBrRuAGUc7CyVgc0qWGhY8yxj7jzcfEpjzprpf7J3rrsRLi+F44zyG8/PO661lOIRO5ORVWlRzkdYLNINOauW8QtTiVrkplplxMflLqHxAP612zG9uKaPRGmQf41Qc0EXBv3P03GGcgGGE0i5u4u/jxdyrH1jddlVb6iNVWir4ftNKBs5Chcd1ELkIGwWpNTdKBcapl6jgsNiWFkjA4cwCnxVmwALm8Yk5ji0ijhYgqmT8fPeow7KGR43+4IyYhoZGGsaAGtAsAnPxnVF5EDYwXObY6jwCYyFkcbQ1rBQAblyTibI0FwpT0VPHFKI5HjQ13kSsT0eauo+MWqFpeHcCtULdKBGtxsN660eUIP/qTQKNbQcM6oNamdSAPtXuDGEWdX3qbBsay+IgaABQUe3hu4qHEXifq8xxHvCplI/EQvaaNbXVzyqDlZRxMqXD4lMMglbKwgGjm6hcI28iq4inLLR0pStBJFUe8Gn7jbBBB3FGGV+DcbN7Uf4f8Aoe4fPKMHGdIcKyvHBn8lNjY1jBRrW0Hi7nvt3qS6suyfF2W9WOxRXV15eIIe5tbhB9WP3FF4rE4sKnw9XSs1tG9zP4UcrA5j2ur8FQKyDnVKageKfQigIQax+NwzKStvK32spcfiOrZRrBd7zuaE4xMgw8RZE3dXjzKPRGAD4oOvxcg0wRC+p3PkN5XTkE0kvSM7HiQ1Ld+lROaQSAeZUFLuasJECQ5tlFIbVATXytiaatFCmPa5rtxCbBiOr4F1l1cLHPsDv5IyAOcC2Pg3z5oAUpbYBkVF1/SMkn3IAWD8W8/lT88o3u13bJ7bd6mj+2Ae322b/imzSBsbw6qbG3SAOaqw8sg0XT3Vji3Lr363GiGrERubZzqgiqn6Pkdh8VV8LTTUd7Rw+CYcTWN2ppFQctE+Fl8n6D7nCn607h2gTxfaQ1cB5jiE2WFsg3OFdpuGgLyCTuawb3OrQBOha50pDp5O1K7zPAe4Dxlz6hr4Ls+PtldAOV1VyrTwNdsRYlrjZr+yVQ8117dDvTHFclG5xtpJ4hPgHp6wnglea5qqBUeJYWuaE9nSZYPsZ6ujpubyWEwWFGGibUC7ncXHmosLhTNNRsbR8yn4p0jpnDV91nsjyypuTqemVWtVREtJWmMglHEY1tGmTSQdI3nhRB0LJANYpYcCi8aXbw0EH2mp8pAY3esSfurE+ypWGhYUWCpX0fCvkPAW5ngFojpvNy4+ZNzlqQ80x0jsSN4sKbkddCFUVVE+WoXHQjSulVnkCYGRub96x94Rj6Rf0fO7gTD+4yP0GRzd8dH/ACNUCyo3G47j6LijBX6uXtR8nbyP3VKbP03E/SN8MdouZ3F/7eoK7Z8PTO/fWXZVtk50zPgrq7lZUqgFpJCvvyq3vKd3rwr92pvbb7xdNkjY8bnAFFj9TDcJs8Id97cQu0hxVyrkIPNAiG5lsBc3cwhxWHfhnTFwZEwVeT91Ox04cLQM+zbX8ytGMa4uoHWTRuQXNc1zQPFODC9l6b0+CF8jPtZA9ur2ailR8ypcb0dCGNo0CmopkNo26nE19x/haGBz6auSplVAgkChUonhFPq2HUebuCq0hUNE2OapFiCD8sqdHNKYCXUyqUDwQZuTMNCXP3ALrZZpODnWWnosv4seCtP9U4GThqLT8RRWQfG9huHAiiLsBCHek1uh3vFu4M8Ja06Xi7HeTl9Iga+lDucPJw3hWzOInGBaS3UKzn2WeXvKY1uljQxgsANwHqMZhBDu6eKurKysrZjIdxy8BdVLl2VYqgJVHIl4uiaXVWhVzvnbwFUWCaA7432/C64ycwqufbN12KlEPRaKKqbIX67tLdyOIifhXSEM1VArvI4FaHlhsRvW41uFqhYa30oXuq7yuxYp54omtUJIHsPFpCOMbEyZpbC0AFo4lR4XBRwxMDGNbYBADWrbAomSNIcAQn4V5fHdicXVHFSByc+LUXUQ+gNYMqgIINWk0auwIq3ctCB6Cmrckig+KGN6fijewujDHlyle10Ep1SxWLuDxwcnHemQh4FaF7nfNNpQGiezmEW7NEMLijJcRTEB3J3A/t8lfIYaEvpqeaNYwfeduACdDFWRwfK/tPeOJ4/D1Dfx9ti2xfaut6sF2VbLs97bZpsUOzUq5VAVYhdkrtL6wZVaO6tt2zoc6FBuMhedzxoPv3hVITWWGXUkCoNRXJv0hrfMhNDGt86JgCZ17qOGQEdU0YjEaXWZK4D5poe2cbnb0UdGkOTjxUmDxkeKjYHlley7ceCe+Z8hjoZHF2looBdTveGCOhdYVWIw07oMQA2Ru8A1ohiZdLnW5IYeYFu7yQ6pVi22yRljhUFMwWLLKhrDcVWCwbAZ57nc1oqSmSzBoikjhdbUXA0966zDvHk6mQTWDfk3BYUzyGg3N5lOnmMsjqk7lrcRVMOADK3L/wBFJh4H47EM0PmpRpF9KYxwLWoHhmVrBRYb7LcRG9jwNJbRF7XRvr1sR0u5+RQa0km1N6+l4k4g1ETaiIf/AHerrnvabVvAWVlQeOufcrI3RLXJxKLJrrcrZ0HeV7kSYd4+8Bqb7xdao2Sb9TQVryJbkDjuQIRDQ6qleKF9uSpkHcVg8U0txXRkZJ++2lSuj8RhSGS4nCOs8ONC0Lpd98HjcFiY+BLg0rpfBR0xOGktxjbUfMKE1MmsnyJ3KNjbRNU7xqZAaHyWLkAJic1SuJL5KvO+u9NiiBpV3ErRMGqoaEGtAG07DYV72+luUoeTMasG+vBHFiRmBAc9jCWu5p8p62eQvebkoCK6dgS3rSdErbA/dTKAk7wo2tN0wM1agoWus/U4cGqfEvJnlJaNzeAQrZanBoa57nGgDVi8VjIcb0pCHQRjUIGb9XNNLQGWDcnB7mk2O5UpnddYw038EQSFXKq/RdXK2cXpRr/cjMeqaaMNC48q8FRoFKAeDqO+t3tyreoK5WVlQd/uy3d7XKoRLnIucVR9aLQ4Kjch4K2dsnRCeF3CSrfcb59lFwcnQ4l1VqgbepCKZjcdFhXzdUJDTUjgsdNhi8OMbqahxRigkdW9tPzWMbFveK3vuosVi4Xw6qtqhK4GRvxbY/MJ8TAxk0mnyc6qwuJqyfDxPrSp00K6JYdQwoCiYSBPpA3BjQosEwv+hYrE82Ot+qDp+qi6MZCf+8qSsTwLWfhaE2fGvY5+p7KF3xXYFESBXZsUPopJ3BPex7YyQ2nDimS4dweB10Zo8HfyK+jdLTAAaJe2wM8ig1v0rGBrGi7WP4cyhGwswR1PB+0CbjMHH1kmmWmlw5/NShtQ5WeJmdaCLVcRQ8CmBycJX6XBY7ph/ZZog4yuFPkVgOiXt0xdYfvPfvKY6MGKmlB51CrX+YWILyx+lzQPSVVb3Xypnpk1AccmXu350UQ3yM+ag/vxf+sJkpNHMeORBTGso0KnqC6t31u/v4C+dsrZ0748CnIlBDuqjKpKK0qjgtPg7q2zSUPO42VcuyrIb6J0Vsq7rc1WprVamBgPMrqsLO3c8OaWX4biOfBHBYoSOiElbOBNKhRA0i6GDOb5a/kAFisc0dS6OLkxixBma6bFEgqkerrbURL3EVyw80Nw3X50QjrVU6eklqdBfoPuTXwhzbg0XY2LoIyyvZXsIda6PiOCL8WTGwA9XQ/NYTowRY6dgfMToB4hYrFFxdM4RncwHcmxgqTAYrrWXB9Jh3OCwWLiLIJwHNH2L3XHu8wrGoUs8ohgaXyHc0LWWYjpEa3g1EQ3D3pkLBHGxrGjcGigVXJ8B31b5FNmbqaVpK0tJCeSWgW4KRPrWqPtp3tuTZ4Cx7n05OooOOt3vkcsPasVfeSsNwgj+Sgis2Jjn7tDGiqkiDnvaxtvRbQLU0cx6isfUVtm3cbs7d1Q7V+5B2rZ3TUGpwTie/tndW2axlamjLsLeSutlcB6ORy+iYaOSV7dbxq6sbwOFeZ8kXuLjxVCuKZCS/GOLCbtiHpu9/kqtDIo2wsHBv8AKcGCjk90PpmicmcVrj6xrgRyX0PAyVkDHOsCV/qruN0DEMNO78JQMdtmjXKFmIkaXXqsPjZdXWmORoqHDjyT2621Gokiql6dw/VOf9HjaQ8SuNSeQHuX/wC8gf8AkoP39Nf/AOEI1ozGyS8wyP8AlTE1697afgH6OXSuKs7pWSKD/NgeoOjIQyKTW/70hZcprGPDn6tShP33JuGdQHVk8z2tlamza3xVco4W1kcGhT4llWjqojucfSI9yiwzaMZfieJVIHldgKtfUNj3tlbxF9vdlfO3dDzQ8JbZoFQrig5tvA3yABOZduQFnLQ8jhl2CiGOFFWRwyCDRUcEZK1U/Rj4mYkAGWMSAV3A+akfc0Yz232CiwuEnGHFHhp+td6XlbyWJ6oT9WSxwrqqiH0K00Qcwt8jVXKZhT1MQEmIr6PBo8yf2U02Cnln6qNkchBc2wqoenMfSCXqxFZgfQMk5g8DyKkgxWlwLHWDmmxVWAqFnRULnSVfuLa33lRSXDkKVQTU5sburtZPPSM+p19ZTqV3KlRXem9HODHsm7QrYgA8PJQ8YsR//KP4UHCHE/GZv8KXHzdVhsJinu5Si3v7KjhYzEYkPfJv0F4IHDgAmsFGtoPIIU3Ltjy3IhllU+Zy/wBTnQ5Vz31snPlLMMwPIdQvfZqDZetlJll83fsOGYbhX8y0f+4Igf7Gt3NhlfOg8AVyXLLkh5Km7YOdcrbNlpcVvVW90Mgdm+VU8qrwiTUClVoCocuyUDEbJvWuTfJAAqtUZBYfFGZ/WYh5xEwFKv3DgAnuGou+HAIwRMiYaPc6vwCc/DiB7xRv/ZkXp5hHrdcRoAV1mKjhdFqbIdIdW9UAZKmgABueaaGStwzg/EAHSOfPhvWJZAevIwzDUyyvcC/mQo8RgnYDo4aMMx13cXnifjlqLYcS0yxtoGE+kz3Hy5LRGKGo4KjE8WDrKSKInWVIYxrddOdvcVUUKfgelH4mn1M1681VoAcjQ3T4+i4y5kTniTsGnK6ndZsUfyXSnSj2zYyNkGG339Jyh6PjEWGjaxvGgufinPicTwe4fnk6tE9lwjNg2vKvl9HxUTLl7zSg4cyqiu8UqrZ0bVVTGnQ2rneyEHw/W/JNbYCgQzrhf/MZ/wDUPU1efcX2N/qK6oO4v3fLLls02a5WOx2igHGu2duqtmd6qnE2Tj6SDDUALB4GgkkDn+y3eppCRA0Mbz3oYiFsg8r5UK1xGnkndaU5E1CaCS/d5K1GijeSonPBDGkmlbBdI9IY+WaPCTOjBDGW4BYzC0fJh5o6cS0p7j9fV9d7gbropkolkxE4oa0LKfmCuh3Yijy1wdG8UIJ4EqLDSzRYSEvOqoJsFj+lHf6iWjODGWCb1s0RN3x1bzINVVfWN96OhqLG1O5VbZa5AzgLnOoKhx2HfDM3U0rFdGzvbGx0kO9paK2RbWtQfJY7pyfD4TCQlxbUuJsBXzWC6LpLiKT4nnuGRVGzD2ZTsaoXx8RcItKEdALvO5o3lOYC57tUzjVzkHMDHG4sqtVMmQsq9wClxG4lkf8A7imx7h8V2Nn6mIeczP1XZ9TW7q3hLZW2q7N+5NcztDbGxTMniiqqqsc7KlV2xlYd8Xbl5o8Ar1KZE0ueWtHmVBCS2Or3DiAKLE4irdehnk1NBrxVkMLOWvd9W/8AVBzajcVWqL4nIiUoptKUVUd6A+skp+HzUUGEOHibR8npnkovYUMjS0xhwO8LA4xhfhQMNP5sFvksV0Vi34bFxlr+B4O5hBnSuGdw6wAoMxtBescZ+OkVXSPSmifGn6DhCK1ePrHDk1dC9FdGS4LCYYAvbR077vcfOv7BGKVzHbwqPVWNXZBVGl7bOCDKiYaZHGtTxGYoVVF7Dp3jcsHM2pw8ReN9WqNjyI2NaPIDK2VJcWP+9/8AtGdiurxI52TcOC99TwDRvJT3OE0gpIR6Pscsi01CeOKAaXPNOZTpqtwtHU3yHcqnXKS954nKi1bJ6zCDznH5AnxA8DbaGXDLf4/9PDjOmdcqZ80SMr5dlb19Zlu78kVUWGjLpHhgVWnqGbuLlLNUve48twTQ4hybWrHVVRdA71WyfEWwyXYaAckx8d+Ka2OlE0uNlSypkxtZJPRaKlBshk4n0G8l1jtbjUneqjIOAUHTfRxicKSNvG7yK6ax+PMfUGCGN9DiJPQseHmuhugJY8QIRPiw2vXygE1qdw4Jxe7tFERmWWQNj83GigxkzpIAaCgNd55q6q0LsBV0sHHf7t6a4ULQVJD6NXs/NNkbVuVcjhIziWCvB45cSmvY18ZqxwqCqCudMRiubgfyGw2Jple6gbcr6ZHFiOBYC0HgjmxjjG0GST2WqSe+INhuY30UGtpwzptVxeCH/ek/+w+Kr65t42pKvmEFVtsr0ysV9f3rxF1lOwTTYkY3Q1GWr5nVC6yhq5rAbBVbROa11U/Dzlzd3EJkzdbHfDyysOSa5wT8K2jzqAWGnbTrWh/kSoSSNai80wk0qsJh/tpmM97gongw4Krj/cKgxMs0mNxDwQwlnEudwC4hAZRYbCyYiX0I2F7yPILGY2CNgYcPESDLpPa0+Sp2IRojaKNa3cAnyxQTl7WMIoXuNLUBUTDTCsMr/bfYD3UKnxT9c8jnuAoK8AuokD944jzCZIxj4jqjcLFVatICqXPPHOrtbXaX+YRa8tloDwPA5fUvkc4Bo3c1UX4o4HEjDur9FkPYJ+6fJXpTOmOnHm0HOjSaiguU/FzB1Pq2nsD2z5nl5BObAGvpVUcooftDT3b0/ENqHuiYfL0qJsIoxtvzKOVMq7Vcfg+TnH/2nZoPUl/UlFuysM6g94PA1JV8qItVc6uKsVRriiJjfiijXZttO0aK2rWiOVFV5RLWM4akHNVGFw4IEEFUJKfDLrYfeEyYBzHX4haiAiETGnnCTaK6gKjSsdGH0xUpaDYF1V0gMBiJhiSHx6QywO9dMTij8dI38HZT5JHyyPc9xFCXEkrQao+eQLQg11EMZ0dPhQ8N66MsBO6pFAmYzCNGKo2do0TxEjU1w5c+Cigjnmwr3S6QSxjhxWIx/QvR800peG6m03BvIfADIhEp+Em9qJ3pNUWIw7DDQhWCpQbGuzhUJ8IqKvj8uI9ybi2jqn2bYtO8cdyomYmB0L+O4+RTzqgxP2sdgfaCIypj3nziH6kZakcS/Q2vUNNz/cPl7k2OMPIugwVKJ1aN6aHl7queeLu9r0jhxw0vP+ybq21uV8rbV9iuRR8u9OdSqHMqiNc7FHq3LTMUS0ImmwAbpjmWQ2zl2122HmmNb2lGIixlTwWqpWphTmk1T4MR1kdeYTJ2643X4hc0dKfHhHOYS1wIoQUOkA8sFMYXGrNwlsN3kV1fQ+IBrqMrGutyeuySqRk80VPO9/URPkLGF7tArRo3kq9U7KrLqPrOs0N17tdLoOY7ldNd/TB0D7PFUHuI2O0FNhsQwwyFvEjgUyRgEoLXcPJNcLGuxVyJwIez7hqUJXdYDok9ofunR2xNG1pR49E/9VUVCdLpmZXrWD5oTw6tzxZw55EYnVb7Kn55OllMEROn77/2CDsVFG1o0A8EGtoFWoVNh3df/EYT/g/9u5r6u3eCurbW5bsrHvBtDZHltVVagq+5b+yjwThwRBVVULevq3IicrgjbOmQLKInMHPsFtBfIMYquKPUB44FVb6VVckquZ1FS4eUSR/EeaZNBrZv4hEhE4R/vR6v4puM6Ce2eQNxPXij3bn0ad58770YHOhc0h4sQeBVYPjli+j5Xvws74XvYWOLOLTvC0uCAQK1biigzCyuJ3NK63+mulGH7jo3j502O0FWdgX1TaJwaKEgqXTdyk807zKdW6E0To3cRRGDEyRm1Cg5jmOu072p8BL4RrYLmIn9Co5rNBB4tcLhHC4nWxp0Op/1TXCrdxQ115UTzVrN5G/yUeHZ5AcOLipZukSXM0M0WbxVsg3emNdTUEHGga/5KpogWJrHkdzXHN5Rn9Qr+pa+Bv3N+5vt7luytshu9V3ZV7wd3yVSqtsFVqDVTLgvqnKuJ0tF6qaRoe5tAmxgVz4IgrfVOLrbsjkQrZtcerV0CwsduKkwju19mTZyqdi6q0qXDS62buI81HiIesab8QgcK4c1SFvxVOjQKb5T+gUWKYIcYaEWjn3lnI+Y/RSYaZ0EopUVad4PMHiM6JwyPBOThgJG1oX9gLrsH0vBwdgnPA5tIOxQhMgwrZHenMeyOOkcUHRtorDYcCKK4IKHXRztFnWd71xRCa86qaX8HjeiWls/wcFeh3BNKLKhQs7T3DV/kQof+IhgJJLfI0+eTimiutb3MhFPMqRxJe+3shNa0UCLW0C111J0N31dH5jggWVFwdxG3/rW/g8CNuvid3jN+e5dkK42aZ18YEAK5vnqwcbLCwP6x7db+aDG6QABsXJV0WuqE2aICwcFVBDYZCx3mi9xJVMmSwuhkbVhCfg59Lrxn0Xo5VzBbZS4dxex1AnTiRrwtMTDyVOjcOeLpHn8m5MLmx4hpfCy7SPSYeXLkmMa1zKPgkFWPaLOC0OI2KJ7q6WuNBU0FaDzXXz0Yewyw5niUf8Air4uM2Hlj+bDsPxGIjgZ6T3ACqZJiR1f2baNj/CP/wC1VYwrDZpSiGJwL28QKhcMwhqOVbpj3VLQUyB7DVrADxTJWa27inmMBkhZU3LUNFyXcymEnWSG8MqbD4auguDcx8PgmStq03G9p3jarjn/AIB3o7k5nx27K/gKnuLBXGYQ2LeM5KrUeCOVO4dBJrYaEKOc6H9h/PcU+tQnx8VVoPmgxtSooGHQ4OfyUj5S6U701wDhuKqFQKqZPE6GUVY5S4LEdS6roz6L1z2LpscDgfSKLmvO+qoxjT5KuDwzOI1H88hE41UeDrFiTqwcnpt4g+0EWn6RC4S4ST0JAfyd5HZfhsNNg4HgdbTrHD9Kq66rp7AO4de0H3E0RZPIw72uIzEGElxO5z6xR/H0j8v1XaagYmqw2dL6KopwX0bGuHB1xnZFrqhebk1PItRvMpr3F0pL/wASEZELrDc1CRhaU1jKcUFQbXb1xHRIOI4+9VeY5BplHyd7tmuNk/CNuvq0Z7tsDvLK+zYZXCtndVKqqu8MPLbB4ZgbQPBClsiLqhyxEG5+oeRTx6bAU8CjGBYnEE1fpB4BVJJyMJoTVqDrjK+UWIhMMzatP5KTAYkxS3YfQf5ojNsMZcfgjI414rsFaoW18lpdCPKMfqc7LEYAvEZDoXikkLrtcFhJYfpGHLmx/fY65iPkfMc1B/easOytHa+TQpZRoZ2Gct+Zinjfxa8O+RXV9MYxo3dc4j55Pe4NbUuNgg2RuFDgWwDTb2q1cfmu0F9U1Vps0cqELrMKyUXc1VARTIrPcE95OhhaPaKcd5rsUuN4UgGl61M3oVViBsjJkgo6teBG8IxPDJTVvCT+UCK5/wCqmJ5bFBlXKnqKh8BTut+1basMt2xcqqrlbwG7vtDVUk9wCrFU2qZlr9BOVSVTJmIhMMosdx8lNgpzBM3s/ck4EZNbGXHcE6WQ03KqsUOoZ7lSZn4cu1m+CcSxGhFuRHEEcQosTG6bCCjgKyQbyObfMfmFQ51yp0gX+3HG/wCJYDl1Qkxh3QDsH/M+iP1PwVXVXaC+qbVVCts0chNA+M8RRFsr4Y4nl7CWkkUCnleRLLpHssTGbm38zfbpv7sEEEWUuG9GroeINyPcmSt1MdUIGi+tkPns1K5bNu47J8PdU9T7tirjkCUPJcO+se/oFrfy7reqk1WiTkgdviFSjXm61ZUC1KHGQGGVvudxapcJinQTjmx3mE0nqmHdvKJyC+oYOS6zEBqo1GNxzoUYXB7HFr2mocN4Kj6Tq6IBmL4xtsJebRwPJabHeMr5F/0ST2oG/kS39svo8MWE4tHWSU9p24fAU+Ncu0F2GhUCtnQVJoEwEhjXPPk0Kdz6mkbDw4qjqaqoR4oTN9F7RX39xTvtD9cVjxHAp07wylHeSfhydZF8ydyKpn+XcDxVz6n3K4ysrHKqFBZW8dRlOJ7moV8rqrT3V9Dz7iqqoCCqp8ZAx+EmLJ4hQNpZyfqcyZpZK2zgd+TpaOe7S1QQizNXNyeaiOLV/wA4H6qOarp20f5Agp8LC9lHMCrHsVRZusUzpQhsrgzF8JXGgl5O58/mnwvMcjS17TQtdvBVXIou6MwT+cjPkQf/ALkDiDJIyscQ6x45D/rRPllfI81c41J8zlcIGgyqo4q1dXkLlTyCrGiMeb/4QNTK90h8juTWijQB7kUBRfSej309Jl1Ubde+K+i4hsoFRuK694LQQKJpse+p3Y7uu1y2r7V/Fbs+Azq7KjfHF2IcPK212VXMKtUACVVjkAvJE8U5URyKJRFwVJCLnUo5bVo5B4sgVUKDpKAOoGYlu6Sn6qbCzluMZR49HmFS+VXEotCIdQpmkvi4m4QQGxVR4tjIcU7S5opHPxbyd5j8wn4eUxytoR8iOBB4hVVeg2njHiCKe9o/hGLAxxj05/rHjkKho/U/JFtbKiIejvG5P0p0jayPNPIWTI7tA2KKjkHNodzrFSMxMjWMqK2op/YU0Yq5i4ZUVT3tVfOgydG7q5d3AqratNvAFDar4TlkQr7V/G7yqnK6oF2PG2VcTIeatsWCtmEFvXYKAiea7hVaycwgU5EZ2yoU9u5xRFjbmq8UcQ/Q0gUFSTwChxMJjlbfg7yUuEeWvFWfdd5rUVRBlSUHutWiBBCDXq+018bcNiauh+64XdFzHmOSdC5u57XXY9tw4LH/APBJnz4Yshc+OQO46RWp+RQlnkkpQHdyG4D4BF/YaC53AC5T2AvxU0eFZ5PNXn/lF1gYfs4HYh+7XMaN+DR+5Us0resdb2WANaPgFVoXY2nOlFEWAVVVyTXAgtsoZWksGl6lwsmiQe4qvfjYuVYowP0vuw/kmvbqZcHaHc026qvgAdq+wPG2GVWnO+XZVPG0xEg57NSqR7FFRdgoNglr7NMqqoQzCvlZXOxZP0Eh3JUTTh3Nd5VUTJSxzqJmjUCi4lvBURLk4x17hkE8Mc7deFMjXPYeXEKD6GZzKw4bTXVwouj4nvNX4klxIDewz571MInRQacMx28QihI5neVVxNanzVHhUkYhoCtkcyXADihGBQXXmgAEM2YmIseEYZnRngqbY7koqxRdk6CQRvPYKru47JHHuaO8PQ9zb1FfY7HjuqxGsei7O2WlVar5hXK7BQ+j04k5aVUZaSgQq52Wl5CudikYVUJ4nBYjDTEhlRyUrOxVO6Rx2HwvXRxmaQM62Q0ayppUlOwuKmhL2PMbyzUw1BoaVGX+ndtXRqFRoU5g6gzv6r2K2W8BVrVVJXbVHtVYwrbNHakKZUy5KuQLOtYLt398NmyoVRXXWsMTj2h31QqHwpVEVUA93fZGQ8JfZsrZU8aJ4HDiLjasqFWzuq2803rgz2QmRA1cmuN3JjONU3czeU95qUdkijhsbkHYdh5ZclDO0tewGqjcS+AUcpcK4slYvq7DdwTijHhn1G3QqgVAqu3qqqqPVCg6BqtsVWloVk5m5XRVeK5rmusaR5haXub5HvSr50VWlFBURixTCFrYD57V+/PfWOV1YI0GfJXyI2L+Ep3NcrZdnx9UYicTGDo++PLmtV9jSVrbZPpdUW9XUeFgkxErg2ONpc4lPxMryyvacp5HanPKk4ONViZDpDinChe5UYqN2awurstlwjfMWOR8ro+SB4KPGsNGipWLOPjwxLWB79PWPs1o8ytDy0ODgCRUceaEeFa3i47VFpK0ouyqcqOXbC+pbs3CoBlXJ2z9e47FB3NdoBrvci15BVUQ4EcEMTg2OG9ooe+qqZX8Fvy7SqWqtAuWV9yvuV8qbR8cfUAeC0gOB3hYboyRrjOyOOR1GteaXRyDsqHJrm0TQuJsOJ8l/wASlOCwbq4Rjqud7bgiSAnPAsgTV6ZG2gajvTmiioLoHO6rE73bOiUxE2dtR4hhZI2oQAMuHRPSJhIoIrbJyO1Qr6wKsTVbMo6grADI4mdsLKBx805j3NO9ppsWy+uO0TmaKuxYbNWmq0SlwzLMU6GvYcPA38FvVyrrdlUIZXW/Kldk5nYrtbu5rldXGxb1FRBnRUEPF0qkm6Cg1vLnAAVJqU4LQbpl6FRA3fRQltRI1RtYaSALDQsLnzA8m3KxvSLHQwh8OHNnAek8c1Jp9FEUqg0Iu3IhUCB3pqCpnVlFR2w6N4eN4umYzDAj0xvGxyVE2GHR94rD9JNfIxmmVT9GzlkrDsW2q7k72XfJEKkgVYdiiLnJ1AnpzTUOoeS9pA7FFWU+D7BVAqk5dXjojzoq32a+N35XV27N1vVz358BcbFvUdcVgoeZWvodoyaoXqB9avdQrDAkiqY1/JQsaSW1KhiaXUTHWoq+i2iB3prBuQpcZgIIKiamppcqtGxJhpRJG6lN481FO0CzZPI8V1uoUILbHJkbavcAFDEC2OrnJ88he91ScoOkoCx7BVT9FTuoC6GtjlPO7TDDJJyYwldPSsqzojGU5sounmb+icV8GVXT+OfT6C6DnP2Fxx/Sfww/8lf05ht+Eln5yyldEQU6nozBs/8AKBWHibRmHhaOTGhD2W/BoWAxbNOJwWHmrv1xgroeZ+vDNfhH/wCBq35FS9GUBkEjeBAog7LeFVUVW58kW2KrlUKiq451zLRZFgTTxTXneuzt1y7KpGrnL/UxU9oKrR7vUNlVxV1dblbYuVcq5yp46yrlbwdO/oKr/wCMYRB/R2hWpnRC9EXtqp6lrQp5zWR1GoNO+qF20otCDLrSCtSeRZpqp/I0Ukdap/mnO5p/suTvZcid+yA1alPBQslPxKxhr9asRPUPkNOWb3bgnnfZYPGN04qMSN8q0XQeDvB0Xhhzc3WfzqmxN0sY1jRuDRQBOcnN37Zz0p0ZLAKcytXFVVVw2KOsiiVZcO4rUJzakblNENTLFSRHRMFFiW9h18qOyoinZWKDmWzM3SkDOdSqeoqgoohyuFYbG8rern1zfvKNKr0xhVomMWxVdaK+fBAMCbW9E0bgFpKBuMpHg0RePrCmRDdVBjbN3KllNiHk20qFl3XKjbuY0IDgF/gqbmogZvc6jWk+5YmVtmUHNSN9M5Ab1VBMZuaqbOkZcu5ojisK9rbSAVY7yKeZ3RS2kYdL2+RBQcyo3HKhqrZnLctJqquJVdqqCFSgWoOUsB1ROLTyT2P04hvxQlAcDY3GVtjsFAOpm4zPxR9Fth3N1Yq+d9mvgL5XVC3Z35b8rHxtD6m7BVMdhno4bpEAFNmia9u4jMOog3IHeEFvyq42VMqcEXOoFU1cFQUApkMh5KvBB1qJp4KMX0ApjRQNpsVK0oN3pj9x2bobVNqlV/w7+qY522ZiYw4+8GibNh2luQVF5ppQDU1m80TC7SCrWyptHYCFbqKZt2oQtDBuCqNkYfD8ynTPLnKidPM2Jl3ONAo8HhmQs+6KE+Z7qxV/EXV1dUcFvVlTY3qtVY0y5ZclyRXJFHYOwO9dZVA7ingaDu+wVfCvXUYpj91CE3E4Bt8q0VDlRy4oKqpwQqbKmVSU3YciE4mgCpv2OSFNyGyRusjDQPNB5pj/AL4IQPFWrsjMBAoIZ0VOkejvMNei7CsqV2U2OfqRd/GnBVQycWG6JYqOqqto7aAQQQKCsaJ4BICeEYSde5Qyei66FBlTMyy0O4JobkS/6bKBpHoeprqhytnvRRKqCjQ1QyKPl3QQ766pRbvUdF2FXomOVUKo0RF2VHWVQrK6rsXzDlyXJclyXJV4IBtKd6HxkUqFNg3ucz0ReiE9idxoaqoF0EEEEMgEFTcuarlTKbEf1Q9j90LGtYOW9PaGhHCRRsjo7ETEtjby4u9wTYog41c83JOVEU2Jhc91BzXX3buTlpQTE0cU0giqrxzfQ3T2lB1iU0phUb3blBMCHNuViIzrwshFLiixLWmLEso9vFUQKByAJT5XaImOe7dRqmke2bF0YzfordNY0MYNLW2AHeX8RVV55Wrs7wqgjKmfJcswh5ZD11aiM39MS8jkcPO1GWEXTvNaxTiMrqiCGyO9o07AVcrHmhpNlJg5jicPX/NvnzQnpV9RxBQe0EHIIDim03po4pqYytDfgiXyRQMo9rixznjcVKYx1jqk/eXV31pq6MwQrNiWHkw6nfJYvFgx4CAYccJX3cpsTO+WZ7nyPNXOdckoRhjWekq9JddMwiQxjsuHoGpBA+V+ZQDKIBMAq9wa0CpJNAsOCYsEBiH+19z58VPiXB87y88PIKjAHIAKi7blr3ZvZuTiaOQcbIOTSmmpAoU9vNOFjk2N5bKo3bntKY41FCg+7TQqRrqFOjqSmMYQsL0vj3xatYbvChw4pFGxnuHfVJ8Nv2bAbN3K5y5IZclyXJcly2T3Z7qw9SDE/wBO4tn+BRZK5p3g0XUygoGJrSqioWl1Vqz59/TY7KuUAgroNQeLLsKyqCpOiMZ18ZPUuNXeQWNx+FZKInNhO577AhPAunJye4ENeW810xB2oqTxciKqRjzFKCyT2X7044yOVw63Q4OLCaA058FA9xOGxb4o3Pc93Ximm9agiupYboeIGXpKadxFWMjipfhcldMzE6HRRs/DUrpLpFo6/GTPB4AkD5BbiWpgpVqaBXcmR33qTEPa+aUveNzje3knM3poaXPm0NAqSFH0pjzhINQwcbrOBu8+akDQ5lHs5G61OFQQB5qjiVZNiw8kjiAGt4ovcb77qwyqAg5URYa5WzaW7gmOuopTUuKka2uHmIcF0phX8HgcF0phpdb4SGBPkYCYyCpZwBSgK+gYU4WBwMz09/0kvJe/1UKZ78rlXQOzTggh5IIIcQh3R7und2OV/E/SsBNFStWp2D6XxMR4PKNUYXhq65obyy0EBxWpljXYv3nFHKlcqt2CqhEWTg1G63hR45wx/SEWuEH6qI7n8zyVtwsKADI5VQ8lhsewtniDwOPELGYIF+DrNCPuW1LExSOgZE6KVtn9aLjkApMTKZZXl7zxKDgKJrQE0hAUKAFEFRoojxRllf0bgXjRunlFwf8AEIOIKDRZV3oBtjVWTcTOYYZKws3kbnFE0zoMqhFFiBGd8/JVeU2SMtc0FAOIDAsP0J0W/ESenTsNCm6QxkmJmcSXmoB4BP0TnvbeKvnRuzc537mncnb5LllyXJHOm3TKh8WXRvaEML/UT3Dc9XWh4KIIAcg9oyEbwx+47k17dTbg50NUEEDs02Gpp4oZEop7K8kHsrsEGo4IPYHDitYK+k42KH2ngHkEyONrI26WNAAAQ2qqlbb10d01FpxEQ6zhK2zgsf0K/WwfSYK+mwXHvCDbA0KFgSrJhZvV7KiZGxz3uDWt3kmgRxMT8L0c8hhs+YcRyR7Ndx3IWBCDaUQAJrQAVJK6M6NqxkwxEw+5F/Kx/ShLHSiOH+0xblYIFq3K2dUOCoNmiDahXK1EpkEb5pXaWNuU/pnpKjHfURmwVSB5midg+gw6l3n1Ru296vlc97Xu+WQQ2t3dWHizWLGBXyLHb1uqUHtqMjFRrnWTZGVDqoFVyoMyjkUUdkvFc2mqEMtDuNlXKoyLG6eAVSUwY5r+NLKuyCt9EfJclStk2QEfkVhcTWSCsE3tM3LpTCzdVIGn2XiwK6UgYC/Cl4HsEFNda8bxva4URNQVFgMN181QDZo4kqfpV9KlkFfswTf3qooVFQCSujlvCh0a48dDbg4EFQYOEyyus3j5rpPp/Eloe6LCbmxNdYjmnvAq8qJliXrDNIOuRaLslJUzAngCoojnuzpkALoKzhVV3lFzkGAlxoF17zgMG+jB6WRnx0UdK1cF9E6GgjIp2B6optXorlXVyFRx787ZzKOdeC5fmuS5bdNsIIeErkzpXoeaItqU7C4yWJ1i00yotC3XTXMyfAbblHLyKFEHd0czNKG8OKAAAQoqFULlvTMRh3xlw61gsPMbBAoEfJGOVrt11VocmpqAzGZyBJUeIicx7AU6KsbrkFYXFs0zRB3NRBjjBK+M8KXXSc05lOPEx4axRdK4AnrcI9zfNlwuqs4EEbwgNzSVPKRHDAa+ZFljceWvxLrcGjcEI6VCEbdNkDwQRaOCI4I+SocqHIUzArVUaV5FE5ANJNgmQMdgMCaymznrW4vcauJqTk7pLpqJ5ZVjEIoGsHAbQ7i/qG5V8r+BPllyz5Inhlyz5ZclyXLvAdkop3Ao8UD3tc6oPY5p4p2C6UfiGMOh+ZYqOoSmusSmuAWpObcWKMXZkvzTXtD2lVtkEMuaKoCjsVY9/OmYAK0tN06SNz2EGm+nBOwmJZO3cD2x5tTSAWmrSKgqOnaTKmi1uJyo0p2GfolvHvr5KOVgcx1Qcq5CPRq3OcG+6qIJGVVXOq+s1bjxVQgeCa7cENRssBjxWbDRl3nRHBv14ZoLR90qPrdE8Ok+dOKbEAN/kgmobB8kfJaUM6IDjdaUS2iJRQawvc6gHErQH4LBv5Fyc9xc91XHjkZZWsG8lDAdFNnewa3hX2jtgq/iK7fZV1vV8rnYt3Q76vhAEAhsc1zyb7Sb7XeWUXS+CdE9o18CpeiMY4ObRmZCliO9EWcVHJS6jcKhyYeK+jSaS6rCmvaHNdZeRRtU50VRstCbLgX8SJCDnvVY3KbBz9fAa09JjrhwUWOgEsW51i0/dKLoHYZ5rJEbc28NgKoRLisTgJC6F1uLTuTOkAWAOZOwVczl5grcCVWtF1sT2u3Fpr7lNDDGzENPWaRfzG8bAIzqqbDQmkqKdptQ+acx5il3jccrbtim1ZUrfJxctVaqibCwySOo0C5Rk1YbCGjeLlreXG5PFVyd0n0zG2lWgpuEwccQsGtA7u+xf1Fc5XVvB05dxVBBBDav3dEBWqGRVcyj3tU3pTBvLWDWn4LFPie0toeOVFQq9jROjO+ic0XcuaaAoxihhp30Y7c5NLQ5pqDxVEfNWyKAFyqlNB3oaTQqxPFRYfpF+FnfpGIpodwDhkeCJVQ6qGo2X0LpCrrRS9l3I8Cn4XENnis5u8eY8kzEwNlZcOFczlcouDlLhZmTwOLJWO1NcFg+msN17WmCcWkY3cHID75TIwBdyfI8uc4knzyIyCG1bKhyq6qIpkBkNqirUI5VdlFhYnSSuoAn4rVHEaRJ0hN8zJK1gFa+SODg+lSM3+r7Kqornvh6ittU8I1wII3oYhj8XAwa0+CV0cjaObkU5FE8U4JycbhFmnAY88mSFNe2rTUFU3oUW+ie1tlprVyPmUa7yn8DVPkrVOdU6iD5oY2JuAxrh9LaKMd/dH8jOrUHbxVBzzSwKOgNfvpSqGGkMb69W8/I7FlqQINkLrEdGYxuJgP4m+0EzpDDtlY6h3Fvkc2oIo+e1ZVVQc6hUpkEOKam5gIZXQ80DxyiwrN9XqSeuqQ0ruRke6t1fM9K49j3g6AUzDYdsbG6QBSg8HTwddimzbKoV8r92O7qght8+5t4Cw8C2ZpY8VBFEH68Th2J8EjmPFCLKmT3rTHVyDTpVVYLUnRMZg8Y7kx64tNQdxTjxy7KJBTuKrvTKqNqhjJopnytdC9zHtNWuaaEHzCPScDcL0hRmOYPS4SjzHPKuQELnIkmqqtcIieRrbu5hVFQqBF+7crI4p5ZA2oG953I1K1gghTdG4rrG3bXtN8wuvjD43WPDiEaUKGQyq7Kirs1OwAghk3IZDIIVKhw7SZHAKMVbG6iiNavqUZ3HgOGRccpcdiWMYOKZ0V0cz2z4g97XKip3HZHhDtjZI4I+WR2Ts27u+d1YbNe+ZMxzXixVnzwNUkchY9tKLiQo4hWia0UC1OJVXK2cj8OI3XpuTmipCaEzzTKFNvVMCa1SSE0cnyu1O3c0wXLQo2MHSE4q8/Zt5J8YLmbkaEhPkFSAwf5KItMYOrzKAcgnRODm7wo54QWbxZzeIKBsvIJ89RI6ke+g48kCCI7MaaUG5A70HA0QeLtT4C4xVai20m9B3FcAalHimxkhzr8BxVaFV4qrkGohHSijshBBDLyOXNG4BTjxR4lRdDYSgP177ALFTv1uN1iZt7041JJNUc3Sva0cSqMGMmamsAAFB4ceAoO4ureACAyHeFFHuj4QIbNMjtXObJmFr21BTXPdLC1Pwr3Me2hCebBPc5OruThwRsuSq9oKa1MlZpe2oTzV2GfXk5T4d5ZKxzSEQ0hEk5alW5amhwr8AvpuOig4FwrTyTWNaxooAKAIOBB3FGOUs+SfQjUcq1IRQoaqTBYvrWbtzh5hRzQtlY6xTHBPxk5wXR13f8AaT/dj/kqPCwNjjrRouSaknzXZVVULkhKCWi6mw/BMhd9Y7TRNc09W/fxQEmu73Hi5dY6wsN5VBlayNUdivHKlSqvN1zzOdETlH0fgpMVL6DBVSdMdIvxb7V3BXR2C9wAF1JjsWyR7KsTMLh44mNoGiiptW7mtMiijt37qnf78rnwQyCGY7muQ2OSPl3G/uh3J2WquYkBa64KjxUDnsbdSYSUhzE32R8k0cExxpdNK4gFSxGpbYIspUEILiFDi2aJWAhBrDJA63NStca0Tg5ODlpQCp01EgEKJpe4oOYhqOQoUGg1Qe40T8M7j1R3hR4pmrrJCw+TqJkLNMbGtCrsVQNqJkrCKIOYaNU+DkNBUeRURo150P8AJyLdyoEKrmrKnFEpyKK5qlkMgq5BDY+lv/4dhnfVR+nzOVVQ5BxumPUmNxrWMYmdHYRrKUsgNu2xfwNs6dyEO4tnv7+3ij5Zctu6ptWzKcOKd5px2abJ2KqqDmkKHGAnRcp8EpIFk9ppRSNNmKax0FODqOZRRvpVqY7c1PbuWht1HAwue6ikkLmMsxA3IsmuBLQtOVAnYXFRzs3sNVHi8OJoyKHh5JoZdwTCHUU2AxZmZVzT6TCbFYfGQiSF4Jp2mne0+RysmMhfJO/TQWbzTntL31aPZ4oVICdgpS114TvHlzTJIw+N2pp3FUvtBagahMnqWt+BW+yx2ANiXs8nXWHeeqlrFJ5O3IEVBqqFVWoWciBlVFUFSVWqOYCaNyL0eOQCbDG/BYR/b3Pei4km5zqVdHXZSYmdrdBN1HgsM17mDrCqU8Zv76p7i2wPVIzHltWR2KHxLJmmoCax5dosodYBaowyzFE7exRNbZiYwXoFCwVrdMDSGBPmJLyq5h9ahaHE0qFRFqn6OxWtpPVm0jPMJmKgbPE7UxwtRObXmhI0gqXC4gSwuLSPknTRA1Gql09gJCM8pnxLusI9EHc1ddP1EW/ieAQA0gcLnzRTsE6hvEd48kyVmqN2oHuAg+tk17XFoVzZY7o91GO1R+y5RT0D6sf5FWrVBijDaVTXJioSAUSCA5ElBoJKZ7SHApxyplDh2F8rwxvNVYYMASOBenPcXOJJNydgp0iHZtcprAJpEGANAVPH17mm2M7erabfJFcu539/RDOubXtIcFRrnRldJYZxDNy6ThfSrV0jKQDKFiJ4qvfUouy7OV1yRQHBNeETXS75qQcQj0NJ1MztWGeb0+6fNRTxBzCHscKhw3KlaI6tyMbqtsusbZPlsXua3lZMjs1vxy5KgKdhX8dB3jyTZGh7DUdxVqITX301QLjpC/wT420Iqg1avQspWGlD8AsS6zWPPwWMk4U96e2nWvQbuuVIG6gnuvqopWGm8eaeESgxupxoEIG0iBc5YrHSEyl1ODeCoSnHcFIdzCpnGnVlTSMqW0Ra24UcZ0tbddc9skjbBNiYA0WGZTiiPCjaGyNimzTM52y7OV+5r6o5Kx2R5eFATfNBBBBApkjDVqbiB2BQqSLeuoYG1zsc+S5bHYVypei5zhMUdeDJpzYmTxtkifrY4VDhuOei4TZWVb8QvNNA3KlaKrVRPwsppUt8lHOwPYfh5IIbAVQcgUx1bIU3Jvko71YD71CN0TVGNzGj4bNW0Q4LVuCxWKoRHpb5lYaAAy9t6gnYQG0TKLfZHV6CFbhRs3tWGabhRwto1gpwTquajipg9wOlMw8Qa1tBTOpohoumgCiofHUGyeeYTdilUNgU8BXYoqCnjK5bkM+SauSA8HTugU1BDZ5bJoVZUkcsT0W4ND+sg/tOWG6Tg6yA34tO8ZANN0+B2thUOJGmtJBvByCFDlVyfhJtbbjiFHiI9bD7x5ZNogq5hDSUNoIAFBAi2U+NNWDSz2iFBh6OkGtwQa3S0UGYO9MPAKM8FHwC5K12hMIu1Quks1MhZuVqnLgEAKnIC61Ot3p7+3dtQ2K58kfBH1DXxdfCXys5UaV9Y5XU2ClEkDy1wTXAMxbDX2mqDGxl8MgciUWv1tNCOKcAGzfMJj2VDqqoN1qGVCU/Dy62fEcEzEx6mm/EKmQQyCsVqJQzC5oIJzjuU8ztLI3Ep2oSYo8w0JkbA2NoaBlTY5LkmoDcjQogFanlzlp3hXy7ao3IklV8PzXNHgdm22c3eadsc8h5rmqcdodyPUN1Xx9Vy8FUOsqNK+sKuUcpcM/XFIWFB1GYpt/aCw87NUcrTyQ4JzNyDxR1lWqqhcHJ0EmtvxCZMwPb8R5ZHInPjkcpsRubpHmUzSOseSVhuZWEZ9zUsM11WwtTG2YwDKgyA7nVkfJHKjlRuVfCUysqKp26925HivI5DKue7ZKO3Tx52aIeN5d5y27OVivrCrnOmT47scQsVFukUwd9YAWqFxvZYcgBz1HKzUx4IKbxTXFNWg2KbwXNEcU9u4pxNynS+hVyxMlKNAU7jdwCjrV8jzyUEdCGVVN1AihlRcu+HAZhDOqPl4Omxvzut3gTmSiiUUUQiij63rsW74eWfLwO9dhy+sKudo7EsFND00tAlF1A7iVD5qFvEqEKOlqlAimhTEnTQBSyzjU8mqsETs8tgd1XI507gd0O5vtW8FT1SNobY2BmO9Hgwgh3O9Va5fWFUPcHKnHIpwRORRKJVJmnmuwEAweFCHc02TnbuL98NkbFVZWp4Y5juijshBV2DsV26V76irnu7weDsV2HLtu747N12l9S1dgKw9TUByodiuZ2wh3NdqvhKZHa5o58u7CHcAbZv4flTwFe632QvZfWPVPBbl2wvqmqrQrepqKh2CnJ16ojLmueXPMrns88j5+P8ygUOJ3JqCt6S5rmua5rmqZEp3nsjZCGfLZGQQ2r+rN6q93hO0FSFqq0eprOVlRFEIpyOXNFeZQvdAccqk3XNc1zXNc1uXNc0DxXNV551Vdgd/5oZjN2xzTUE1c1zyGXPLnkEMhkEE1BBBBBBAIIIZBBBDZt6kps2K3r613hLhdgLshW9S9lWR1Kp7iq55c1zXNc1zW66Hmua5rmgBsAoK3gL5HIBUVgjmb3XNc1zVWoIIIZjIIIbAQyHnlzXNBBDIIIeaGfNc0CuaC5+rN63qsjir+D7QXZXZHqbsFEIgoo1RrvRXNc0PNc1zXNc1zV965oeaB4rmuedFuVaKwRO5OpWq3ZV2uS5d0O4cnJycqC+wMrLn3QR7kd2DaqrTwo7od3vVnLtnwd1cLsBWCsPUvZK7Kq9XplfvyEUUUUbJ1ArIo0CPHuR5LkuS5bLr2TgiiijlbJycESnI581zXNW3o+ad5p3mneaPtI+aPmjxKPmuaPmj55lc8j5rmj5o+a5rmj5o+efNHzyBV1U+qt6s5dtyo7uj3F1cLshdgK3qXsqxXaVzslFGnd02CnZ1VaLcr7Q7sVQ2iiiiNnmuat6S5rmgueRy5rmuefNc1zy55lFGu9ORR80fNHzR80fNHzV6FCqpvV/D07m57nerOXbKv4K+XZC7IVh6jKsuyV2Srldo7ds94y391fK6oqEICi3IbdNgZnuKZHYKKKOZoj3JyHcc9rmdm6rRVAW71TYqz123K/grq4XYauyFb1L2SrK6ue5ur93fLcqFCuQoMqAK472x7r/8QAIxEAAgICAwEBAQEBAQEAAAAAAREAAgMQEiAwQARQExQFYP/aAAgBAgEBAgD+q/EnVibOD5RAKigrQ4v8v8v8+BqYfUaG32BBbcBj6qN+g0ho6Pkf5B/ntskk2NifoArWmPHjpj/z4cP8jjtiNLVXmOq0erjBFm3H8A2NIaMEI8T/APEN9n2bZsSyW/lAAFcYpQVS6EXpehBHiIIPZuCwLbhNT6jxTg90vhb+QwafxEg6cbnPly58ufM2ZsbNsn5xBKDFSlYNJEatXJS4I8hBok+7YIOm/wCk+XLnz5cjYl/aerj8uRubm5vy58+fPlybj+I9wAMVMdMdanwBvW+O9fAQQQHofIdBrnz58+bbb8hsfWTDY2NjbTb5cny+x7b6tvTZubm5uyX3fxHxEqMVMVBavc6EByUyUI7CCDZ2/hbbbfLm/ERDwSS2kkkkktOHR0zZvlG/sHmS+hJJsSSyfNL2HiIBjGKlQhAdHRMUEuMouCOqHyPwfQEa5C3LkxoAQeaSSiS0kdnRJJMJj2/tPszbmbm5sS2/rEHQ9BAKDHSlAFpw6OhXirnJLg9RAP4fI3Nzk/1/1GaucZaXBHioktrsjq2jswn+M+xhhJubEtx/aDB4iVrjxYscEfQnQE5G1rXN4R0EH8RQghaErauSmSpH0W0dW0Yf458CSSSSTZvyH8Cox1ximjbmL9gLTlyte1zD1A7P70kQoCLVvivW3z2jOraMMP8AGJje2SbWsyf4YMEB6iAY5SAm5vyF6bGhDLEw3tdvR0INn+MQklAcdsdgYPltoww7MP8AAb8iSSSf44PVQSspK25m5ubUmIpaEtMhvc5OQs/A/wAZJIhCVOI0PzW0YYehi+p6XiNGGEmxP8gdxqp5czfmDSYdLZmQ5TbJS4s+5PR/xVoShxW+a2jo9D9zfiNGEkk+56D5xG9DYJL1U0mELpaZZllq1AgL+J7H2oQHGa/MYdmGHsfmPstWliSfiIg+cQbHV7oMcwjo7nKLi4rEOg0yf5qgmKUt8x0fuPq5y5cr3JJ+YfMD54xirj6OEZBcXCHd/wBGkx/OdGLRHRdFDt+DbMEJ6Nttttkv+GvIdAduCUGCoGlvILi0UPgT5j+IJjPzGKEEeCS0fFt9W+jJcbZJPzH6x0b3SYxhEfW8yg7ZGzs/zB0EpKn5kQjEQuiiXiye56PlHH0f2j7BrGMYxxjqZYZZfoIR/AfsIO1DQ/QQoQYkotLs9HwenEtPR+kfYPAQSkxisQHQwnLLgw7qSPAfEOz+QGhB+dJEGvDguHHjx48PuMPzD7R3EoMNMdQOqtDMsyA9RF840PkHRxg0sLAv6EkkuPBJfc9v4hAfrHZVrjGOUFYup1kmWW7P5xoaMPwDuIJUi1TG3G/gUXV/C+59T5GDyHQ7Hc/CCBxeOYhWV721kmWHufnH3CA0tybbcbb+hbJ/pjuO5+GtTYQDFMQEHewmUZQR1YsR8o8h8ggIIIIPR6Tf0N+p0PM+YgPsOwPygCG0EExzFBBtwbEyjILBdqm1f5r6CCAjQPZ/EkloDjpbPY9Do9jB0PoPY9x8orz6UmOYYOy0JlGQXHR7qSPAfaOr7iCAj6ltaGz3EPQ7S933HsfqFX2pMcw6WnswS4yC4MPgPMeY9xBow+YgggOx1H1HwPuItn6j9AnE270mOYdM2F6EDY1lF4YST2EPiO46CD3EHuCCCIP4Jg+A+R2flHQ7HZ+lam3QQRQSkxzFqxzZB+7FapPXKMkuT3GmfEfUNP1EBBEH8IfAfEw7PqPAdDsdx5ACEjuIBKTEKFmftAGEVL6ZZll4dswQdAbDR6CDyHxEwnzEBEHwN/OPNeB+AH5Rs9HBQ28BK4xjFazHKCGXrTABUmLeWZ7Wh7VPQEjqIPqBhPuINjxf2D1XYw/APM+Q2Y3K1BNugAxigD5DQAGMU3xFRXjtTJM4Mt2ps+Ig+w+4gldCDYgHYwfYotrskdH5BBo9z4jRh2IbCcf8uD5m8AAQAqKqopKkQwWY0R0yzMTYg02JTodMnoBtLq9j7RBKwaXQ+Q+Jd1peVtGH4xBo9BsjwGjDsCczcHpWAACtaigoa1rWC5zHK62x2UPTNM0MMfLQlNmGHQJ2APYfcIJWV7jyHxLzPiSYYYfjEB+MwiCC3+xso1w4UxDEKCgAAghgyG7NgazH3zTLLw9agVNIeohAAGgBpEEaOxB0PUfPWVgPwD5BsdD5kmGH5Bp9Bo6PiNEGUErbJhgv/pyXDFjgg1SgplJPJiDGBWtYD0MyzNLggjQFQITzlq6SrLV3XSRB2diDoeg6KH4qyp+Edh8J2fUwww/KPE+A6GAXAmPPfBsa/NBqmOtGTnvyFRiA4itQAuhmSZaXpbEcRqABs7ref5qAkMSgggCuOog7joBo/FWVIg+1+B6H1MMOz8Y8DD4DxrZ2pv8ANKYxjhtfKTXCMIqAKioqK9jMkynJLBk0v/rz58yTK0GP/LgbCpoSxMYgFQRlHUQdxsbPyVIg+1/SYfqWhB5DtjJG6Zb4NfioSct8gFcNMPG1BUVFQIidDpkGWXjsDK9CSa7YIvWAZtVmLH/mMIqv0dhB4jQ0fjEBEH1nsfmMP8A+I7W648nC1f8Azp+o1H/LTCKivG1eIC2YItMHJM0tDHaV6HQAoPzDA/8ApP6TLQVI/MDZVgH6x1HmNH4B0EBp8I8z5mD4LEww+CXoIOgg2R3HakXQSmX8WK2KlABUVjO30EHRXGUXhqaWDFhBjtWg/wBznJ1WjMEsZ+etrUvQVH7pxNNiA+AAHV+4glPkHYepg9yTDD5peQg0djRh9qGw6IT8eWCVqlbJk/QMlD2HbJM0yExSwrOZIgg2KgkqUBhGOZ5hglB+/QtzXGAg/eJWV+Ynb+sw/SIOo2YfAaPQ9ljn5v0VrUWz5f2HOLYjjgPUEdHc5peEmIkAQyu61hv0OqSgz2/PKyk/f1dr1g7iDsfhEEroHY83tw7S8T8Rhhh2fkEGzobPmelO9YDh/V/3ZAY6zHKQQdCYLcojL2yy+kYtECACvOLYFzMImWfnFJSfv7UrWEdxsw/IJWDQLY9Hpg9TBH85h0YfnEEHQeY7gXHUQEGf6uwxzHKGpNhbRBqNDRlxcZAQeoJqLnvTf54RkmAUlZ+3sgF2EGzD3EHoIJXu/Z/cYdnZ+RQeB7j2EEB5GzpmpjxmkEAAghl7DILjRhlxkBB1aMVJFhXy/MDMwwCsrP2dQLQASw6j6RBK+r9B9hhP0Doephh9qdhpvQlLYQCL1tUyoz3YINIDYmGZAQdKE6oTOXLk4Bbf45Y5x+eUlZ+zrjGwSPtEEBH9UwnsvjHie48LjoO1AJhLlZjJt/pe98mCwsLi7OsgtEYT1Ftgi2OHf4RaueYRSCfq616noPqEEEH9U/SINrY+MedJWULJpkBARAxCVuI8JMMyC0taHsIRsGp3/wCbS+LPjwYv8wP09AOruND7BBB4DqP45+kQQdCOh8R3qT41BglC2DirUw1EvjrBALhk5JeHR6jQNgRBAd/+VCcpwxWGbapGNHYJEH1jQI8D2H8Uwkn1SUUXQaEGiPlI0O1YIJSCPBWoTMUUEyg6vMkMMPWsSehqp1/5csbGl62My9K9D0UGj9QggPoIfBQ/XaGH5Uuggi7nyPWuxtQi8EErqlMdNESpS2bO0vDLQ9aDsJTf/mzNkqa2BtoaR8AbAfYIINNxt9x3f2GHzHuIIO40fgdxBB0oCBStaY8ODHhW7zLbFkOzcly8tCCDusrpGHQgA0J/50zytsUrMsZ1QeIK+4eDf8k+z9BB0PU/CDBBtKAYxiooYxq0zT8+Vy9xoiZIdEW2IDpGvFADf4J+mYpilZnMrqsfivsGxo9TB9B9jok/aNDR2PgG6nQ2BaCVmKY+i0jQ4qWyZOT1at4a2FoqYcuOVIgBiIAFVr8Q/RMYxys/XsxweINq9D6LyHwge57HZ7nZh8F8o0YfVQ9G2YJWDVNCCYpSDsjCDXJXQ1Y4K5MN8BwjGjW+OUjqDLAADf4pfFfBjAn7Do2ravilUkbPxvY+ARaH3mH+iYY3usrBoC2hKSkxQ9mYgL1tXVje2ComQdL0OEQRwgCpNYvwWWYilR+62jWta3FxDX/M0XW0f8cQdn9hh+0djseghG26QAarDoSkrMUPY6Q1cWqZY0AEvXoBaEVFxWLVRFjOP9OMk5cua0SQGzGL8wV/maEkwez8R7CCA9CYduPqfgMP3DyMPiAQa7AAqQWI9UFJjg0NGDQtyfInjeWthoJWHoKwwiosBAdCEITIcWQ5L2tpSsIg8TY2Qg82/Mdm9ODY7n0PU7PgfuHQaPU+hqcf+X+VcXBA1ljqooKTGNLQl4C3GTcqoArXJHxUMMqLhWFDuhIsaASptYxaEAXitIfQOy6jQ8CfQ9T5W0foWxB8o0gBFLCUswAIJQ4+i1ljNjk5c8lzf89BStQM94oamGYxCL1oRBoQSxpUiXh6iWGz3sfceQ0PUfMep7CGGH6R1EGxEdD4R1y1Bx25CAg0vTKb1v0tTKJecuVrGYaP/W+W0JcBM46MVxW3MW5G+PEK5NX7iHxtEvYeQ0P6B0ftGxAFYHzHQdBBu0tSkqQHyFgeX+2PO4je975DblyNsMGQwwklaZOKIhLKWIIIK4wJm0fA7PWv2CD4BBBD9K0dW0fnHYaEEAAuPcaEGhFEa3x48gudCAvmMmHOJa1rvJMlVXH/AJYaVgN4T0uRKDSsbaEqK4+dL8csVR0G69xCf5I2Nn6D2MP8AQSsAuCPgQgg0klfGCL1vQAEKUtT9VslrmkXFCqoLS0sDc5/9xkscY0l+iylBWG5vjlLfrpKQ+FoYfZL4gYPUfIfA9Dq0PwpeggglYBcXHkBBB1EHQRWratQscAUOscyHFgvUV4pJUl5nyHNkyksWrkwEQC1RP0liAm/KtKVxjNuw7g2Gx8g9Bp6bb24ND6T2MP3iCVglYBYZB1PQdxoQaWjDLgCooK1vDFxrEAjVKI1qb5M1r26OlsGYGP9Onyla/nxgYpntYnIcoyi4PU7ENvuEHqNDQ+g9RDDD8A9hBKwSkEtMg6HS0Og6CCDtcgzGaCsuDKA1qKio42EvStWMlr5Mhl+wlDgsMf+P7auAVrgrWkqf2ZjbYlbA6MEsbRv7x7iDQ+62j0fmPcSkEqQTLwxdl2A0oOtwAIJjNYQKAIVNKfo/wC3/o5GxvbL/rkyE3JPXFW2D8mMQz9tUKUpiw46AK+fLo7EErYGGGHQj/gCD0HUfOtmGHR90l6iVgldO8IS8x0Ghs6yxsHFKQiZbYrCXJra1rWy/wDSMwPAYrY7Cw2p+cYxc4bZc1Pz5fyjH/msdb3yXJ52LEWgcRiNLVvOQg/gD1HUeK7HzMMPwIBJJJJdwQRbly0QvAdx3yaBBxGlhAOKRocH/J/yZPz/AOQx8VWGmQW2N4aCG2C1MKy47UrBLZzrJSwJBFSN47czY2MtUVEH8AeY0NiDofU+A0YzD6pJALSSSS7tg6RBCi8B2EHS8OgcZrK2F2LiCCCEXBoakLDjNP04rDYgGHHaWpS4/UP1H9Jz5P0n9OTLXPXIZn1WA7EAERNyAQB/AEHkNjufM+J6GHofFIBLwS2uog0IiCPIdBpdDMxJgmMg8mI8WR1ghl5eAClqYqWlxlx2x8RUVx46hKtP8uF5kJocWTHQV1+iKsEASQgBMMqF9p7A+Qg7HbbfU9zDD1Oj4oCD0fRLoINUgCuPF6Hdu972MQlCCCIITQMQHjalhUVlMQlhaXBr/kcfCYLqY6mxyXlhq1eIEyVlZWAQTjHoisX2n3GhB9x0YdHuIIB0foIklsapK6voxLxB6Em9rDFX816wCsEb5N478jatjDj/AMa1EAMvDCIkqGl4bWvGSd5BWInLjqKwCtOJgGjDK/xnH3EHYww7fxHR2fEd30bg3WJIjYglZTVx6iPnzOTlTFXEplxoRizj5i1Zy/0xfprcCZc1bcpkh0eggjemTvKKQiEf5ilaEuAbMr/HfgIOxhh6LsYe5g0dGH6loQbRC0JWU1cHqdrSghhtWVwVoKrRmTEbVsDEkMfFJfmzWzHLwpjQmSW0NEKGV0+xFS9Co8DDB968RB2EEEHQww9B3PgYNHRhh+2srCEloSspq4Pny2MVBqs4kQywtg/5xiFBSuIYbAVIIFBjqMdBCCXkhh21OQ0O5hLUfkuo2NH4D7jsINCLRhh6D4joww913bfnWCDSMIQlZj1eW2YdOPS0IJUEg1FYrUiAxVFBiNaCwuIjWotMdQNGCZAT0BlawE9llyVgD2PERfePJjYg2Oh0fjOzoww9gOjb9wRYEbRAlZjgl4YYSyWC9uOsErCKUEEBMNQFjqIIQNXPFRLEBskQi1CNk47saqVpgXLpAQTsQeCHxvzPwCCCDsfjOzoww9QEtnu/MEW58+gmM1Fxc2ub82229EA01WIDYKNAKQCoJGr0iI4rFBGzATLwhJXF5S0cHXPqsArU1IsaQeJBh/luVgg8GdPwPiYYYYeggAHyuNiwuL8t45U589sxty5A6Yty5OCYhoWS0IIYK00dDSA2iOohh6GZa/mt0ueYLy1lZWCMzhUeA0f4p0NDYIlYIPJdzs+Bhhh6CAAaJ+RxvTBYn+l/1G3UdgZSogAgFLdgK1R2z2NugFZYGDpcVI2ZfVTWK9KbSSQi7CHouy+Z+Qg2NiGH0OjD4GGGHoIAAQSfqcbN75G+i0tiVmMAbBrboJjAhh0IYTHEYNHYlDeHrYZBhtsjiKgTLQaGltixHQwbS/kDQCg+w7MMEEEqIZb5x4XtHB4pDVLVv0ErYjVZQCExGEmDTJWjowmkyw9slcFhohLp/nxS2b8zeuV6ZL0kflfuhoABARLRhi+U6OxBBBHYkn4n0HY2tYHQ8BBsQSsqdiUI0BWkEtKiwMOhDBG9W2TjmbvcWAifVaZyHL/rzN+ZvzrkrmhLHUl/whoABJAdTD2XwHRh0IANEk/a7mGGCVg0dDQ6gizpap0NA0NaAJ2lIReugXGxFaGXgFJllo9ozIPz27pm5uToHqDXKclcgtz58jYwF+5+EQAAbHQQ7Pueh6nRh0IBokn4X1HaxOjoSuzDBobbBEEBpYW6YLi0NnHW2TuhHBHKy8Pe9aW7k2vDsx9DHCaEEW6uP1PwiAjqIIBoaMMH0HYg0YYfqb1Y6OqweTj0DU8xkFxBrFkGSKGAWhB6JriiCJSHwsLimT/QXEEVrG8PU+DgNL1PRLs/oEEGgQQRodTD7HwOzsQQy2j91oOlIPYGVOudMtctbE0tS+gIbM2begeRzCGcQRLDtaEkvlj/AEUva9rCM9To7OkmI6XrbR0kuw+cDYgIIIg7Hu/AeNoYNmH6D4Wg6VIh8xBpatGC65a5hfESQZaxJJILYJNTetRU2tKyst3ubQjdL8z4HwOlaCVuDsaSXUH1HcQbUEEErB6LwOh4GHoYfoPgYjuppD4Ntggg6vsaFq5MWc5qZb5GezErriTYysrLdrQgw1NSI6mHudnwOqmlvUHZ8h3EEGjsGpBHQ1iSSS91qwUGjD/AMI6Yz4AtgguhBl9IbBFhfHkFwT4CMkwmVlJeHqYYQiDusHd93Bu0eO1fYfLTZhIIINSCOiSSS8D4LRBGyf4K6UgOjAY3pbFqmWiggh04LUy/6c3HHBARY2ehMZydTtWJtFodX3cS0JfVTit6iD5KbtCQQamprBB0SSSXY+ttOH+GapIQbOiYl2BBhHgxemWhIhg8DHiOTuTa5tElB1XVdCNCZAdYbP8Ag0gNpYksGpqayvZbXc+tuh7H7bC47HSiWx0qSSQDBpdazDmJhg6ucjc2xWydHbKcvOLyce30GxLC0MwQe4PwiCOWh0IDSUlfuMvDD/FtLeKXRx6HQ9CNgQGmUR8/9Tm/1Of/AG/2/wBOZyY8/wD0aNr5SYdDsOhh0+TMEMfRjVo8Mr/CG7Q6ErKykpB9pl+hP8Kwtp8m4PFvoPBaUEFxkN4tJxNCUzHOcq6mA9DoQ6OiI4/C8MwAfY+oghlodCVlJSU+8ywh+g+YlxcR6BHiSCINgCCGIBThxS+K0FwUtmCV8ktqDsYxMNF/AGzLQ7rKykp1Xk/Ywgw/QfMQy46ACJdjUAVA6ALiK6UfkvAy0pZvrUvR9DB2vaY64qr5j5DQhlodCVlZSV229cm/I+dhD/DGssPUHS6oBdBtLs+fMH2MynD2J0Oxs2+j6OEGPFQeY+gaMMMEErKyhBjfJvlycfyWFtH6FEuwhl5aDYMJr4D4SCCaXYLbbb5c3ozIcMG3Htktk7e0tJECEDHXHSvkIIfpMJ0CJWVILZI7cuXyGWhh+Z+Y3eEabBGn0Hg9PwuHjvWzb5MmMHlzOS2RYwoYb2z1sIIfZ9QBjFF/FJJOxAaysqY23OTbfyGGH+GJXVwYYNiAgiN6HqO9oYJj6WjN6XnI3J0JQaMvYVoAWTowdF0cZtz58qCg/jkkk7EErKwElvb9W229PRhh/hCCWhrYGtYIYo2CCx3Wm2LAvZ1bWPHwSSNOHE203Kyt+fK95WCOEvYh0NLpbpiqJT+SYdCCCVlYNnwfg34tmGHyPsPIQS8MtLVQhGktt7bfI2FhAFARFu4rSoAa0jUwi1Y3OQtzN4IICbm/J7EOh1OjDDKUrWhHsPqMPQQQSsHQ+D0+7bbbjcMOj8w9Do6IXYHkwW+rEqIdAjqTU+BrxNTjNVoFiAwWNlx4gdR0EJhsbQUrWUGl8RPwmE7EEEEEAh0O6bjb6tvbbcZ8FtReI6JLsRu0JHQDT29Nk0lRqxeO0GraBfc7IIANOHEiPkhUbXUQxuGG2q1AgGMe52flJPUQSsEGjoeDjjbbbem3ybb0YfNJJJda6XcauIdkdQenLk+XJm2ODdjY0IsCyTrlQxxbIhBACSRqpUIBdXsk2FidUAGqio7jsPqJPUaEEHU93G2+jcb022/VJJJJJJDyGhLVOzFx48eJqtvbNuWK0cINRKxuW2L0yQHT5N91x4iDwcbMOxAKh6xD2H0knsIJWCD4W223tttt+Z2IIkokokl5CGEEHokagWAKje1McSWkI9EwlA4row6b5cuq7ohR6cbSAEegKD+KdE9RBBBK6Pm235OP4DsQbXxjRBBCW0KHFam0o9VNL7SseTcJ0RSwznIyXy5cpybfVx8mTy3aPqIAhKVH88QQSsHo+rj0+z0+rHoYO79Do1NEBXGMBpWlMYr+j81qXIGlFGDivoQy9nU9Cd8uXJuKMEF9RDF0NtWgg0AkBBKgD+KYYe4g1WVA0PNx6fRt6cbbcbcEEHcbMHQ+46Gv+WP89cWa3LHWooK4/wBX5L4UdDbVRQNwwwwR7PQiLXLnzcbfR8jbnz5ctMkTHiNeCUAAqPnX0CCCCCDzcbcbj0223ptttsaHqYdraiSi0B0oa5DkyVGKmKoqKTLM2K/58mLj1Epvnax6s22AuKW0I3G4bEkt9FoDFSkOgYgKU/jHzEGq6Hu3HG2223pvTjYIMfmdpJJKLquggIlZSAIEXuSDMmI/nviS1U10YQR0bg2Nq3QRaeuXZLSVaY8RhBqqjjWi/kHxEGq9D9z6sEFx9WID3S+B1sDU8v8AQ3NzkN2BWhwZfyZKwQSuzoiGDxejVJvaJ8wRXBjFSIQqgVA/ik7S2tiDVf5I0CwXtwaHUfKDWwu2S5xFagGEZPzZvyGkpo7OjB1b6k6NY+iS2kpxGLFgpWJGoxigHif5Qg1WDaXZ/wAFttwGME/KkdCAzGP8zgyUQA6kX/MfxD8R/LehtDs+b0keqfLk2DKwCmIYaU0ABxGM0IJbNmD9K8UBpLqIIIIIP5b029OCP41rjxSVbVzf73yMR9GoIRnx3r0Oz1HwLSApSmIUASUEBpMkNoYY3T50l5IBcUiEkgBBBBpfzmDG9P0GhEkBpLuOjj0IIZcXrbEag9FsQHo4NPS0K8RUVphpiUbj5chYWre9joy2gK/KNJJeAAAAHHiampCSQAAAC6L+6NjYg8zp9HsGZNGt8ZppI+DexEoAKinDhwpirVuN9BBGbHR0gAPN+AAACIUW1oQQQQBI1IXFcQAANrov7lYIfiHQdBBMkOlwOM4+K4mvE7S6JQV/zrhGEYhjFV6At6OuI+UQQBQ6UPUaEEEESRqa8UkgFpJJaUX8RJQDs34Pq37MHYNZcLjwSOL/ACOL/I4v8jtJJCgxDBXD/iMa6P1ez6iJeAgldnZ8BABBtEGpHFJJRJaW0kvsW0l5jul6NxvyEpMkXZI1tjOA4f8AL/H/AB/w/wCcfmx4Dj49V876vQiSWj1EEHYxdhBBAR0Oj3GyNqckkkklEui0ookklEkotKJLqPF+Tb6Db24IJWZB0XFKE64f5f58eMAqLAg/xhAEiO4ggg0dkRJdBBBARHH4DaIOjpJKJJRaUSiSSUSS2uiSHkPQdW20vJ6ErLgjxS6JAUF5aWg/hHQlYAkQQolBBBBAEoQQlx48QCNDQL8RBB1MPRRRLSUS0kkkktJJeC8h5MdH6tuPQlJaGLSS7JbApMsv946CHdIgCCEQapIAAAACJcUkouzb8BBAEkjD0XA14pLikkiEkkkkkkkku4/kvZNJSWh6JEbSSiUEpMpuf4bErMcrACOJpxS48BQYxQU4pI14cOHDhxSS6AtvoIIINJIggjSXFcOHDjx48UkkkkklEklEkkkuh/jIEaqaQwjaRC8hKTJL/wARiVmOVACXE1XHgKCq4iqXFJLiiEakJeogg6kEQiAJLjxXHjxS48EuPHikkkuPFLjxS4pJIAiH+VSU0REokkuo3WCZpb+KJWY5XaSXFJQQCJIhLiamvFEEQ9HGDpuCAg9DDDs1SSSS48ePGJcePHhw4cOHHilx48OPHiiEkkjUg/xnqkpoxJe1YJmlv4olZjle6S4pDqktmEQwg6PVt6BBBBFm2bEs7S0otJJceKXHjx48YAlx48UkkuPFJQiw7jwH0iCY5WELqtJAdBKwTNLQ/wAUTHKeA2PQiEGGEHR22+jBBBBbJJ7LaS8Elx4pcYklpJJJLjxIuD/JpMcrCNrjx0kuiQlZmlof42OUPgNCD2OiDDCIez2CCINEdH2SSS0l5ALoou9hcHyHmfkpMcrD4DSWx0rM0tD/ABBBMcp6j1MSvLQww+Igggg0dGHf/8QALhEAAgEDAgUEAgMAAwEBAAAAAAERAhAgITASMUBBcAMiUGAjUTJSYROAkXGh/9oACAECAQM/APr7+SXhpWXkZkDynw8/hUlsz4/VoW3No+FXyyEL5NCEL60vDaS+cQhC8FwvnnZjHaV4GV19CfhNCELySkJ+PHhNp+dWU+EHJK8dvc0u0xryPpguTIfkCNjQ1snp5J53nXyWzuvHsLY0NMl9af2FbEGma5Mj6qx/a1tJ6Mj5ZeAJEuXSOpf741VPMb6aVxLxnHLqIO6+hIX2xvkKgb6pLRnC/FsKWPt1sqGR4qbFTy+A4/FKp/kN78mnRSp8TSR/Hc0uqFLKXVB7TTo9JXiOdBUje+xuhkkUIcdHBD8Q96hRC2Wxn+lIoxTKFVMDuui7Mh+HnUKnkN4tlTF3ZQLsirB4ya2Q+klR4dS/kSrMqKVzqKURyRUTuqBO62KWPc4vDi7lKGuSKn36BIQzXmQStuOR+9xPw3xL2HZlL/X/AIafxRR/X/8AT0uyZ6b7lH9j/UMqGPJjY7N9FSx+IZcDRR6mlf8A6VUc7VLuN8yh86Sl8mfplSeqIwdRTScL0JvU2fs06GLvuUPuNXQhcmR4Yg1mzoUPkJri9PL3DESv0Uq6dKc2dW9J2kqKl2Gtn+ykoZVF01BHhiabulyij1eejHQ4eGrHUUqyS1HypG+Y6kxIjeYnzIGMqSGL9FP9SjvSUFIv2f6iorRU1qil/wCDQmtjXwglURhpFY0uKjVX4q2QU/srb05WqbKacluwd1uNFX7PWPUuoHEpjbhIaIt7vCMxVjVQ5RR62tGj/Q6XDNWOEhtpJCZSlgs50yWMORbFT5IrZ6a1qqPQp5aiS9tJ6j7jf8mK3dDaHyV0R6j8Iyms6a1Hq/8ApwOpPkxVo4NFeLLoEIX7H2GJKzZUxLuemlqpKVpTSVvuN3bUsS/jaWQzVoilshEuBWpXqtMpfJlS7eD4ZDzfp1/4fq8W4SmCqrkTlo9h3Y1zZKtUtB5NiQ3fVsk0RNBoe62h+V//ABWqXJif8kUvkx+DZpTyVkvbUKLU082IdW6ryrIY7TaVjIqeeo3jFKtKIot7r/lxaG14MlNbH6KqSrkSnUnIkJ7aH2V4x7sbwnW0ip/kPtlLNbS2h8Jqau/5XmiPBanadLkp9Rf6VUtprLtZyMUvZgbxhi5mkU7HN3/IPhNTR3/K8vbaV4LmjamyjhrIFLSwjBLeYlyP2RsRSr+60VYflexAua8Fa7vCoFLcWQkJ3jkN7jYqRu/ZkCEK8mt/c7aml/zPHXGH4KnXblkkXkgVteY6u44sxk5JDeXFg1bm8NXbVHtv+arH24z4K9rW3pjCgbpPUkrPUn+JX/UqoUtHqVLSk9T+pV/UbWqwSW1KnH2xhMks/JA1Tf8ALVjGmLR38Ew5Ib2ZyTpIpE9bRU9bf8lUt6CpcKyERutC5rY0ZqT6jPaiSJJ9Sp/7hLNc48E6TsxrjA27xoxQRi36ZpvRsRRVbiqbIUIY4cnveDVOwqvBPNbMKMIOISuh0oVWWj6PS/sqHTS2hKrhsoNGTNOEabEHfwRApnNTJLmzgbKu5SsnTqheouLCRvbpKSkpx0v7GaE1zf2MhimbS9rmiPBE05tU3QhrOU0f8VWompt2XUe1igpdV49N2lRaFO3K8EQ8pNY25su6HRoONMUnxE+14SMSUrCRLRXQ1h+O3vu/+JxfvuNHdeDYTe9KFA0sItLbqKXyRTEiErJo4XaRRCvorTTOH4xVnByVmR6Tu0N7k6DT8DysYSXQxg4OFK0J4qoaItpb2q0EX50DGopVkjThvI6Rn7RS+xT+yeTKs5XgfU16BmmMW0JqItPpvKbSQ7exXTUXdGqKeE4m62UyKnucWErJoqJ5pFDRR2dqkNCnwBOUEq8Ldicnqmxo1NJv7Xh3eHCpJVpownW6mCqlaMbT1tpjD22MafgKRju6XacJFtvBQIbqSIV+GhsT520l49rQe14axaESJIU5yo3IU+CJRwuLSNiV1vaOLOp8V0jicWjVk/yGhNW7u8ohY6HFVaLavok9F4JlEZUlIhYyhp3eHBRZJDdoJuho0jCHZXavCtonn22oUeE4IEQrTZDROC4hO0ZzZMauoeLd4pt7diddhJT4MRGqI5lL5DxRLknS0CSOJwUNaDRUVscYxjpaFZxAuxCcjeCEhQKpSjSLSmvDkq3DZiqygT9NjY6quFCoUK6urRZJiSKSgpZJLxa0FF0hW9o0oZNMq2uzKnLhUeDdbSoY6Xs6jTOFS+ZoPFkCaOBkuWTinN5VvfjI6mQkSyfTd4b2IZGEKfB8ubJ4waYJNVQaYK02gg4qmztk0KpYe/LvePSYkImyYspV5J8H6OzduK2gxji7jHjTTIIFUpRBKtrnDkddJW+SGkRVdu3E4FSoVoQo4UN4wTjF4UeEoySwqpejK09SiNUUVdySkQkIm0E5KqoUaDoWooP2L1E4GMdlRyQxIpjR7EZSoI+7R1nfYdHpuqDj9NVWQpEkUlS5M9QqY6h92IhbGohpwTQOr20jq5nC3oI5RdJFdSeo51slnKuxjSH92XWaRlKylEiQoNeQrNMk0Ieykh+pNKehTTyEKpRI6XqiSCNETzZAqh0k2QhWRDs/2VfsYmR4S1yQrS3puaHdZtodPJCaP+J8h/1H/WyFSOobGOpWUbaTGzXwpK2VXMEWiyvIuxF6nWxrDXU9t5GQKCdETbTD27OhpfXwnO1wciSEJ4zoKjXBCE2K803htkIfc4hXTIqumnmyHp4UStJVXyEuZwtraQmJEoSZPJkWhtbTQntQ5whzg2JE+FWxvmJX4ltOZIsmJoiyXIqqcrKcYGPYmkbFFpFaOZBOej8Gut6H7ErRgmpGmObq8CvCOEpoTgr9RskhCyTwgnS05yKltYpctr2vwQpjBMVOivJJF3AqhoYx3fbFISJFMK0CezLSVpUrDTBJEuzZBO37X4IUzipIvCJIWMopVVuYnn7hOmbyhpkLYjnZpyd1fS8EuCd/2M08AvcY5wlELBwLiFdRrk+I9uMrKEe6y7WSIw7silvofY/vqgW3rNpdtcoJIuxyaGllVzs7PbQrw5E1NpGiVGDZFGw2tnT73oJDY30Cqygm+lpWo04toTiqVlNOxo08P1ZkjG6LK6vGzp95kVI6id6XhDknOTTGc5xb2eGvHTCUxp3e7p95gkQ+jhyhNbaEslfneE3tSsJVnedSHszlp4HWE4SQcSwkhZtCF+xIbw1d+21FTV5ELFXeCEIgTGr6eC4yhySrxfUnGGLmstbRL24ckqRRuu7u6RNeEE8WhNaCw1tJGM56JbSi00w9lLfTX3ierppeqKauVovFpRGKY76Yytnhr6dNEeEFAou6RVLLTNNQ7qDQi+m0oUlP7KX3wSJ31dQJ+DGhodkyFI0ThGzpamYm77uClckSt1oTRwodXRwvCLVk8I220OY746bE5QSiemleEGNEjITZKm2j2UL4mPCqFZcL6dPrV9Jfz0bjVmlNvb1EdbP3NtEfBcW6x7KS6uV929vwaQ91ZJWnwl7fhU0KyEO9V5FQKpXSE/Cvt6F9I1Z2V2O6ExogSOLwtp1yF08/AQiSPuenXPp4fwb+56fCz8jPhmOh169kiI+6aP4WLSsULOScYtPjVolYsZNoGPYknpFjp98j4hDWC3V0UX0+/addJGymNXdosupgVRCJIX3jTrp6NjwnBIm66HjFQvvkfHoWLWDfSScBPiOPheIi8kLwCtlYroGiegV46NU4T98lbKs10UbHCcS+JhffZWwxiaOHbnKB5yOjFjELw/JFmxu0CFaSOZC2F0UCF1jzkheAJukhUom8WnkcHxcZTnGcLwEoGrOtjgaHgqlbhH1UYxit6FaES7PwQndMWHEr8Vo+RbzVlHgZbMkidnR1TXRyPsNELOPBjzkpqRwkfF8ZCElkkR4LUFLKdmUKq7OD4R3aJyjwYyBIROy76Esj4SBCZHiRtfASRuT8c/uMiSF1kkbkD+QX3ZjFtIQ2MeMeMpwqKhpCWwroQhLx7PkRbEiF/wByl0K+De2vpOmS+W1xQtlC2l8I/q7+fXzD6FjyfjpC+jafa0IQhdShZPyCugWa/wCt3//EACMRAAEEAgMBAQEBAQEAAAAAAAEAAhARAyASMEAEE1AUBWD/2gAIAQMBAQIAqqr3iQFVdg3AACEMFIdQ2MiTPL9BkGT9Dk5hwIQ6zBRQka0YMFEUqQ0MXtetnexoB/dqqRQ84kNAAADQ0AKui0NjsYe85/2GUZRlOb9m5Q8EHrsoobiDFFpbVEUhNgoFFWCigdDB6Gqv/C130qrjVVVVxoAADxmRBRROV4axtCKLWlr2uBB6TBPZVKuNEEEVx4xcVuZP8Ctaqa9YHloNADOHGq48eNAAceIFdt6mRDiX5cpLWgaU5pONwIIQ6Cidh1UqI4kAcS2qquk9g8d61VVVVXGuPnrx0ggA0AN4cePHhw4cOH51W40I1EDcIl6yHIWMA0CAp7GPa9pCEnYyPBVVw4FhYWFsVoETexHRcXy5dgMUBVcePCqqq4+ath3UWhoAaGhoAbWtVFKtB1AjpcXPz5MbQK0AARWVuLIwhCTsUB6a4cOHHgQAURSOt9N3FK7u7u7u4KaqqgFSqqqvENavUK+iqoCgAA0AADaqryBCRIRVvdmeEwQZCAVlz3NOMtQQ1OleiqqqrhwLS2qIIpX23cX0hABAAABoFKqiqrwjttDYACqAoMDA0ACq9ZgSNCScjsrmIOD71LnZDkL2txphQ1J9lRVVw4cPy/D8PwOA4H4y09A3vrCCCCCCCCqar+ANwKADQ0M4cOwb14xJRL35sgV8m5GuCqkU9zngBoTExAoSf4lSNCCx7H4yh033hBBCBATdKr31uAAGhgaBQbXWPWJJJyOc62NpzcT2kS9ZCGNAxtxgAQD/ABKre4LHsfjI9DICECB/FrYAAAMDQKVV7wq6Snl6c1uNmMYn46xm0S9PQTWNaABQgSYCHiPlvR4yDIIHkENgIJqbA/hVQQGwADQ1VFeEd4k9BJJRb+TcQZxezKMRBtPT1jDG8OHGAhqEPEfODBGRuVrm+UQ2AgmpsCLi79NVN6BUA0NAGl3A7h2FCDAO5RRFAABU9fQsaBBT05YRiAxlpVQNAAh6j43h7Ht8wTVYQQQI2u/LVDSqOoQQDQAAB0DcbjsKCMnoKKogCXrMmAIQ9FYhjLXuMVWgQiv5bk5ZWkeQoIKwhAIkeMbDvpoaAh6LHqOz1lLBL0BhQTE9MdXQND/KesoI8oQTYBEBCAhrd9Y2Go2C4hobxa0NACMDcHcIaGB6jqTlcmiSnHE4uwup6DwOoI9R/gvDx5QggUEIBBQ3rtqK3qKAQADQ0VUVWw7agdtdVQQiiczsYVwRkWMhYpLQe4QYCP8ADeHg+MwJCBBtAgiBN3fSJqtaiuMVVUAAAEOweAe0p6yFggTlGJDR6Y7uCMCB/BCKIyhw8oIkGwUCCNLvrA6w2tQKaEO6u8eCuop6ykuCtNQjIMbsaCCCCc1r61HTVI6V2kdZkS8PB8wgGwQQgQuXLlaq9SekaVVDSlSpvfXgHsesr2CKCEZA1fMmoIReVuF+o9dV43h4ePKNLvmCHc+fPny5c+gagyEOsIIIbHvHUPIdqec2TIsaGgVlVgTNSHBjgEUJPlHpenjID5xAV3dxfYOka1SAkIeceUdgMPyBrjlLIGgRT186YhpZahoUf6DxkBbSrzhA35xA2A0ACHWOoQfNelRcHLzDFlKA0uMq+csII1exrtDuOso7DqPTUkPaWOFVVKq8gQiqipqK1pVXa0VofCJHpvQl78eOinLM5iA0BRTx85xkAG0It2PG+TsOwo6CBJ8pBTwRVTXkCGl3sOwaAyJoIIf0hL303HBWQ51iA3KeMLsZBG72Y3tKKHQYH8CtiCKrevDfLlau+eo6x0BCRAQ6K/khEnI3EBZnIsxxxd2UDDk1YyCNbhzMb7Q3MDpvxjrIIqpGx8Fxd6GB6AmIQB/Pq35S1mPQJyesiaeRf+jHXJjEQWyEYEEU0+oIdJQgIQelwqCEfeUNB23sIYhF9xQ1KHTXeESXjGFWr09ZECuP5OQcCIKeMJYWoAAIoQAngH1DqKCCHWYIPWfQOgdN3qEEFjQ9IgIxVVVIIQOgErJlaK0JlxyHKUxYmH5nhqagIesRYmjoBexh7T5wgB2kEI/wCggdBA6bkaBBY0FVecIQFVaGCh0PfYxxUFXLllLmcWD5iVlQHES9YkxM1AqQnsY+Bodx1jqoKkewggweyqquqtwey7u71bDPFRgQCjA6TJ0Agl2QNAVaEnKcxzcuGQFFMQXMv4tNw9YlhDAjAkiSHNa7QAo6X2DsEUOsohwR/hX2XdzdgoFqZ4gaQ0KPWIMgQ95azGhFnIcrs18OPBW8klEBUimECXkHE5joGjpEEcQgFSPiHYJPWQQ8I/w71vsuGJib5ShuOwIAhybjv9XZRkr8RhDau3IvLy85CSaaEEwANQnIsYx42sCD0CinIaBU0aHatq0EDwDpKfJ8w8t9jAxN8hgaOQQQ7GoIpzl+Qx/iGqgHIvL+Tn8rLpawHmYGuRYhiTAq40EU7YCgYJkm75SdCjI1HTfWYdDvOOuusdIhgYBqVQ7qQkwO0IIrIHYGNBabDw85cv0fscvOAQigg6wEC9MRQEZBiOJM2cg/9w8IIIRQJcTBmwRqIPSfO9OR/hXA8ICCYGBCRJ8AkwEOwIF5p2PH9FDH+XDlzzGaDeLpDediHnGNCQcSYUDBcTQx/lTXl12C9MfUOkkFmgQgo9oI8L05H+QNR1sTU3ynpEDoMhOOM1k+fH9AV2iz6sdBoHFFPIxhziIsuKxlXDwAzJjzf6G525HP5g2gQKyYmr9g+qBqsiJJceeI+QeJwcC1UP5Q62IJnlPSEOk62gn4lh+mlX1oLgG8nORBAEElxLGgaPTFiAxNcMQZkZ+H5/lwACdlOY5/15cxlauKzOtznvD8D9nIdo8NOTgURXgHktAjuYgmSYHhrUyO7KmGKyfJh+tX9zr5k0EAUXWi6+LWMbU08MWNNJZjeFRkIAlUWHGWWvnCKzu/d2blXyaiD0CDAQQ7a0KeCjpfrOxkGuxiam7DyCDIR3Oz24zAdWX5ueLJ9rsqam4w27Li/nyAAQTY5AiHADGWoA48adIlxfnd97fr/MfG35AMSc8H7CBZAd8ciAj1GQghvYRkKiNHI6FE/wAEyO5iYgh1jorUEGQhB7HAHQjJhdk4gXZddObwaAJCdAlyDmBpbkGQOogvOZj8qHxt+AY2tKdlaxoKais7g17LK+RNeHtJ0P8AAKdBOp3PoMjtampiCHUewowCNAhB7MjcZMlXf2YrtEgUiHvahq6RBTVhWNF0Mc9cOFQRbsyxsBT3BE1hP0mP+aaOM4Gu5BDQamRI8RTovrPusdQTEzpvUwNzBQQ0CCHQYGjXAa5g/HyCvHiGHjkTk1Cac56uAiiz52tXAAIAlxDirCe8lmKoKAWRxXzr6UFf/MRQVVTGOgwNbkeRycjvVI6H2XXXjTO4wOsIaCB1DTMGu0KyJzXYvxY+0VkBIQkIoEYy0EOJ4Yk2WNq0CnPLgxqqoyHEivqAOBfQQiv+UjFwXuLXHY6jyFPR6aqD2ia6DAMBHqCYmoIQZEhGBAHUYHgGmRYTqUWoI4Lx5Hh6egWOAooua6oE43A8mauQf+TANLCyOY2vqAWFZoK/5uttgC9jAQ0HgCcinbDYia3oQUOsQJPUE1NQQgQNjA9wRmtinIAANIyYP3CeAARNNHEtcAQisZBYIEWAWWTNouABB+ktWBPRTl8GpWJcnBjoGpQQkBHS+sw7UDciK6CIKvtHUEE1NQQ1HhOggmAh0lHXMMehOgRDi/AURxDQBDW3DkUDyYsYbF8k0RkDHKqIT1igL60HfO4w8/CBpmc2coxnQwNR4iiIPYYPQOwagdjQA2B7wh0mBo8YjqFSEZEE8VwIylsAksIKILS1pxOsOTWcQhFHGBBDg9AW1fY5owIlPXxalCaB2Go8JhwPcYPQJI7AJKHQFjTQOi/Few7jDyDe7UYI4gUVye+2qw67a5wCxq2NEBDQmwYIIgn7XBrXJ7XL5ZKem6BObhc7UaAeIoogjQdRR8J6ihuA0Yw1Da7Vqx2FHS9R3vZi6moioKCKKYgi2q40gGJobIEuglqBiorOgiAsiDcInK5oOgTm43aCR3DYwQRUAaDSkUekDt5WgeimBib33F3qdQdAhrfSUwjW0E4gIhBudwQJbieJqiKTEExBBAICnmQQSUYvPBDSSXfM8K7ehsBoOit6g62indx6BpQ7h1WxMQ6hN73J1CCHhCKJeBpyLrL2FBEBPeTBKaNDLExNQQkQ4xYQCKMBPDkWg5CEwQS1FXoDlTHWhuPKURrVaDSqhsVRA7QhBQ2EMDBodAhJ7TBighqOkbuDEIBi8z8aLy85X53Olyag7G+bsppxJiBBaUE8uIIc1NNFEoIFycntYnpi44zTjj6cjMRseC1e5RR3rc7g9hkQIKG4WMBDcQJOldZkajpG9FOgyYCJenBiCEuTSU1XelYUCEE2SCCrJDhkDyUDD1kDE9YUC9BPQbA2cUCO89ZRR3uTqda7DoIEDoY1gCHrKKKCHhGpTSnReVzTD0UxDQouaQASSbVFB4LE0hz8+HMngknldgg3dlFPeE9fMiimIAjcw5jHAQUPMUVZQ7CEdb8AgIobhMTAEIvQeYoQO8IakAIq08tCJcnJiGhTmgNXKwCAKJJJx5h9H7Ocw4spLxRTSwrmrhzeIOQ/Miqax7XOvcgl7cToKHSe0oknuOo0HiuBowMTPeYB1HRdghVVUnC3EpyxgQS5FNgITRLHFwc10OPLGiLqAWZG5oJTH8sgxZEE+Q4n48asPLnMLPzDxmGcZA8KrAxq4MDuG7opXcnoKOgQI8QgQNGLGh7zAOw6gYoinAkxlLFaJJTRq4kp4TUxxVkAFWNC7Cub34yU1ELIhkLsyBJaCzCLgPu1XA4zh/IoPGX9QmtRgb1tWpRTtAK7a1EVudQmyNQmhg/ghDUIaHYFrhJRJVORNhWYLmIavTYebQNtICLnEQC5zW4wnHEQGgoLKmECmNewsDWG1b0x6HRQxhgJkbVSpUOlyMVVVqdiqqL8IQ6AmJvvMgbDQ7A8m5P0OU5edkZCAinPATkzZyDeBZw4xTUSSGU0uTQEAXsITCWFCHtZkYFbxjQQkh4HTYROh1rvPZWp0AQ7D3MQQ7GoeAwZseA6FEghwD8ZTnoNuymq4uwmAN4lpbwDHgwQ1tlUmEDKmoJieqRBaCE57CViTYJQLljcihtT3tbqPKfMO8KupiAHY1N8BgyCEEUUOu4KJgJxxZHB7S0BEcTi4iLJtqYUFXGkw3QBC4qmjm1AA82urgQix+SsZTEIuSGOBqDoANh5T5hF2r1O19ATE31VoYJtNQ2OxJ0JtXZIczK9rmpoYwNILDhLSYa1NVVRH1P4RQQkDhkQQKKwjiRS5xiDU0oHRwagmnQLI7GPSE5HtKMCT5gdgmIIIeatyiSbBHZZ1smqVtezI/E5jE2K48XNyNCa0m2uZ9X+l30/tcUhowElAkJpxoJ6t73MaAmQ9rXVqU0iBLzjY0fyCiqHnCPQFjTIHZXhJJJtpHWSdzrTHYsjm8OCu+RdlQa0OcGxVAFNTp/L8RgOJjczgECsDYcXpmI404sIWZYt6Y6kIKYa6LvtI0o71sR1Xd7HQoIHZoamdNIhDsGpRgokuxlugOpKKJm7MlBOAWI84Ks5efNz04sxlVSqjF4cYwYsDW0Wfl9IkL5GUUQMbWZciq2K8Ol2Fb2Y3y4ho9FaFEbVuQqpVVRXeENWJqbqOquq9HQU9F2JzDpUlHUu2JuGhhtEvNVSADbR1oJqwYmgaVkxZsVoD5iBw/NF+V9E4lga7CzFwLIuCECGvexsD2FFFVBVRVaFDpPgGzAxDx3etaFFFPT1hTNL1O56caARRLiimqk0uVl1lNRNjHjwNLNaKyNcygPmycSCn5M76JcflxN1LHAIFBcGAuDRI6a8RG1aUjuNAij3jSwsYYhI9jkYeHtxjGRBgEFFWYKKMklFFGQnLCnCLOwZ+Bw8KsAY24WYyAmjQp5/TK9oWLIHOyZMz8gVlzGYQggbhwIBsEIBw95gpyHRaOh2EAxXYUNWJiZqeu7Ks6Xe5ggta0AEFGBBRMFHQmDFVGEVBDgrVOfjY1UB+X+P8SP0Lw8JpgouWZZQC1ElrcjsrnKwMLGDg0VYMuXPm3I17QWEdw2MXA1MHe7tHepEHwAasTE2R23d8rvld9BRRHGqQNoEQTJ6CUJCxIRSegQaDUMv+k/YPqbmGTmHIoZGFpVkQ9PddiHFr7LmY1TMjHAEIK7vIPzGOmFpL0e0dggaFFEVB6jF2CihoPGAwMDYHZdzd3Fq9yCIJLgQUEDoSdL6cIQVEFpxjGAUXIqmPYQgggszmuw5muBuyS7JkcqBXAs/L8W4MWDJ8/51gVFUhJVl6xscmko/wSOswdQUPGNAmJmg6Lu1c1pd6XexVg2DqYqCCEejBAiiCKhzS1xIYGBqC588r3JhxZW5v0OQ5H5LARJyfqcjS3L+mN+VPcvmVlEk3aJeWMABe5p/hVRkbGTsEPGNAmJkt6CSZrSqqqrS70KKKJBagr6jBm4agzG0IBGCKqiiA1zbY4K1lci5qDg/9f2GQueQ5Afg7GIsIFr6Cw5AnElXZcuKCAeW/wAGlVUQRWxg+kITQWNMgdB6KilSrS7u5MFOQLUIEGKRJkwSqprTja05nZ8ORXFVVFpDXAvwFjmhNZnanpqCBtWC8V+mDI5yEhFYy9XjWN7iQS5/NAkoEDIRsOq4G131VRVRUGDBQR1CHhGgWNMgbnoHTUuV2DJl6aWIFCDJkyVxDPzGIj9gOKY4OKaq0riGHF+Qc5YkxZMZD0EE5NNyQNAgZYsyYAGu583vYyosIIF5bqOq5HjqiihBl0mXIIeQaMWNMgei5dFh/K7MOWVBYzu4aXYQBccxQCBRWJzFVohA8ruwHsIxY/1fkcHpkO0uCqEjSwQKu6AGtoJ6argeAeOiIu0YKKCu1QkeULEmIdB2qqrqIJkEEFFOWVBY0CNiKVcaoF2TlAFGSGZsee0XHIc4cDd2XuTsjcIa5mVuIxWhdbZCGha1hF8eCACKJEWIKCBCHhHkIIAg6GSYEDxDQLGmIbHzElEGAQUCUVlQONAiL0IIoS9HQIQWoQW88ea8yvC9qu4emBUFnwtGtOVQ1VoVhYU8BBCeV6CCh4q8hg6FBGSighA7DuFUhY0yBqegdVTVFEEUECIKyoLGRAAZx4lpEUiFk0EUEVQVOT2BNc9FrAx9g2sqECCshBu7TU9gKEB0hNDYeBN2qB1MBD1hHpMXUGDBQRQ2quwQFcsWNNgaEq0EO0KqqlS4lhaqgjKgsaYxmIY+FVVFpbSqsoMgQUDVIrMmnHjyiCOYcMnPI4gBBFPBgRTE1ERcCAsSop658gUUBSGwIKu/4hRmpIEECBA7xIQlixpkDW5HZW9UqLCKjOuXz4BgDQCAqVcCzgWFpOY9JLU5ZV88ZItFpbQdhTwICKyJpQ0xvzBXBVq8LrcXuqgILmuQ1brSJkDyXexR2Mma0E12lDRiYmQAiSSUEEPINTHGPyx/IG101RWVziIG5ABORfPGQODHQU5Vgx5UICcczWwNMZeBo6QAmvfBGhCYdAmoQIuAh/BPaNb7ighLExMQkkkkIIDxiamlQGNnCuoq3rKICoHUQUVgh44hsuWDEnhkBOWcNKGgLE8aVLCiIuae1j5CCMBXIQ677jqYOh6RrfeNGpiZFoow30XrVMa0VRBGtQSUU5uVhHQJLcaBCAfjOPgMLMEPGM0sI+kN3YfoQQmtA7lyugwNDBjGN2AIIKmQBIAgeq+om7RMjovY7jRqYmRRgoJor2taxldNFCaKe3IwSAJCqCCgWoRkQc3QuwRkQWdNQ2xkhUOkNYzgGhoAQj8n4UAABNAD2XoEYe4u5Teg0qu4aCAmFhRgw1AV0DuOwDG9dFtRRBa5j2SYaqCoop5tjocuNwUVhjFGdMgFUQrxLKN6CGNuMCkIoBBUcTWnGW0FVBDWq7L7jBk9IgaX2BFNQlqxpkFGAAh1nrCKOzA3U7VBFUQQWuBa/GNAGvQni5uGaVUCYxuyPYFmDIAvRhyN6GsACEjQBCKo46qkIqa7r7Siiiigj0CBJ6joNgsaZqEOgeOqQTANCjpQgIKiIIIIIo4jjQRVMN3BOF1tMkpz3PD25GPCzQN2ILhSBENa1qEiAhI1Cp7XNEEg9FVqD4TBBRCpHUQE3WtzoNBAWNMgy3+Bj1OwVVxToJl4ABLXY3YoBBgoljWFgkxkTiGtfjc3M8O6GLGGt4fk/wCdwCxhBCBAQQgAbXT2OaPCD4QnKyURSKO4Q1q+gQNgsabJQTEPCO0LGJCcijsAEU4UQVfIoIAjin4/xcAQ/mUGtbhGlFuVWmtw42J4zIIbMDEECEA/CcQkCAgAgggBpQhsZmV2Hvvco6URBQ0CGt8uoQUNcaZJQTEPcFjOhBR0EAAEObxLSKIhqMFVxfif87MLsQaEDi0EEZQ9qxsxhqevoDUNQmppBCCAWXUBBABCKkKqoQW5cXhsdJOxRRmkUUUdQgbBmu0QDDCEDQQQi+0K+5qZoU4AQ1NQilxLXJ4IKITEQiqAMvacfADFBgBFZQ5jcbWMaE9fSmbBBBWxNVp6M0gggKAAAKpACQgqzNPaUey9yiighBCIo63d3aJ7hq0sICCCEjtEV22x4Jk6NTUEBUPRLkQiCmkFGBFcS3h+ZbiaqAlzfzGMNACcvoazYIJiAYAFZR0AQQQQAFSAgjDEU8ZW9hR6ai+gooIICnBFHotX3hUhDUyB/ECxO3aQGiSXFFVRBQQOg2IYBpc1ARX0BiGrQ1rGITyRQkCGIAIbCDDIKztI6h2hV0OEABU5tOThvd3d9okFNTEEPGEVfcVhAB0DeDGgCSnIxcEPVbCKgpyxvkoag8l9IYhNtazG1khFEaiWIKhqEJKZOZpHSIvQa2h1FUghBRDw5D0hXATUwhD+LgQThAQdYQ0LjBFcUQW8CNAQ6S4oqmPRPIE5P0LqpNTwcIhoZiaxVAR2CCCCa1mMYi2hFAVUFMgrMXfwSjAQQgopyMHy1A0CamJn8bEmoogKqEXfKyidKgF+tLnz53dwSgNAJsp2HH8wwFqBGpQMiQmlj2Ps4jipDZqEZif4JRgIIQUU9GD312BBMLC2BuO6h24k0IilfIuLufPlyL+Vqy/ny5OK5XyLy7qqK6MZdheigL0MhDQAJiCamuosrQKmzndf8EwEEEYKcnQd63u+1pxlsDcdx7mIFESRVKw4vQQTi4kxZdzu9K6OUXuEDgOdhFjQBzUBQQkBMQQAARKMhGGisjsj/wCCZCCEGHIzVKqilXhBTUwsIQ846ROJMLYKEmCVcXZNlXB1rXiGcCw9FISI+IfVj/MsIAQDBxc0ClQQACaCgWlAFpFUYAu/oy9J6x4RARRRTkURVVQHACiCKgnrrRqxlhb1DuHQNMaYGFEVBQRioszVI9QQVsLGP+bJj468a4lssXyH6kxmQiWMDE5cQOPHjVABVQV8w9zrRgE5H5S/yDwhVBBTkVSqqDaAqqrtGhgLGWJp8xHYxAtMGa0ImtHIBVIVKqCC+dAZsORpaGtxtZwDWYD8z8Iwfgz5cXxrM4Peqbjx/MWOCoM4UqpWHAggg8eCMWnvLuw+oIIKkVTgRVUBNVXGu0SBUMDC0jzV2NVsQg6UWzVEb1XFVSqKaMCaq+lqBaMbsYGIsugwDk53J6KKrBhcsjnoIAN41NVxEWHB/MLhxLXHKggj1n1BBAQUQ8IxVKqVdNKqiqiqqGpiHnHWUEwhMcEQdKoiCNqrjWogQ0YSvp+lztGuxZ/1tXZMOFBuFgTy5FBrGV2tQVg5SssjuHnCCEFFFPkdZ1EVVRVKtWoFnYOsI9RjGQWkOCojWqVVNKi3jVKiKCENLHvyuOoDXc2ZA6KVFvBrGC3IgMbiII7AGwE53JZD/HCGhh0FDqqiKrSqVRVVUUEE1CToJHntMKagWIQRoRVEVUBVXFGcYLXIIIEGshkaXyDg8ObpVTXHlzLy67QgoKrQQAAFWSiXeEbjrGoVQUUU7YdNRWtVXGKqqoBNQQg6gzd9V3d6XALSIa5sltVJFEVRaG1VEEgNDEBlZFtQggCq2BGRj+fPmHgxVucXA3d6VSpNQAARRcCnl8A6DpHQPA2SUUU8k9tRVAVxqKVcY48eKoIdF7WJuKpHrxlBNXIOtUdaqqVVGQqgGoB7HsAAABrgWKoqpBBBKCDw9rw/llPM9YjiG8VbjL3KkOwQPLVDUw4HtLUG8aqqVcaVVetIdQm7u75cpu0esFrggrDmv5WSdKqq41XHjmFIJoYHh7OFUEE0hmTCqqlUAQSgQbDw95LdhNUABBNuNw8uG49wgbFFORgdFVrSoACgqiq4qlVaDquLi7i77CmIHS+X6foXtNRVVQEZmIIBpY9yrI3jVUxNJGZgdAC48aikEDAgoDQIKgAAqkmyVSyv7x4rkIQIuCiinBDw1REAUUNb3HgCHiCDg671JY5pEVUVScnsCEMIKc2qqggWF7HYGs41xqqLaikEEIpAAceNcUEFU2UZvI56HePGBIgalOgo7ga1VcaAVVVRVKqqq8I1CCHiBDrJL/2aU4uez6mIdJZkxQEwtBBGgQgjgW1XDjXGqqqEAVVABsAVQAirsuLpJeUB211WjqYGl7FOhyM300uIbVKqiuMVVUqVIAjsKGoQ8BMcub8/6YWAOLi85D8X2MytmibnKYrGgS5ESFfIOtVUUAVVVQQaAqqgq40qAAWR4fyuSXvJCr0WIGhR1CB1KKCeihN3A141VVVUqqqqq48aqq41VVVV2BDa1au70OllFjGtd+he5z3PONuJ+L6mZeRdclPVVTRNFtAEmA4ODgaVIio48eNUgAAKAR0p73uGz3Ej1hXXSDe5h6JuxvZ2qqqq41x41VUqqqqqIruCCE3atXFg9BFKnq3It/JjQGDHmbnGQGXwFQQkCqKszSKD2v1qoqqrqecr0CIcQ4vLqQPsva0NhJRT0ZG9xVeOooBVXZVVNyYIQ7SjFceNUAXPe368H2Y3wU4NTBxIQQQhzaR2Ca4GqqQANrmgicuWwQg7kS5WSqmx4Kkd13AIOr0ZHVSrQKtarWtiKIRFVWta3BihAgDa71rQuJdDXYvrw/WHIgJhBBLQhoQiAIqqtjw6K7rfky5uUXYdZKqoJgaX6ShraCCvR6Mjwnvqq6K0rqEhFCAjrzvS0Rlc7OzMx6MmQ7H9jPvP3/7cbghrdoilUVUBA9FKlSsvdme9E2XcjkGUOBgAgowEPBd6Xara55cgRNIklxCCGw6gjqPEERUVNdI2CCO12Xcg64vNhx4GsCKKriRXGQcD8ZgqoCEUW7iB1WUXOyu+j9OYdcEkuOJobAQFHz3ytUr1LiS7ly5Wx/O+XIkokodA6r8w0PsokonpqaXFVBTViTMjHXBkaUqXHjSre7sudmfmuRNEEcQ0SAEUda2qorSyS6+QddoFWqhyMAlzXBwyWirm7u/cToNT5iYKEX4CIqiEUFhQDMjMvOyICE1NUqrblz5nK7NZCvWqIoIQEFd+MlWTatBAjW0YJu7DuYPIZC/e4G1+II9N+gooQemukoiKqjGBCcb+XLlF3FRUVcXzdlOc5/2OQkoo61pUCRB7xqVZJRV2CEEN7Tk+aBDhqICJKEXfhrzX4xJ8tVJa9YCNA4ZA8ZP05h4duXfs7Oc5znMXEoEutGB3CCem75cgdnQUTIQPQRTk8TSBsOuxoETdq+kRcXd3ckdFq96pX0keCq1PURkWBAkoKoJ5B+N3MP5/p+v6/qc+T6Rk5BHwV4yibsFXyky+QhoNyiiCK0EAVpeggTcWri7u7uwruwbu7i1dq7vS7tX1101SqqiqCrYiqpwwFsAaVVKzl/b9ufK3F5aggj1VrUVXeU6LBsEISZejqFdg6EwQQQRoBBkom5CCE3d3F2ri7u7V3ytCCbJi9bm0EOoiuo9NUhuYcMJYR1VVVVU4ZliPTSrynUpyJsEOCE3JRRkGL5875XJRiqqB2BBBBVd3fXaGwkkGLub1sIddbV3UVVVq9YjjQ8LlmWEwBtXRXjKeSbBBDg7lzsuLi6y67vkHBwV3d3tVVUDYkm7QQQQgPu758+XLny5cw65tWrvS+UXd30Nge4jWoMPWNY0D23D1mWEDor3PTzfJr+fMP5/ochyF5datXfLmufPmHB4denGlWxJR1agbQV3fLnz58+XPkuV3zvkuSu7tXJM3d3IIPkqqqq3EFUFSIKesaxq773rOsMDUIIDceE6uWQvQgQXB3PlyVVpc1WoLUdeNVUko6hNInlzDg7ld3d3z58w/nz58+fLlz58rvlYdz58ufPld3d2EIHqrpIRgh6xliG19T1mWBCK/hlPT96qLtXF61SoFNgBUqqKRBFEaBBNQ0qLsG+VwNrsm75cuXIOLou7XLkDdoJkD012GCMixliHaNHHMvnTUEAgNK9hT07elXGq6Lu9Am6VVKqqiKIIqlQaGgdt3drlz5cuXLny5Xd3y5cuXLnzu+XKw5pxwP4A1MFEPQTCPC5ZlhWNVQ/huTwfZjQQQ2qqkgiqoAABUr8dVVVFVpd3F2racUD+DWxD1eNDQaXd7OWZYFj0H8Ip4dufCCiggmFCRsdDBgSIpXffYV6ibu4rfGsaZ/GKCMPRWNDouwRs4ZlhWND+IYyJ/pEhMTUEIHQYKMhBBCf/EAC8RAAIBAwMDBQACAQUBAQEAAAABEQIQIBIhMDFQYAMiQEFwI1ETBDJCcYFhoYD/2gAIAQMBAz8A/EFyr8Li7Kh3Xd9vwtQJSOpyJYyaGLsy89XzoTHXwSOgldnXmbxXYdTjik07Cf4kuN9hfTlcx+epGqqRRxIUHv7c7u7/AAl1O0cEXk37krwQR4TtyoXcXxN94XhK77NVnhOLwSI7uiPwObKBCNNWW9n56x8K7rNlaB2jLfBd6j8N3uo3I7xP4Tvl7rQJoT/Qfdk27K0E/oE1YyPCUaCf0WCVaFfRUa1+e+6OCD3EU3VS0jpWj88SJqzR7myWbXg1GnY+/wA6dQl0zkirKD7NajxpePJDaGuH3ZyQSiH+awx1ISZLzm0G2UGo0MlfmUmjqOsi8sjg3NuCTQ4/Mp2pJ3rEsJ4tuBCZPX8tkgp9Ne4q9X/ogj5La1GpeKqy8Vgb6Cn+QjpzzaHx6HqJX5S31KaEOsSXBuyME8oZtxv0zV5pt3SqvZFMbiQ3wbu0slWa2+FqRo/JG7R0HW5q5N3dtjiSJ+FBqHS4I3/IoQ6xUdRPpyNi+2UC1WUspfRjXwYJUmpR4GvHUJdB4O1VmUqzK2VMWEKSpqJFEMggf3gp59S/G2RaCr1BUdcUIqPUqK/sp+7IZVi0ok2ZI0LD+xfXPpf4630IKEUop+iudkVMTQkQiOCbSJDnoTKeE4qBDXLH4430K2L7ZQUkWeLHhN2ymkQoIdtrTmmL65H+NqhwxtTQytIl9Sv6r/8Aw9dFf9Ff9FU7oSKYKROzi6GJckcNa6iExPFfjUIprW6PU9JzQ9v6KPUQil9KRzsyr+ypD+yi6EJkEXkROG2MC+s0Tah9SCpCeDH1k1fjEo2snvT1Kk49QX/Af1fYWgjCBEohiQ3i2QrOyKRFVAkhIpZSylCYh2Y7T0Z6i6opQmNjTs8VBLG1+IRVbfYp9VRBX/p3P0U+qppu4HoGibJDdthwRgoG+GlqB0blFZSUopbs0V/2eon/ALisrH00j6QI9N9SmdmVoTfXg3Fp/EVUrupQz/HU6/TOlNWzNpY1URFIqRDbljG7uLwN3fE2aNiTfORIX0ij/kelSuh/piiPYP7szQKhSOqzRNE/iEoiVeFDNO5T6qllXoQn0FXTJPrK0kUijd2S4o6DFdsaeE2jOigoPV9TalH+ore431Z6SKUvYhrqzZjJcifUQmadmbfiEo0uc6vQc+kx+pVNSJHTeBu75W2VRseoepT1KX1E/sbGiBDZ61XRwV1daj00UoQ0JSqCqv8A32SvqqHVsOi0oqdNRX9lJTV0EvwyCUTltsKVWrPBDfQZ9ZQ1nuVWkpVosmxISFZFJQiuvoU0qEN3hHU9zPeybbCir/sbKX1Kv+DKqNqxfhuhugjKR+nUIcSSVVGjgklmzyad0KytF2J9SEOogUXhk1zbSyGyW8PY8UJCXamPyCKlUalOafWzpKaHNSP6H98UqF/RUJdWU2kTq4Y2sqB1vayps7xS2SrQiZIk3v8Axv8A7ygZP4VNMHtjiVZV/p/+imvegUWggUjdlAl0RU4vF4vOUoZLNOe8GlSdT+JntZsia3ePTeU1slGmr8KkivhkaE9mOjf0ySRFKfQZtf3G3PNoJwdoNbklQdT+M9psianf+J4+1kqSCSe/PwzbkhCr3H0sySJV5cigTw2YmyMpwhSibPPdnss4Z7nbY/hxTpg9t/8AkTTP4V14ptoUCW4nbST0RVDKjSjUxxdH0KjGRPGTRlsRbdm1tmbu/wDAsZrN76tx01T+FRWmauGES8qRIpaGxpNR/wDol1JEITIvPFDgWG+E1IljobJ6iNz+JY9cZ8fXa5pk9s8+xJGGreRRtZChpEfF2J9UgmqzZJHpLCFnoNS/CJRpb4ZxkhQQbQz+iMtiF8afWPaS5skLeD+OL7Ml5yjRyP4C8sg2nhnCTQTu7wU1v/6PKVbf4n8zPbJFM2RuzRTOEvOO5Mfi85wSrIQhTsanLzl4N8lZWVE2WPUn1nb+O8VL/s1IhW24t5NS/CEmjbHYlkDHA3nuJDW5tPOxiusdmfy1G7H/AIrz6iRCIdtyFw/R/jc/hEE4wSuOOiJIN5E8WVUuSVqV0kInKbQicPe7P/FZQL/MlaSOODUiNjSp8TXc5Iu7OpkLkad0hO7tqqKk4RVSxWbNJKJwmkmok0vD3sbIVlBPrq6YlxwiNzX4Mu8IXJCJRGcYwx6jdn0PBpWfUkinCBMnCPUtKGiTc01u0sW4pN3VeBVYVoS6lJQUMf0MqG0Oir8LhEInGOuSSE3b3O0/+CatKvCIG8HaCBtW/kItoqNrSyqlQKgiRVbJEYQTdlDKCkS6Fa6MrKhITQ4/CYWE3jPa8sVn1tDJd5V/7GyMo9XDTgmKl7IUYzuatuRCj8DVnac21bfli8K7cDGhsi0EDbGiahKq83kSvOO0D9NzyP8ACZQyBjqErrVnLHGaprizdlSspN7wSPBpjpU2nhn2m0cOlwQp8BXgE5xZNWTEruBtjROSjNVN1DaKmKnGUQQh1O8E4p7k7YQ89D1E7k8H+RybR3NC5lxwu8sdoFVhKxkdOEibKmxIQj3DbhDWEkXmySgasmK8XapZNk3BsRVnqNOc7mtx+GaSbQbZJo62bI2EiulyUxuUC+ipjqdovBOED1OytLIWEDXVC3s23FoJygknLTsRv46/ir5cCquryQITJTQlTBLg0Lgeom9RUNDIxmuT3Xmz0u0UoartPDocH3jLI7wx+KwJrJsY2rJI+7rGEbDrulZEIh4rQ3ebJCopZ1JRNStL4fs1KMVSye4Ky8ai8ZLBN5zduEaESLBQKofp3Y9DNrIdKtrqIPYx17DEyLxjJpJtGxp37Sx+F7dgU2d4pybGmNDY6jSSs2hVo01NEWhum6RI+hFvaNbiwm0Y6rQa3JO3mj418CVl7sZFUN/Z6p6i6ojqUob6IqYyLwsmkNDqqcEoUbio9RVCKUIdY1ZIqq6mnlhmpdpXxF3uPlNNk4ReVEjSaIRWxIqY0UVPdHpCpEhIaJ4WkQhyyTUtiqldRsm0FVZTSKBDfAhCsmxJfIfnc4tWm0MQkMdXTFMhHus85VtLskQUxtZzCJc1WVp4JvRSUNDTJXkr7bJGE8CjcnKKWPUTlCIJs+kDKhsqKo3HSrQrNccCqYl56uwtWSTGyHgrKtjTslSIQhEobbuqRH9Iqb2GlLso5p8rXbElyaqnJVR/0Sx3aKqYVl0qsx3kkiq7rYij6ElssGjVSS7Q+CbJYbfh0jQqRIqHVxMpgpe0i6oq6QNpyip07CmRumb7ZplVHSy3bJ632eMEoiydoEhvPc27ZHkX+MbY7uh8SEUsa6O00k0kykT1INja0Zq0364bkIlYsbFSs/ce3s68jmypRUx1dbQN301CqQ0PicyjY0btiQ6nCGuttuGCSb7vCNzWrpE8fuNu1vjfiO03ggnriksKqDWKLpCxiziSuvoNqamJLY1KB0tpkrgi0EO+7wbNKvI1xzUbec7fHiySw2Zoagrb3YmLoNE5LSzTU1gvUX/0hQTnNpWG9ptHwP5POts0L40se/8A5bezTeXtPdvi9e2U2m0K0rFOohZvh9/mbz2Hisld8UDFF9yaf/Sdz3XaEJitNJFWGx77vFp4RgkN1XhZSRn7zfznY3gbRDI5I4oGmSjc3ZuOnoKpSsFZqzrrX/w3Txipk5pO0E2hYLVeVZ4NE5+837ovBIHUU0ELnm64Ghtm99tvsdLJy0Uj04JJtjSzglcCEnaeGepHTH3m/advD5IQ/hyLoRx6kOYIxb3dppZNKvNSp/8ATZ5wakRVwtPi/ojH3m/w346vnSKCORVlScFf9Fb+oKad3veU0TRZLdkp1f2bG2cvjd5GO7HZ0P3Cq6WnzuPgyNPBsUDWO1oqttfaGRs8ooizcUf3xQzWNNofIs1Wtx0f7e3R4ZPxEIaxUEOBPHcaJWDY/T69MdnZVN1224GSaavjsjziF8VNEYytmKq8WX3bfGR+nv8ARJtaKqv/AAemF1YkoV/c1wNGpcEi5ZIY6vwxkEjGsE0P7ySqGTi6XNJKtvJvLJtsRW+DclDTHjLI+G1+FSQSIVms27NrhqhyNsgT/wBqkrf+5x/0RXwb2kpFZ0DYl8ObR+HpqzpE1ZQS7qeD3b2pTE3LtsRWuVI1kfHj8DfKmKBoU7ik3i3u4amow2NzbOMWyPjz5omudcM8EjGhj1rl2t7fxeCOwp3mvOSSMdj29mjuj8i64rh2PbwOfnr8Va6E8atsbPFvsOw58y34VHNHN9OyX2UiEP6Q3tJO7wqaKqGybN2Udh2N/Mt+F8s/Ab5ExDYqPipk82/mW/wkIXYNKgmga+NIlwxdvzLf4bxXzJ3NdAl8Zob4tKNQl+KyNiXPKPYKHaMIQn8KMmQT3J+TJk2cc3stNpu2NfBnKBI2NT83nsckXUDEiRCY3atlRTQJWSV3V0H9mlCn4DdneSBC7UvMlUmb3aQimopItIiBoY8VQrNjS+CmJ3hdv6+XOyp2H1xgi08Lyb+E8N/PJ+I+NJiSP8m+aV0+GMJtHwoGyDfv7H3iPivhax3NuNWTWMYx8SEb/iKznOeN2lYp8T+BPgr+WuyP4jaE6TSTjI1abvJYq8kfDgl3hG/aH4nPy1pHBKIyTIXwHeV8SfP4yWMkcUrCLTw6kabT2efPWuFK08cYRxQKsgV0L4K8TXBHdYwSE2SrwKnYUbcSZHPKI+clnC7uuV99YxlVTGyFjUuprXDHbmibTlPhLsx8DGMeDGPsqEhKyvJIqVbV3RIl+HoV1dZLuTGVDdoJGaSSfjxafkRmx+CPwuLQOkTFWs1A18KR/DgTXia+UuyrKR2aKqRVkrFpCfwI+LpIJ7wvEnwVroVIqY2TnpHSrIVTFUiET2NWWLF8xC+GvHkShojii3vHpNSI7FA7NjycEdzXlHuNhEr5zFHdFyz5TtZ0k/MQlZvwB/DXisM2xVlzLCBXqKheUsfgW2LXwKSlYNisx9if4XtwPhQhRZMXh77g+6ybcjGMYxjGJeLvjXIx4r/+YJ7IhD8T38Aizsx8THZ9mWSzeT4WPsC+Nv4Cx2XGuwrjWSyQsFZCuhWWKF3D3P4u3ad80Lu78O9z+Lt2nfuLHzsfAx8LGOzH3SKjb4m3ad/mRyR5L7vi7fm3v+L7fH//2Q==">    </p:cNvPr>
          <p:cNvPicPr>
            <a:picLocks noChangeAspect="1"/>
          </p:cNvPicPr>
          <p:nvPr/>
        </p:nvPicPr>
        <p:blipFill>
          <a:blip r:embed="rId2"/>
          <a:srcRect l="24118" r="17059" t="0" b="0"/>
          <a:stretch/>
        </p:blipFill>
        <p:spPr>
          <a:xfrm>
            <a:off x="6227064" y="2392985"/>
            <a:ext cx="1371600" cy="1371600"/>
          </a:xfrm>
          <a:prstGeom prst="ellipse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828800" y="3778301"/>
            <a:ext cx="5486400" cy="36733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a sense of purpose and resilience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1828800" y="4144061"/>
            <a:ext cx="5486400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Maintaining a sense of purpose and resilience becomes essential for older adults coping with disease, helping them navigate through the psychological impact and maintain a positive outlook.</a:t>
            </a:r>
            <a:endParaRPr lang="en-US" sz="1500" dirty="0"/>
          </a:p>
        </p:txBody>
      </p:sp>
      <p:sp>
        <p:nvSpPr>
          <p:cNvPr id="14" name="Shape 10"/>
          <p:cNvSpPr/>
          <p:nvPr/>
        </p:nvSpPr>
        <p:spPr>
          <a:xfrm>
            <a:off x="3872484" y="2379269"/>
            <a:ext cx="1399032" cy="1399032"/>
          </a:xfrm>
          <a:custGeom>
            <a:avLst/>
            <a:gdLst/>
            <a:ahLst/>
            <a:cxnLst/>
            <a:rect l="l" t="t" r="r" b="b"/>
            <a:pathLst>
              <a:path w="1399032" h="1399032">
                <a:moveTo>
                  <a:pt x="699516" y="0"/>
                </a:moveTo>
                <a:cubicBezTo>
                  <a:pt x="1085589" y="0"/>
                  <a:pt x="1399032" y="313443"/>
                  <a:pt x="1399032" y="699516"/>
                </a:cubicBezTo>
                <a:cubicBezTo>
                  <a:pt x="1399032" y="1085589"/>
                  <a:pt x="1085589" y="1399032"/>
                  <a:pt x="699516" y="1399032"/>
                </a:cubicBezTo>
                <a:cubicBezTo>
                  <a:pt x="313443" y="1399032"/>
                  <a:pt x="0" y="1085589"/>
                  <a:pt x="0" y="699516"/>
                </a:cubicBezTo>
                <a:cubicBezTo>
                  <a:pt x="0" y="313443"/>
                  <a:pt x="313443" y="0"/>
                  <a:pt x="699516" y="0"/>
                </a:cubicBezTo>
                <a:close/>
              </a:path>
            </a:pathLst>
          </a:custGeom>
          <a:solidFill>
            <a:srgbClr val="1E67B8"/>
          </a:solidFill>
          <a:ln w="38100">
            <a:solidFill>
              <a:srgbClr val="FFFFFF"/>
            </a:solidFill>
            <a:prstDash val="solid"/>
          </a:ln>
        </p:spPr>
      </p:sp>
      <p:pic>
        <p:nvPicPr>
          <p:cNvPr id="15" name="Image 2" descr="data:image/jpeg;base64,/9j/4AAQSkZJRgABAQAAAQABAAD/2wBDAAkGBwgHBgkICAgKCgkLDhcPDg0NDhwUFREXIh4jIyEeICAlKjUtJScyKCAgLj8vMjc5PDw8JC1CRkE6RjU7PDn/2wBDAQoKCg4MDhsPDxs5JiAmOTk5OTk5OTk5OTk5OTk5OTk5OTk5OTk5OTk5OTk5OTk5OTk5OTk5OTk5OTk5OTk5OTn/wgARCAQ4BlUDAREAAhEBAxEB/8QAGwAAAgMBAQEAAAAAAAAAAAAAAgMAAQQFBgf/xAAaAQEBAQEBAQEAAAAAAAAAAAAAAQIDBAUG/9oADAMBAAIQAxAAAADN+i/HvxWpzE8t5/bkz3GWpaokfrnt6ebd082maZOlZ6Xm6LNtuqaep50U0xYhJGrzq9SwpWZprM0albOWuzOmi6ixqMlnULLSTRVIvIqsIgUsLljMW1kkJVlEKWJCyJAKqqAtllIKUS5rQZIURkCxaCCCtWVS80LBoBaL1gLQsXQXKhTC2gRYFq7AmatCZGl6xWdRaZq4G6FCiFRVxGoVA2L3zhedjNVAVQM1U0K1NVnYWDnQtDNCgyi2C1KMColKMolIKxaiSxaWkk1FhCRSxBapKUYGqBoYooFICUClFEsopaIkIUQhVsJEPrX1PzL5W6yzO/PJ53h7UZ6DKMpWNuNGuWzp59N5tz1LOzmmXOjTVnWlt0HBtWpLaklqQzJoS3ndEm9J2ca0tWsWY0VQtLIFLS2pRaEQshCBRFiQshCAl5SyWwgNlFW0zVsYBqiWRKqFJRRQDAglAKIAKBoIuRdwHQuF6CJsWytFqFi1CFpWgyVcAoW3hQVg0uSrmXNLCIJaCglgWAszoQaGWZ6AlNjmjaOdCoqOdC0IKjNDIMotVYIM1SCtFSxZLRRJSUS1qKJKNUtAwNVFUNVAlM0CtWVFXNTVVEoohKqKIQoiypH1j635d03om2Mp3jx3Dvz+PqCaBYto240646Ncm6ybJyux1dq683RT2mIyaOUmjU0NskdDYKbvFDY8mS9fPTc3aXnpZCFpZdsCkrOqoiFqSXlKhaQhCyEIQgJCEKthCJVzQC0QlkSiLTMoSikWggN0ytkQKCl5BrIai0XssBFirzWoCqG1clINsZk06S2jQyoXc4rlNzLKKIRKZFamqQWQqs9JKKioyi0MoqEozQ2jFZotCo2hAzQxQKjaMUgrRFksloqCapbSilrNqqBloGhICgpS0CDc0VEKtpKKqkhZUsSraWJFhUn1T7H5R/Ptqmm22eZmPPef3qz0CWpZRMv3ze5u1zdYxlk26NK6NR802m522UxrTc6PRg7NNu5LwlsLmunnXWbmbbdkIWlkJaaSBmiLki1RlFxZCESEIRIRqJCEKJUKYltALCiWRqJIqyrms0dSkFBVaUAgA0FLhbIai1XvIUtF0tzXNBS2VgW1KMuuqTRNAg3MqZRBOdvmnWKlohZeYLQXIlFAqOdCC0M0IMoqMoTYg21nQyioqIEC0MCorRSCoklkRYtRd1SVKQKzKraBWoCqKirkUFaUUqyiikpaIlVREiwoltRIqoSPqH1/yeiddGdaLW468TXn8l5/oZ8dQmqlgVy7XN1wy4drDmWDprTNPs0WshudP1W5rhs6usMOLzWZ2QJS6JvqZu+bhc3ZC0hZCEIFaUVEIsDIQhCJFLMqyEWEIVLNSFJCrLIURYkBtkXYEorAdYkgA3IIItoEBKA0XAaLROsBYvQFCShVi5JahGDJpxnVqUzRCqoqTJrGXWaLmdedHayRc1i3zzJS0oSCoyi0LQwKjKMoWjNCVjVWjKDQ0OQKKjAqNDFEUVkQk1CS0RqiySCtLQKCtFAlAg3NFFAlJSxmlqyLCki1bIlSIVEr6f8AW/JaJ30Z29pkmPWPEef2Y+fcGxyuiRusNYbcNvNly2zRnWhdCvafqOzdE21XDlJWKzNPGjWJcu3O9U080Xd41dWQtIWQhCFhpUQjcDIRKLWIIRcsZiwpZZC2KBbiWSyEJLKhCA2CgzUBmaoLBmV6lC1BQZoDRcL1lYu5XadAg5E3l1zVda5edcLTfNxFyhrJLWZKq5GlslLWsIlOHNSLsFVXPNuFXIKJUDNgUoAyjNDNDLQCitTQSioLUCoqMACtLSCUtJJq5qiSxYQokCsWgUGUagJQINyJCgUqhksqqqpYRIVbCRSwoh9O+x+SfnT8d9E06aXc+F49sHP1KmqlgVjdYaw282XLblxomtNaVej40tNVkrm2ynTYPNZnZDJrZnWlprTQi8rbshaWQoshCF0WbEiyy0suWEWLGYRaLWJEhCFEIQhCEIQhCWCoVAEGSgGR0FkFBQZADRcK1gAoZNyM3TISAY+mTlfNZ7nNZsxutKgdZEhBaDcxTSQDMCJbAYoz3nzd4GUEGaEGUVFQlGaGUZRtEqUWhlGUVChzRUVGBUh1mOUVoksmoSI1CArCiZg3VAoKwAG4paBKKBuYDJCVRVsiiEIQhVtRK+n/AFfyrRs7aM7dnVp43OuNw9imxzbptw3XN95PvN1NR4/GtNr9HI6Vs22mSsnRsrabkyVmdvmtea5pqsasItLz0shZaQoshCEDlhdxGoVYWbC0jUSEc43TUSyMRuFEIQhCEIQhCA0JECwIoFkNBZBQUGQA0XIvUWzcrcbG6y9OadRbJWhNHBCLH40NgVbIUJmSjRZJqXEzK1aq0i0Cioy3OaxaLYG2SggSi2M2KDKKjLSjAzYUwTnYAKMoqIEGuxnLNZgLYt51CojUSLRVVLUglgKKiDc1A2QEpRQbIlFRNJJRLaIRaiEIQlfSvrfkGtaM+l2a1W56eY1z835foKz0ENH65adcdO+Wi83zbpt8NbcGOQrSldnZjmmq6VuTs9NU1qztowJCahGjDzuJZQRCEIRbSEIHMk1LIQhUtkIQhCEIQq5tYUQshJYQhCELlpKoJlWgAoGsCAoi0XQAIvWQAXRKWbm2lmO4tV2gmgyDs1s1WlTK9OdeYGhrVMyasiUyGlkQbaBmVNXcc+5zTI3QWDKEU0KjnQyCoFKE1TVS6rETajPLVDmg0EQ2l2ZZoZc6yWFTUKWMxqiiRShQlFShZSUClFKINzCkhVUUXVEiFFRZSwh9O+t+WbNMbdmsVuOnH3y8f5foJnSpWXGnfHbvz67y3Tq26PI1K6ZkwdJLq0ZnZmht0rV1ZurG9WdMbMItLWiLbTM6iEQuy5oiEIVZApYFMWTWoXELISWEIQjMajMuhuRLKIESUpYQhcQKWS0g2jcp0WzTC9QQFWAyOypkKbNgmW4ZNNzqiqzWEoKG8oBRmKy0QdZyync2EkyizUlzCpYU5jq1aBUi2edYjWRgFGwIGaFazoQbAmhmqafMg0xQawZ2tBUYqaChiDyK5c8Z1GWS0RqiLSQ2DIzkMlIlG5iiyLQpVUCkKSqhSVUiEIQpYQoh9S+p+eYljMmTTZrna5eK8v0UTclO5174b+nm6Gd7EZelloamHBBZ0VGrJXzWrOtU3s56fNP1os2yyiFEU2iGFkIElkzbsqWyVAiiFrSMaohCECkolUzJqrLWmLmikDVhCELDzIpTcCzRqA2QUJ1gLhVggKtAsC4XKxtkCZt4TTJsZK1VjlVkuaZAdMWlKmTDrMXcQrKXNXUyreaLICkSpYLuObcouVg2hMiCozUUxGdrQWgqpdSKmgVS5poVGWIuUFFRgbZGoXNBC1ksWqvIbaUjWjIxLmoUBaQUGhlpmqEiDUIDZRcUSoVEKLISql+q/T/P3eZ3RYHYc1ms8N5fdnz1pSZ164dHfDo27ZorYWhMk2WRFwd1aPb6Gdb870zT+ejmmaXm21YAJYwYEWtpAWyDiyWSISri6uaiURbIyRGokItM2l4VuxYzSR0uSVCEIQkpDM6mUtouhkqhFayi4TYALK9QcxeoU03OqtATc5OmJLV0Fl502VmaqW7cu+ZBGaZy7OzNWdza8yrITNrUhVzCqiUDGS5wMVrK1CglpKVk06CaSzzZoVXYJUtTQKEotAVKEo0MooLVRVVm7KbKiaoytUkyltFNQKQVVQoILIqNDFJVUlUJRGaWWSKKqEWJFkRIVb9U+n+eIODi7Dmk14bzevJjuMpWaNcuj08vUZ1Ojcy9btCISWFy3Gq66+d75t2a7Om5pSlq21RWaKWrAwi0sgJTVjVNLWESmbahFhEgSxIQi3My2sy7KIsIQhCyEm5UChkC0ebZLYAlAVS1Mq1jNvK5AResiLR03cohKus2oUpGaxs0uJbcrJaFpk6YzTA023VLCRcktkSyi6pkZKB0qznWZ3MKAFBUBs1qmhM8ZVz2LBoZBmxBUZQaqUFGUAYFRLWoKV6vIRcs1liFLS0lFjCGQFQKBSrKKKQSrKSiqhSSJbLJLCiFFxK+r/R/PlmzcKLUs6uvDcu3M4+uiDrjf18vTvPdNuCalxJugBctx1be1Nbsbc2yU5LavIs6q2iQSkrGrSyy0hWQatjVYlkSEIQtY1GIWkWLCJCEWXMltIQhCFkmoSy5p2OlqISQi0Vq1mBc0oUDCtZBABROs59YFSzXzd51LQWLnGh50FlWZauU2qZ5/TmuYrVma2iHTUSyRaSyrIsJC2F1zN81XNZ0CL1BUZTl1lLnrBkGsrgbRzRmhoQJoVGUVBRlAqUCSw1I5bakslTGFYQFRWigUeFVmeMiQIXYASPHVViRKJDRQNSIsSEKWVD619D4EstIFnbJqHi864fn99SymMbOnDp74b8dG6jFFAmki0OXv6dvHXbNHDIJSWspdVUzYpwUrJqwlIhAgRZYxCCW6tKWRGb0omUtNIVNRmNQiQhCEIkQlkt1CygldOt5RqJCEZFRQbauQkplepQCiqGM+8I3hmNvxsmrWmgYzzeybgNq4XqUZ2VWJsrWRBklVm7Jo7SmYRJZSxJZRVirnmsK0CAsCVZVyC6s6ZSDKma4qbAGaBRgaFRmqzdFzmazzQrRUDNarHywixYqc3NKIBpg9MMqwTVY5RgUSXUOfJKcgjytQUsEpMaZ1hCEqRCFH133/DlRIFBTVHjV4Xm+hSwJnTrj0N8NlzobkgCc6RNb7fS7z1c72Z6sCLZvNtuAMjRZpZ0xo5bmiCIWltECgFls2VRhyyypqaTOZUupEZhZJaskXbCpIQstaZLWpmFUGzVAhtMxSaiQgJUDYNUClMr0FQUUFA1jHvLcaPOo0xbazXCrvXjV50iihiiUBZztcwoNBskkmt2RBRCWUVcxKKKM2sc/WR1AmgYAACA0OaazjlWLvMVqaXaMtASitGoi8/PRdBFLEOa1s1LCNRZKvNJbsVKRdJlwzR2OsMFaikGgBSirKKitSJRVlS5EykSVcUWSpFV9f9vx5ZCFyEuXU8Ry7c3l66iBWPvPVvhpRkCJlLO+/vPoNOljpom2paQtqlgAMXDFMKbIPNgWdQtbIQFKJS7jLtmTq5ulqsSF21qVUiZsshJJdQiSplCallrcXFUZYS2t50aFnV3UljEtqKsqZrVEWUgqCCCDZVq2BaObuDLml2ImnTTc3NbpiTdAMjpzt5WzVDJVkl2zRreszK2ZQpEFaZFM28YdZBlVoWhAgoAJBSigyABYKjKKggzeixsvOztVoArUCaE0SU1JY1CNVlLZEgSKJlldZVVA1ShJVCUClLLBBubKSgEWmCpUyhCVCEPsPu+ReVWVVwGs+Wl855vcpqpYEjbhtwy4kC1uPU7x3Z02zbZWESqhcoIq0Qh2RymXjd6EkaLmsq2yEKkGl6zj3jzO+fJxr0Gs+knVuTQpYVEqVIixmlmkylRITIllFLcSjuowfPTLWzZ4suoRW51UiunMbBzR1BBBAsGZEHSol1VyvImylKU89ApbWnNkqbHRGxBkrVxWZ9ZoCyVJnbnZJdSIzKiUxVUBqY2MesjrK5F2haEDQyLSpRAtGAsGQZRAoKrOt1mbO8VCoSjFKcaAkjUIszY3Iq2RAYopaAKoSpRsEEopBBqkqylhVgyc65GQVtKLISpUiV9j9nyrBIRfP74eN8n0Uzd1CRaEhJEJO505et1nr566s7YpFEIVS0zsKGj3RsHIedWsltYSpEIktkUJ1nLvPmry8niDOvd6cPVzrvmjGwayWJVWUQlUXEIXcXNkRDLLlJbGZ3pxopqEqTfX83s2c+4pyvR48PfzBFAg6gJUgKOou5qU86iLWmmtXndSm07NOaGEWtU4oBRBOfqDqRkbLzdcpMxqM1ZJaubBsBB1nnXmnWQgNRdgIu0AZauRABgFGUbkFBAmqBjoac7OkXIKyxWNxWWOiEWojpJbJm0sBWigYopRoYoGhBKQSqFBqJRAbKjnMhZSQhKhKkWUfZPZ8uyEMbPz7j6eRx9jtYPWLiFpClcx6bfD1d69TNehBNwojISJ0SzmYJdLb3RoWJd1cxGolNS28qlms0pQGpk1z4tz5fM4M3s1nuM+n1ejnpRVwyac0SRaZhRVSLmYSoE2RYanISXmk0/PR+NRYty6ZvteP6K9c5NDcee9nzxZoHUGASrF7gi5Blc2ybmUzo2zmglYrJos6lqYIktEtHKtM+pnsoENnVBJRCqkVcQEHUxa55tc12AAi0WBvKwSlFRmAUQFGUKCBtCSG+uVmhQjpGKiaZcjNERqRaxbzqA20tZUtAlQINUoyVQ0MCCUlXIrEq2JQLPPRVlWTK7JbKkSoST7L7PmFm1pR5Fnwvj+umb1b4vvO0tItD7z9P183rsd+g0/NK2yEAQLzBtOsYWAZ1NaZts6NyZQrVsmQlslXldCTSCZnlXnyLfPZnn8enu+jwdvOu+10M7tF6i4u6fD1jNVRSWUQsuW7TyujlJo0LMNo2tHPqed1Zcm3n6Ot5vdi68Dl046ea93zRcxlFmtUNYEGwZYXjcmjuryZNszop0OUoJuZ1JpdELRakpAidMusxAHZmhbSkiUk1ZJVxUoXPO6ZTvmMi5AF2rYC5G0FC5GhgKqAUECBUAbbl23PKzQBsfmuRd0QBCpq5ZbAs0c7rUi1KKVaMtQMDaKVAy1qAUCUyJVSyiA3MAk5rNVElkqLEhIlfZvX84s2JmrwGdeR8n2VZ1s6cNm+FskUabz9L04+sz16bT8iJaRQAuxbmqsGsZmXJtm356NQyQN3CLSwpCiXJZHramcLHLueaeWxvj49Xpu3z+xXbs6U3SpM1whJZra1Qc1ZVzRdsIXBy2XYzOig2ji7DXVy7m3edVYWXp/H9NmetnK7+Xh+n54oOoKDYBKqWEJnV50xops50ZmnNHNnm3nZNVEWjPZJTllUZdE6zARyNi8yVGJqQkg6Ci7nFvCbhagimAoNZCAUKGgsFABoYFFgQKhV51r1nJLlgDUOEBqK0lEzrqbx1+nO4yy8Dl6F8+lbUCCtZogyDQqMlaDINtFMjQrJJVM0kBrCykiVZKhckqEj7P6/AedVZgXxUx5nh9Hi8Po698N/TysuLNd4+l7+X1GO/Vx10Ka2RKKFoqxLGTfPn6zcbE256NbPKkBoUgSm1Jmqtu4ZFVmuOdZzry5GdeZx3xTt6Pr4OzXds2tgZ0yXGdJqMV0a23ocQohAi6LNYEXNGWHNHNOzp2ehKu5jOjj36PP00zy+3nXrnLAsAltYVZFokttlKc2zO2zRZ6Mzo5s5q86JYDKEqbYlqRIVZn0GohSOQiFMWkqtQUFlOpjuFagXKgGVgXIaBAMioFU+GLmsw6yFgyhMi2ESiSzPNXZqEzVsU3Cjo3HR3z8/wAvQEvQ1z628+Y4+mpoakAUDmjQyDoNDApSilFW0kSkqyFGBlGkkpIWVZCJCz7X6PGU0NnL1jy98/Jx3875vq4Ofp278+nXLXvh6jrw9Rjp1JvVKc0aDpSUCirzQuO8ufvC11S7E0TbG5kAGsCFKc0a2UwTbM7gvWMTGDU5xw5jzvL2A16Dp4uvrPoLdbYGK88onWDCLDH1om3BSwtmy7ooODUsraNCW8mNasdRRW8KuBirbNE0zNGalg0CVFLbV51JSmiz0YpzoyabnTM9DmyaLnq0jQwiWtJkyrBapEUkiaEJKqSRK1IzKphOmXWUshQXCdQEBhVoshKCCE1qslo5gVj1MiJuQUUauZZDafImhWgJLWyo9L05ee59lTcJl2+3Ln8t4nQSpRgVFBBoVGwZBUUlDLRVlICWsQbOalFWUkubsksIRIfbe3mJoWeBrnytcsdxyeXo4XH6OPHo0a49rt4PXaz6TO97s6GYHSwNQQLEOWOzna559Q06E1qVudwC5WSKtOQ5bm4phoTpUiNYx3HPrm5cKzz/AB9zWO528Pbr0Fr2lM4NYSpFlZ0m5K5ZqMCNM04ZKbV1aHBZpBreRtvzTmhssRcjcFK2dEazDZnY5lWhQlkltZKK3z2/PVrbJtmdMztk2eNti7uZEotLyJbJQiZbEwrS7XsXINRIgsy5Tou5DWVMjYArUXearQZBlYCCtG1uwWQQBYNxz9XNctpWdPSRWlQItkLVZ0aQiei3x81j0XjV0LXR3yZHI5d6obBUYoCwVGhQVGKuRWigUzlodloC86yFJC7mEqRWsSSV9v1xK3Lc+X1lTnVY5nj468fn7QmvQ9fF3q7rXYz105rIqwAdAZRc5bjmbxlmbp1m+b051LkQLAIXNEpyXnZq0tLdFMI1nJcc85cvCzvz3D6GvfDv9vn91e9qtmszGLeYHIrROdLGo3Uu5hc0wYjmiRjTpTQ812duV2egoq5q5EuyrPQ+D63ovJ9Dk+jyeR+h8XXjpeaOwJTUIzbV53JX8+zZ0OdGY02aPPRjbcWmhzZaWaShFSwIJUqAu0S7HsSwSWWAyq4VQXNWCyrWBF6iqWitQWQRbIIxvStgAsiKUGBrn6GVIwCUNZGqAhWoORA4t2+l68fMcu0zqLUvU68RXl8ewlAVVowKBQ2DKNCyK0UtQNnNQjbc5hEq7K1m5Zc3mzSma1m82Ja/cOnOzz2ufF1yZbUJuOZJhx00anVrZnZzXYvTryvxq0BgNaVZlvPn654bkGT1NDW/PRucjqACSpEIWMm3h41CClz6zjc8FcfXLicfVwOH0t3Tzd/v4PQx29Ums8ynUtYiTLJVORm81ElstIRF2aWt021SzXDM7siSy6hDu+P6Hp/D9jyHv+N6LyfSz64+c9nzq3wC6EiihLJJNHOjc9nc+rptvPbGmNlnTM6XLJq5TmqlhU0NjMW9JGZR0iRGpNSTMsVYFLZmoElodDcr1nFcqsWi7F6wIFyI6V02INyNCyCIK1M8XFgbADkIIFVciUlZ1NO7rlz83BjvUlr6Tpy87jaZ0qqyAGwKrNGgsGwYEEopRQbObBVuuccqYHWbIRLKSalM2RYn3LcQz4ZzXrOzcHFwplzdGr060yVNJaGTrnUb0Z3VgaiHPHcc3WUXEuSXVne2oBpMoSJUASx86PGY1Clz3Oe5zM885GufB5+rgeb6fS6+Tv8AbwekXsakVRImi0ymdGI2wwKpJVyjCmXNdG6fmsDlsOWyiXMSrzk39A+T+l28u/jPd8L0vl+pu5+nzvr+Xw/d8+s0SKKEskLPQ8dW526dW52/HVudnnbBU1M0pq87vS8jLml21LApFWgsSkZrNySwURqUzWkkGyWNxA1A1jDrKtRVysDWVgawJqzo5obMdyVECmNM1jrLzKUQKGQLaQJa6ZqBlpYpufoOnPHjSU6FuDO+RnoObJR0ECQaChuRgaGBUUpQMyFZkllb7jFNJitZhaRYkYqpVpEk3906Z85eXh8XVvHVuchysbKO30x05sxa5jOl5btOm3qllmZz5+8Y7mkG87XbnppoUDWYXmG3ahYmw83TNPabjVi7c2uaZUs8644txwuXs4Pn+n1Ovi7/AH8HpGuuttCkuaM1ZZmXTUu4uJVFUEBDF6F1pzWlhraQEshTNOcrveP6vb83uCiVVzxfT4M3bkEzCAKchTo3Ha5G56NnVmemjn1bnbs6KbSWsxXWOW4IHPRLQZ1CwVXEsHWWJdkFXIXI2VZECyMkDWe81ayrUXYlF2LBsaOloFMOsvqpAsUi0paQFGZGg0qBQFqK1KUarMkXrPSuWS8+ayZ1UtUMtA0MBQwGoKCo2DKNmSazKLNFGi506yrNwrLIXZCklklslzEh9d3jyWufluPTobz2t45k1x8b6lno9Y3NE0uTKmZauRDOijdRSZmVaWyNgs9KV7eVzRoaac1rc1czmib0y65XtFjdXKUz6gQtnnXPCueFx9nE4fS6nXxd/v4fSzfXtIrIbFazllEK5IhIizUGZz0Z1JvVDC1hcsslClpCiMRbuhmZUmbafOjc9BktqwZCDx22c/WDmatx1bns7O3Z0/n1dnpnSVMnaNsZNTJfPojPSWVoEWCtMjR2FciKuaK1kbJYKVYDAUuZDeVai9FsrmV6HDwYAz6Rm7RsWgshQItBUWRkG0aqQFEooqpA6kakycJmoopS0yIM0FBc1mhuCgwOtDMivPmk2SypKXVrOiZGue1RItIVrNyyyEZsuPYbzh1jy/Lp0NTsb58nHXDHo9Y9Do6WXUZzTKJobAsQgSFrJ0y5YTWFs011pTXnsDq7JdEpizFrkua2Na89GBY6BZm1hUgoJz7OBeXC4+7i+f6HU7+L0HXyeoXrylNBcp1M8i1suwQoHSRKSg5vRs6M23OrZrSkqqSrIGsIg3EiFFazKbjZ426dKWAhKTRY2zn1bNG27n0bnq5p3Pq7Orzalk1FajrLms/Ppm49ik19eVaZ5agtF1UTQmR1RzmiawNzLB0plbIUuwEDcVea6Aq4dm1Q0tMGpoiLSLsAHWKYFoBbNSgDcjaJRUyDVEqFRQUgW0CDFKKDQ5Cq9QYHQUGhUGebnYalESS6GdOsjc4M9G3K5obLmasgSQsqrj1ms4jzONbdNtxysdas9Zvn3tW80AhVikHOVbZIyXCJHVv3l9l0lil600ZjRuppxplCZrjDrLZrdjbm2kztGuSFXM21Sc2uCxwOPs43H3dTt4/RdfJ6prrzRKmTLrKQlsDILkiW3KrWENak7GdapuLTIovWaqF3BZpLeoJTNGzn6O75PbxfR4+d38xy3m6HSSyJbYed3jbG246NnR+Ojc9GzbsbPOilOaakW4mN8/j3z8+79c9WuOrfIkyuiZbuRoSE1BmqSVdyNlagszUWyNq2AuV0DAaLStHQDIUNc+5azbaxVzLnTVs5iMwyo8ySrAqtKiSAXEAIt2AtFAggy0gSCM6YKA0C2pBE2c/NHUUic9aCTfedGCbolkS0mbCayRElXHsduTHHxp+oiXk410d59dvPdm7zB1KVSKB1lExgXJcLTbpsuW2FZnQbOpnTQRlMajKTDrKGds3szpjVgCGUxQdBHOPP3nwOXt5HD3dTr4/Sd/F6vHTrtm1lTElDFBFsihNEsszWVHZmujKyaHWVC2RuZRtWyREgKDcS323y/vjneqb8D9T88NwzO9DUIXNXF56Hnb89TnR2dtz1dNN59HTV5pTRZujYs2o5/D04OHphr6cdnTjqvEtRc1knSsytWriWjUIkWWCzVyNo6yNgsrA1gUClairmQ0C5rWlmVzz2MUS7BqmKsFBQAUAgkoogMyOlSwooIWtFAggwLNNCM3jLNBYLNZo6iDJnS6fvlnnQJaZ3XBrz5qW2kQ0FlmsBNxLIQ9m3yYyQiuLnpgjvanrN47ua6WhSJuV6KZxXOAzo+zdrDhiTecyAz0ZvZmk0Vk1QYxuWPdbnW7OnNNUBIiZEgTVZc3Tz95+e4+vl8fd0uvj9T28nqs9eu2RkTGhQV0plSCyc2YtE6a47Wd6FqReqq8gCaYya0yOpUkqQOo/n19v837nhff8AE9h4vtec9Xz+1x74d45/fxruK1q5Si86Znbs9jnR2dux0bnqzOnS3mnNlk/ULNzY683zetWOl5zr68dfXjo3gmYZcaFq7kdIXqUSqLsG5gukyVqDYLK7m1usrOe4GipdM0WY5iWMWItHUtgdUHMVqyAotkW8rNLAWagbYQouAKtEEEpAlpH6xhmxqpA0mYvWKuQUJrOFvGPPS1Ymlzw563rMZhdxZZRZdkIe3x35Vc9nm46eem2p3tY9Nqd7N0rQllO8qZQYLOfZE3axqDZNQ1lFyuzcvQm2y2LuM9mByXrerOts02aqwBCKmY1FZCzm6cCY87x9fL5e3qdfH6vr5fUTp1nRmLmucmpFpEsplMYsXOyLXYjqZ2c0nWEalXJyNlOyqgKAxRWgkT1vz/s9Dn6ka5eV9fzvQ+X3MOB6/nZ9ca1LzbaLO2zTMdXTq3PV+OjMbbdtxZjRZ0TTrLzeV5/Xn59byJNOuWvtyfeRMzJDY6ksPULUlUg6WUXUoMsQIMgUG8wYzmuc2i0GxgGoMmTWSUmozcyjRWoMi7kFrMmpVytHCQFjNW1FJTNLCQFoLRRRSJgrk9TLAqIMDoMxWglIgXZmmhq5dWsZsbHUJmmCtkkLshdlkPec/Zw7ngYvHzvIvWueprHoY7jWhZInWARGmazmMZbdFmy8nW2zSBvIUvN12dKbbnVayi4y2YmDu9sac9GKu5SJQJkVkrpV1zdZ4GXm+Xs5fL29ft4PX9fN6XPXq52+VFmXRagiZFqbLJpUua5cvczehnpVY9YXuHI+Rst6xVVkOgOdFaVkGpMb6XL1YevIpnreb1qqdMZOnGmLiNG2zHVudNx1dns7O2zTM9G5t51M7Jl64uHfl+X3FcsmXXno3z0dOb9cimZaopJofWUkWA61CTMq5BrPbnyHVC5qQtSphO7muFsgrGl7xmmE628uZBDTMDuDS5AUJialXIFI8ykIUCWgyQgFAtAgrTOeNepjkrSgYBauAStKikQuSV2+eWbuGXK5a1kramTmozElkS7Cli+75+3zCeQxvPHSrrax2Ge81vU4qlsKrOmDecEk1NVaLkriQFgXIXK9NOL1J0ayususY7FLpjZDWilUmelsrBaJXyKOZXAy8zx9vN5+vtdvB7Lrw9FnXTnTRAxm2z0jMRFaNU83OuZN1dvG9WarUxa5zV2ZOg0qgc5uAopCmQsCbiErM7bmvx1bNaZvn9OCt8LajR423HVjTsdW52/n1Y6syZNnFZ6XA8N+I+H9vT3x1fXwZMarx0aw3WH9eTLmVUg2TovSFVIGqtmV6zS2i6x5oUAWpaKsFMdytJRyhchc1oNDJaI1FgouiscxVzlVRVyNNhCClEKWAkLYWolAyiBYNMuMudCVc1aMoXAyy5rSjLFINmYtIlF22XF1EjN2QKWXFHuuPu8ZN+Tzrq11tc+pnXpzozZINi6WxnMdzh6c8w4fTLCYqk3NMLoLNMdOdDZUYtYyaEbI1Z2xQc1XSaXIpmmiHzapnl6nBxry3D283n7e/wB/m+26+bvTptmtU0cLtyamSELKdmWuNV2dbN6udtzc285dY0RtVgQu5C4lgWUWCosC1IZOjcbfnbpp06acdcO/Nj6+cdS5tmejMaa23HV2ejue2tnnTM7LOpNHh5n5n0/P/L+j0PRx7Hv8pznpvPVvlo1yf25lqSpZReg6CQrBN1Ut7ywvWYg2ozc8BoWsxgLoEzwGoSDYEgg6q95C5OZzUAAKadZwWCbUwTFXVXNMvMq0sKSiiFsAAoglAjkxWVqDKOcjrVAawObJK1KrNA3GWb1b45c9LqF5XUsuJZbN2TNtbsq59rw+h4teNm9veeqnbmvQZ6OzobKuM6ZtZyXGQyVWsOGWMsul6ibzkJZvTdZrx0gjWMTKrGRumnLEAXouFIhmmmzbJE2crWeDz6eV4fQ5/L1ej9Py/edfL2892XezJ3PVa1lYwaIixwMYbWL2Jd0szMu8jqdLnvRldg7kSkVVTMSA70DMS87c1o5dHNtzXztoxvLvnye3iDcvNZjTZ2dNMx1bjo+bbnozNLGrmiXJ5u3ififZV5u+3rx6Hq4Nzz23j0fbw1deL+2L6S7JpCklgYsaTiralS5ZuHZLB0BMuapqTI6l6lCCkFAZHVCQdgSXmsXrQoLII25ygaRmxKRBZbaihW5msquRuoWi2RBUUogRk1KspRmBbEBgbItMjZjlKzJLq6ck46VFb5lndpGruIESUitCzKr1vH3+RMqds6S+jxrp56XAbgpmvPDrOSszKkOxpdh9MEBqJchzV6mizZNsmV6Y7MjNxps1tnnQ3CwNFwlEM3NNla3luOVc8LG/Jef6mHl6fVer5X0Trw6edrt2Z1rxbtyJztM8pI6EGXU2ZvVmmtKTPc62ulmnkYGszWRRdVEB1Koc05WZ2+afNuztud6M7ZjQbcL0eBPTnedMzpudunRmOrcdHTbc7Zmks56NryHyPq8j5v0J59XwhZzp546ffyd37Pj3/R87u2L6y7JpKG4vNuaVmpxQtslHqHqSytSmc+dZmqkrUrWRKBFoFxVLkHQLb1hBLnqSDcyYHUoCy0hRSefoIdWYlCRakhLABZFBUR8mOgaHWZZbFtAzZnRlyklvMzWXGZSrdcYsdIk1LW0KIhFlksIpPR8voeXlLWO1z10F9FnptbtAhCY9c8O+eaxYKMDqF7hE1zSwvWWtaRzQzGWzFrmAZrafmwXrIVcBCLM9zc06aKXLefKa4ON+S8/1MfPv7D1fI+k9uW3PXDM6GujnbM6Rqc25ySmjcsuiToy75aVF53rfTxdsrAkCB1kaWzUDQ6kgsbbdOxt806dHZ03O351c3WnC7+DL28946MxprTZ2bjbc9Xc9tU86Nque8Pn7eS+b9ZHi7lMnxNxjZnl1/X5+l9HzbfXwb6MXuTS6ohUkis6z5oyhbdM3g9SA6kQc3G0tIFqRzU0uloLI2CAk0WyvS7jqWCzLgZrLciaajFLE8/SVcKQFkkB3BiwAGaBSg2czQFalmjXO5MehSleaM7ZqTWOBjo5AlPWWGaKCLQiy7LSy5q6uWWdnj7fP50657LfUju56aGpIFZLjBrnl1kGhZtGFWCEh6lbwqruXKxSYSmNzy6RHJszslEVvNQdLjOyijlfnd1hc+Y15/HTyPl+rnz29t6vi/SdNOt8yczmurnWhpDXP1jHBSmxibu3oyaJVWBI9vr5amm2UBA6yu5AGQdSZ2crptsrpt06OzprTcaZjZaszri9/BzvR47xtmejWmZ6Nz0bnq/ntk2yU2q578d8n6eDz+tfLennG8Y7HPpduPR9Xm6H0OGn0cT6Sal7XQJZIkVKnNXbUtjN4vSFaUl5mZcyxmtUmQApQDIWUgSXoi5HSJ1LzBKuea1miqu8+ncmW1wLUsweIQKmEsqoAwFtAoKNZyg3Q6gqUFcrZvUTDLF1nkxzmbrrrHBa4589LOjrHd3ypCU2ySiltajzud7+Ht4E1qXsnbm+zz2zVWZ0yXGLfNOs01IZYcCibgg7K3ktRkEVoLGdMbCNQjXm6W4ypQ1m2SlTWVFysNE1VYbjlr53O/I+L7ITXvfV8f6Lo+75V5DHTu9udjLzLnHKaAZRtu+SxRcbZrr51obO5gvJe8rsGZGpDM7dK5ts03PRs0zOmtN56apNSXkejx8f0eGY22bdNsx0bno2dHY6MmmSnnWTh3+ffH+qvl17Penxjs41zl0OvHd6uGv08H9Od9F2Ta6ohUkipV5q1lXR2XqCXqAkUMsctWBqFA3IUFCKYoBIK1R1F3HQvE0RNcy66LMZ81c96zYlnmiW2j4z0cWVYK3YtmSCBSQ2cyLbEHWaza1KsXcit3OVM8Lk26lNZ5H65Im7PUb5vsLUKW5q4JYlzUMNzzvN9DgTelO5NelzvpzVWrmcmmC88usWhLIbRUthNhKVlaw3RhQGotzxmNirl0am3NrZWh1IHWcxnkpdDTYCsFxys3zvPt5Dy/ZJn6J7PjfQLXN8ZyTL09a3Z3JcFzjlsUzna0LqkFQGWdCXr56OyspAVPTAM0t4MmmtOaa23G250zOmtshs0ybuWRy+3n4Xp+bFZno2bbno3PRuej8dGzRyljXkvmfT874PWxtfDrr463757N8On18/Q9fm2+zzu6Zlhbl7XVWUWtZi86VmyWagqWozeaL1ASKrJdr9YHOZsFgQLNWigJhlATq1qZLy615DWSM932Zmk80dLWN6WvApTUZeUi4GhQSwGasEWOMqNZytiVYNwOd1cjqURnlsjVWamhlbrjmm5J0tPQb5WWFNWXNXUzDWFtea4+zz802Xvx6ydN2djWeZw6zhvMNDUkORpBOgoVhoVzdTWaE7iHPCygJNJobJVsihVJpbOS4SpmqbJFWYE5U15rl28l5fsaN8vpHr+J7yehq8TXDJHSu9+dG1kTJKJmuETWxpiCWGdI62OjZZJSK0XcVRYrJprTZpk0ybbnbWmzTcaZKeqeN2sOf04ee9XzaU22403HR06Ozt2OjZo83Jx9HgPk/TXx7OzvD5u/S566d5dHp5tfXl1PoeLX6eV6h3JWX0l6QgMDkE0GV6VbVQKi1mbzaDLlyduFZEC5AVqDmWSgZzaZ81N0CZNc+xrlGs9xwWu1NFJx7nqaxrS7OHKvO23C7krUlFAlIC1eYgqxEhM5iilDXOptbAaFYpOel1I0LosVc58aLU9LvlqtIKCKmizo6kXULPL8fX5+aZb6bOvV8+mlVGHU595puCom2MsybYIvSIQyytZoHWBrPqZnPEyAxNN06WMrWIegSZ7nMDNPjQ3DO54DlJ5bn6/L+T7G/p5fpXs+P7fn6CueLrGOXWvQl0NJM8qKxMjnWpJdU5kpr02upjbZZIGshZUp5HrTM1jTc6Nt2NsV2dslZNGp4rLu82rMe+XlvV82t5Zjo2abno3PR2dunRuNHm+N+b9HieP26DNw7Tj124dK53b4dP0+bp+7yv78ohBs3vN6XtICKwXNVZVstC2BWM1m9ykViqh/XMSIFytQYgtJZeipMOdBrWe5vOenrE0AwGKqTbMP3zYpLxIVK9ApWsUogxRVggzNalCxyZmHJkbFauJbjRW+cjSvOSrLzdLW/WOUWm6z0GsnRZIlVnewbLmsXLugtauXyXP0cFWL7Ga9HjqzLLpztc8lwNhynDFeMQStZIK22V0u5HcXcZrMTnmubHN61Yi0WzdhzotjJrKZSNUrXUEzsc5OQnkuPu895fq9bv4fp3q+X67Hc5jjbzz4euxdN6XmLMsmCUtZfbU1dhZh105rpc9sgqHSRdHgTbWmNNzs86bK3OmNljTbWZpSsaKKsxdOflfT80bhk2ybdnbs9XZ26dG41n59Pnnyfqr5dNd1m83bRnXUjqdOO7fn6Xu8uvvxvSRJCCslyfReoMLxpcS0qqgWgmT3m9ryyqzUOYrSAXKkCZmqEyNhaLEmFVSMt6OuUgdBgCIWuebWThs1xUjS2DRBVQorSpAABYloBsrZJcyCsQURQb55V2mVM406OdXtzGCPS756YKsvPXEbuabGqTMpGmO7qk142dOJm6G/azfa59BTn7YHPOhWNRsrl0BAjLDWtQETcBcjvKLMupgYWwwe3ratlKLZKy5VM5NBlcuuW2kueVrn2cRPI+X6fH8/wBDuen53070fO9RjsScbfPmw5rQabos2Ljkwo6mLS2pWNOnluzW53ehFh5FBXo3OmzTc7ZNMabnVtFjTlbKUl3ZxWZl6Z8p6/lquDabnbc6fnq2bfz6MmvNeT2eQ+d79TSOez5dd+Nel9Xm7Xv8j5nX24HYEtxMypbibWye5SUDrUIlVRAbSuS0XgmGbwelCyXKhEy5F0CXuBrNHNxoKtNyXrIlEshTKdZoKOS0xkUUggyxkauqsEAFgZZoCNTMjkyFg6zUmJcu8bC5c8bE3zWHecVzu1PQMzFLTh52jGyltGNEzNQs67S668VenF572XXtM76U3mTBc4mQuTHrozXU6Co1cl2o1hDIUOsBvGcwa55GKVq7GtGbWohhKwjCjNbZsmtKCuJMpgjhWeQ8n18HL1ej9Hy/pnq8PoufW14+ufNpkOa0Zkuxay5mazQpLCBMvt6cu6U8UqJShmabbGmZ07O2NszWzVt2kz00ZaYKJdwkKufHe35iHMqdno7PR06Pxt+NlN/Ovm/V5vHptmsnHroxrqY36/6Xz35be3HTvmVyFWHIvNslXMn0k2hCEWE0iCkKEZFYXTMIubNbcBWXNfrGdEamjWA2GZzrz5VC6tliySWDVJQBasQLgmELCigGYXqUCi0oElGwgaZloDWaMNxn1hy3LrRsoWYEtPR7zrlsuXzvPcmiU2LU1tSTpt9BfD28bOt117HOtmemNOfcZtS40I9rRmutZDWnF3C7EaypkLmrFbY7ywayhDV6bWmtCmdlCAzSJVVaJNjbms0YGM1mE8/jp4/x/ZBr1Hq+T9J7+Xuc+k05DHMVsjaeozaIzqKvZJYE0bOiulNbZTi5WNHBynnbWm56OztlrM6vG4RXY1ptdNFJVsJA15X1fN5fTym6Nzt+ejp0fNPx0x8O/wA5+d9LRjWadL472511ZfWfS8DuWuh6PO6862pYhi+erJMlZOg95hCEWaUkZiwWLyZuDcwi5ZWSBWex1xkM+rt1yHUHOa04iyXPUNEVc3bRTFEIMSplOgswoEpmA6kKFoKUVZQbOY0CQNy5les82ww2dk0qMWkmd1d9Cgm5Hn86uCUglNKaJOm30GvCrxk6DXqs3TNYrMYCHNONI8bNaJp7RAXmjWF2VchYjWEaYNYwOQ01rZma3Q1DWc7nmZBsGVLcu2zU1RgucMmazAz5zl6/JeP7WnfH1fr+N9E6Y7E2Ecu45kGOm30MZJUS3TgrSQmjmNNdRvXmsluDaZNHitabnoc2xtkpY1Itt+bqaapwWbCA6lJxe/l8z6Pmk6Oxt7o7HR2dMb894vf4/wAfs1ZuPl00TXSz06mZ6n6Pibzbe3J2+YXVaEjM5Vz1ZQVXcluHuVJVt1SQkzNWoRKZe8wjKZUzVorRZdwoVWhzveLlmphOaLIPBSgdSouQaZYDJqlmrmBFJEoGStBsFFgA2UGytkWiZXpcsTn6wvfOGnGswFp5dLeezYeN2Fm8JsIMsNbCzsq60a9Xw1nHl33XosUpclgBK2Vg5Hrom9edspVLc06wNlXK6RrGTeOdc43MzRdbs6frVimM0wi1agwEr7ds2y5SzzZMbSNTnx5Lh7vPeX6nU7+P1nq+R7u56joEzzbObNXYyHNVNZJUZNp1FaSQKTTXYb2YhtlnRK3OjzWtMnRmdm3eVNszdE3sldKSRSzYQqomfWPHev5id5bjbmrm2Z0yb8V8z6uXj2xY1MdNed9Wa7EnpPf4rxrXvk3pgLotQkZMrxqEyheoW4RJB3YzCJRRNBDZrSAxmylCBoANzBCXca7i6pKrklKNlg3NAlSUxd0FUAzQMzWsuUmRAAg9E2NRKZwbBKZaykeDbCVkvJGsQJalyKUjD0krqvK7vny4YOW7TzTLlPTtysXxGpyTVb3JscxJFdTc0xq6W92NNtGxLKrgWZqDSmM3SYdY57OexrO013TGqRLnmhC0LqzZK67JMc582zNCN55WdeN8n1udz9fY7/P9Z6fme2s6DS5rnXnzrKlZKa0ufNUrR81ZdDMxrXb3Jdqlik2UNzo23ToWNFLc1bTc6fm7ZvRNGFmwhCEIAnC9Pi5XbysmmzYqebeevi/D9Pl8u2Xl1rnrdN92XtV2fZ5C43f35VvNWsmSkNAzZbel5VYVllEoWYVteYJSSm7hAiIRmlSwdRQNzBaLZ26h652LOU1ELUpKZkDQpmudCgLWmRIQjFM3aIKAXqLLZWLsFmmmpqZ6BLYzLrL0867iFtUcLNzY0eb067GhFzovLjFhzZh5Q1W9WaO3xG+fLh7fTamYIY6nZ0wa3uzrRnVIveVpElg7ytE6xi3z58YbkNTQzva0y3qgmdjNICwBXSaddCWTPOmObYmkaxwufXx/k+zadn0fP9V6Pnevm9jSzns865CGTZS00qUJWU+aJBQGb1dyd+dNOacpZ2ybOVjTMdblJo8V+daJvVK/O2TRaFlCEIQhEydOXD9Pzzos7BDay8+/H4+rgce/F4evHy6dTOvTM9Ret6vO7E6XXkNxV3bLaJBzYo2lZJlus2zSy5oherMyrBlUrNYbbRmySpIsDRQMzeopF2bbD1zhiXCb2WazUk1bzIlagIuy5OS01UkIUU5hZFqygZBuAtoCyhiKc+66GCkB1jLrjWpCLeWaXiY6ENPQ6jFZnca57OLNZdHlYZ2XRrVp4bfPnWMzvfpJu2W5aVdNMmts1oi1ADUFzJbuQ2Uxn3nn65824yBWbbnY6PapFueREyyZpordN6GSEscyZ5+othNeW4evz3D6e7fm6vfw+n7+P1Gdvuhk56c/XNcpzdzdC2qxp0OsgANhnWt7M66Mwmrxts0eabZ46SV03pzrVOmnNcrZoyECzbIQhCCtZ896vm3cyUWmTXIx3xcvSjO/KeP2Z+fXvY36fUua7Xo8mzXN+sq0sKUkZchLGrqBXLLzu2FJEhRZAWQmhH3Naqoyy3qUKFJVl0iIzt1zLWQl5RddCYrcVcm1CyFOabiRzjItIFPlNpbI2UtJSDpGaQAbKZajjqAtQiKuFXCriy27LOHCc6PLpavWUm7LXl5ItPIjqtapqyV4Lpxw2zN6M3bTJly6pp66Mb1XVzI2jYLJITVsq1lWsY9Z53TnzGU09nfLq1TAVDnjilKLzW7ui25V5zh1nls5EGzDHkuH0cmPR1uvg3dfN6Prx9FnTRdmAwMLltu5oUFqs60SuqkXLFfcdu66To2UsimzmyzSx0Oa0Z3tz02Z3pldNmpQRCEUsrIQhCk5HfxYu/Ckpbx24WPQrn2Vm8Xl6a8vf0OOnR1ms77fo82vfImF7lwct2MsCbkpEsK4OyWxiJGoUWWg6VInOjsZoCZwFgpEpVREsakbQ7zklw5bt5fMDoi5O6MhCTmKQXZ5yy7M8PXXNgwNUtJSDrNLJkC9Q2Ur3EagFHEZ5FaGc2s9JOo1ZcZ44zR50yvQK1o2rKzpCCa5Wy2pwOr8+7cMRed75TafDpdmd623h5BQkDoi2LpOsZ9Yw6xy9YwJTOyttrbohSZJhCXKea3WnqaCZmcCc0RQMcTPTzXH6O3fn6XTyad8O/059vPU9ZWzzox50pm5uN1NCt5uhWpUq6I3az2WtjRNFledlNHK3PXVz69LG9uemnNa0c0QRCEIQLNhZCEEb48D0+K2B1rNjtyMepeaGdjnfG8Ps9NN6Zocb9B6fHr6cprmNRbU0bIGbLbQqYzerCmYQhbNE1aJmLUdQ0qyqqAFCUJCslXM1rK65c2Ru3yiZFQzqpywpmJFtBZ49xz7F2jmblKBqimoyvWcyWOWXJMvTpgA3KGeCmGiUTqp1asuCl4s0mVlnRa6joQUt5FNFbC1vK6h869HnyTV510JWq7N0Nb870zVwFSCowqMjEE6xj1jn6xyt8stEm9NLbNWkzzORBg87bo5XpbSWcUnNMSL1nKnmuXqw5797v8AM2XBHb68+pnpNRLODNwzITcJNUsiq0ytsHPQadHV3OnNtWlkpc9sm253vx063Pt0M9NE0yVk0RAiEIQhGSzuyRKhScX0+HNvjG+Rj0YufoCgydNs8/o2cu0x0vN9D38m7txXrEq1qDAlHFuqRth6UlkIQjMBUNKwOr0SExaVtWaJTIsVJV1VktXJlrCu7WWaznRMrbMV59Jq1jMS5Kpeuea58+rjNlaamjIU1GcusYtYku2NNqjssmmRkqzXlw7rLKWbE6VnU0LJlpS55ePacrDuttbPMLOiIt2wKDaCT5x6fNkmjxroSvrRLsm9Odk1EEOVo2DogbBc0bmLXPm3ny9ZTvOk13TpToEyTOdCzWzb6dDM0aznPueZqZ5B1nmY6eX5+vVrj6f0/Maic9OxvG2aqs9zz5nFNBNWXnoNSaPNfrDJoLbNmb1bdlyTYxJu8b0zpt59Ovjr18d9crM0ro82yEIQhZCggs2rClhRh6+fiejxlnpwufpS6jZMV+ddTnu+HorGmzfX68NXTgreYE1UXmU0WZerdjNZgRKkQotmgQdW2batFKEjLJrIrNQc4rIaGpFaLjlrepu3ysHLNq6EReeZd5EhEFE65jrPLlxtLZFH51oWiCbzwaA5U0+Xe1oOlcQwMecXPrMW8zXeipkNYIYvpVOaknHEtHl0r06TVymXkU1AqKWJz08H6eOeW866MumXZLozo2qCaMOVw3GGXZaLsFzzamDpz5euXOZHU3VpuillymTIgjJdGdP0bi3naqxaxzk59yCL04PPr5/n7O518Pp+3lkITp6xpu1JnMGZjVVlhY61NWpZrtYO0ZpjXSc+haaxsc25vXz3tnTbnp2OfXsY7aAsimzIsIQhCiBBEISKSrlZwfR5OLNeM8H0+h2x1unOI+a7GafLuHDq6XrdeDOvFO82pYtkItlWP1CLS5ZlNQRcol3JE0Ji26QbM+Nt1ktZFZqDnFZDQ1IpnHd88375s1mysg0BCZx2PVyWi9YQlaxci7fPq3Mz0bWzNgu5wXC7mrKmtSWvoFazBKeRRbNWFNb28rIs3quzr0YQRmb5KGjZt+aybYXJcpDKuSrQXw/p4olLN6OddCa0zRFJFNpmdsHI/FbtCrFueTeedccjWMmss1NlNLRaZhEHDmtU0+W80az2YdTnTOSWawhfIcvXjmu928Xpunmlom7WCXOwmXFnWCgz0tm1oto81uhzNTew6OpoamdLUmtWN7sb2zerPXo431sdNedsaMiUsSEIWRYOgiFCgS7BOZ183kW+J4Pbxc9tnTHo/Vx3J1MXVjePz+joJ0uvIt8F7XmwhAliENZPVhUVldgALCiw9IzFlkpWaErNYGypmqGKB0qQE5zds79c6ZrdhSKkz6oskjElwGshZaQo5kYipKut01ZluMt403SVacaGe60bUYUvljM5y5uNd6UqLgsnL6MtSWzjA5pzZjZsgi4LJmkLIeG9PJMp41111TRzdzBFtEpQ00TejOm6lwOolzx6zzOnLkayljTtqtIHOc8xmttpqaJvTK6bDJFzl1nDdYJlaMs5k15Hn6t3Ty7Lz73Xg6mq+ULM7KjFneKbVEuLtvO4yybZYzNuzfvG3OraGaudNE1tzvZjeub153unTdjeqbcHFLckIsCCZIKnZpEFCtBLWjznLfiuXRfScjh3E6nTl631cN2dasaR5vXuTrd+F641UiiqskUrRmsmsIVAyAWRaFjNYtb1mZsWLkzauRoJB0q0JBBZBlLWtzfvNayNtlM0ma6UzQlx07xdoxLBIKZ4CmSNMr2srOW8g0HVmUmTZ9I6RWItfLsZSJbOi9NE0qRVw5fRLbobFHHlPOnNMyK0gpblOQtUEoh4b08wXbh0Jo5qB5pBrQQxdeemvNZqWLsReWLeeXrnyrmtTWjtJSZjKipWroa0S6cbZGcyamWzDbnmSQtTzPPry5vr9PIE30+nLXrnrm7sRrCJFTWPOsQlq4JauYjc9WXJzTU6W8vis9JK261Y668b2N7M7343tzrTOjZphEJqgkolsku0kKXXmHcUsVcoLdgTXyPyd8bWvTkY1p1j1Hs8+3U2c96s65Xg9nrvRz6HXhN8pZcsgasrIFvUdEqLCkFBJnYkZtL1CtuSylWJaWUAAgsrtqBuQqTLNZ17xJkdUSMUlXeZFTFXOrUXcDUQWYzhb5J3UIPN0LnsVrAXFpS8+TlTffudFNlpfLyBcLllOa0ykqmWndCaIwpinTtTWjOpaRanFSmsFJgZieG9PN0bs6Y1IZmnLYS0zbTU3TrsmjksDUz3lg1jkazztZZqa9Q7FzOSRFkl0LrmnjsbGXMYrMdZbkTTai48Rx9O7fHXea12a59C517UzmsRNpwyripK3KSQlh502xk1ouelrLMbq6OH56aJ01Z3unXoc9b5vZnbJo82itQSSy5FYl2Sac0zLTLqvK2otqMtNeYxfHc9DN8SXo9efa7+djLWted5eHpHzd/b+nhpucaHRXN0UCEhJQ68ytjUKSgc6vQMrZLUkFqVIRKzZ6jCytAZAGQLRoWQo5hWs9C5K5HVEiVM1q2zTOewFq8b1mmaKOA3qOmxC4YtUhkbm0pBmvOtbbjqahRALJlxGkTQ6unN66aiFtWWnGzNt69KaPNtStgckUpqXUZwzKWfFenlszpubGjVmadlFLQUmnO97WqbNKoZjPvHOuORvOPeNUabkLMtmWBsNNc1pmnZpZ2Bi1nCuWF0yzXZyJfF8u/d6+ehtw+zoazquRjJWfJduXO8i57mw82azdhZ2y5bjerToawWNFdtmm53ob3c9dDPXot68a0Z2VsgUHQUFRSLdh5rs60TT4aaGGW2tzUQV+fZvFQbN2h9eUZOaNpmN+X8Pt9h2z6W4vOsU07UqQaJKuZqXIrG9cdPtxuxct3NpRZGozQVS5pqAZqmhYFoVWyJEXqjAshbUxGWdM7WA1YDM1qxIwNgJjuRvN1kZhzzlNdwaxCiDWlXFMUUWcjV56+hwPeRsixOLjappaPXsrpSIbcTEYsu26uUs27SWBZpkuoWKk57n5PvydNSW2mKxJJQKyGGzO9remUlgNznvPmaxyLnPvG5Gbme5xyIol0Zmq70TRrMs+WKzFbnmZda6fc+Tx04s33dcFq9lms79Y1WKlyWZbgM7yzplms9wQZdzZedsp01pTZvB40boya053tzroZ30Z11zejJsstqA0GBtkUhDc1qtzptzpV+a5WLcpRSY7nw3XCaQyFDYUHNE3g49uT5/T6708vQ41M6zzWm4OUZzDRdIuQTRjqfHp3O3FmuakPeWakyAotCCZrWqIZc6iLUAGVlK5LsplLSLYxTI6vQvItKBSrmJGQsFEXGK42XMFr582HUZEhGZpJM5zrGnQgiavmZenm9SxO+VtRc2OhS5XMNOg3pCzCapeKbpelOhLmkOXVdWHBTUthZEwzPkOvGFNNaZbIFAWJa6ZN+d65WSm3LKYzaxyd45KFvGtmamFjGtU2Ncui7cQDOs0mKayAMMm92g3PgOfbTrn1bzu20Ozfc6KTc4pMypaRm5ZpGsWjWyiJaslZWu40zRzTG3y7c73Te/O9s6aM6dBTVVRRCFhStg5qyrkF2S9POmNMi4lVM8DefL9cpRYsUgtS7pfKfP9npfTx6OtdvOy57zydRkpFXIWcfG9G8Fcb5rZz6bF29OZIWuVaxVkWolllxVUqZpUilAFKAUKKLuIUqrBZAOw9Z2azEGqZiUDcIucdzxWe9c2mFrjnomGINxRCGe3hUmBXoSdnUPNxN86XsMnrncE2/PWqReMos6JYhNYjAvebblmaqRrTM3RRtyJbCyFJ4Tp5xLVoV2MLAZg1di9DNfnVqbZzmG9Zbjk6585H75vRG3PkzsXWo1TT2mAwnGszWITVsumtrOU8nnt1t8hZdcJm22dGx2mWTBJlsUqZc02qrkYhraRSH6myZfOhtMa2y7sdNs3qnTVjTlOraksISS5TsZisalyqxFpG/G+vmmFNMzJQaz4jpjm6iIEuhUIXq83h6OPw7+n9viubw+X18Tw+v1/s8npt5u4ReebnvxXk9fpfV49fox1s663PcxroawzWS1kdc4xCFWwuQaoy46DYtRBSFoCSmixYqyswAtZXp0d5tKspmILKd4Vc8yZ5LfdvNycA1nUYpmWCEJOFq7ZORnVLbPf3jVazn04rRs9DXIJ0Y6lmy5VeRzYppbIicVNbfWzqxTQyapoLSh7dxLYWQh4Lp5hU1Y1arZSoISaTe1slZFSsVgFZWOVvGONWpdxz95xAhprNLTghcqcMurmlg2Vg7Ny6d/Ois8VcIsyzXR1z6drqzM86XKwmlTSZtUhIxT1LkjVmizcr5TmtLWya2Z6a87bK+aNpkUWtralIcMiaJM9UOhmddSa6edEsG5hR57rjzm+eS1JRVtLJoE8l4fZ6D0+d/bnF5nk9PB8Xr9Z6/P6vpgrjLc5cbzyaN4Gu5N9nnWY6M1NW+ZoO+VXFLCmoxEpVy58dB0EFBSiKu4KnyrVSKsjK5AtPWHaaWB0JIwm4z750wCYmtZjZ4q+iuTc6LKoY8+bNXlZq2hW3PuazuR2OmRvkadRxfN3OzBTkSmuZnS3oms0c2uy04KCmlQyU9Fjc6asIEQG3wXTz3LdjGhRMirqIZsOhLolIUsrRlV1luOdcK1HQjWeb0wiS6ONlaZphMlwlcmqC6IZjQxSta9VNc+5+eXHDnRTHoNZ7uzmMy84yMKlXSs6C5uGWsQiW1nWlOjY1t2NbJrQ3qV+ejIZNGptXKcQiMkO6VXN1lFr425unDTN9Oa1SktBJnZ8dvOfeM9qpQWEUE5/HvxuHT0vu8QtRm8087wc+/pkbc54wc7r7ch0ZjXam+rza5pLptuWawOudOY61GYzCQKozQvRZQKCkDRdlUyWkWqLIyGQbl6gWdK4llsimbXIdYFKBYFvzrOw6t4Dd1cSalcHLQcu6WVpSyZ9G5aFKVk68S22eqaWyzcus6M2gUJbmscrp06loM0pSlCIvQsqrRNEsIQq3wXThENoxYhACRtu82TTmoykE05TVxM5tZG5KTDrOOhZux1my1jZZXksWZlmboWoVN2m5vuZ15mzyO+fJzuk9Xvn0miZzac1nEABMLbqryOmhSUorra6Q6b25ulTmzV002Vk02aOLqiNNiVz+k5KXJsXfhtzvVnWxvVmM0uLlpfDM86kClW0K2CDZwvJ6PRevy6evKpIXJLrLN9Hz+jhefvij1vp8junJdunGu3NdLOtihNnI+4HWF651pC2aajI42u6WCUCgpCwdSSMR5jVF1UwtkLa1L3GzOi5qzO5K1gdAZFBYzrx09JcWzCtQTjmlUHGuoFlDo9OfXklkD59M81w7pDLYaoRuagllrRJonTvzo2askDYUhTWSywhodsLIQ8BvMZYtqpE2SQl13O9XTTC1UJQi2s7mml2KucyJ1irkrdDOu9CUswJAm1i5RW4VQS6c6uNi8esupjl0J1bGZ1TOXpOezhZC0YCSUU0dhhxJoF1r1ZdM1qV63NlK3OmtNltZEqxjVanJTl6aJOhNa5nfjWvPTWrWmyWsInmOWvJc989pFtTYINS28ylzZ16z3eA9YsgJJczV8O/D8fpQeh9Xn7PbyC1rmu7jpvzrUXNhNaJgN5z75y5mc1d3LSUS0ASgUFJDNZbrOeUo0piXPd1MLZHWh1LuVMyZDTDeadcwA1gCgUBn0bB3NXIbzzc6o6TAHAu8c3RuuO5rBVIhJObnrmnQWSkEu50TclEMNba7E10J0LOjmqZrSJM3JYQynLRaUUeC3LLqQsFmxib61qUphKozMgEq7Mus47Fg3ndtMVWmZ1zTLsGUwNoTQKqFy1DsbbYhrWUosqlKywhhl3nmpjZWtFJZFMYh2XnSm9cdib0GhtmdMW5pqlnRFFlq2g1eNrPOl6Um+V+W3OtuNabp5dpxcVbz8XwPHpwue8rWVTauWUBEKXdrGvrw7vt8p5ogrSZyufTg+D3Kj0vp8+zXCtTqtdzO9y6cak0WazWAXPqBc3rnC7IQhQtaUUFIj7HWY1JNSYZUNDc1IuiuU6GK1gWcNyjXMLkEGykYYU6Nx1t8qZWzxZ07Ws1cxkLrzudFb6Bm2ZUiAXXm863thnTWVZthy2rFiGMGN+hz0ObKJC9S1sLNiZ7GWmhEKPB7zS2AVFVGXx06dLdXbcLZys59VihM4tTIiqmsNSkA0WbZLm1KlhToEgNJi29Ea80FYvpprGnGgQKzQ+x1mWzm6zjFlM3VraFDKZLM1dupe5jWi1k6XNmpQWUu7gkOC3penGrnHUk6mDYfnXYmtc3YWbNLLhcvzTz9ME1y87BcqrVtpoMtKRouTZ9R7fHoYsHUG1MCV5vRoudnXnl5a8Z5fZ7zt5/V9JvaPGpnR024rOs7QlaxWuNWFrMIosiotCClVoZbZkUk0JklztVcjIFWyPSKFSLucusZNcxQANQWaRzGbU9HriaIk5ur1d5mVMgvBa7estyGpV5Q5LfNmj0DFKVkNV0HN2iwzSAvab2Y3aNlu7Fm1inA2Z5H2wuZq68XQJFBAuoxdulOijltYDYEZrnMECmJMmwXIMuuBQacutLhLWYRKC0DNaZduenTMkoR66bzteYci1Vyc9rZcMMq864x6gpLKiwlMZKaW0pdWb3Zp83NaPNKWBZtUbRqYvV42mI6WZ04fla6M67+N6c6GgtZmVVng+XTz+enFxtUltItVLE0WkURYz0GNvbl6H0eWwdVVDJmx0YdOYulRx/P29P016CTdnQY3qluxtyp0UrECA3yHfOXMIUCAtKJUw/UbqZc0rl5lm861cBJdiULZGsqSky3OTXMGaFWLuBG3GU6V5dXXMa4mr27mZyK8Frqs6NZiUtrFE8vnb7M80WdFYeRTR5Mtuw5vdnZBhL3JuM0G3ZAojUQVFGSTS8vF0CzUqUdIlGq56MrWrSFCkysZrSKzMOmfeU3AI+wSlO5dZJc6Z5c01QUNa0t7Ma3nLl40vrbDb5jPQM5xs62XDjLbzbnHc0S5suW6NGKZJoJdTXZzXtFNQNq5q1uaMOgri6nPt6kz1cV0tyXmu1ruY3uzq5QtklW87L5Z5fSenLzoUq3PKqKNdPskDVK+5rL2vu8bd81gQGdeU8vt9F6OO7fPROa7mV0+Xp7uWnn0LGtAesnZn59FWv1k6VKvfGt8oQgKAotCUw+RupktazozcVudaQZi9VbK9gZVqCmW5xa50y6stiHICkbom59FeTN55sY66EnMjdubZKvO2osZhx50502disdLsOw8rzsw5HtMm+hNmsZxp6GbYtltWWFFJcqbMadG6lKzPJaoSklAaUkNZ0FaEWCLMNzkZdCqy6yuzPYpGakZpk6KbpM8maaQtStTXdOmzzTt5mXOl1nR1nRjfVrKcaXWydZdufJlZCwi7IEFBhy3QLqmuvjTro2ilZNlLZalNBpyduTXRzO3hozaBKRi7876M1olgJF+aeTvib5s2MqrNNl2KzVEBXVDFSDWvWep05eg9fnXAoGN+U8Xs9L6/NtYZrAsyzp8+/b59D59Noeq9glwc91NP3zbcrlDeV74jZCFgqsFaZewzTDLrGnPUEothVsYRuiKZHWMWs5WGMutwXOe4BA1dOueSTpa5de8xTE1is13OtKsFZEiaUvl89XyIW826JTQ8bOGr02pNNzs7ElHTzvoqO81kSxbLiGTUxM9aas5Vzxptd1clAaki02G1W0ZeVaCYmechXGYXoOpmEXnaGXZEtVyZ1ztJlmd6Wd2qbVqeYSjLllKjxdtZlyZa9ZuXNuc+TMlaEzCF0SFKZFpdc11c6bNstNWTZ5plqFc3WuQbU7OJrxaUaGJRo1ds1pzqy5ng8evgOHpdrWXG1W5k33LhE1iBgbNNu+LSgtRtvrfZ42axnldMXdjFyuZUyMdOdut5/Roxd+o3VcwWZzMdj00ayaUBSN8K1iELBQAWqIi9Ag1YLQWRmbsBFWL3RF3GXWMVwSaFXcc24XcA0BeubbnLc+l1yO860qZpoEmrUQhZx5vmzoyRS3BQV0aXk+b6LTp0KCyZbWRjV6N0VxUhNWsIkKms6arcl5c655me4FFa1TMDN0a0OWwqlQys8xhGpl0Fa1jNJjuSldrLUpYyuXOueRd2Wa0126JsofLtgl55msgK54uXTrJW5rjBGaall3EWFpcpUSRZneu3pZr5tqsaars7kWuDTkXTo7Uzu4dulx9Ou1FxzunDLvDkfa7OiSKvF+ceT1hdZM2284NdNmytXmZqYKBrWbEMo37zu6c+36uGaVjmypBrcznoc3pZ66vH7e5rlsRty3WpMcfl6X7jbhpRFDpyVeJagrEtKVTVEF6DJA6pKmLkWVqJZDYbnHrOO8oUaDNcYdYUyAOsBqPucs10t8+vrgC0lWVLLBISBXy+O2izNN2hBpYUG1sx02ysmjaIOUqOV2dNs1XN1IuampcSJUiq5F5queZnuuhWJaWaF21pmogoRFgpnmXGPWc+gwdZ7zwER+o2UkpFaic6zyDOhpasmtMrmtNmzGrs5V0LN0iM8sy0bGma5xS51G4uyTUZiW1dyUE3U3pjoaPx0e03O9M01bhFvLtWnXw3cvRv8vu7WNaOmDVdxzOnHm9/KVgqE1JfJ+T08flrXbgdFibdUa7mqzW83IoKUKA0WboYmrccem9nmRrPPk6bDhiqkQUujz+jpeX09/pz12NZbpWL5/PqLLfvnq6czFylqKvFXTnSxIlLQDUA1AimWVErMpAFags3oxjnb54dYFWGmzLeWbWF6Zss9itZGxzOavRb4S5OBuYkSkhF5GevOz2Okzd2HmPsOXVnerOj1XZVNOaskpQyHLGttl3NWWsLCyqqrNZzpitZ5We61FCgrWGo3K3INIkAIIuefcZBGlWGwi5wKI+5ZZaWAqM6QSafclNDK1rVa2VuV6ziasq1UmdlS6IMz3OKaQtXM1mlkQhaEFNSVrW+zRnehrRnpqzrQoLgaznSTZx65vn/V9BenX359Goy0MlJwfT5MfXhQvN8/5vTzeHd1zz1U1laKNFp2UmGwIbnQi7RkOzSjKdXcsRnSdTnmLN33W6ZUznJl3MdvdXPS6Y16OnNuqjN8ty9mjM6fXjr3zZckok1zza5TUogLUZpmA60EgsmpXYzCpkjNoLFVq3jn658y5SdMbrHN1zTcgxhbz6yCAj9YyEuYKUJmUBUlBNWarjOtzdhXW9jbz1pz1HWn5sSjTNgUFnR2GNzsGcW+dWHJFsdNDS2R0ohxnSi8iCHG9rY1aCkBASjLZz7lGuaSB2Z9ZwSwbclYRYuVUKlJdSuq5bV2dXcnNVYpqtBkXm5WUK25IQZFzyyyXnS0VLZC7LljTGtyapvTNbM70zT5pDea3XJujn+D6Qeb3eq6Z62/Pp1C1BxpU1ztY4nTy5dXkcevL5dMcM1irednoqXVbSFqI1M2TJXQNWhKo1XLJL1NgedxULkzedbuzHs55SPVc9+47c+hvGvVdObdZ5/Pt4/j7+prn1dcNvXm1DZzNmJ3wHpysgDVApANFzNIaHaElSWZtBc6uS25GuSbATrorU5euQou4xXarlYDLrnMk1mAqMDcqlqWJLYarnPLGStJXzXTxt+dGtqwgU20oIKU8m6Dm5t80XBxFu5uWilrYQjg3VhTRWFlsl326M6MAEGwGQMtnP3lKLuLmrszMZWrstIySlQQqqV0uqVytwZuszalEVoqKKoGMc1nDSxFmZvPEZiVaJUkqS2tpLu5rXJuutku2b1Z0boiacbsXRnXmPn/V0cvV67rz62vPr1LqSqzcmd+dlTM8fOeJpmtqxmscDHTRK4XqatSrLlTkAyxxYKgzsk1758+dSl3zQxQkzxeWamR7Pn09h359Hpz1o24ZXB49/D+b6PrO3n6W/Ps6c9NRlGbdta5q68YlIDcKKA1BkFi1NqmQmZYnUGFbxh1g9ZysJrRrnac8ysjYvcVMDauzRrnhlKwWBlWo6UVEqJA1fnKGrQ6ZOnUxpstykG0YUEG2YRoyC0hbOPXO4ixZZerCSRBXz+hBtEjDdm7pp6nA0Au5XKFmPUwIhkdQmSXLYktKZBLUy1Cws6eaGnDc1lp5oqql0qJpTmvOsRn0LK6Rc5ZpEsiVVgyBVXMS1PO41Gmy7zo1v59dc6U0LXRy0ZqufXyHg+nu5+n2vXHY359Oss0kq8TNOnns9c+IpnkHHrl2L1nGTNJbuejuQ1zPPlQulGVC0yrvY1azmx0jQq+TVA2Z5cJml05vuZr1HXPT3y06jrg2vJ+f0eS4e3u9OPqe/j3753d1C4lt3mjpwKxaisBSIGqMwKRNipEyDZNRMI3zw6zp1zJnkIG5pc+c0lkEm8KFWHvmiVUpawLAtJ0GWAywhAk065Ix1sMY11M6ZLbZZGphzRME6GMDKlsu557ndsWrIhJCFXNW+c1TQ5WSva3y7Gm5WtAi9ZDJSYdzLYhkENbuc4olgsjbJSsIuVsr00SszpynbARKhcostRRSYxM1EhnTM0rIalklCxW+clhYU1a1N3npvOrZ08dtE2DejN6GTZePx7+c8X0d2PR7HTv8ATzbN82VFHLNjXCz3w5UJl4dzxrnj2aN8+fjbR1b9H6zcc+ImsOLQ1xru3xytasbqWmsqb4O5yy82FrpzfdTfpumejvl0d8zozw/m9Xn+Hq7m8eo9fi6G+QylnYSWSxHXhNZFRWik0XCaTI0zSbTPauRdl6ibjDrKNYtmMYOgbkpMiLsBhu8oucuj5MYFGwKDapAWpRWEWJbBq+kreKxrpQ+aJu5SmTaKmQUhNaGlhFySsLnW7C0jEIUSonmt00OVq6866FumVk0WZTY6yvVHnEJg3EWJZBDWqRcgUUyu5tCm2SnqNzX2PzpudMbuyACkUgLWgMLXEKlsXcoms4rNDWblqhpWuVLJbubzo25NBOm87EdJ1dna5rpZ1sxWW+c8/o4vk92vn6PWXfo+nn375M1IVjSM64U78/JstHOZ4VnFuVa555pUp11tZZYNGl5rAkFDElayvOtmbdXLiVVboxSY4z26M33Genpd56G89fXBujF+ceX148dO30x6j1eLfrK8W5Qg7q7lHTkvXMVpaKkdcJsAdJktMKRYuwdZVrGDWFakZzua9VdyplbCtaCYDcXrDLM8ipQQtYFK0qAZXOgswjcuLm4uq5ztXkcdJvRz0dl3VyMmiU4NDaY0JdlzIGNiaRm1hLIUsuJp5q07DHZ30F3Q5oqvO4sKgM5y6zgtUBcUFSxTIShrIoNtoUpo618PV00U0yWymQVahYuUNYWiUyzSymQtRNZmFTcIDqCKuKSi6PPQ87ms1Om47GddHPS50udOpJoxWV5vz+jh+X29Dj6e/rp6jfHpa4N3JKMuea4We2PLVbYnN4Fzx7nCyfTPN57vUdYaOsYPa0yHM5rLN9zyFku3NYpKiVNZ5EJmjPa2X2GOnrd3rax1d+dmqGL8z8/o6zp6b1ebfeTWTsptErZk7lO8K3zEBaKK1KYqKpcHJtMNK1FaynXHLSEXcLZXuKvNUosK1oLzXrCk0azhmguQRmoCBC2gQbiSwHUtbxq1YOsRnZx0p0040VGsqkOabBmikwQUppksRed1JLWFVCtZhWs+b1ludno7Oukb2250VXmW1JuslM5dZw2qBuCtiAqGFyhqUVJNQoNNE29XI/OibOWWUCilGF2K1zS0iM4DNKqkSZ1UtywrcGResiUkQ5tuOktk1ts7Gdb50p0dnp0sHysjBz7eL83r6vH0dbHf02sdTpyfrMlXCJfP57RHBtLjh2caueym5ApLo0fDzVa+RbOezWbtY53PfPt3mlbzVKs5tzlTPIpp832879e16ffDp9ObtTgcevkvP6Onp2e3Dq75t3hubhx00XLt5ZrCd4VriDQs0QsDUbIdikzKZmsVc57leud1lYVoGsrRN5qgEXQb5r1hhlFoDS7yZrIrUImg1zqKWAXmU3ed3cm6abnLNnHVldN3KrWM60jJehnehW5BVwRdmC5qol1CEKYrUhLPO7jcdCs0S9Rd12zOiLmizbzREmXWcSKoQ1tgFTcpuV2CsZtSGI8ePnVudEhzVqMLoLAxA2TrKJlCIaWCqdc0yqlXN0lg7lQvXMSEChmdm3edaresvQu6nXVy1uzXzTGizryfn9Gfl6O1jr2s76+s6WaoIRNefmtVHBNLa4bPFrlayiTbrObNKx8ONFaUIUgR1tZCg574lm83NFmKazM8XWVCsE3T5etN+sm/U9OPX6cmW+H4ejP5+vW3nsejza7h+shnfG4+nrdeD+mHTCunNO+QLUt6yy5z5rLDZKwdM8ZROoqYXrKrCszXCtZUKuFC6WwvUWyOstuMKhQIuxrIXnJpKKsok6RBSECasZmu1V510blc0qWmbtK042410c7BYtoWiJnHrmUFbLm82WVqQrWYWef1GTbJNTXSjbers2w8bLKKIky6zjE2ghodgKplCLZGpZEIbNPR6vztinKzOrtCAFWLmVbKuUXKkzyqUNRbKZVShNCllb5xoJkNSLYedHNFaed6TqXW9up13cumvMdKxSEY6ed4+rp479DG+ji6sjsC658uAeMi2ltcC541nKsqH3OzWWSv0YjpdMXYEXWjMuUZrzVnSzdqsERydY52s54qJNOXqTXpc79VvPX6cOVnr5rj26NvW1x6PXi+5ccbn6M3Lr1uvDV1w65TrijfEWqJM1Q6rpk7m7B1lacyW2dVxyaVrK7m0y6i2VWLYVsvOVi9c2bzmpMoMqsCxlwKRlN0vOqaiClEIWWhN7ERNlRZQNGW2t5upejmjncaJLrBcK3zKLajNkL1mypYSuHvJzbE1Z10Wtt2/OiRmNlmwBUGZnGK1AaJltgwnWUIq5CB0JDsdjbdNOTm25p5t3VSxAhaJtT0yqEzCNZUJtAXcqFZ0EDrMLIga50tBTdocrJ0O60x0W9zd46b8a0Z02aYW1Zn5dMPL07c9dfO686dSZvDlKYEC0pvhXPCueYlgozUZIcpmqzTNMopC1NmW+CzvytbI2hpiODrKGQsFq5dsvbzv0a+g3jp65+A8/smb29c+t24bumNEzbXzrxfQ6ep3u/n39OGi4VvkrfMSlYyuwJGajUlDcLrlgSTXPNSrVsXrEpTC7lbK9QJgdROidZxiwBVyIy81651NBKE0FDEsohZedS5tTbclyFabVkzDU6uUs9OjLa3NKvPFrE1IXEqy0tXmdKW7nj6jcdGyvs3tbbrRjRZrc6KUtWkRLjMkgai7CVrIwnRCJ1kGRiDKarjTnb1ZnTJbllVmLtSKsTvKqRMIuVilXS2VMrmhmqubqwbzubGyS2RkmmWsb0R0J01t1np089NGNMzWFtWUq89Zx7ly2eN20GdMyuw1pRXNdcFOFc4QkiXKRdapdhoDR9Mk3G9GTfkc11uux2Z5zU5usruZI210vRa7c16SO3rlyOfXxnL0+i3y9H6fNtuNNy2zmTfmeXq6159LWNNwcL3yVviK0HcgBIdrbibgs5DIAidc1qq5UmvWNlyFyDAMVYu4XuTTNc+XzpdoCrzBkmk689uoyggVIqqSFTdl53dzbNtHnrFuyy5g0tTm2r0w87qstxnubWy0hCF262cktazTGB1OnSurbne2a0Z0wbjZqctKkyJjsXItSZMFF9M57EyLuRW7GSuVq6c6cOzs7os2CxaJRO4llWohlMypV2rkXvCkGBmqCsq4uy87oq2ISFKy7bNPmtjeq6rHbqYuvFKbOrmrKqpXZs5dMnPvfLqWdHKxSkG1LWK3hVyLlMSqklFDGtcbVfY9nSrpN1m6W5ry2dCrLBmfNbznsqmmqumnQmuvnXfubmfnHH17MX3Hr8nV7cNEy4LV85naproXOqR1FGe863xEGarUFJIKGTeVXOSwZF7wpFUpirOtqS81s0g3mvRV51oMwO9cCOU0tF3kLQXmFDQxS0sirkVkRq1vOoElyE6WsCIFZcFNEjrp2QaiymCtskt3MWyzeZKRecMiuadNujWuyb050wdjoxCzRtUuZMViZBU0IBkOmc9qZFXAkscrZXZuhrTmumyai0gXSplLKdkInWF5yixQFLQGU7yGbRC7zOWF6klq287JCaPUdnbbdWeuxqZ6a3TZjTM05Cm4S25HS21mxvB5/U/FmdXLRco1ha4enMR0tJLKglYbWtka7HGuTQa01aTOvM57JymsqmfPXK9Tl71oa6q+pZ7l57pN7Xzjjvm8uvpN8/a+rx6dtCOMsvCm9FmyTTY+rZx3jKoXbSCjJEoIrWa1ldi5l2s4LkLFXOlN28CytBQLgOnMLBBmA3nMeUnRWoucxUNZGwJaWlkUos0sIWslG4OdCzZuHjcuSm4tlpdFIxDW1BmITdlM3ZSE01egZEyXME3o6Hyuh7WrOtTT5t2a2LVbSRDOOxMooQaKuR2SibhQDZMuRt03On41plepNSAApSJEXKdVTCrhNiZApaBcq1kZKWBXBKSW3TN5ttkhjLpudtutM3rlbnrbq5dGa/mY3IHWSaZnRgM8vj3y8O8x0pqgA1yHE0GHFpRRYyXoLvTaaVZJqNTLqk15zn6M6BZmuOKzy9VF30be836e47W/Przz8Vy7+N59d+de+9Xk7fTjq1X5lteW59JnWy53dMbNYOy7hLmkoBqkC5lVmLsmsu1nEJZXrCaBldz1au4G81g3AMjvK9SmQQN4WefXlTY3IIDIKNUlAy0lLIhGoVZC5bmiIFNkQu5KbiRHrvXEKubiWXUYtY0UrprZefNK3ziVOz8bdo+V01ozrUuibdk2atQaUmdnJIm1aGEi6DcSitc1QFp5NR00ya0S6Jt6nNyAuQhOqhlCJ1lTKrlNJQLFoFBcjc0xampWHnd6kysikrM7YNu3TWi3Rjbbq3SmnZ1t5jmoUrMm3dxVmaY5/Dvg4+gJ0HKlsx2Y1cpgpFtDldLvt6Muux8j7NCNHWDnXnOfqXMjpiueKzzia11WvS616HXDo3lzeW/kfPoya9JrHvfX491unMbc8bz+ryvm9W7eN+uXX78d3bkVwO+VZZsaEDSXALVHIlhe8tkz6Ksz3CqXcabnZZVyLC2QuB1A3kWQRGsoSXmnU8vjupldzVqylpKlWzGpFLCEI1CFyyyB56yy4uws6lksfNdFebA2SyMWlzpdzDTbplyXnn1yhB+PS0a0+GtaM705a5tlrs6taFLnZyXKJVki0Gh6YVC7lSBck0yR02+bfDpp8pTUlHQETYiM9iblW8LkTcqRdoMhc01SRIFvLMjmjqMybtLU1a6NzXVoxtzbVN0FomtXM2akXKwto7ahF554y8O3P4+sWl5lLiHyvoSi4JXK83Luh1PseNuGo1oMXzHP1xitMOc8e5TKer2Nb9FqdnXndnPyTlvhuu7N+h+nyeh689sPojxPh94410OnLbvPT68dfThW+Y3EEZ0pAqgQQWFoGy7kLBvNVKYCzqXN3I0DAMjcDoveBZTqcsWy24065efm+S1Uq9ZGaooCKWRRSwixI1FspLWJCB56zWCzqF3JNNmlpLmWXF1IlhzXRMSJ1imYRdeerFcNafNPyfN7MbY05SWgYzJlpJnkmkkEHeQkXuKBzC1DlbK+bfGibbKSwFQREiNEIm5VvK5F6wmRdCCg3MqJYaslMMskt3RIedNaY06NM2c0ymZ6VrVTWiHY1cSVhdhS0iJM9UvL4enmc+6MpLtl0ynbFXBjVcrzbJps0aNmXDLGarJEY6ef5egUwsrOdZw7n0mddveu1eeq8vlsvmMdGL6S5+ke3ybubXR4353n14nHv0I6HTlsudvbizpxK4LSM0Zc1d1TIgXMlUwGyrkLAvNdKYfZuuRuQuQQWQ1jJvGGrZfqZTRedMDqZU8lnqAFgrQDFTpUQi0tEilqwpuA3BTcLshSlNFLZZCJaS24hdkDTfQnPZHXK1hJelO5w1tiOmtGdPl0Zuh0bLYcshJl0SmJKoZIRF2K3lSiydhytldjWht0rWiWNUq2EXCBKKRW8rFzKrlVCVc0WQKjQxkHVtFBNWp5p3TJX4upS3q5o822x1XZr8ISbuCDKpEZ7CjRnXJ4ejBz63K5q4NVDFeMmnRp02Mvh1hbMQg80hGOnLz150cmDTJqee3zYndl22eamORnSmnS/RfVw9fvltxXN8Xzd/F8+/QTs7xs3jbvm7fIunImXakZgjJDQFWAwIG8rsCYXuLYXQMdHULUBkGRQLjDZi1jnayRs1mMaNYpkdQU85OnMz0CwUFBm6KilijLClhCEmrli1ZdkIsLq24xaSW0lWRKYZntvuSs58oa5y4hCHWz6GTRqcjV0Z3omn5uhpynKWZLoYzmfUwzK1GyE3laLpSiwVrJW40+HD50YpLGqyVcIRFJpaK1gGV2KsWgEIUWh0yGWNU6uUpopuQaszpquNStairq5qXTc18szaSNSGEEmdltrc2sa4mO6+HVi3CVcr2nDWnzOmtDLqbZdrA80tW+bFOiDhZ3xZbZYnB3zx7a2WJmwyqia2an0r1+f0OG+EY38z83t3x1md+87t43dOTd8B1mx2sxmSUYmhgbkEEXvK7AmA3Ac1WP1NaDqAyDIXAs8jcVcHrNVzTbrnpYpkNRe+ebLynP1hQoKLS87iq1zi3jtCEIsSTpJaJcwhEtu2oxFsolxEsiXY7PTfvOPNz3lLISJUO1n0NRk1dNmm53oHy6c9G5pqcEAKM9nPQKAjNKul6yGsipIc03FdK1prTkOdKUc4VYjRQllSK1kALkMl7gM0RLgrWUxGDVNSlKW5os02iVua/V1TTpSVWooDW25aM0oCaEgcp0mRNNGZqpMq4ePoTy60r1da6a0SaWmj5l+jrDuTmrxotS1DGsuemU8ovMjYy85FnJ6ZbvPakrM5sufN73THte3Hstbo8hL4ryez0012t413HR68ulrmOueS5IdrFEJM5G1FSL1FsgyvcC4C5WitZ01r1kGRZWyLODecCat45VmmxSXeWyyrleoN5Jm/Ic/Suxd5zPQUk0LUKlpYtTUKIUsJEJUIQsuKuolpC0hEgdjdZTnQ3Fywuog2d+dWqyaPK2n509rRnTlbKasluBFCbOfYsEkBrK95CaDWQYLOmXTYdjTWmtNkt0gDK5lOi4SibF6ysG5DIQdZollhjaYrEbnRqWdEpZ0VpKcMV81qmntEUiKTqkPlkBkBbRjJUsgpqyaRMIsjQ8vRn5dBmjlbGs0NPXQh06ZND1qYpbVnWTGxl4t1528/Q+rzao0hGHWa1HMbVmbx+HRU367vy6uWmTEeI4+gs77us9jpx2XN2BWC4tl+s0SQLckogou4BkBe4FwFirFawNz1bBZBkCmMW887fN2pzQGNC3eWzWRsVZV5cHHo5GPSvXFbFTUmqWlqWlpqTVEKiliyIQhKkQl1EhGYRLIsS6iRLWEZhdo6xI9G6MzTtYpZ25H52/Omq7OjVhcCJpZgsSRKQNRVyFoM1aWYU2xGzb4NppeUtGRQnVAUylFazU1TK9UWaZqWBayxGNslO1mTc0pSujyK6LNK1ivzrXK9WEVdynQKOUBMkW5qxqhnI3VjDKiWSafNhjoHHpc0U000K6aMNdFyzNYQluXGhlwr5tnZ34df0c25bMV6HVzLFdQXXKxdnPp3OvJshywgJaWtEE655rmI2wZIZWlFQFwNixWsBoFwuxTCrF7xtTUyCYLGawlnn9MPZ5VaWV2NuH3IXmGiY8nz9argWRUZqpRUZqTVKGredUlLEk1REuWtSZsI3GYkWLGLqLJKq1hdzCEIkK1zhc16SmysaNSzp2dOtfnTZX50xTLgRNLMEibmVQDKtA2C5qUswmmQ6abDFNospYEoCdaWwoWLuRipkNUdIyMQY0aM0ZDFZmtlIJopTzslODVsu1dGdsLoblViaG0EzRC5bGt1nMuoWZWFrashhXHptz28evWzrozRKebomtNh6MhfPWKsU1z7nnQW8en9XnZrDc61505WQRn3jzG84rPT433OXTbcNVubZCEIUQzXmO8XZIqQDK0ILIKNwul6wu5XchYphdi95FnqMrt4uucY2XC9sTN0TPNuuveAa5iDbw89eLNLuF3Exum6lGapRaktNUtQNktk1UQkSpLJqJCVIlRmEISpZCLApIVZV53LbUT01jBisVmOjpGtvztrTsmqZIERS4x1nqM0gUrQGV6zcWHNEjp0ZDZSI1QIKKRcKtEBgCgbKlvUmbNQgxljM1sMaa0cXF3bM6topTHxtzvTKcFpVyrURqLRAgi1LYeaSyJUXPMqspWK5Q5a7Wenyib+dTTz1uN+tzrbnQiLOfLkLNQymx3euOv6eFsuhrS7nnJ5rty83ud3G/SY13ufT0PPQ3Giafm2QhCEF3OfXO5mbSBM6iLgGAB0C4Ugbi2Fsq1lOou4WxuNW3KYdcOZmpz05+sFZtSXmGsgJryGOq6rOguRmqlFRmhuqlpqTQb5jLc1JqTUloksqSUtrCtSTMaiRauYQlkLzIWQhW+VrRZ6nUZmsVgzG3TTbXZ07O3StDJARl0ASZKjFAIvWV2r1m1vI5SsZNszWqSwoC0ZFouFUKLSLSDVReoWVSFumMpua2GtMU4uLu2Zt52VrB0u3OtmbAquwNZSJsx6xmqNTMjRwU1dpZKRVqUpGLoVOXW59gz0+E51xK5Z1OfT0eNbWtGY1boqdBjd59d6vMzrgs3iXHG1lHTKazTnub7vn7+sa6uN9+Zz2aJrTi2QhCRVitZTrN5xFmoszrBcyCBaFwLK7F6i7hdible4q4VMUnYoWQ1kbitRcwveRtWyF5jrIHAa406VkFoyDLSjNU1U0N0MVd1FWVLCTUmpFEKqTVJKhEiwhUk1mFS2XJFuwdYtIQhD1Oubc1lrc6fNMzW3WjGmtuGwUtCxAmgrIUzSLsDWVzQal23IeV2MxsxjTCloFkFVItQsVVJIpRshdXmxD1m7WyuG5NaNpiSdDlLOrUlZDc63Lvxqy7mUGshYuzn6xz7KLakFNNyu0kUqhYsNdiolZz36fG/EZ385m/MnEs146dnGupNacitYGUdr0cOn6vJmryfi9XKx19d9H5w6mfeXzNeb19Xyev6B24dlOlrA3TeetMQhCEAYVrI6lJJJSBSiBmAL3mpF3C9BuV3KrF6wlhWoq4Wb2drCtxbNai7yXoFCi9coiF8fNrUJRmqlFaUJqpaUWxqTQpM7iwoGItLCki0QhCqhCRVzVzawiQshLIzcsKufVa5tR023OnzbIc0/GmtuGwSjCxNZ2V3SZAspAF6ytR1bZvFKy7GY6EMRq00ILKxagAgalNDM1LCksuW9Qrk7TZdnTpWNMbZnNulylNGpSnDZrdm786MDWa0lyNyJzNc+ZvNFFzV56Gy2aipARSrku3c0oy5ve5dO5Onz/ADfOteCjztNzvfjfQzdOa2Ipaz6/6PgHfMLfK+L28jhv230vnr681r2bej5u/puXbsJ2kbcsHZ03NhCEBFawDApepABCiCBmBcr0qRdwvRdyvXNSL1lTK9RNwqyOfalreVs1qLvJegUKLvINTiTfEUc0VCaqUVGaGaFoVk0NCTO4tFFS0UtVRIqpEWFEiEIUzdtXNXFywiwuozNZouz1bk1puejxuY5XY6OabNPV0tgQoCsjK6FFgAUGsrgdW4KCuCU8bMNpsVKOimaAFQNRmTa9ZqyTVRNSM2Et0xHQ/O2KaslLNKdLzoyWnDZrevRzswLAZmsUyGnM1z5WsAUE1c0asmrlWgiZVxS7aFvHA437DnvW15g4ed/L5fLIU3rzrVmug5e/6eHb9vjrJeoCqlw43o7cN2p3ePf0HHp25rTh3bR3lmWjGilshRVg3KXOtWZlaliFWUDC2RZXqDIFL1F65r1hSLsTcKsRrIWL1z6MbpF6yGshqLYCgsC8k15LHRNgTYwDQy0ozQyjd1ncAsrO4tFQK0o1CiRSxKIVUKlhCFyVuUxLLiLRC4hNZhVnrN8XZ06a0NNzl006dH52yR7TpqwIVSlyaymS0pVUMyGsrtHOisu5tLVmNmGNWKCrZAFQzA0pbsouw8UVXvNJRYVMkbk5poaslLOynQpoi7Shudbl6uNmK1kWB3BuV6nNvLka5rKlsu6bmsdKlFKFwmaG18uObTWFvfyvusXpNcVryGdfLs681YDTc6fJpr2/0PAesUSwUBVpyOffp+T0eoa+idOW0bl07Rsbk/O7iFXNXAKIpiLFrUGZXdCzJRmV0LIaoTK9wdc0onWARdwqxVidZCxOuY3nBVgSr1FMLtBFuabc86KuQQZoVGUZoVqUW6lqbFKboqUVGqKiFFFWVLKiVLKrNhCJCWUksq5hc1CymL0hVer153NOl0zTobNuzt+a5t2a0JQRQm3OxllqjgaBAoNYAk0VhLJWZGpjWrQBbIKKLULLGSwgaBoq4pqqkFB3DGnYrA1ZNMzsm7CyK7uVs1sl6+NMFIvfNeoNwFzg3jia5KBtgU07Nc2KrliDKm0c62TQVys3PveZety17PF681zZfmmb4ydfKpnVkvQ1n2v0fmwixBUKC54/k9fpvJ6vT19R3xVrOwPUujyfjciaCCgC2ALUWYCk0gBUi0Fle6EwvUDWFWLYVYveARFynWQRNwrWFi7FUsWibkbFMDOirkFBKmwgVGbqbGBaqapoYGqlpRKqoq2Z1VUlEKloiUlLCkhdRIUlazJIQms3LCEPV9fK/OnNaIfNNm3TTpXZ3olZaWbQnUTGdnKoM2lLTVWDqCzFLUvGrytTVisLBUGFqsUk0OxmLRYwqxIGs1VNWychtMxGNMVl0zGjmiaPOiujhs1sl6mNMF6xn1kLkNc16zjuOFvmhkajUV2bolWoywGbqRTXRdNkuM5luRpM3ozr02Hp8Urc2N/LJfksuRsl9j7fB0uvGFWiCj16fk9PS8/r+g3n2dc1abUq07WZmjOhIAC5iAURRZhRWpAJKhdgMhuhnK9YDWV6iphWoveFSJ1le8LEsK1hVi7FyqtWJZC5XcDNruqlWAgzQVMdAQZupoboZRKKlFaKWAy1LWpUSKKqiiiEIksiUsSLWudSySVZLIkLPV9vK+V+daZp+a10dI1t2NOVs1ZSgLsyxlZqrhIuwtSygbCg8bIoIaGpLSiwsTYrUtHZ02UGbGF6Z8g6ZVVxFKxiHmmrs7bKedtmmTowZNNyZN6l3ZrrU6xnvNW8L1gKzOXC6c8esVUKmmS6M6HNBYSbuVdrZehnTlXNc63O2sJrdh6LOunm6M3ktfN5fnc1zumfYe7wVpCR35fR516Dz9vQce56znuddY7ejD5luBOgIKCQFmMhnd0DMK1KoSswRdCwOymB3lbKbVua7FbwpFIreQuVXmm5XShSLtXMqQN5XATa6FpcosAoyjOozQrQM1SiDKKxRKKWoEkUUUsoUhUQhRCWSwUsohLJZTMSFkPXdfM7NfWiV+duz0ay1t2Nvgy2rBaXc5ZnKtDEVbm1JkWskLtLFdLdDBw26NSSwWVGWwdZZNPyIFLVlEme5VqLqolltMRkp5MlY6Mzp83ox0ars1jTZdGda1K5VrKLhO+at4Wzn1z4++fN1zBBWlZGh0FBz0gWbJqSxpM10prfNSXOZFTbNW8afNdTDsRszq2uBGHvw5HXmqTuZ36LHTo50Cc3UbLuldajOulk6ZgtukopmimZnYE0G5gKShKzBF3IUO8hnIaL1zTYtldit4UythGy6XrktlNLsVC7UsrQNZXNBauUVCUGVyydFtyUKqBlqUW6zRqqqUYoqUaoqyipaKIkqiFEJE1BZhCFXMLsiQhD13XyuHzWnN0NN59GbjodjbpTahcRpdmVjPNCNRRl3IMS7VyFnT5bBCacyaksBRCZtpk6HJdVF3LAtEWJlVcDrMWIeaybO1mdNunY3oxXzq+adK7GmzTh8XrK9Zz6wnpyTcKuU7xzrz4++akGUA1121gGtjm0tNBmtbZi3NNtaurNdNBakWotAvLxrevSy6kdBN1rJbsz15e44br66562bszp2YxpuVqsBmlpmliUzag1EFJYLVXNFZiwbkKXrAoGy2FXK0XcJ3lSKpO8AKvNTKtZULuVKtFovUXKEoNr1ms6WozQTQy1At1KIKjNColFRQJUo1VUtRREoqqIkKISKK1IxFhCFXNpCEPYdfC5p7enNe03Nars6bdPzTmoDJFFMhmSxqrucurQxCtVIWdPlsqitfkxbIKEOaVI0DKspLVpdIuU3KbBgdZlhZptsVmNNa0Z2/F0zs+a0SuzpmdsRgWsL3nPcp1wTSdYVvnj1z42uWaAtBIuuWhcq6TnaJqmtjWnFu6kZZVzfSs6GboujzVtSm5rZql5t1iO/vOi4zXPN6ZRy7dLz+n2dxokdmuzqZt0F5rUSLEpYzCANRBSWCVVFZiwbkNZClshvIIq5TIGsq3hSLpO8LZSwrWFquxNAKRYu1cyADa9ZHOgUZoZoJamhaGWlEGaAoEEpRilEhRUDZCpaqINkIQiDZZVkkhCEqJCEPYdvnua0Lpx0e0xG526aar8jm7USAGVjNtM18i6y2irGSULLh2NklNNRrTiwUQiWFttH2MIzGrDCRKI3lQugc7tvFLWmDc6dOj83RjemddM1o56bNNaMNmayvcz3mnfJNynXNe8IueXrHJZCwYq3TFGTO1hDVNWzbc6OWrpUZpq46MMtOa0zTZWy2rmtk0TXC1nZ059DN6PLe/OzaOCwOUy6pFtACzCJFiQgDUBZllIOrUVmLA1kbkLQZDWVso1FMBvC0TqK1lNi7AzFa5o0Wq2FUsXKvWQAm1XIwDQLWegKObShKLQyiCo0MolS1FUCSaolDFMisKSgasGyJFhEq5iwiQhCVCHsevznaaJrTjo5GtOzt102VmTM7MjKwDKZ9ClbrK5cyihSlrMqobz6GWrZH2MaoWypUsRt1jwltKUkaEqWc2+akXaCTGiL6GSNzt06OzrTjerPTVnT86bNMUy0msr3M95p3yTcKuVbwFyhji754AEqtMoCJplklGbBrVnWqVwediUBCpttNiVc26XUrM7JX5as66zWmauW7GNHmtyu5paWkS1GRZpq0pCWEAagLMsHNrUqpmKAuR1kLQZDWUsr1E3IXK7hVJ1hOoqwZE65p0CVSLRVgC87VrATYAWjKAE0MozQqM0IMq1FaKgVGIoqKCQoEoqKqIINzcVUKITUoiQtIUQlWUey7fN0NPjTOjpWQ+9GtNxWhZFFtK0VYllEpaHIDWYFm5s0sgYyaPJo1piiibFxSWNp62FRRcMD0TGXeEsgi9KlIOU4a27GnNaMb156as7dOj8UqtDod4DWUsI1yRrK9c1WS5pMmufE1jGojQIVQSom6munrGzHTWt5slloS51RKSa2rUEgzOtWejBjTZehnXXxtitGBToUzVsuY0OS0pm1BWJCFEAagLMoUlCDmAL1kdZXaDIXKmV6itYXYCJuUb5qpSCimFWLtVqKhVi4BpeoEoShKCraGUVGUVGUZQWpRBUYEFRKUQSAlFFJSQoohVQFmWUWVULSLRclasIez6/M03WhNGejRrTodNtVjVoWbSKBECVOmSAZbQZubJbkIuVuaymw621BFAyTRkNXRNWyTRS3TA2E1mZRqLuQAgqKVg7O2zTpvRjpqz01ZOdXYpWEEtXK+uEuaLzTrC7lWsTWYUY7jjbzmZUZcszaUGXYvX1NGdtW81mdshdqgheV3TCy2qkub0TTs6fL0sdejBtSH3drcxbULZmFaQWtowhCiANQFmWCssEDMC5Ch1ldoXIMqZDUTrC7lTK9RNipFairFWKYXS7pLK5F2gBKFLVYLQZoKKjNDKKjAqM0KjAgg2jAqKUUCVVRSUzFoqoVEKspJUJUIQhJLWEPZej5WhvQmmdG5rLHtPztkpaMlhQApUyJDU0HNz6DAhNWWHmMzpo0dbEGVaCFTppyuLUg1JDg6WzmrOitYCwMrtLUbjbFfjTZt81rz01Z6OmmYNJbesjqDYm4ReKt5WytmFJe5Rh3jk3nhXnotajSdW3RnQym0Up50QxKgWgFsgtNsHQc2cujO9U31MbfnUrGPa1TRsHKS3UJASS02bIQogDVWXMDaKywQcwKXcjrKkXuVIpleoq4XqLuUWJZT0yvILFUuYVooXcplXoE0EoXK5oJQULRlCUZoWhkFoVCUVEGBKBWgbakoAoopKBuYsSpKIRaSVEixJqwhJJbJIe09HydDWia05221iOa0Kc2ypm0WAikSi5TbMARIAJbRLYcjIbk5pwLAqDV0S6JHtMaINTzklOGUrVzs5rFsLuV0U1aMm2jppudvmtOOunO3Zrpo7ZMlu1rAyI1hW8KvNdgMikQ1IVWW55uscq8srbzojZpa3KedQtCadNERaEIkUj2tORzclOVzppldjWiErmrpy65WTRrVtkzmayUpJSwhRAGqsvOR0FZYIEyCBQ6ytF2VYlkNRLC7F6iLlVidRVyCKpdwpU0oXMgq1Wq0BQlGUNUJRmhlFsYBQWpQBBUZaQQSigQSikG2QLMWkqypZZEq20hUsIkqLEshD2nf5j60Vpzt0NadDqPOjyLe7sHJci0SDdmHAWZ1WxJqBTVtWjYbK6xudQAkEjbp805XKWMnbbRBKwAz6xmZXYoFLi9VuaxWzTc7fN6c70507GnBWwuyawNibE3C7zVvNA2SQwmiCFMYNTh6xB0i2iVubSiUMGTTYYo2LVQhGw6bPNuUFK6curOnZ1msGDXqZ3tzTW5b0OZhCEIQoqSrsbm5kbRqioGRYGsjrK7FaCinNVL1haKsVqKuU2KZVSs6DeF2qYS0tFyhYuaVcg0EDKE0Kg0KioSiBKLQgwNVAgrSCtINVAglJRCiiiLTMSiEIQhCaQi3JVe17fL0aaK0520ZNOh9FMnjZXVVULsFE2hIYeaFqKWSWyNlldjBs07MY1TFtyGKytE1oabmXB3RNkyeaajrKGcuotFsilWnKam02Vuej8a0NasadnTVvSEJcxlOsq1F65Lma1KqIQasyvSS0mNMlyszLSWslCroZi5tsrSoukwmmQd1M7pTV8u7NLNQ0JKs0Z3vl0ytzbqXMIQhCFFLEGJcjaNQGQYWBrI6ytFaDYpzXStQGU3CrE2K0XnKdFAbylVzCmkgAUEqrAmwAlGaAHOgoLoYFRzoKoGBUQQEpaBSgVpBKSilopIQoiQohKhIhNJEIQ9j6vi6prVdac7aMVs00YFF2yJQCpFqEMDulwhFyjVoU0Wbdpo1XQ2oQPFa0xrTLolOCVjR5pKaGDcorKyrVWyJKKCVsrZtk0/G9OdaJtuazQi5ZJNZgrWFayq5G4GymZoaszDqLcURBAaEpFyhSRFikCLqy8aOgLW5oYG240Nbc086XQLeT2tA+GqZcXVxCLCESS1uxazmUNgRVQGQYWBrIayuxegZytleyrhWi2UWKZXYoRvKxdKoJFMqaXKGsrlCVartGUFGaBBzoXQIEAAoFQgaoBaBZpqgGYolEKZoEhCiFEISoUWVFkqFHtPT8bTLoutEOm2U2GIbV2HNQguFKu4GGtEgTaRVzU3JgmjaKy8junjZCasOHZ21rVK6U5WK2aKWxiEUZ9ZyovUWosyCtPNtXZ27O3yum9ONOUtClOSlvUjCtRW8KSmKspi6jTLSZgWbCwmqSFtTNrUHNTWdM4i4Ak1KIqauSNXK2XVNHIMstYas1ysW6shJJV5sIsIkIVLWkkqqmgsqyipBhYGshrK0XoEwsXsphesKE6iWVWKZTssXYlAaVIq1cq7gFCVc0FoUE0MoqOdA0MAADAgqNoIJS1KNlAoK1FICXYK0RKKKItELSrYWkiiLaSql9l7Ph6s70taLls23NZoYeRlkBBFWhINMlICVMq1GJRNEHByErbp+azQoOVudvTTOjs0xjTJWBQSkSRGmVgNRegSwPMisbZno6HZr8dNDTgg1stmEsXvKrFsjZTC9LGDMwtW5IQImdS6hFKKJEqhYtE0mAWkJSlKGzTFPOiksbKYVhFkAasuoQoLKVJYSJaOkZqKmhuRWWCDmLA1kdZUBYpApe8KkVrC0TqqZTcpE7gZqdYUDrSplIE0oAACULoIBoZQlFQlABRAUUEFalGwSpRsGIog3NS0UDZSQklVSwGrKiyFEqEiFlHsvX8TVneq11jppocGpWWXnUSlpldoFSsCAlXKpQKCLmmUcEy26dmtm2KecubeuqaarM1jTM6KQ9ZOdLljKbMtwuwKCpkSxWzTM7dNPzp2dPaeEFNFq1MwlyFyvUVchcy5ogxGIRVXEITPS6ixLlhCEKLlqgyllzdyFFrFvNJYMSEIQhBbUDqEIQheUKuqsqS7LAgVFZYIOYsDWQ1kVUyrUAXrKrlWsrYRSxNykTuBmp3hc0qlwq5CaXasXKEozQWAoQE2EoqCCoAqKCtKMBZUoglFAgpRRRRVkUZmiLLKIsspbkiwolQhD2np+O9jTcvbdY3PQwqsOCKsmaNi7Vy3K1IAKzoKFRlmRUQwZKynSuGTbZHZ6aGnzT801aMzowgpom6RV55rF3AAELdCDldnbYdNvxtytVk0SnczSmaKYVcpsGwSqththrawuWEIWQKKzYVpcVUITKKSzNkpJetRqucZZCEIQhBcsthCEIHUIQhRUXQwJRVUCVmLA1kNQEVYuwBeoq4TrKmUUsXvKMxdKVespRVqpV2LgFXKFq5QlFQBVc0MAAoggqKigzQoIIK0glKKCSBqiiJRRVlJCLCiEKWEJZJaLPZ+38/pzp8r7pwyw5TbtDgrRSpQ1gc6C4vO3LagKlBQlFYlhysgrp0jka23O3XL8dNM09XZpqzOmKYSkpzUE3Ge4C1bAELdLzWNNldmtmnZ26V1HNkt0Ws0zSQXMq1heoJVljblmbCEtoJYzFmaWU1KlhKqoQLNixZkUFrUapk8IQhZRCEFrFhCEIQgdUVF1CooEoqqBKzFgayFBS2VayArUXcJ1FMIpYvcTmLEi95SL0TKuZWoKuVarUJRUM0LRUIABRBWpQUQYFKoIoFaUUFKKKoSINkloqokKIUtpSyIURYkth7b2fAfI+dnWMZbV6l5rM6LWSz0HXOpaZGgtPG2tXC1WirBmqlgWdFcslNprT2Gzo6VqaMdNF3ph00Wa3OjGLanKWrJEohlWoDK2oWp401WTTpWzTW25rpDvQ1gesXnMmaoN5zwu5pK2uHUSQhCEISUsrIQoolVpZcSUpq8pdW0WMwhCEIQiwiQWsWEIQhCEDqARS2glFVAQcxYOsqB1F3KrFC9ZXcqF6yi5SBqJzFaiVVqKZVdLhaLFyg0tQVcoQKhKCgoqMBaIMDQQMtIFVKJQIINUSBqApRRCrKKIWgrZRFhIlQhD2/r+CeuWjPZtPDCKuCaYXEBZjYVUHI51vMWq7EwLdS0EFIasldWhW56Pker8dNF2/Ma0zO2NMzGBSk2RVytEIvQMxdC0cGHNNxprTcaddNzXWHelrA7zuZklWiyjUTrMkrQkapJVQuSF2wkXmwhCsppNQbSiSyatJilrUaPGYS2LEhCFLC5mCyLFgJCECIQhCZs1BKKqAg5iwdZUDqLuVWKF6i2U3AaiLEgCblNi1TqLFWqhSLFyraEBVyhKKrgFpRlCUKEAEFRgZBqlEEqUbBKqiigUhRRVkKIQpaJFlVCyRKh7j2fnzuXZ2ymo1spR15zdGTpWsQktWVnUaNzdOsAFQthc6UozNqbbIbqPzXzTc9H6mjGtGej7XZ05TzWttyOCbMhBSIvMLBBBmrpkrMbKVrTs6Y0yHtHawhCMEkkGzPqJ1mpmapDiZQtItECIQhCAkIVtZeV53LDim40UhYlasIQhCLEokzGltWgkIQhCBEJLSVUBWrLQZBlWDrKgdRdynQBdyq81CqVqJZTS0UKtTcqVSLVVipQFtDItoAJQlFoFAGUAAQFGKBUCkEEEpaQSgSqoooopmLVUQohIlSJUISIVb7j2/nivNiuz0awwuy2TnW7mMwturmTVzbUfOggTSkWwubqhylhurEZK+NDb860VozX52+afnTs6O7ZmNUmjmiCsoWyi4WCUURpmOh4Fa66dnR502V10y0khCMEkkHURqK1mJUENsvNiWzFpoQiEIQgJCFbFlIi2p4ta6RkpSxK1YEQhUsiUOkkuRaxRIQiQiwhGSWKJAVlkQZBlWDrKgdRdyrRYuxTKdZXS7EMKVViaVSpFCtRYqVaqVcoQFgTQKE0ICiBKCglKECtICiCgqJQJSUUCUUUDUKKkqoQqoTKqshFhSQs9t9D86eYeoyH51NZJomTS50NqXNTMuYRdE7NkqaBVQtF3Qyily2NadNONOa6dNFmjN0Trolfnbs0lbkxo3QoOiiCaSyDK1opJOjM4ZehStlbNHnTrps02ywmaLIzJApNyGg6xFMbmEQiAsLskUsIQgJCE2hcTNKaLNrUvNOWwbSIQhCs2wdSluZgtqAkSLCESEiWwgKyySVAlCwNZXQi7lWotleqpE3CtVSJuEgImxeqm5Sq1ULkUq1CVagAoZoKKhAWhAggLUCoAgoIKiUAUUCUQEqyiEBSiiRNJEKWEIVF1C0/8QAJxAAAgIDAAMAAwEBAQEBAQEAAQIAAwQQEQUSIAYTMBRAFQdQFhf/2gAIAQEAAQIASVxJ5PCyscjayuUGpkcGCVPU6WKykEN3QikEQQQwaw5jfzGhrs73vewHve770H56IQdD65wgjhEMMOjDGhDCNGhhhjQ6O2BGjptDXObYc5owjXD8kQiNow7Oz/xHZ/6UiRTzzWFdWQRFiGl6rEtFgsVg1V1VqWBw4cP7BgQRBFg0NYrYrD+YgM7O973vt7e04Nd7O9J+j/HhBBBh0YYYYYY0aGNGhjQxoYYdkEc4ENBoKa5zkII5w7I2w0dHZ0YYZz+g+jDs7Ojsw/8AGDXEgmZTn0uIdKyPXYlgcMjK6PS6OliurAgiCCKEggg3QcJh/AaMHx3473vf+A/XDswxodGPDDDDDHhjQxgY8MMOjv1Sv/IlFdXryyi6jn8DCOaI2QYYZzREIMO+aP8AEfHNn5Oz8mH45/Go1ysjXnKLYSTOoUKMroQQUNToysrIykFSoAVUAgg3XMT/AJe973/gI58nZhhhh00MOjDGhh0YY2jG0RzlFSJwic5GXIT4E/S1ZE5wjXOQw6M5o6MMI0Yf6D4P8Do65s/3riRYmvO13w7EWJEKFCCpSVmuKVKFIkQJFg0IuiVFFGNXoQ/xB1z+Hf8Ah5znIfloYYY8MMOjp42jDCBVanqccj9dFJVBvh3mL6cWuvFXH9Hqvx9n4I+D8mHZ0Ro/8R2Rs74f+CuJEilZ5WrKVodCLFKFShUqUNUriFBVEChIsWCCLBquunHrrRRoQ/xE7/Lvf5D/AIDoxo8MMOjDGhEFNlQrUZLVoVvRQgIZObMaV2GsVmla5yEOttZH0fkww6OiJwww/wAh9nR2dn/mq0kriTLTPRgdCLFihQoUIESta1REStRFiRIgQABQEoqqrRVAH9Rvg/n3/ib4OzDDGhhh00MRBUZc1RvsYUmW00oNsvOcaz1qp5wVsvOc4RlrDowjRhhnIfkwjh0dcNV2OR9D4Hwfoj/i5yVaSVkRx5ut9CCIqIiJWlaVLSlVVSoioFiQRIkWKAFFNKIiKB/yk979c5/wtOep+TDGh+HjRG6RdAjgCuF0CKRowwtfdjL8c5OTlgvRqyCOQjXNcOjDOfrCkETh1Tq7GZefPNmHTnR2f58/kIkEWLEnn67IZxBWtaV1pUlK1JWlaBVUCLBFNcWVwREqqrRQNLr3U/8A5gnOccGNDDDDHjQxoY0aErBL0K+jI6BTOo4HDHjMVxU9ea5wLycINf6suvkOjoiEbbRUpXRlTkVjDBEMyksxiP4c4VMP2f8Ag5ORUCiLBEn5BXaDqsVrUlKJUlYrVQEChRBBFlcErlVdVdagDfS3VYOrd7BB/wBJ1zY+BAAObMIOjowwwxtLVbS0peEFSpWxaluRkqQAwlylH6wvOcnOa4Rwi1r3PwdGc0dIgxb071oQYdHSsuRZasyUdPviUlMmtUyVhnD/AMwAESLFnmlyAdVymUSlalAggAggIIiwSootNVarBoa77dBESCd70H4798ne+3t3vZ2dg+xsfbKwaNCTDDCTK0EMyVrb9/7/ANwYC9UZ15OXNY9MA5rgHzznGmVaVII4YZxK2per1ZTFau26futYw6BMIhh0LkR6vuo1uxybun4P1z+/BpYIk8ouUNJKTjyqV7EE6D0EMHqlFFVSKgEGlnfbqxYIIp7Cyt8d79d7O9nYCGO+9DfawbHwS6vCWhJJ0ichmQZ6cMEVxAlidLo2W3Mdec9eb5znJyZbkGEQjip/lSr1vHTDDosd8h0YfgjDDImNbjEfINl7UkaMMO+fY/nzijnFmcueNCUtjtjxYPjvt7CwWY9WLjoiqsE7329y3RFggPe971WVv4973vewb9u97897pdCA9+ibBZokxoZUWbssU1V12qFGOU9qCQUdLSZ60DfOc9eevOEcIyG4RzTDGEYNbkWskOjD8GGGH4slcdcQcCzMr5wjkEtGO+Qfk64depX5Hzzmuc5zii5PL1ndbY7Yz1sD3pcubTehw8PHx60RRDrvfbvRBBBAezvSVKkN7dB70HoPezve973ve672d73SxdCA9+mMsBQ1mu2NP2K+yvqSlZARq3UWpa7WMQYh/cl3BvnOThEsNk5wjXKG60tQR24dEQjRhhh2RxFGOibypzRUjdVH+RcbKp4FNLCJXTSEKNitiPT/AJiu+Tm+c5zihx55DBpDS2K9bexf3exrmuor8fhY9Cqo73s77A9g0D7K2ukmAg9BB73ve973vfbvt7d6G77+/fYHu+qUh3yAlie9YwwkkmwWK4pII3caiIRLHWt6nodSCDAOCUQrznOa4RywWgwwgicIxZdMeZWyIRCCNUU5VfCAHWUUfLteopIx1NN9c5isdEXUJURkVpj0081wAjmYv3yevp6hQFDnzrNtJScdqrRYbXve82YWFhYFFKLrs9i72eywQa73veg+xPegmz9q2973vt7d9vb29vb29vf29vb273vt7ewZWaKVcP3vSxJJJPSSek96Yy3CkFUI1fFiGO1VfCvHR1IInAKhzXOc5wiWRxwggzhBFL5ZDvCIYRwjnAqY9j2sYdWzHqnJycQBONSqcvqStMZKeHZ0yc5z4Os1Nc1znJznOAKM63yVp2srNTJYLmve+hPHeJxMOqlF+elvZYIPnve97O993e/Jr8ni5Xt3ve99vb29vf39/b29/b277Bvb277e4KgAfJne9LE9J72HTogAAGrl5SHTgHOEEXAgjnOUjnAs5znCDMkEEEEc4QRHYjXJwggjmNUZaxh0IEoM5znIF5zmjDTyc0frhnOaL3jfOfHPXnOWP5vydjnYilHWw3F8HA8b4rGxkrReTvfYuz+wiAQfPZ3vdez25GV5fytef4jyFWYLVs9/f29vb29i3v7+/wCz9nv7e/sG9gegiIFPe9A/zNTO9nWPSe96ddNq2BtWEJUjyteThHMivhX19eVDnOc5znCpGQSCCCCJwjZBhGjo6qGW5BBnCtNS1cnOc5znOEb58H4O+c4QwsJb+POc5PP5+TeDoQQEN7oPF+K8f4+ihawvwxZ3sD1xYIINd9uzve971rMnI8x5O/Ix7PG3YlqMtqWhy3t7+3t7e3t7e3ff29/cN0HoKEa7BMLGhHkMcnvSe9LTrMrDT1fqqWyCwBVAsUSuevqV46MhXhStAvOc5yc4VslkI5xxCOEc46wiEEEcgCDIhhGPW6WhRznOcnOc3zfJw65zR1zXJaN85znJyc5zPyPMZoZDofGNT4nxGFhV1KonNdLO9tj2VyorBFgne+3t7dDd9uu99vkcvyVl9uAuInj4jM4sW9bS/t7+/v7+/v7+/t7+/VYOCGUoAe9B8dW7/wCtMnNXpPSe97OuUUb4o4aK6fVQRalavAdEX17rHrznNevOcyWIYEcYGEHZhnIQQQQREDx4YRiDIQIUC8nOc5vnIQRD8c1zRAHORlvr3znOc1znCfybOy7keph84+P4jxeFipWo0IYSxLPZdapoiwRNd77e3t7e3sTzt1mXkZD+Ts98BMZcCIXJY2rfXk+3S3fb39/f29wwcEMGVgQyWo/e+3inyaP/ACqvG5U73pPe97saEEAA4q8nCgFpg0RfOcApTnOTnOevCLoQYQQRzhBXnOEchBBEIpR1Yc5iLYqzhUDnIAVGiOEQic58H4PxznrbUyc5yc5znOc5mN59siJZS6HeNj+J8XhYtNYTYjQxiz329qWkJBAff29u69u+y6dsqy05T+VsxpgTFmDEJNrWWG5Lqcqu/wB/f277d6D3vQwKsGDA1QEHtNtFuvMZXe9J9u/A0IIIoUcAACwRpZEQDjC6c5yn45685wgy0EcYMCCDrgE5znIwMIiFGyqCJik65zQnjvELQGy/FX0chHOfZh3znCNu2Uea5889OeVPka/JYnMeyttYmL4vxuHi01qAOQzrQl3vtd0FS1QTpcv7hgdEiCLGa6y973zrvI2YQ8fMaYcBc2va7uHV67q70t73vdrBOqVYFSjJcrx3D4Xk/wD+gs829vZ0k673QggihAoUACc5wB2IiznLKyvqVqRUnOc4VIIsjghgYQQQYQRwgJXjGi7EYEEcIIDPc9P+fGhjrOTnh8LyWfbaJ4/yOdileThGufBhHNc4dcmU/PjnOcgXnr5mZNeVjeQwUFLq2LV4nFw8eqtIByGGdc2NdbdapoCLXot7F/YRT3sWDVj2te2S/kHz2wRgzDmJqw2tYeACey2V2retne6EEXQKlSCZWqlmtb3LBxZVb32EadJ+UgihQoUcUc56uJwKEC89bU56onOTnOQixnJUxgV4ROGEcSlKjOOt2K9RGhj+hqpXltKB1rXnCuDVkWc5zwd/l6Oc0RzhGuTnOc5HHIY05zmuc1wLznlrWW/HzMXMw1lTePXxIw4gUKCDDpzY19t90rmOij29ixPRFgPeqBOk3Gxr3yG8g+a+BMKYAxx203lQqxiWQg+y213i0NBBroIgiCurota5mnP8hiWJGPt35ZkCKAoAUKEHOllhMC84ymGOSoUDk5zkdizQjhBDBgYQRwitFSEEMCGTIxgr4ymuk18KmEGUjkAz4Bz154OfkK84ROc4RzmuTnIb72qhjNrnOc5Oc4AFzbb3AZb6M3FvxaMTAowmwsil1Kk6Mc2Pa91hKCtaVTRJbQggYFQINObTYb2yTnNmN4+YU8atMY3GyKnq0dpWANq6Wrf/AKa7lf3D1hEUtcWU9hP4941U8z4h0qY6Y/ICBQAAAoQKGMEUg8JV4ssQjhAgWc9SI7EEcKEcYGNCIQQRWFHqRxgYZzMqMx6vUgiEccIhHOWp6654Grz54RwgiEcnDvh0RZA/L7VbnOc5zk5z1A55vKDActGVW+NRg42IKq2wMylxAWMdrHvtdokoFcBLFjoNOqyRNmPLTdMg5UzWy28dMOeNFcc2zgXlpMUKB8A+xcWUyqdlT/sDd73vfCeHqq8z5bw2d5zxZqY/QgiRIAoAUIr64As5x1AWduhXnpwDnIzGevCtaGr9VtTK4ZeQwgrRV6kThhDN72VonDCOQjnrznJ4e7yuFyV14dGXZwjnNkEGcI5zTB0pVluq5zXOc5zgHAM2zyGTQ6Bzdb7UUU4wpZHVHwc+rJR2LNY973PpJRKyST3feqyxNsbDZLJkzKmacqeOmDPGCsuSPXjy2AIqD1+GbtFVNSoqAQQTve+3fD6/JMfw1M/JkJ+xFiRImgFBPJwARR6lBDooV5wTkYEc5whIARcHDKVZSCOFa1nLrUMIyqmqE5CCCOQjnrznMe2m2/wyeDxMLyuf664RCIfjnCGay1rbWoBFw5znOa9fXnOEfkGZdfhWJMl7rsaYdSKVZLAYpxc2nJS5rLXvsbRiGkLGYsGBGnJepkiRdOzsxtmRMw5pvnj5gzxsSEEcMsZoFVQs9Qvq0MpqppRAoUDnPrwnmh+Qt5v/AN9vyXOzz9KBWFUAKK4IqWqF5ylPQVCqxGHNMOc4onHJHBogQM7uzAghgQQRTVwiWIFI5YnCvCOEcIIMI5z15yuynzFnl8nP5CCNEQ7II1kuSd4icyU5Oc5znOc9eZ3k/K5GTZ41/wBmbabMBMJFXliuGHDKsijL/wBNl7vBDENAljm2soqqwuIlKpE0ZYzGWDJmbM2XTAmDPHitSONHLwIFA5rjRjj10UogXnNd7rmucJB9UYNB8VzqxYkWJFiDvOcpigCWsG9SpghXnAY8II5BCCpjAghg4IKsKafVgRdZWkZYYVM4w5DCOETm/UiWqRzh0RDozhGjrI3yYgjRx685znOc5zgvz5nN4pi/kHqniqqUGiLFav8AWyNP2plrkIYQ0pmOLJbKq6q1TlkvKClUiaYuzGPMqZszZZMKeOnjxWCHlhY858kuyjEprr9OcI7OAAc5OQqwlAaAfSspUIECBQJ3np61gTtuTbZjxVesga5znSZzk4QQQQVIjwghE5whg8rDaaPOGlqXqNb1shHOEcnOc5LBOc5o/XNPHOucxJxkZQXWc9ec5znK6vITLTAD2Zj4o8TXUrqByxfUrYtgsJNMrABDigUh41VNSJx5c7tjioLBOuXOmmTM2ZkcYk8YPHrWrCyWtAhU/BFkLYlNNSpyE92ABsinxfi/DHw7rQXKfQiKgQIFCgAQBB6hQrnIyQ9YpVBy9OAEc5wrznIRCCGHCDWazWyIvqAQwtpqLN3IUAqYkUWALfXeOc1znOc5bOaII5CJTiHx3/n/APnnx3/nX4H/AJp8dfh85Uwjl5zXrzgHOc4yZ8ahEyLXtwl8WtQZP1kMGXlxta0otFaKolspNBICIohlrXOooRAunawmDTzLmbMsmYs8UPHCoGZEeKAphggADSyVJhUooBhJJgVUCevwR4AZPnbWvCwKij4WAIEglUEqg0IsSc5m2koapTEglw4YQd8A+DOThBDaeEo0JJMySB+r9RBUWC02vYbGtBe3k5OTnCOWa5zhBGlTPeEQiXJfUK8SW1wDHa0Ec5CQBXOc5y1cus1WzyN1Ewh4s0D0KsrQx5a1pMoqrrAUGWQTEZQECxjc7GmupRpi7O0GrJlTOmXrFniB4+VQy9WCjjwzgHHhmDTRXwx2YwKiBfUD4wrKbsnG8MnlHx/F+S8WyH4ESJFixIJXoRYImsq5ywQUyqLFlk4QFKfq/V+r9f6/1fq/U6Qg7A9b9mwHthcVxC8IKMSTOkmE9vThHJznJy0c4RyEHWODOQwgzhR68mvLHOUteOTnOcnNclteQlrZluU+HVhp404xWMGBDC43R5WlKKAojSwTFiQrxjc1rpKVQKCWNhIMEEtmTM+ZZ7iTxAwJVOWq66shigAmw1rhV1JyxmaIip682YpJnhLSl9/jrPK4PkJas5oRIoWLEChABwRYsY5FxMRalpC6fRnFHPtg6wjhAnLlcOFWxBLI5qT15UlzEGEcMEYcxXsTXOc5zjjnJznLCiZp5zRE5zmSmEz18UWPznOc5znOc5cueb787IppxqMerxtVCgEMpFi3G+elVdaBeGGPOYsrHqY5vZzStSIsMckmGLEl0yWz5mFThzxIwpTOXKykMbNKAHjnGGJWgeWNECKF5zRhghDTuF5gMgxPKW3+hHNCLEiRFQIFCQQQRT5LIFvsprCCuLp4QAB6sP4ZCQwzgSXIy2CuEMbT+tFIlmiCOGGCEES8b5yc445OEQxlxvgjRHOEIbUyhxRaZznr6+oXnOc9bx5u2/JSvGxsfHwcLFx60CEMrB5klwldaKoDaMI5jSqdc2Nc8pWsIDHLEwmLFlpyZnnNNZ8fPFjDFOnFiOLIYIk5cZhJiiXNayCpEHNNvkaEKFQKiIqIqZCbWJFixIuli7WZd+df4giJKpygLBphzmzrvwwdYYoYBbY84tfHRaivDKlvYw6Spsc1X0QjmM7pznPhwRowxpXXnGc0RCNGMuXXhO6KGHAvOc4BwLznrlT8hKpiYuPjYGNhYiUGr9ZVxbHN7elVYUDj7GsaV6ta12iLSqAxi5MYk9WKbTlHPbyBpPjJ4tMYIy6sW5XjQRY0uKTDSkFr3JxkUKDtoZzhhhACBFrRFRAmbX6wRIoSLEiwQQQQQT8gzWPhoIspIFCqN9E9dMSQyuCNcuRtJHIjDIWusqTsxg4IIMM6SZQ5G7xOc5ox4dchjDGVhzn2ZdL2Ey0A5wDnAvAOc568zZ56YdGLRRR4vEor9OEWi43NYXCIiBVUqy848RMepQTcbTKlqUaaHTwwRIJdMs+RPkmoPiB4hECmlljy8WwwRJa7tjpjIhdrnrFCAc+OfHEVERFRVpQLm1karggixIkEWCDXlMu6zvjslfJp5HHzKnpg/gI0EM4NmNGHIYAZYnDswwypLCR6lFrzAUK0zMr9PSUM6Qa5p4YQRwxVzG5zhBEOuayzYkwXZOc5znOcA56+vpmN5cYdWHXRXgUqsIaXy42yycRAoVRxlKtClFVdcsa9yUWpatEknTxoImrjlTyR8k2PPBDxVRUtjspsl0vhiQS8zFFEDWWscVUAHOfYiqlaIiKqoiAXJkCCJFixZXFgi6GvP53sDAKRiLiiqL9DRjQbU6MMvSHRBSMDswwx9VAVFPX1KBP1+gR671l44RAOceGEEEGY6vCCFWyoY1tD4XouItRpyhW7ipPITgHAAOeoHqF9eczGzxhV41eHXhwQQixr2uYxlCIvBORgQRVXUnGNrO0pFQWdJGmlsYpFhl5yT5I+SmNPx5PGI4ubFsrJl0vhlcMuZZiqjPYWWYyKFGjDDG2Iq1oiIqIq1hFAsXyCwRYkSJEiQRd+azc40JTQyVVY+Ni04y1AaH00YaEX5cONAmMHBh00MRbWMo0Jxpbm15oM5MqcxWdNc5xwYQRwJmGESkWywsMiOuWcVL0tOIr45XBLKBznOc4BwDnrmHKGEtIwK8ZdO1z3O5nFUKYsEEJgrVBO3vazaoVBGJYaY2FosUNL5knyR8k2JPxlcBHGRMR6XlsujSuMzmoY8Lu4bHGOqjZjabaIiIiIgQIFCjhHl1ixIkriyuLBF3+RZuHbjsjmU1YwqWgINDY20K6AA+b0IJ9lLR4Y0OzoyqdJD52SlFmPjZi2DWUTBLhDsR4fjuUkMMU/tXJstbLLi97cjIuvwkMyDhrznhsT/P8A5xj/AOb/ADf5/wBH+dsS+jMl8wZRMCupYZa1r3NOeqrx14s5FQJ69Y2m1oooixo7QadnMQKHl5yp5M+QOEPxZMIWzLmO9LK10vHFljE0CqFmZThiiDRJjnpJICKioqqihVVQoA4R5lDFiRIsEriQQa8pk3XK74i4CYVGFRjVU1KNj4GmJJgCnY3aGHoUVWT0KGsoyAXQwxCCTkOiYOPm0ZieM0JnLwSiev8Ak/xf5Bhvi/4zhnDOK6Y5dTDDszmrb7n5jyy2tM0gKvj8XnJznJzmZ47Ol8wjiTx6KDDL2ucznAFXjzgHFVVA4xY3PYwlQq05MGmNrOViLLDfMo+UOccAfiq4QumbKDjlTbL4dWt2iBi0Ew5RBsliTAEVFQKFCBVVQFAHOeUBilYsWCVxIIuvybyDrhILqJUaJS1Br+BowbYlhDoEaG7WqTnAG0YY6cuSwaDCd8k3inUtPMzwrQTKHOPKUdu967kkse2gHKGjCCOThFg1hDJrxEgHh8TnOc5zgGvXNmTMQ+NmEqhza99ljcA4gVSCPVVChAsMaWNa8UVBAYYINWs7EpEhjm85Z8q2WfHj8WTDl0z4hxnqZ5cGXlzJKZ7FhEmHKZ3pLNoBFRUUBQioFVQFAGhPJIYsSVxIkSLBBPL5llnc+IMV8YVCgYyj5G200MEbY0NPHKDRjnRMIvRDYsrQIUyqQMC3OtyasKoAzKnMeuxrt84RwwwzHe+vHLLowiw1NMl5zmHMirMbir4+gALzgUKo5rmZMmYs8MmMsdsh7n6AIoQKrLz1VVQg6MY3s5ESVRY3w0tZysQJGlhyDlt5Vrp45fxVMYWzPimh6LPawFbJc1cSEmCJMOUzvS3eBVVQgUKEChAIoAAXeeLIIsSJEiQQQT8lzy2CtromPTjJVMUUgQaEE7swwwRtr8WtWNmPDBHiwki5LT3HAhBXNw2T1w8ZgpmVOPKFZodcIh0YZdFOWPjLc2YrW1sk5hodc8RjAAAX5i+Uptl+cvkqzzmYb5iTw1dIc3PfY7AiLEiDhHotYTlmjGNrXsYJWKljwkadrGaVipY5tN5zn8u7Txa/jKY8tnkJ2tqXWwl5e1hqgJbolUxjUwKnSiKEVAoUKEUQRIIPjMl5BQqUiRIIJ5PJuuL5JSY4x1orx6KMZUOwTARoxp3T7EWCGWMgG3hIaPrpbJQTlHwQ1a18eVGZAoV2uHJ0QjRBGqHuTHLLyEW0HGBqOXWBUtFHmIABgY0A8jfAKbLs0ADDvWcy5fMBfEohue6260spSLEiDgCIBDHhhjy4u0SVhBx50MWtLkSoIplpsN58g/lrFniU/H1ols8hpJUyuGZslia4SSCJTMeVwEEQQaUIECBQoGhEiwfGSuXAUKlIkSLBPzLNL+OWy6uYq+Hw6qURZ2CEbUmA89fQqR6+hA1aUVYNO5Blc5eaWcmA5IJrIu/f+43/ALv9ByWsFn77mtmOjNOc2QQRppavctec5L7GmFMoUVpRirmOB4jH0J5GwKAAFA4F8c/rly6eLGAA19mS5bqRJWECCIgBjkkxoxsbIeCVihRDHhIYu7koKVAsNz2Pe3kW8pZQPCJ4RaZYc+GLK4pZ2sueVnuhMeY0r0IIAAoQIEAACDvRKYkHxePJKsWVxJXK4IW83l9zSspGKvixW1SjYjb7B9c+DLCBu7VxQCZrYlh3l1IbXV7Cm+c5qhLDYec+iCNGY9l1eKSujMqmUuWorA8ldAPHY4AUi6KOBQoXgXxM5mS2eIGIfa977HKRBUFCABECxy5hhjS1rnBWVCoCGWRj0s5EpWlSLjc7te3lHz3xV8GniEqlpztIUIjGyyx1K7EWY8x4kEEEEEWJEiRYsU6rrQJB8OPP1LEiRJXEizzuTa/ja7rEmMMUeLFAQDXVLaGx8j6siDmjGKG9zK2zDj/BGUrCBv4GUo5/gQRvl0BvqOP/AJv812GcNMWrFNCBiJ4rH5wauVV4AF9eCeKXmWLh4gYjM99jTiJWqBBKkVI0YnRjy1rndliChVEMthhjFogpRRY1zWtYclvL3Xtgr4RfFxJacyGJEKs7WlmSDQnQceY8XYiRYkWLFggYMsrREVflh5zHESJEiEMj/mWWxyXBoGOmOnjJVKz0mVxvjsBBg+2K/FjRS8aVPaAK2gUL5DFollNKc+OkU1u1kA0lSVCkVNUa2rFXpDDKGtRXOR/oF/78i/8AeLzmWWgAeFtAgnMukALwDgAXx1XMkXr4oY7WWu0Va0UKEFVaLGLnby2XNe5KSgIq6aWQwxoBSlaiXPe7szZjeYtmCnhK/HRDYcsvEKlWc3EmuDfe4r0RBpYIsWCLOloJUlVf0CZfVn46RIk9wyH8hyfGpbakomIMWrAiyuEgyuPsTk6G9++3t7exsZ1HNWFoI5MbTAytlnOMuRW8AnOc4Dy1qFY81TEBFcqECoCsMOrAqf8Anf8Anf8An/8AnZXiv/K/8pfFHxgnKmxrIBPKVBQvAAqhEpr5cuQnjRU1jEqEiBQspStRGYlzDDGlrZDXMsrFCIBq1nMMMVaknbmudiZ5Gzy1lK4VfhFwIhtOSXiMrB2axohE6SWD4kxQNiCLBAe9WItS0Iq/Q0w87hphJhDEOIuLbTd4RHy0R8U4SY4wmqauMRpI/wBCcnOc9eevFK6aW6WGGHVZMMog1YbHSoYX+L/EML/GcJPHjCuxqGdN99xb+17PY2mfudjDOXnxdPxcfUCAeRx1gHiLgIJk1BdAcAwagALJkLglGd4kQVgCpKUUe5YtwhoZYbWyWdklS1BQY0tLHXKq1Ec5D2sS58tZltjV4lfhUxShdsprIJ32YsQa4D0uWU4cx51YIsWCBg3UCKldSIB/LPpiwkFJ5Sx5+T4bOj4M8dUDgTGRAYNJH+AQV/hzkqaNLtLCDDquNGlEEMzbBMetoDvlihnjI/wdch+GnCCKEApTbzmxPIY/AKTRYIBzOxgABAESirTy6YpQxYkrChForE6diCGPL2ue9zKxQiKsMc2v2EIiAAy5sp3buS/l7mXEqxU8OuPAXOS1pB9g5diDXASS3UPj1x50EEFWB9gUFNdddaAL/OwWqkeCJPI2vLI1VuH4XDSsV+PSlGO6o/ygGz9GOEPSbAYhcGExCSgQR2ubHrEcIfghwo8slGVfYchP4mNrmRPF0fFzc7AOczccADxNwgABTJxeAVpiY27DdMUoRFlYrVEpRR0kkTgEMeWm9rzKFpVIsaXF2ggWpVEc5Fl7se59nk7KK6qsdPEig9sOUzn29uly4ao+xYkTHGGtZBVgQ3uGDVJTXTUiAAfzM8nQI8WWPaxjTz+Pjp4yoBZ4+Vx2nTEj/KQQ/Y0REJLSxIwYERx641TQTOsmLXDC6fPr631ZVNkEotHwdmGHVC8oq35fJa+20WeFfQmfQAJU1LqFHCluCnj6aPh5dMeLAKpVKlrRV77dAA5OMLDechnIlCVqsMd7mggCoi8eWNkvY0ZvKXWTAx0ppTxi1Eta2QzsW77FvZWrPSxKnEXFAb3D+4dXU41dFNVdaKAP65NTAwTyVjRoYacBcUO6P42AGFeSqP8AAg/pYFg2UKOhqSoqFjRja9FY1lW9qb6eeZqx3uUFLPY7MYvfTbq4+Mohcs1vmDPeeDG+ZmOAB4u1YNc+2Nsx4kSVilaVWFy4KwQADhjG9r2veUikJFhlzu0SIECiWm1slye5D+VuprwcZa0r8eELG1r2Zvbvfb2Vq29ywNQxEoJf3Fn7Feo0V4lNVaIog/sR5GngTyVhLax1ysOqo11UeOQAoE9PTj76g0PvvurNCF2wK+vObeZlpmNXMm5ItLMjfBjHIWxbBA+MfjIugNZoUCmuMxs/f5N4q88M4uFsEz6QBKmqZIIINjbuS8x4kSVilFPsXixIoVeR5YbTkm3VKIE0xuYxQi1qq8eWtkWXtDM+y98GrFquSpcIAs1r3tYfYMD3oNZJ6hx1xoj+5t/YrVShMGuhFAggH13v0T5FP9DZNj9JmMcVKlsXHGJGb9n7A3t7e2k++mAmCcWGOFcQ7aGGHdpufHr0yosurxH+GZmnlKMeyxJjsd3WOTDMZrj42nWaj3c1iJeo1j75l1CAeMtEEHwo1e/XlEqla1Is9vdWEWIAANPLpkNlO5ApACQtY7ERJWERQZYb2uNhlk8vbS3h68ZMlaExgS72tc1h9gxbvQUYv7UzGFbe5tNqtUKFqnjpTEggPe973vff3+Pf39zPJ1+Wn78HzAMxpjTKrVsZcaWnQ+e1rsaLFuhiRBF0YwrJ20MMO8yyY1e7ErscPKLdWEvq6uxLIZQdWWXWQkzxwa6lNZaWJoCgXkBZRsDMoAAQjIF4v/0C8X/u/ebux5RKRQiz29ugqUNUWDRjy6ZJyzKVqGmaxyUlSoK16zWte97tAuUfNXY9Pipim4UIgd3a5rS5BB9u+ylG73HFM9zYXU1CkUyuYNlFlT/s9/f9nv7+/uGgi/DMW6T5XH8yPNK0wPJY12NMZga2orqWwc5znOcRPkmAEQMnzctbF/f3Lly5c2Gy1qKvm6v9zC1KLS7EDflKcdnoFSoK8un9H6P0HHvHhqwdZEzBoTGNtHFlEEEEAyqlgixfgaGuSyY6Y1YgcEa6pQ0lYNGPLjlNe0qVNO9zsQEFS1qoc2NY1zWMAB5K30rx6Fx3JpVS7MbTaWJIPe9QqepMcKS3urVLRKpTKVpCPXaLff8AZ799vb2Rw4ZD7FmJYlW9vyvzvlfL3N7E+BemUMj5z4LoDBCODXZXB8k+wnYRXB8ENrnCpUqUKGthij6vrqczBIHzlJ0OWxX7lMWLe3tecK+shgcmZh0JQyS6sTHAggDvYaaBhLhjFGKMYY4x/wBDV7K4lSDqkRdd7WaYgGnjy85LWFBUsJd7GlcrWsLGNjWvdZa5Fa2Tzt/iKkrSUvXEBNhYubTYSQezqEHtIoEYrEFIriShaVpQBYH9y/t+39v7Db+0WC6uwHsZeCZN/lM4p5lycDDwqEapltOTgVKOBec56+li1lZ7e3sTpjFLxNCHVxGukkkliSxZxiWaMPxfjmrEUK3z5PIqWqvlerRznrzy9M8ZfKnyDbT/AJWRFcVR6hi4+MIIs8jci0VgAb7rITdFVSg9UDRM7UaIsGmlkyDlMZSqAR2scwSpa1QCObXte13IFSZrebtw6nNKUyiLGlpY2G2WQkfAiQTHlW0CCoVilMdKVQCd9y/ubf2fsDh/dGWUETnPUrz8uzrfEG5zheFqqBUo3l838Xrxmss/0rlDNGb/AKxljJ/aHU67oRoSgslejOxmOjo6MMOlMreGH6vrpuY7JzLvF0jQIc/NtdtfjLWilmnPKiuMaJ4saEELWN46kQQfwyK5SiKIWQLBO+3RKJREneubTknKJFKCMbnZhKxUECTrtc97uZQoTzFtYoS6VpWMcKHlkYtLZboRZ3SRZjSudESIKhQlFdKUwETpb3Nhs/b+zqytUVFRU3yMPOYtvhK/DVUkwRYLPJ53hK8V/I3Y7+2g/wCxbxl3ZPjc0Mx73fBOqN2uISYYW6dGHTGyYtmz8MTM+qi7fk76kqQfCFjomeXoosxnhOvKxkAR/F7GvIXItCCCD6Gr0lKQssQCd9ugpKVpiHvXNpy2vKCsS5rWJWVLUEgjPe1zWuSBQjD8jyPDVVKqBK1oii2Wxo0tlsMAE5zihZQFggiSoUrjpSlQSewYuX7rioiKqxHrKBdCETytzR449/YOHFnmM/wNWJfg3eZfCtDe3WZnewW1GgUO+kghEJ6F2S59mc2MzRDUWPb9NEPa20fhoY7Y1sMY5l3iqPrKy38vT5VWj1ZNHi7mEEEu8afGWeLHjMKpdubbPG0AS67GsXR2N3UCGCCLPYt7BllQpCxTp5cct7TSAHNzu4iCpUAnXNzXO5laUJmN+R3YdQSqrla0KFtlseNLJZCFAHOACIKlEEQU101U1UpSFiHve97AFUIqmFv2YdlcWCDf5RkuzMWIZZ+z9vk8vx1FFmDk+QzvF3o5drXuu8+L1fEhTCcEJ6656gbaWvGh2RKi8WXQRtOMK0Q/LG1s26jIqsJ8nk1JTXsnubk8OvG5hIby+NUce4kRFAs0BBBryN1aUViZV9YGPj2fA36wxYsEZixYFDQKgsBU9c3nLhFKcve54JQFiARi5ua08CVpWvkJR4KzwYVl5SKFK3i6NCHlg4oUc5xRUKkCqqJRXQiLWtcVge972CJBAS73GxTgrXpNCWP5PJsLkaIKlfN5HgcPqv5zyQy/xrKqdna3PdrfFSuzDlQUVQaP8CbGPyWVmldJF2mhlRlbE7MtaeZUzADNn3eIx+n4vyHe6wnvtgXAgXV4d8LPbRY5rsFWVYuna23xtMEux8McsrocbHyIsEJYl/YGkUKk6WV1Lm85RC1rZMh3MWUhIkMY2y5iFrWpUSZq+L8bm41oyb0vxGo1kS2PDGDggKqhQvAtC1L6KlVVNVSIEiQRT7di6WAM75JyOpKxiLXoFTPyPPaWE/LTy2T47FgnnsLHr/HbKo7M+bk1+OY0zDlBsXEcaYfdph0duoBgZlv22nmJa0G7HMMurTxwHlb6kpT4sszMgCyzve+HMrnkabhg3frFFIudaFH+QSseRC1U1iCCW11PHFNv0dLpi5OkFC1BZ12R0ZjcbwqCZD3GCJKAoEMMslsVK6/UgTDpC+Ztybc3JxcnxzUDl8uDQh4w4oUBfX1AoWpFVK6q61SLBFIgnPWCCe12TdniymVoiY1VS17B8pmu9rGHZjTzOX4HG0BBLaMDLY2NhGGY4xhiwCVtG/g5b6RrTFLm7Z1WSa207EmGEmE59/h6Idls7Lx6cm/272YNXUZhfXgvXkC83HIW63IXIW05GQ/i6GUpyAWKbOvEPyT1J12Y6qWhKgIY8Vq3te13gHb3ecArStODTR46oqKzd54eI/5Zl5NeTjYeBg4irL5fHhhhHAqgL6leYy1KiUUqnqkEWJFg17ArGfLz7cuqU1011pXXTWkDBwz2+W/Jm843nD5s+b/9v/2//bbzflMvxeIRzgDS4uM3yhzMC8knFmKMeLLUob2dxZ+39v7f2/tawRz8kEwgJkQ6MMJsGJecg5N+b/sOWc45v+7Oz0SmrRhnk8zAw/MU9G/GYY2lnkq7ngdL/ZXyBU4v/bXdjLr14sK2VpCKPsFCS7GCKKlpVYGMcmJc9jFmayy12OllMSDRcksx6bXtrcFMn/1covjPgYeGiEGXzIjzhHOAKoAUrzFFS1JSFHFCxIh9vf3BQWXZvkC9NFFNNdNdSVIoSd738v8AK31Xj0NJp/SKf0GjIpw7migiGWjyN/Xn4yezDGKKgkcoALgBznOTgj7OhFUIwIEyI2jDq2BTU1V9JpNBo/R/nepbKLYdeUzfGYfXHkcPvfHYiju/JZi0Hx3/AJ/+JcMVNSMYYv8AnrmBehEWEKxZh+lmx32fowwSkY9YEGml7K/s5tZ7mtDQwGkpOszObC/u9v7O1KSSmGcdqzWlf7Ecy+Xx4YdcAAUAcIxRQqKgTSRJ7e3t0RJdfn56HFxq66koqrqqTiwToPnPKrfY14JRoRAYB+PZQCgj1IYNU68wMDGymysIYoriTqxZbGnt0HsE4w+ViR4YJkbMMQPGb95uyL2yTknJOScqi918Nkd7Y3j6yOiWJm42DjInxdZZbTemWLGRaVq/WlbSu2yYNyMJ7EaEEMtSp99K/BHMdaFVRoxpkToLTIazYjQSlkPXd2ZzYXdkiJXRcniKKsbyOG4AsHvRGl8vjww7EEQCGMMMUqiiLBFIb39+giX5GbnIMLGqQDHGLT+vkWAzJvz87y2Y7k2xXSz2MEEwMjIqxrlBBBBAlGLR42eQp7+K2YorDNUIJaWHoU5swQ/KxI+lmTDo6slauxhmQp0dhsuVvRdMqeCgOrbXfGpHz5nJorvt6GR0uNlRsv8AZTRrAvDdR+aE6QQp2w5wjXMZaQPgy8MBHmQTCVix4JVK3ZrHtsa39jWKaVoWmvOXwt1cz47Il69oLG6XRoNcgixYNPMOUQH2U9UkgggrLrs7MQYePSogOKcTRXft+c+ZFpcks7EoROc0D+O5aKRornv44iGOH8B4qjEiElQIJkFSoYEDYhjCHaRY8aJMmHRla2M+zMqGMFSxY0xDZPD5BNi4lumbMysHF+brLbEIg0sEEDRZVUtOVVgXIIJ1TDoQil9sNc9ecxhUBOcMMvLRJZLo6sFgh0sQku1js/ZWtQxilvlMlMzxnnM7yiGmvLUSiE3m6MfgQQQaMw5SwPRARoQQS+7OzEOFjVVqCQcd8G0WF57e/n/K0jy2ST148M/ZQ4AUrMHIvXDuMJIvsyfJYdmMTDBMGYssagdWCZTrKmYEMNmLGh2gEaFAMmGcIslYsLAxplaaUJkw6DZapZRbPK4WF5M+RzvI+Mwj9eayKUybICCCIIsSupECx2EwLDsa7rJtxbe9svbZ+McVQQCEWDIgKS1iLA46haCCBi7vY5IdJWFiOb81v1Y0qeo1v5F0lZJuN0Yj4EBUgkmYkpKkEQQbEttzcsnCxsekAkn2RsXIqyRcbf2m38t83iWMeu1NizJISoU31kqUZSv4zmRgJfS/jcDGpBjQTCOKQ6hYNZUrKRi0cfLA7pZ2d6LHd25EFhth0YZlssSmZDPvENo8JkiE5OB/4eLh/V1t1iTuhBBqhEVFBBsNo8e5ggg+c6CVwm207O1lAqgg2RlJz3usDO1jF1s9u99nd3sb3BpNRggUYz4b0KEevJzMiuISbjcWIgneggghvbuMamUhgQVgMazMvsbDxaKVnTDBBK5SyWm0Wfl3l8Wvyd/s9perG/w5GOwhbHvRgGXCsdKLSAYSRWDHIbDYX4aoUg1lNREfpPINiKWB2xMQ9I5HiB2OjLr2lKy0knRgbOCWUWwkQ/Pe+byqUyLYNCCdoFSKYIIQlSyizqkHvdOiYsz7o0J73Va4wEE73V4vjtYwZpfHZGQ7eMHnAK5Q/UlcrUpkCMI7IUbt5uJIPe9BDBgfb2oaplcMrJBpjk3X2YeLjUVV4+Cvjr/DX4AFaIiz9n7L8vznkcQ8YOEoSgY9+NlhSUUU31OZ6+n49fzIFT6QPHKzCNFtK1xdElzakBYgssMaJDHEOzF0+kUl9GNMlyppoBmWSrQxoTiMR4PIY973ve9l1t1tMEEGhARMNFi6GhEa1cV9Dfds11saEzoglS0LzXfYPc2RHlhGrxbFiEHTR5ZOKvEKNXElTW23uoaWR4jI5a42knve9BBDBvbtD1WK6OjVxdXW5FlNOLjocJaVRSHTOwOexsLtZ+Q+Tqw/JTlhAqQILLrchVx447VbXYD4656qWyQLce8KoshAlmT4OqpllerDi3Y1itSHqFf63pjaMWFSOFCoRUZPR5WHaIP1ZVTh7casVZdZR6rQ0aK2ctVi5X+n473vmsqivMtEGmoqoTx1WHVStZDIRBFlREqs/Z+39n7BZ7F/3Zt/eu3e9BSUilfq6y92Z4sEul0WJAex48cKK0NfpWEgKWWu4VXjCyKUPbjYWPx3oIbvanpdGras1xY7XMKsTGc024C0QThDr5Cr2L2W+VzyMKFrn9qFLlr8t8oXtcQZ61SuA033GrKuzsjLOfjfkw8pZ5N/KVeT8fbh148WDWc/jrMaylkIs7+xm00WOA3t7ly/7Es/Z+0xoYYkWZj2PMRHFpjG93JhmMSotN5PNc5qozvezFS82lI8oFkuMEER3lgInehq7GfvsX9i/vOg1ylUHwYTc1pcmLFl5eLFIPY5fSClVQ1LSECBXnI0YWwRITabCxBne973vt2tqGrao1yuK1z8xsepPL3eObCmPF208jUyZFmXlWu5wTn1XMpSO9mZ/vyL1CglaxWyVEpVj5eZW7I9V+PdjeLa2E0zwdeBMeLE15+zwmUoxpXAGAMcDXTowwgiJ8WAwwG2+5zFFIyXstFpssLQxphLa4q/U6ehq+caCdgIvosa4Xrcl37K3/b0GVCxpeO6B9mb27oN7aU44pi/HSWNxsZmYgk2loNBgetDAtaVKgRVQJxo/wAPLtKSbDaSddM70Hveq9NlLUmpkJdjj0oqDylviXwTTE0Q8yRdLEzMXIpn7cuxrsV3f9iOLHZa3NdYHHTGiyglaHWxoVtxqUtLnGHgK8OViuJr8ytxbMK6lKogfQlg0w2IdjTQxIQY5Z0pyKlYZbtkliGYMTDMkmERp7+3zU+UsEEqlcXYIgginoNZBU2gnXe770MGDeyTHlMQ+3SWjM7XNYznqQy46JgYEziLWqBQoQHTF/h5bBrtseH4J6SGDg97VZS+O1MrlrVilRM697PDvgPRF3ZLZnoZYmbh30XDEy8rGQs6wWl/25lolcA4UMxE8naqFAce0qwuS1icOeAGK1BSJr88sxphHAlal48EYcEJ2PhItNobVglzPMVshWiwSwtr0sBOGl7kmw22O38KCNA1tXBsQQaU9rFrQG0kzvt3s73ocMCDVKJXBOwlyTcbWaPpYxs2dCCCcVa1RUCjTxoYYdWyzZlheGd0d972Eq2K2PKYrFsVKwJ+V2ofGP463FZd2y0eUScvrzKM2u+u9UACQPjrY9xrqrqNdSFL08aagEKGuw0XFsu1iTgt4NsSYxQLr88txpgjxkSNBCAvCOtshK7li45FVtjGGIXmQxmK2faYTdeYdJZlPMmGGGwWm2xofqqzLUQEHHcaBUgqQQZUQeg2Huu97AfaAqVZTRKYIG70wwy6XNHggjw7OhBFChBUqhAu2jQwwwyyW7YvGhnQTDD8rGgmJMaUQkHCCQT8zfFOKfEW4r1nvWZ28uyuoKZuLk42Tj4rZdBlbFFpXDrw3opR6lhf9HkLaIsCfqyKqW7abQxwT4Y41uHfXYD38nuxaMGrxipCCIgAsEbfUuteLaxQmswzuWTGNTWmyMWJhjac4dd9h1+4v+xrLHhg+caCCLMSDakEEHtYucNBL373ve9Dd7AQRKpjyqCKd8c3NbogLHh2dcEEQItYCgAQwwwjhjx2c6eOWh2YYfgQaC4YxxXHNUpGvzJMBql8S+I9bd6xdvMPSBOXr5FL6rkvQV/qSCK6KFrQgj9eDVdSgrVFZWrtx1ZzYXmG3hMrEOLVSJl3XP4OUXVOjiWusWLL/k64YdUgS0mWujusaGNHhhhhjayIYYYWEtEP17dqsy0EEwz0bN9doINU71TMlwezve977dUgrKpjSuLBowQxpebdgcZWh+BBFFQQVhQINGGNDGjR5ZDol48eH4MI2sWc5hzGFcaY6pBrzuJjShsBsF6nD+zuz+TsrUatHlo8yZh25FKQKiJXUiIA8Iw6s85lAmOVQgV2LezRwRirgnw92I1J7+WZtFeGmLXXFix7UKlZf8cOuBOWVBjY9j2tCbw0MeNHjRoY0MxUusaGNPT9T1fIbuhKNJKVnb7zkB0eqyoX2aEZrHU+3e973verAQaJjRIsE568YPL5bsTjhg3wIAsrCBYsEE40aGGPGjxo8MMaPGhnNGEbAQc9cYY0SGYigpvzvj8QUphWU2LZ72WW2qVg1Y3kmyJkuZ0RIgWVAaM9cCpBmIsxogZCuUbGYtqmYbeGswmqhfz99CYNVK1RRmXYt1TIVl+hGiR0ISKogmVX+x46mNKS4MeGPDDDHjHIh02iCgSyH+HaLMytWquuyxkFoIDjPjDveg5VnsH9/bvfb211YIkpmNEKxYBzhDy+WDkEEeMHB1yKFFYQJBBF2Y0MeGPHjQwxo8MI+COevFAigCgY0WCYoEXeXjti4hplNqP0nyVtSCCGWTy4tbKKDx93/l1eJXxI8XX4tfGN4z/zE8VlmivMqQY4qWwKPI2PDDAtKYlXiq/HSlvyjyPjVx8DExqqVrRfyE4lFKIol+zBGfq/F8ZaRchhnteDHhjQwwxpjV3WQxoYFCNXaD/EHGgrCCkVCsVCr9WFRk3A67bb0Hve9BM72LBEFIx5VBFiQaIsFwcEcQAOGDjmlihIkWKFAHOEGMGjRo8aNGhjRo0Ouc5wjgHAAAKJjRYsoAAi7y8Wuqp6rabf2W3EKirwiyeVlrXQEhIre6vTFggRa8ZKEyKWqoWoWplW2uxGgMarBo8fVhVqPPZuDXiWUGqKbLczO8fZitUUl2jpa3WL8XliGtvaGdS18lsk5LZRzDmHObPvzY0OjCpUqayvfnukcZv+xc0eQ/8ARGauaM7/AG4rjXch+zveg9Rsge3fdYsSVCiVRYkWCepFgvVwQQgAIdXBB0IgQJECRABzjAx40aGPGjQwxoYdc5wznPXnAFCipcbSHGHBF28KCgAWftLIBBO9ubyVl55yCCAUJUqKiLWiUVUU3V3V1LVHPkbmZ4qCmrFxMbCowKMav8q8thr4nGowKsZKBV52V+IxPHVY6IJcTDquyxitbbyrZbWY0MMwKvQj1NZrZPQrlY7qYYYZ+xrRabDZ/Do0PjoYHtDo4JsybvYN3277d686W9hAFlcolUESCLDDHF6uCCFEMYOGhhgiRIkSIEHBowxo8ctHjaMaGNrnOBfXnOeoVVQKqCicQYuh8GJEFiWMjeysNEs2TZlvkt6evqEAVaERESutaqqMWtK7q8+pFSZb3QKwqeiUY2Ni4dGDT5jyOTmYS+JxqgkWdzbkXHVYkYMYujonqW/6bb2hLszNGiLUhh0Y0MMMJ81jGMzbMP8APoO+96CD0NTbXk3Xd73vfb2De1ctTvREixBRKSsSLBDGhl0eEcUGGGPCDoRIsqiSoIOQxoY0eNDGjQ6aGGH44Bz1C+oQKiota0BR6YxVhB8LEBmXVRkfsF4yTkC6y298x+BP1+nAqjHFSVpVWiUpVVWty+RREIuFyMbraK8KnxtVGFRid/IvOY08Bi1iqJBPJ3gV10hBWGhGzACOvDDGhgjkxpgVnR0dGGHWdS4Ojo/z6WB70EHY12kuLJ7d9u+3QwalUmZb3qxYkSJKYhWLBox5dH2saHTxowihIorlYriwQwwxpZGhjR423hjzk4AAFnAvqFCoqrWtQQeqxHrdfivbjOxUt77F/wBnvmXWMqhfQoKxXXVTVRTVTXQlVVSoiOudWEsW6ZKZgqpxaPH4uFj41CL+cedRsQeBxKhWFj2Z/mqs6nKx2UCGWrs6JAtlS21+jAkkkClDDo6MMMLElvN4xhhhhh0Yf5DQIIM73vcUlMhvYN7d73qmh77S/t7IEiRIkqNMSLBpo0tjxtLDDp4Q0AASIElYqiwaMMaWRo0aNH28MI5wAAKq+np68VQqKqola1rwAigpsBINGPMvGYl/f9ouzTXWmOagnoK0qqporoqSuupKqqgqq4yIqPXeuUr1JTg0YGNiUVr+S+UtvongMKhahXBPyfOorx1pq8cqg6YHZh1W9zq9mTTbfYxJJwK4QdHZjG23/euTm0sDDD8k/wAu973vZ2YxZ3bve9ne4qgZNwbvVgCRIkrlBSJF20ulgbfYYY0OkixJXElcX4MaPHjQx48bRB1znFUAL6lPX19VVEVUVFRVAUrUE2Ig3ZrMq9DU1XbRVUqNWaxUKUoSmiiulKkqStEChbo4CvHXyIFKYvj8XCpxK77fy/zwbFH45h0IgRXbzt2KtNdSYQHxavYfg6OmjRoFqQwxoYYYYTY2JjN4bEwZ53GOj8H/AIOk971HsyAddneoKxfcX9vbqwRJXEiSuIVKHTS9StinfY0MbSxIsriSuD4MeNHjwxo8bZHOcAUKoX19fX1CqoRVrREULACqiraxNmWQwTyXjv8AZdnUmqhKRUayiVJWKaqKaVVFVVVQBMkhLJbaD5ZaczAOJRi15Wb+U/lJNM/HMHHrpCBH8955rsdKlqSgiz9g04b6Om0Y8aYFRh2Y8zMs+Xq8pe3iSSTM+hh8MfvoPZ34BB6D3one99vb2rWivJsLd73oChIsSVyooVi/Fysjo4hghjwxtCLBEiRYsGjDHjRoYYYQ/wBgBQFUKF9PT1CqqqiIgQKJzlUAIGg2rYZWoTPwziVYxCjrPWi1qiClakRVUBdiZMspzGseuzyRejEbF/JT+a+X8y+qJ+K4mMK0K+f8rU+LXjrStYXSwbuWHRhhhhhjxoFqSGGGNLlzEamlGw/EkwwwnzWPo67/AMPRr277e4b271ZjJda1ne970BQAIhSVRIkWDQlgItFgMMEMaGHQiRJXFiRYIYYY8aNDo6MPzxQAqqoQKF9QoVVVUVFVDX6jVcEOxBq3SQG4X4oQVtC9VQSpPSqupEVAAAuwLGvnlHvsqNq5l48nRe+PZRZW9fhMLxxxZXPK5+RnYlWLVUtS41T1xYNsCIYYYYxJMMaYdcaGNDO5d2LVk15mFRk+JMOmnkKDownv8ezvx3s78d70THIOVaG73uhFggglUriRCpBGjDLpaNmGNDoQRIkWJBto0eNHjQ6MMPwAqqqqqqoUJ6BAoVVC1rWqJ6MhUyuJCToRTLYoEUXl1sxngoShYkRa0Va1rCgAACAXuoyX8rk/txyB5LHNNCYyX4eRjWYn4kMOrFrNX5E+CPHpRXXViY9aXLEg+LdGGGHR00eYNujpplFKsqrI8il3lqPEaMMMyr3YxdEfy72d73vdd13vZ2svkdM73pMEEEWLK5XFiFSIujDLZd8NDGh0sEWJFiQTvSSWjR48aGGGEEc4qqqqoUKoAX1ChQqqq1rWqAoyPWURVjQnoKGWxAIouJgFtH6wqyuVhJWqgQQaGuu5Plr6aqPH1YaYZ8Zb4UeIq8SuA3h878YwPx7G8RRiqPJeNyvxTF8dh4NGAqCXaSDdrwwxoY2m08aV2I0bRjTGmZMVfGTyc8VDDG157KhggP8Azd73ve973ve96W6sWCDVYSJEiwQaOnl3w8MaHQgiyuCIV2YY0MeNDDojnNKECBAAqqoAAAAAVBXKgqhSjVmoLHhg0IkMEGnhglReoVCsKkWI37EdCCDGa20TPy8zJ8FiBa5UFHAqioZOX5DJ/H1ifHpzdp9Ag3e+jDDGhhhhhhmDb0y7OpyOtMq/JwK6vK3+ORo0aZN1rkw/Rgg32d73uu9ne67O973vezs5BBFgixIkSJFigaOnl3w8MMOlgixIIkB71mJcksY8PwRzihQgUIqqAq8AUAAAVioKvPUq6MoFnwIkOhGjR4JXGlMtxbvzPA80G963rYWI4ezLyPL2eav849uPVVWsVawIIBn+Tz/zTDOJPEVdrg/gx+LGIhjRoYY0MMaNDEtRsoouLbRX5CjFuybszOxcfjaM8/kkmFu6Oj8mCd+O9+u973ve970sWB70QQQQQSuLEixDpoS5vG3hjQ6WLBEixD3vSWjQkmN9c4AoUIFAACryAAAAIKQigAFWR15b8CKdCOzQ6qlkVkb/AOp+DyKMD8p8T/8AT8P81/8A64/mt35jf503pcl4uW7wVMWVEX3eZyvzTyv5zQ+Jj+OxqExV7QR92sIPixoYYdGNDGjwwwwnx1zLfg4lBjTJwrPH1+ORDDDMq66zRh+DDow/A+u97rve99vbve973pnZ1SpEEWLFiRIsXbSwlrvhtNDpYsESCJOwwmGNCSYNj4ESLEgggiw6EEESJKIq85CHR0yIG9u9U6EctGglcIaeEs/KfEeQ8bn4YnjvJYnkEvS0Wh1sSwW0Sixcp/L5/n7L3LsRiL43NwKsdTqiD7t+bToww6MMaNHhhjRpU6OwIaNDDDGhJhnnsmEEn7M78D473s73vx3vdd73ve96IpTVcESLK4sTRjS7TwiGNpoYIIIIIIp0dGMSWndH4AEEWLEixYIuhBBFglcx4q8AMI465ik971SDAWhhJKFS8wMlG/Ofx3K8T5fxImNlYvkKMwXfuW4ZBy/AM+bbk/kfksLP/azWPiVZ6YWLhp4tLiBUPp45+LWjaMOjpoY0MaNG14+8xodGPowwzIutsaGGH5JP8+973ve973ve973ve931SpWCVwSqCJFiaMMt123Rh03wIIIIkGnhhjQgz15DOQaEWCJFiQQRdiLBBEmNKo2jDCGGdCSewFSIYY0Ykg0S+WP4LNtq814DO8T+Q+BlVtGXTlrlLkm/HlRaz3/IaECF3rCVeOxcPxSL4xGiCofJNjAndjaOzptPDGjQxo8aVW1sYdGPow68/lQ6OzDDs/Xfns73s78d7O67O96kSIUgiyqCLEg0YZZLD1gQxMMbQ0IIIIkXTQwww64YR6+hT0GlgiRIsEEEHwIIkxTWCGhnTGmbonvsCCsY9bTxWxnynsOL5Lx3k8rG8h4jyfg/yP8AHnRHqvrvGQLvxun9jOWsldTs1viKFr8BhVLjhFiSv56Y05znLtmHR0dPDp9NHhjzxl8aEGMCDq+22ww/yPz3+He9+u973ve973qFShrixJVBEiQaMMc2z2BcHRjfAgggixYY0aGGP8eqr6Fec4AAkWLBFgg0IsEESYcqjRtmNM2MS3eqVKl293aNqh8uwXXN4zN8P5K+jJw/ynw/k/F346sliW4q0KX9yxZnZr7vDZXiL8THyMbx1TxIsrhPuW77PZ7+/v8At/YYdNDowRoY0bRgjx4Y0DtmHLOYc1s5s05x8hblQww7OjBD8nXfvve9ne973veg97O971ShU1RYhrKlGQqY8aPLY0VvZhxgYYNCCCCLBpo2jGhiwKVACspXfFixSCIsXQiwQRJiymGPDDppmy0lvf3Rq2BY9Yx9Ya5WJbXZWZ4ryXjPMieS8Z+T/jvkfE5mIIr+Eyw3t7FixYt5irBx/F4XhsXObEqJEWDXehiXb+BjaMMMMMeGNGjaMMeNDHhjw6eGNDDDDow/Pd9/l3ve99g3e973vZ3vepEKmuJFiRTXFggjxo0tjzghPsTwqBAIIJXBow6MbSr68ACspUjXRBBBFixYIAqhQqLjLTp42iTMuXwt3oatwzN1ipbXjnKZOJdivW+PiZfhvL4mdfi/+T+a/wDzvyOAID4PN73pPaMOzwHhfH+A8Hm5mOHYERII073vW/gY0MEaGGGGPGjRo8EaNHjwx4Y8aCNG0Yfk6Oj8HZ0fnv13ve972d77d71ZVFlcSCJBEiwHpjRpbHiz1c99hDsDQgg1wh40EAQBSAAGVgZyCLBBpIIIkVUVUREroSrTx48MMyBlAnve1kMW6Sp6ZjOmWGuosxnpauqYud47ytfkAfMfjHnP/i/n/wAJ8Jmd71V8T4THxvGeAwfDZOZWKktyKgFrWH6H2Y+jGh08aGGGNDDDGjxoY8MaHTQwww6bR0SdHZ/n367rve9B13YlcSVxIsSLEiwHbS2PEglwaCCGGJAORIsEAhFgeCIFWGKFDBww5pYIsWLBFiBAoREVUpVIY8eNHhN0zlMJ6GrdWY9Y1t7kgq2NlpY9dmO+Mayi31eRwfJY3k6sqw+T/Dbf/nl//wAz/wD80wPwDE/HsXxuf5O/yNCY63DHw60VCekzs7D9mPowx9WQwwwx40aGGPGhLwxoYYY0MO2h0YYfk678md7O673ve973vZ3ve96JXElcUqUiyuJvvXlseJq2NFiwwysCEcQLANNLTFCKBzgCBgwYMOcgiwRJXEiSsIEVVRUC6aPHjRpZMsWAwwytkJhLFXNhvqsAleQmfXnAvQ2M1IofHOFjecp89i+Rxs4Xi4XZXkvM/mGH5XCTGqSpK0QCFv6HRh0YYdPDpoYYYYYY0eNtoYYY2jDDptH4P2TCfnvZ3ve97rve913vUiRJXFKmuLK4m+9eWxikEujQRIdJBDpIgUc40t0oQKvpxVUEOHBnOQQRYkrlcSJEFaqoACwRo8eNHjTIXIViYYjVlizvc2Q9gXFgfrG0pdiZleUl3GpCLBXb4XJ8KLvHeROZfmZByvB+I/FMfCStVRQIx/qdHZjQwxo0MbRjRo0aNHhh00aNDDoww6b+B/mdd13ve9+e973YlUrlUEESLEi7MMaWxoIJbG0uxFJIiyuDTx48AUIOc4AAVsVwRwjgAChAgQVBAiqFChQNGPHhjx4659LiGJKzY1tvFqWoKoVAhrspbHqppgKWrfXfxVqtx8vKwm8LXjUeEx/EIoUQKAohLH+52YdGWRoYdGPGnWjR4YY0MaGGNDDDDow6Ojo6Pwfo/PZ2d33vx3sErlUrixYkESL8GMbISurA2hBsQRYsSCEvHjRAoUAc4FVfWxXUggiAKFCBAgqFYrCRIINmPGjRoYRdVm4pUhBXLotYSM5epa61qFbVClwLan9YDTelgZGVqLsZwRBFgAAhYOSTrv8AQ7MOjHjQw6MeNpo0aGGPDDDGjQwwwwwk6OjD9dPx34Ou77O9+uzqxIkSLElcESCdnXZjYTEix42hBtYsEWJpixM4oVUXiqECKvrYtisCOc4AoQKEFYqFQQIOcWGNHhjRgR6smTRl4xQKsclmufIpspppqVBt46mipVBUryuyu0FWrswclXEUCCe22MMGh/QxtGNowwwwwxo8bTRoY0MaNGhjQwww6MMMMPwYYYdEzuun+XfrvyJXEiRYhrixPjrEy0mLBLI2hBtYIsWLpy20CKq+oAACj1tWwMpBWACIFACBBUKwgUc4s40eGNDGGiuTi5OP+uw2WO5IGJj01VN1YIFdQnqyiA84a1RHQVpRRXDamWt37RaH9gdmJB/RodGNDo6MMaGOGjRo0MMMaNDDGhhhhhh+DDo6MJOz8E/Xezvz2d+ViRIkWLK4sDAzpJJNhgiyyNoQHvQVKRYIYY04IgQaChAir62LchUoVI9QFCBAgrCCsIEg+GjwhgQRznPTLxrsfKqes1/qx8HGxWQIFCgCBDWazUUMBBVQqJUMdaYJaLEouDCD6EUf0MbRhhhhhhhjBo0fTR4Y0aNDGhjQwwkwwww6MMOj9H+ffjvz35WJK4kEWVwRYJ3pJLFzFix42hvoKxIsEPwgrCjgVVChVUCxbFZSpX19QqKipEFYQIECiCDTRowIIInPX0eq7Bvw8jDNOPjVVcYqo2AsA4wZXSUqq+vEZbqc3/fXdk3V2Y16NrgnIBz7Hy0OjDDDDDDDDGjx4YY8MeNDDDDGjQwwwww7MOjD/wAPe/26kSVyuLFiQQQEHrElixiwR40J0IICkQoVJOlChAoUAADS6cWhgVYc4qhUChBWKgkWD5McEMGBHOAABPSzGyvH34FVISyVV+nryCCJOEFLK/11hYIdKK66MZ3fVNuPk1sJwD+LfRjQ6MMOmhhhjRo8eGPGhhjQxoYYYYYSYYYdmHR2dk/R33p/4RElcSCJEgggPfYksWYxdPGJPRBBBEZShBJgigSqIogggHqBxhaHBBHOAAKECCsVBAsGxrjghhznOAKqjnHS/EOI2M+IKBV+o1CoqJXrnLp6rWFIipVTVU0fX6kpqroKQAfzPy0MOjDG08MMMaGPGjR40aPDGhhhhhhh0YYdmHR0dmH6M7ru+/XfuuJEKERSkBEB73rMxY9E65aHQPRBpWSDaxYkSJoRQAAF4wsDhgRznAEChFQUhAg5sashBDDnOAKAOc56mo4xxDhnCOG+M1JrKAQThRaypBVEqqpQloypTVjpjJQlfr/E/J2Y0MbRjRo0aGNHjQwx48aPG02mjQwwww6MMMOjDDowwk6Pyfnv8+/KRIkSLFiRYCD3TFixEQguXhneggiCLEIMEWCVyuJBECgRRwAraCCCOcEESLEiSuJEgg2NPGBEYATgHOc9QJznArIaWxnxHxXoFfrAOc9BVVQlMIFVeNXQqenP5mD4OzGhjaMMaNGhjR40MMaGNGjwxoY0MaGGGGGHRhhhhhJJJh+u/wA+/wBEiSuIUixdAg66xLEiJp40bYIKmKUKkFYsWVRIkEUCLOACGWhgQROTiRAgSVxAkEWDYhDwiDQixQB885z4IZGx2xGxDif5RjDGTGTGWgUfo/zrUAoHwPg/fD9tDowwxo0MMaPDDDGhjxoY0aGGGNDDDDDDomGNow7MMP0Ts/Pe/wA+pElcSJBAQywToPesSRE0xaGHQIIgIiRCgWLFFYSLAFAg0BDLgwIICzgCysIFiRAsEEX4III2IoGif6c5z0FX6hUKv1+oVV/5R9mHTRoY0aGGNHjwwxoY8aGNDDDGhjQwwwwwww6Ojsww6Pyfg/8AGsSJEiRYCICG7PYsYYsXRhh+BFgIiRIsWJBKpXFgixINCCNLIYQflYsriRIkWD6II4QRwRIP/wA46GzsxodGNDGjRo0aNGhjRoY0aNH0Y0MMaGGGGGGGGGGGGH+J33/lWVxCkSLBAQRPadMY9UpowxodgrFKxIkESJElUSLBFiQaEEMtnCCPhIsSJEiQRdD5aP8ACxIP/wAw6HydGGGHRjQxo0aNHjRoY0aGGGNHhhjQxo0MOjDDDDDD8GGH6Pz3/jSLFixCNAhhOk9jaWLDDGhhh0IIsEriwRIkQVCuLFgiwaEEaPDGhhgAAAAiyuCJBF+2DDXAFHP+IbH/AGn4MOjoxoY0bVkeNGjQx40eNDDHhjQwwwwwwww/B0dGH/uWAqUKQbEB70EkwRCkMaNDG2IIsWVxYJXFiCoJFgixINCCPHj6M5xQAoSLK4JXBB9uGG0AHP8A9I/DQww6MaGNHhjx40aNGjxo0aNDGhhhhhhhhhhhhh0dHRh+DD/0iLAUKEHsWKe/AiRdNHhh+AViRIkWJEiSsLFixIIINLDHDwwgj1UKFCwRIIkWKfoxodpF/wChIP8AvaGGGNDGhjR4Y0eNGhjRo8eGGNGhhhhjQ7MMMMMMMMMOjDDsw6P/ADCLFKRYG7oN3ve9U1xNNHhh+BFiSqVxJVEiSsLFixYINLBDHjgwjQggixIsErixP4PDtIP+UbSD75/zmGGNGhjQxo8eNHjRoY8MaPDDGjRoYYYYYYYdGGHZ0dmH6P8AzCLFgikzq6X6WJBGhjww/AiRZVEiSqJKogSCCJBBoRYZZDG0dLFgixIIkSLE+2j7ESL9LG/sNLB/+AYdtGhhjR48aNGhhjwxo8aGNDDDGhhhh00OjDs6Oz9HR/5f/8QARRAAAQMCBAQCBwcCBQQBBAMBAQACEQMhEBIgMQQiMEETYQUjMkBRUnEUQlBTgZGSYHIkM1ShwUOTsdE0FURi4YKy0vD/2gAIAQEAAz8Ax8SXAI03mR0Bp7IbIIQhGm3S2XJ+PxjY/wBTQs4hAEuCg9C0aexwGnz6cOhS38Jv73fRfoFEmIT42T0QYI/pKdArU3BZHkdC+g4lFXR6Fzph6n3A+831x76Si90DANTWknFj9wiw/wBIydEhQ8nVfROiyOi3Uh0/hZ99tplZW3QFcwNYKDHmNTz2RbuP6JuNMslX98hEkwnOcoI/oZxRapTg2cGeDmO6GSSEBsiKriegEcJTYlyY10gLyQciwSNv6IuNIfwzioe4e47DRbWXuQmUBsOtH4lGglZBKD2yEW2KDiAEXOEKQgypARJDQoaBic0HTAlB5gIHdNHZN8eAmh+mQixxH9FWwz0SEW1ndG+BhFFFFFAAHv0i7cKBACj+g5TWoBZpagBCiwKJvCAsrFB5JCitHQAMJz7HZeHMYjPmXODqYWEn3rma0GZUt5dwoP4dbCWLJXPVsghhbC51yZOEdvxQo6B074SoMJ++AFIpo3QDIC5AUPFcY0wgFEgIG56bpACJdlRaUfcPUl0IFQYOJdMDH1rcCXS1FjoO/WECB29/vhZesc5X6BUdS2BJxj8etpthCkA4S9EUkSYTpyhFiKmknMdKLsYQDDKJJRR6kmSmoMfbrkGE4UY7qYch4hjEtxgyszQcJIcoEtRBM9M+/DSDTlX0ScQhKCGN9N9BKjCPxiyjptIUiWqOytGAOAFVCZQLTKBbsiHQNkSywuoZ54heK/KNu6YmDYKF59QMZKNXq5nRhlqtIUyFlYfj0HN2JQjmTCxS0IF4AgFFhjotNJiCY1gcB3VEgGya2py/gE8OSoeegOpKso99K89Q96t0O5wsgBKylCNkEF60ndSiRZEHKhuUCbYhgRJRz9eF4joHs9AvKc42bCc1EmAi2xwyOlBwuuYP7AoAoPv30ZVcnUG0RG6dWJdKc10HoQ8fBAktQAkoPblbsiPwGeFKio4arK3TL9kUANkB+ED3WVKjWFGMs1QrXQdUlFzE5jtkT2UqTGAJk9eGlo1lxACKDBg0MJKOaQiZJ0GI6sL1SDkwuJVpYiDGot2Kc9haUQwEXlR7/GGbh3KKztVuiAvgnPglZfdbfhsqDCjTy4ThIhRJXchNaxFxsioMJzd1MqU1NPZGmSAjJnDm6+ZxGsZ8JCyHK5GqS1qLR7gLZVDwTdC5KcGXwAw2cBqEpsy1RM7BUnMkb9MnYSiNx7rNMrJxDumEFGD3kAIuguQbFl5R+DH3qyjCXYFEK0YFOJjQDIUBGpUIUHZFc07oPELIYaiBdByAG6l5OOUyigTB6kBXJ1gPQKshVYSNxsspMon3EucAFywSg1oGiacBEYmJ7aWvZJTPiUxvmg27cC6wuntEuCGBqTCYWyRdNGwATSIICYSjNk9hghPDZRG/uEsIR8c6gNAxlPqmwWUAkLL0Z94GA6h6NvcZRAwi8IaIpqHScYXYKbkIRYJwuERvrJbfp2hc56FlDCuSUBUMdMZZIQY+2MmFldGGXndqiqAVLzA3Tz2RBgoOpQbphGy8N3liILdDXiwhNpiAECIKyVIT3+QXhJ9N87tJ0zvhDwfcIYSgap6AQQXmi42T6zhITaTNhKgKBrCn3Bqb8U3QUUUeqcTolXIwcpVl59eVBXJgcTMdlBVsDK+8RiEHC6hxA1cnTOYqXHG2nI7yXqkW7FXk9EuMBMAvcptMIvcSdAJBCBOY7DWHlyAwY7sg0QMA9nms7i3uESeZMZsNbXbiekZDu3uAo0SSs9U6oCGAUp9Z0C6JhzggzYBAdujPuITaY3TM26bVG6CCCCCCCCCCCCCCCCCCCCCCCCGBPuoeDK8MQdMicJKseylygRosuc6uXpmCQp36JcAOmYLiFAJOwCL3EnQFJQbynWBtrLKuduxPuTQ/ImupkT1xTYXHZCoS1uyzHTZEY5tlUruCFO7ggOyA7dGfcYQAIQBNNrk/N7SfmHMg4XU7OUoo4+eMbnAfFBBDQeoScoBKrfIVUYLsKjrNHdMQO2NiESgBspaUA7TZEOmFKKOPIj0on3XkavuDTBRebFBvv8o+KT3RPXDGmmCjUdJ1lFOeYCdVILghSZECUAFGwUaYwCkqdY6EYBgkpzWODUS4ucZRe5Fjgg5owIXmp7qEdQ1nVdW0XhCkJO5wDt0KRzt9k9KFmQwa4ygNhCgKGK3mgTdADbCWqFOkOCGZeWAXMo6UNJRcemATHRkqGBTUOIe4ystUjAMLY7/gPrHdccPRcdjCL6rrqeg6q5B0EtQYwCEAoHQgKVPUOJUKBJUkwUSVzQrBQQvVhWwIRB3UoHQdXl0L6hU4gT2TWNlxgKj84VF5gPCD+Hf9OkSIATwdNlKMmERoAOGUSp0Acw0Q7pu2nXPWJe1Qw+QUknHmKBYSBdFzWEhAiEQ49x7/ACIRY7rQJUAtBWZ5JPQdVergkIMYo7KOhCvrGk4z3RVig0ElE91MoCYKz1kMq2XKNEIhB26lR7iQpGgDifqhXYWEkIdnoMeHF5so4ap/b7hbAaZdJwtGnk0SenLz7qXPABhchCucTJKlisNc7Jw3afehUZBRa4g9Xw6JKNVz0WvM420Oqu2WxcEGtAAUDowVJUlFW0X6giFJJUAoSVNaVyhbLlCgYRgUQd0R3WbvoPQOklQNGR7XfAyhVYHDuMcjPCabn3C3R5kChjJI6/OfdcrgUHCQspL27HHljCHlup1eKleW0zsO5XC8MyMjGAd1wtQZQaT/ACsVw9ds04pv8tlUoVTTqCCO/Y+8NZ7Sa6pLerFFS8qZICLHQdL6rkZEhBgAUCFGqyjQSRjtqnEaYkKAUVEqSVL1ZcysNRRRCKBQ60GU5TgZiUBun8LUsZZ3BVH8t6zNimwg+adUeXvMk6Y6dh05xB0Eo9+jlEqSSrdMnZdymShJc0qDqLTZOcIKFSnLVUWV5acIcDpFeqalQerZ/uUOEZkpx4h28gqtYl1R5cThUoODKpLqZ7ndqZxnCz3iWFEOLTuPcxomoR2HWgQs91KuS0IsMHHO8EoWsgwCyDR0ySpKv7hAW5W63xvK5VNRWGENV1J1hA9aSoCKgqcIT1PUvjZW1wNAGiMQAIHRCLjoPQc4wmsEYyETdqc3caA+mX7InZOVRrdkUH7bjuEdnLM2EIRxbw3AMO0ML3eZRr1n1HbuOg1KRouMll2/ReDxzoFngO92sVLj1s9VwClSt1BkBFpgoFStsLA4wNW4lSpwtgEOuYN1vdXUlWwl6gBQuU4TolXwKIQQQOmNI3cmskokwmjui4m+GZcQWZxSdlCjyKurdJ5Gqykpo7JvyoHtg1NkjKmHsmfBM+VCLBXwnG2szuj1ZcgO2oOBkSFlJI2QmCh4Zc1PIyDZBva6AnV7X10ZfR1SB90BW0RxvkWlespO8vcofACLachSwFAAkoGm4tvoHS8GgXLO8nHMJhBX2Ty9Q0WRpwgp6ADCipUlXUBW1x0IbhYrdXK5ly4c6sFCspOMa4RRHdEYAoHC6L9kO6ZFuy+CzI6GVGGvWbInlCY0QAAEziaRfQaBUCfQeWVGOY4WupZ0JUwrabdCSSo0Q7TI0eeEyNB6cRAUapwDHWR8HlUAudr5VlGgV/RxjdzBGnNXqvPssbH7oGuxncN9y53fVF+Vp2lBrfgEHNLQi0GO4wPTspeWg2Ck4wFKzOXdQAoCNMyECIJUjUBJKzKTjdWxnq2VirY865BhzKGjCdMmegVGBKMYkJx7o6m8QwVq05TsEylTaym0NYBACqP4wZC5jKZshx3C54gtR4yiH0wPEan8PyPEEKenbGykqLdKECwHA420QdAQLkCmpoZsoPQ7lW1Bpgpo7oVHT2UCOhbT4lDwnbt/8I0axewcjsXVHtY0EuNgmcFwxDuwl5Rr8S+obyfceUotcZUvapYQg1gI63hcO47FF9U3UlWQGGZxUqGCyIxdTMhSACVI3QKGELdXON8Jao6O2ux0c65FcYWbhKGO/SkouKAC+A6BRRlA+jqMfLgB6SJFOA5oMoUfR9EBuU5RIwAfTcAo61llElTrEbLy6l+hDOhKhuPhvhSJxJ2TmiVYdGyGh9CqKjDcb+YVHjKBiCD7TTuE15mi+PIqsPaqsAVLhRa7vnKzg0KRt95w9wAFyucBpQa28LO6V61q5U+BI62UFgKmqVJXIonCTOM6C0yDCdOVxQOxQKCCJkBc2MORUDAIa7DC2mxx3UvXIFsrBW0WwJPRlF56B+Or7I0UK16a9H/mn9ivRj93A/Vi4AbPP7FcEBYPKPHVM5EM2AUapR6BI0ApqamoASBpkTrk6wEAi7oSZOMI1KqgAKMJFl2KGEdWpSdmpvIKqNZD6bXeYsgIikXSJ3iFXrjKSGs+A9wc12UInQLnAuZbSegBTLWfqUXysr1MIZFvdZnqYUNUYWwvi9h3UjfCRp5lZWKhSpwthAV1cHoWW+PrVyhXGHLpv0AFKL3INuUOsEGoIO2RYAFOq8rknTbDYoQuY4zoAZugUcI94BMkIDENshEjC3uRx9nbbt7ifFM6bHAAIF5jqGoEYKPiKwVkCszlMKMZCgqToLUQFnMKdHOuRQxEmEXFZcbYThdW1cqthcr1ui2FlCJ6EYFxUAWQAQ6sIfHGXr1kKBrOWDjtost8PJFRgBugDARcCiUUYRnAH3UF2mXlcgxhWlOABLYBVSQI3Ep4i1yqjBLmp5MAXRYLp0AkROyIMHpxltFvcIErM4nTcjDM0hQYTHgB1iEAbdLK1cqL6hhFjVYoTCkhQGqV5ahGN0UdHOpYFLCiXSiF5KBjJV1bGFZTjyqxw3XrVtjbpwrKVMFQAYRUYz0uJr8Ka7GSPgmD0cRXpDxXrivWk08oZgGuUukKW67aI1hQgBJRcYBUqUANsAoM+5SinKBJGy8kQ/RYhOa9WhBDsiRIUtuszGMPaD+iBqAmwyFA1GZSfaRNaqCbZSoa8t3DG/snVAxv3SYWak4New5CIhRUP6dPbfbv0qtZmduQN2lzgFW+ej/3Aq3z0f8AuBVvno/9wKt89H/uBVvno/8AcCrCk456Pw/zQq3z0P8AuhVvnof90KrQZnfkLZiWvDv/ABjleCrLI2VmdJ0HoZVKlxKyhZQs9RbFWYuUa7LfAkwFZRGiHqWKdMBbqTqto5VZXK3U1Vsr4Ww3V8Y153gKIsh0DqkwFUZ6NYKog9lwdCv4JJJG5CFbgnvpEOzNOUp7arg8QZRRVhrsucdG2N8owvplp0R1zCJRhQpdhCjCCnTIRO5WU4vabHtCeDNiYi6uCGsEJzhAAE7wnZs3lCcT2AHYItkjui4QQPrAnpzlvPL0TUe1jd3GEDUFFlmUxl+p76s7hOwUPOVtlmMICo6jU9ioMv0PYo06jmO3aYxzMQLDOkEeYwaWk6iiSUAg0KLSi56sFytKkBTgIxgSpOEo6+RbaSJxgdHlVit1cr1quMeXCSVfoyVJUDoDWyjxdN9QS0ESmV6E0SMpFlXp8RUFRrs8o8P6MZ43YF36Knx3pFoosibLguFZD4JcI5kzhiH0vYcsuu2nmxthbDIyyJudFseXQU5FOTk5OTk5ECTqlAdlfDKZQhEukqVZF0uKhSMaNJgFUOzm9lwvweuF+D1wnyVP3XCbZH/uuD+Sp+64P8up+4XCDZlT91wn5b/3VJ1HxqAdAMOB6Xs/ToijQqcQdzyMU3OsSUJlEc4Xj0GcSPa9h/17HHI9TSPWhxQCDRujUqFGQUQAoYFbVy4Sr6pOFgpQxIRJxsraPPTYrdXK9YrhWGHLhOZXxtpuszlAUD3ChR9HtPis81TqDNDXeaovoVmCq2Q0goUOOY50FuaFW4t1J1EwAhR4AMdc7BSzqQdUNlZ6nkFOvl0DoyIUOI1glCcJdCDWKy5UCyAuS4QGAL5OzblF9QuK8+gGvLHew8ZSjSeWHo7Wi2u4Tqr2sYLuMBDxBRZ7FIZf/fSJpmEMzqLvZqjL9D2KNN7mO3Bg4+pA62QEqCQi4loRe6SoACKdkCMKNNsJKso03xthAOMnqyFurlesUuarDCQMN412UNwuMYGM4W6MIgRJj4KrQ4U0SCT2cnbkyTcoyCuJpA82aR3Vaued5KJZ7k2m3IXAEprjZwOE6uXrfejRKAwBvCah2XNgGhF0wjtCgYQhTox3dc9PxqDKvdsNd0drnbvrLqi8Ci/ie92M+vx6eYuBRY9eNRZxI39h/wBR3wupI6sBZAUS4o1HKIwLlkERrsiXFXQgWwA0ScIcrYThNsLBW6NlurLdQSvWqajVYYWGFlChX02UlCQojCykoyo368K2Et2WV2i+FsLjRbQ3hqJqPTq9YvJmVepo5UY9xkQiHRjK5DhuEZUogzhmagN9Evk7C5Wd86HVHBrRLiuHog+K+X/Bq4OqMrSWO80+g7K8fQ6AHFjtnWRY8t6BMeQ1l7w0buMIB7aLfZpDL+vfp5OI8iu6BL6D7sqCB5HsUWOLDuDB68NRylF78czxZW9lCNkIsMYUDDNKnpcy5cIaUBIUlS7C2NyNe6srFbr1il4VgohXGiBKgE6eZS4IABABuiTJ65XkoiyuhCg7dGw0wcM7zRabNwvUxPROudF5jRaMQFaXYRojDJSju7T9l4cuH+Y//YIkku3OH2mi6g+7gOUotJadxjC8WgyqNxyu12W39uqV4VF/EHzaz6oySdz04e0og+RGAq0mcS0bjI/+4f8A6jr8qmQuYYcotCsCobso0WVlupOFugXmEBjZc2BVlHQthurKxW69YpcuQKArqRhZQxQCNEBSUS4GEbLsoUlSVAHUnDyXkvLC+Es2UHp2xHC8K903OyL3FzjJKkqlwxd4h3XC/Mf2K4Y/eP7FUHRDj+yDxIVlHRvjOmRCgqdIdvo30ZneQuVmeSpw8kXOARdVsLAALyRRZVa7zRNdxaLFP+CcNxhDix3sPEfqjTeWncaxaBFtRe4NG5sEA4UW+ywR+vfqQ8LPRB7gYAl9B/sVBbyd2KNN5Y4XFur5qGLO8ryQgKXgKGRCAEDoThGFtEKeyhAaJKJMBRonC2rfCyu5S9S8KGNUBQUIGHKuTRZCMYaoUKShCt7j5IDCWFZanWNfinMabMspwnRDVy9K+iNUHElHTY6PDpx3d/4wmq0Jo2ATfgE0dgm/AJvyhMH3QmfKE34BMHYJhEFgQZVeB8cPGosqjcWdr21CnSfXduBDPqiSScS5waNzZPp1DScOZVC8sMAgTcwn0wJex025XAqq0wCxx+Adf9kchd2BgqoWAyxpNw0uglPdVFOOYmIThUNOOYGEfGcPggKaEmES6W7i8ptalS4lg7Br/wC7RPQGHIpeUEA1TUBUN0ZUSN9UapXc4wMJOHN07Y2wuVzqajVFNpUMUOwkYcumVdbKGIIkqTHVK8uhIhAP1W1/Y+Cc4e26zV41KnxQ3cIf9UKzy0yIEiF4niF5IyAkR3KpsDWuLy4tBtCZ4QeS+Jiyhxi4y5gg2J3icLdW+qWqDpvrk+QWd2EVhohUWbGSqTzGyBuDo9c/64AOcx3svEI03lp3GrbSXODR3MKC2i3Zgg/XR6+n/cEKlXxHfdzT+mya6pVNSQ00Wbb9lRDm+Eam/wB9EekqkG/i/wDKBZXHY1gieKefO3/CcDWe8hrg2xd8Soq0aszmFyPiFNRx3koODmlPDoF0aVLKLOKD3PoO2eLeTkWuLTuDB6hXIpqHDkRsoZhGG+F5x8lbX5KNHmr426VsN1ZWKuVzqajFFMKGLnUGFOHJplylygBWxl6t0zh5dGHCNNsLajX41zGnkZZBwfQf7NQQPIo0qlYO3a0j9ZTRsfbY5x+sKq5rMjxlyD4Jz+HABbIJlBrcovDIWaCNoVlbqnWN9VtWWlGzjjFZn1Qxc9xY08qfV9kSn0hLgvAIa42JhF2McRUHnj4lJlXuOV2rbSRcbhB7GV29+V310Frg4bi4TsjmW5jJRa6S0O5A2Cg6AKVNsGeUFFxLvCphx+9F0TTcz4mZUBs02Oc0Wcd054LT3OYp1Kg2mI9rMF4jS3waTZ7gGUbuULMTCFGjU4l945Gf3FEmTgK/EF7xLKaofks/iqH5NP8AiqH5NP8AiqH5NP8AiqH5NP8AZUPyaf8AFUvyqf8ABU/yqf8AFUnsLTTZcbhqNGs5hMQVyL1hw5UYFlbTJ6g1ydE4RgNlOElWVlvhupeVLldq5FyKHrnXs4ch0QMOZQ3QJBVvduUHqN4Xg6lR3wgfVGpULjuUZEJtZ3i1ab2VHgZg0tVIdqv7tVHv4n8gqOwz3+iptFpTB1b4DXLUSU5OTohOnZP+CenJ0xCcuaCubGKzB54ltB5CNV0N3TqTXB25Tq1GG7hPpVS1/tIv4Om52+Ljxz42nGRVB9jLfCoew/dVfL9wqvl/IKr5fyCqGIAH6qqfl/dVfi3+SqeX8gqvl+6dTcWuEFB2ak7Z4t9UWOIO40xph9uy8R04erUsINnI1HtYN3GAmtLaFP2aYg+Z74EmAvs/Ctb94wT0hxLw61gt16w4TAUASrY3wl2gKML9G8Y3V+hGiAt8N1LyuZbLkK5FzLnW2HJhfCBjGjZW6Pl1ZYT1PGrDhmeyzf64NY93EVPYoifqeyNWo55Mlxk4O7FP3RsjkRA6d+lyqcBqtthkepZmxnimR2diW8N5Sga/6IYRxp+iJ4ITtOP+JqfXHw6QpdzBchDnu2ai4ySvNFFOdElFH4oxuijV4bxN3MsfoouEHsZWbsRDvr0uc4y8hRUXhUn8Se3Kz+5Ekk7m5w8biM7tmXH16llFQoh6Je1QAoGEBb3WYqej5IacolAyVOi2m2Ek4Wwst8LFS9S4KwXIrFXXMphS1cikYQrlXC5EcedbLlGicZ658J3THB8E9/3iIai95e65ccBSoM4Ue17dT69gix0hB0KULBElQ3GddulOGZyhuiMYUqFLUJg7LI4hWKP2pv1Rw8Si5ifSq2s4FTSOd4UMGV437I13z94o0KLWHH/E1MJeXHZlys7yVkptpjfc9LLVg+y7lKNKq5h7IOzUXbPFvqiwkHcaQ1klFzJKCyU9EVCjUa0NFyYCAy0G+xT/ANz3wm3c7IcPwrGxc3Ok67LnK5lmIKysHQv0IUaBspV8La/PCcLYwCrKxUvXO1cgUMXIrqCojAEHG2FwuQaObDl6N+rNMqHnC+NtP2jjDSaeSnb9cGmoa1SPDojMfM9gjVqueblxlZjCIKcnIK3RnqQFJnpgrI9SzN8FIU1mnCcGuJqNF0RZOOwREVHi/wAFdWw/xNT64GnSyDc3KhxqHZizlxPc9PxqDX/fZY/REEEbhB7GV2bO9r66Z5VFHKDdEvN017SCi1xBxuXIUqLqzh2hn1RcZw8bic7vYZfRRoWLpd8AqJMEPCpVhLHSoVGlbNmd5KiTcOCbUYHNMjGWrnXOgGCFAGEIkqSekB21QFbGShE6oGiBphpRgqXqXtUMC5FyHGAtsJwAGvmUQoHuFtNiuRyio7XtgOE4CrWO8QPqjUeXE3OAoUGcMPaID6n17DCXIIEBAkyJWxiEB26W3TzugKBGqSRohXWdkwrwdioML1rdLXbgJjdmjG0YevegXFx2bdeI+VkpNpfv1Mr8p9lwgrwqhYg8Oou2eLfVFji07jQHqmF4VQwi9mZQ7NhL2hc4a3c2QDGUWbU7H64ihwob3Nzj9noQ323Ine5wfSeHMdBVWqwM2HeO+LqFUX5TuEC0HDlK51L1lY1WQAhGTJQKM6bY+Sjt0JOjl6F1JVtRkqXqajVFNq5FyHG2ndS5TGnmVgrdK3TsVLCoruGF9W6yMp8KP7zg11V1WranRGY+Z7BGrVdUP3jOATX0vGePoFTH3Amh4gdGMIU4xrhpUSdEOhZgrSvWHzwysJQczHsvDqkLMFkeHKn84VP5wqfzhM+dqZ87VS/MCoj74VImzwqY++FSYCS8LxKjnDYleFSDe7t0JL37NWZxOudXiUA/77LH6KDI3CDwyu3Z1nfXTL4CkyiWFciLnJrTPdeFTfXd25W/VB4w8XiJI5WX0GrxTvg20YHUanD827bYWUvU1QoAwjvhJ0W6cKyOi2uylSUFA0bqApeQpcprMUMauULkUq+FxgQit8I03Vlbq+XRliLOKfOnZWwyAkp3F+ka1Q3AMN+mH2bhqXCD2zz1P+BhdWUcDTT31TBCdPNGi/uMKXwNPrArBQ1c04ZaKsR2GjOzMNwsj4d7Jsnio4JxdujvK5QdIxl5d2bcrxHysjG0x9T1oqFp9l3KUadRzT2KDw+g7Zw5fqi0lp3GjIcw2OBY0gd0XiCg1gtEqXAdyYCyObw9M2YL/wByLt8BQ4Zo+87mdjCms8nu49D1bx54WXOV64KGhWV1LlfGVsrYE9lGq2BE6YHSjCFfCxUBTUKkoZ2qGNUMXJhfXJ12VuvKhW0yFk4gHy03CtgOE9GVXbOdygq5ncpjqzq9SPCojM7z+ATq9Z9V27jOG2EcGxDxnShOjmVifcLLuhjAJUkkqQhthLUXOjsi2potCdTqELxKOfuLFQi50KOh4dENG7rlS4vOzRKzOJ6/jUW1IuzlKLSHDcI18takycw5o+KrflPVf8p/8VW/Kf8AxVaowtNJ8/QriQSPBf8AxXEifUvv5FVy4TRf/Equ1hd4FT9k+kXVqzS2BDAQd0XEk7nfDxuIzO9ll9MVn/3Hocj8OVc65sy5ArKSTolRid8baYUNsVaFJwk9GcLDCGqJV8IBQAcs1Qq6h7VZqsuXTZWwJ18yt1d0ZRKga5C8Xhi4C4vosohAJqGSjw039tEuQ4bhW8K32yc9Qj/YYZiFC2hRwbFFQ/XTdW1W0XCjTLjKtogEYQrzhlKJeZWUyg4aDUYXDcKHOY7ZwhPpkghXkjoAySbNujUfI27LJTFMHffQ54cRFkXzsITiJL2NBRJIBFrz2RaJBDh5Jwdl+IBRyzIcESwvGwRyFw20Q8tPsPEFZHlqez2XkKt2e5V/zXqt3qv/AHKrdqjlW8Q+tf8AuVW/Nf8Auq35z/3KquoR4j/3KqVBD3ud9TiGvdSO7rjSafEvB7megWUP7jOEgrmwhgVlOPlok3ChRrshlQCnC/SlQMAt8Yat1LsOYKGhS1WIW6vjZWV1fXdWVtV8RoLkAr6pwFRhaRYhHh+IezRCJwHEekHxszlCZ4j69T2KLc8fE9l4tV9R27zKlQVKtso4ZoXrVF1bG6t0RoCCkRphqk6s7cMpU6A2obJjxDzBVAd3Kh8XLh/i5cP8XKh8XKh8XLhez3Kh8XJgp5WL2nHYLMZ0Q1xUH900UmyCrVY2yqKVT6BS939gRcDCYwNaXxIuIKyUqjTuHafE4cPO7IaUXENbdxKr+Sr+Sr+S4jyXEF1g1cT8oXFfKP3XFRsFxIBOUQPPE03teNwhWpNeNBltX9NZcQ0bleHTaO4GG6ElRC5MJ1T0gFZDqwFbCCpJGIDSFLyFLsBIXI1cuPMdFujcKR0ycYHT8RzXiyPzI/MjHto5vbRn2gjSovfm7Ko8kniLn/8ABO9GekTSrew7ld5tK8DiXM7btPxHZQZUkIGFDEPACmofqrK+PMuU9eBosehJIXNgXUgTjAlF7y5PqmGwqg7hVPiFUVRVPiFUcIkKsx8ksKqRu1PpCSsroOxWR0aCAQE4wnNEWT5JGW6c/fbygIzMoxEABEme6dfa8Si8yQB9MSTAXhsbRHa7vqt6pH00gu0+DxDo9l1xjBNIne40eLQc1ESNWapJ2biEJKykBcuN9BcVAUDROiArlb4lbaLxoujvjAw3OEBQCszypVwoIUUwrYbq+i2F9V1LhhGsYScQBt1PEonyGMYltAMGzsPH4YV2e3T3+iPF+jW1Derw8Nd/Z2TgnOIhPDZdhPDNRFV0qBourdWwwkKHaL4xo5lzHD1QxgZAd8MjPM9AhCowg90WPc07hZ6Qd3bbXGO+oCajtm/+Ua1XzcUKdNrRo5JU6fH4cx7TcSx4cNwhVoteNBBNVu3fSXENbuUKVJre/c4y2VdQVy43xJWUefThG+F8NtEHQSoxgLsr4BrF7SkqwKgq4XIFbRHTuMZ0DRKIXcjrS0j4osqOafjpNStE2bbAOEOuDYj4oej/AEm6nUE0H2P9hT6HFvou+6bFGQ4hANtacP8ADNUP08y5D0Rr2KhylQuTCDpi6kkrM+IUCMMoJKzvJWeoPLCW6pUOwcwiq3ZZXZXd1kfGEiepK8KkykN4kqSarvoNIiJQylDT4XEO+BuMYJpu2O2gEQU6kZAluJc6AhSEn2tHJhDkIV8LhWWwhAdG+F1dGcJIUAK2NjqsowspOMMJCz1IWd8KGqFsuVWVpw36kvQEKAhrJKgSpUdeDnCC5MBTpuceyk4+LQ8YC9Pf6IcZwVKoBL6HK/zb2KaGiEAIw/wzVBnTcLkPuFlBwhStyMJbOjKyETsEW8xxgZBhkZ5nFpMNM6wm1WFjrgrwapavEoZ93Mj9sMvKeoOZ7tmCUa1UDcuKFKkGaH068NeQAFUe6c7k/wAL23KpHtuT3NqSSdHi0SRu3EseHDcIVKbXDYxondMfccqjd6p0hytvpsQrrmBVsIV12QUKFPRsYRlS7GAMQJhE99MDQIOMBWKNR7ipM4QVAC5FCluE6xqsOgXQY9zz0iEWvLSpGEUck+0dAqgsd7LhBVX0Z6RdSqNmk/kP9pXg1Cw/phJX+GbiUcOdcp9x76W4bwiouUO4QHYY5QXFZ3lyzv8AIYnN4bNyvs5OYIPYHDoTFUBAPg+y6xXhVHMV5QcxA6YCAWd0HHJTbT/UqSapG1hhCsSj2U8Z+mBLYm2FqmMILwq7o2NxjvSP1HUsVzLm0SQoIOm/QiVJwk6QpOuyKN8YBRuFMBZaQQC5lAGNurdCFA0lSphQAYwAwjryFkqFw2OM1yBsNElMrUxUyy9gifJCpwzHEXYMqCBemiiAhCGAQQC5TojqeWEHoRphuQYZGeZwyCBuV4bc3tVXLu+7in8HWn/ouQcJGx1WQqsc0o03uadwvGoCr3ZDTgWixXLpABaN8IMhFzAShLnu2aJRrVAO7ihSptYMOaVT8P8AzGedwqP5rP5BB/FktMiNxgXYNYKgcQFS+dv8gqRtnbP1GPi0CRuLqMCx7XDshUY142PSDXQVLCVdc2FlZACVHTABULdcxwEKNF9cBQNELKCUatf6LPWXKAoauZQwKMLQt+ndBRGIQwmFBEoOQA2Ue5h1Iu+CYqTaTnucGgDcoPc5wIcD3BwnDmWYR2KNCsWO9lyyuIXOoARaEUUUUfjok9KRovheOnAJXiPJWd99hiDuAUGcRB/TBrwWuEg9keGeaLych9g9CPWgeRWRxafZdZZHlp1ZB5ouMnEyWrJSbS77lXNQj6Y5aNQ9gE5wjQCyVFQ4+up/3DR4VY/A4xNM/p0i6oSuXDmGBKsrQo021hC6kypKGVQBjZGcJ0RhZFXOENQa0he0TuSgXZkMqspcoAx5ehfC2F8ICgLzXwRKJwiFuuXqDoAyDsVR4d0xuhxHBPpUHjORMFcRw9QgPcxwQe4M4nkJ++NkHCRBHxGHMVsiWZx91eMyRuN1DlACtHQnonoQVI6UAtBwyM8zoDxBRBLH7qUKrjT7hf8ATd7YxgI4ipSLD3RpvLTuCvFoh49ptjhD8QwLO4nCMAKjqj/YYJKdX4gBm7yAvDY1mIfQqCLlqLHlp0QwQpqHH1zP7ho8WkSN2icS0yDBCq/OVV+dVfnVT5lV+dVY9tVfnVTu5PIicLK65lKsowJ6VlcqFOA3KtonvjJ1WUqThkaUXOyhGFkXIplHNot1YI6OUqAtimoIJqampqagegTGPjhrjsEGf4qjZ1HbzEpr2UuMaIFQQfqpVTgjBJdSO7Z2+iZXYKlMy0q6sFMjsV4PEljvZcnB230RDFcdCXdDN0e6goIJqb8UE1MTe5CYB7SzvJWd48rnVnuDDhsnuHhxD14IAb7ZKzDN98IvotJuUUdMOFQBQ8g7OEFVA4w0kdiqwv4blULW8jk/5HKp2Y5Vfy3Kr+W5Vvy3/sq35bkaFJlHuQHOTHVi87t2U4+pf9FD50EshSZaiCQcPXU/7hpFOu4DY9a6M2UNk4R1YnAl2EALlGO4CknTGNkYUkqSoChjgjxPHHuGrmWR4XKpCgKBjbp31SrRhZS1EQiAip0HQEMAggpKnR/9OYzh6MGrUu7yajxFHwabS1p3KLvQFGezzH7nHiPtIZSvT+/OwCAK5Rg0ZD99PeGo5VfQcD26kqFyjTIOLk9OTk5OTk5QUAzWZzs3CgF7vbRhzjuQiaEeaOoPoOaUQVVPsl0Kt8XquWbvVaPvqtG71X+L/wDdV+xqfuVX+NT9yq871P3KcXjNvC8GuPgbFSycfUP+iGiMMvNh65v1GMoNYXHsi95cTuqlQS0WVb4Kqqo+6qqq/KqvyFVPkKqfKnM3GiVAkqBChTqvq5lurlZnFSdEaPLCyhQFdWRM4Sg1iDWOXIap+8UAFNXCVZRjDOnKtgdMhWXLsrC2MdHzRUsB0TjS4ShUr13hlNgklVOP4+rxNQzndb6dk6q5jGiS4wEKFDh+C7sEkYVeNqQ0Qwe08qnwtIU6YUIgBAXK+1cdbaYCbToi11bAIIIIIYX9xgaiiiiipYCrlp6Be7Oww5V/iEKeambOmdeSiWDdyNV7WDcptNjWAbBBAOwlAdkEEFZtZo8jh43DX3ZY4WXqHgbwq9R0+E9VvyX/ALJzDDgQVLlkgBSwJ9VhyNLoVf8ALcqzarCaZ3GjakD5lFzw0bleGwN1eeOdnmNE3KAUKdA6NyVuoJV1KgYRhfG2FlKC3VlfCyDGLxK4pi5JWSkxsbBZWYc2FtEjoX0W1XwEIQEIGohSvPQ4oqLa+FeWei6zy0Ph5KY8zT4thb9FwXoth8J/jcQ4b/BVOLrF931HJ7ofxRyN+TumUmZKbcrR2GEKAjw/CFoPM+wXi1TWd7DP/KkINpEozYo4M7qn2QQmwQchm3Q6M4cmkucrdKDB2KNN6zMB6IfdtnjYqQWvs8aQAS7Ybo1q7ndhYK5qkeQxgoQpBUaBVpuYe6NKoWHcFZHR2dZQYUYkd1/iv0WVsqTJRyrkqaQxrnHYLxKjnnupJqEW7dPI4nDMdMarYW074SVAVsLqSpxtiAhKk4hzlAWVhR4r0oXdmYS4NUBXwtothvqvotp2xAbqjAo4Eq2NsLaQ0T2FyqHH8bWquLg4nseyZ2rvC4Vl6hfU+phUqIinTYyPgFOiAncXxpyGWjlaEOH4WnTG43+qkBZKCkaIUd1HfBxZmb2Recj7zhGE4QpxzGFDdBiBqnXmYHdxuodlPSeWh9H22oV6eYbix+ujwqRYN3I1Hhg7rw2NaLRptugXadqw+hRa5eNRDu40/wCK/REUgcMggL1btMDwx33RcQ0BZGNGIO3QlmGUKOjPRupcFYa7K2NsZwuFAQZTeopGod3lcqLqk4XwsrY2w3V+tYK2y2xHTAQCDtfg8DVfMGICJJJV8AEEMfsvCENMPqcoXi8Saz7spbfVQ/exVggOGlZqDTqgryQePIo0qgWdoI1wibKNEKXYk6GzBVMGFTKaLDG5B2KyP+izsBHQsSpKaeJq0xDY0GvxDndhYKXGsdhYa6XDA5jf4J82piE1xio3Kg4SDIODK1Esfs5O4au5h7FZHQTY6XcRX8UPaPqnke2xPDrPYq3Z7FVoMLXxoDWFx2CNR7nKSahxznwmTJWX1b7OHRIeY6fM3G2gIKXK6gKBOEnCTGqysVJxgSsjF4tcUx3KyMY2NhCinChs4XVlZbq3Uk6ScRCt0J1+azd1ZX0GUMjOHafMqMJUohQiEU/juNOR3K05WBDhOEp0xvEv8yUGkSgIEqhXoGmyswv+AcCgWFhOxxKyCSYaNz8Fw4qlga/J8yFRoe27Tsr4TeFAyFSgeyA0BAaTEavPD1rVzuV16x2jOzP3FlcsOuMPBok9+yLK4qkoPaHDY4eDQLR7T7BOe9rBu4whSpNYNTeGpFx9s+yFV4qo4gFz0RYiCMDTeKbzyHZSoXi0xVaLjdFoheJRb8QowLigFAMa8rfCB33Re9rRuV4dJrcC2GM3KFIZWw6q5WMmXoglj9x1RiEMJI12KuVdBWQAIV+jZSSMbrlClhVf0l6UfUFqTO/mqvCjOHFylwCAZgMysoW/uJKOFlDVZW6QhAJoRcpwtpbTY57zDW3KPE8TUqzueX6avJAr7PwhDfbfYI1+KNVwllL9icHBVKFGnQY6PEEu+iqOcHB1wZBTq1PMTJO6lmL3cFWDd8hXxT6XAU2v7iQpOEsRY9ZgD04CzP1BrQYCBcAWhAVgAAFnJcVkqxC9Y7R2OxRp1FnYDpsgpTiymRsMCzhGA7wgBJRrcQT2bYLesfoFGllBhe/YKpxvEk7k7D4BM4Ch4TL1HC6m5xNbhWOO+xwD2OYUadRzShTq5TscC3iG/KnCuQ08oaf3T3ETXHxiAqrmOeH2HaE4vn7mSVxEteHhwMcvkjSqtg2EZlf9JwDGFx2CNWo5xUuNRwt2xa+XRzoSSfbG84ZhI9od0XS13tD3Elq9lRq3UkqSoGAupONhhbGykLmRKIUYFzHAKnw/A0h3cMxQ8IrLXd9UAhNig5W9wsMfLAQohWVukGIDui42KJOBKyxZWxmFCBA4Zh834STrPFcY4N9hhytQ4ThGU/vbv+uL+Josq0WFz6W4G5CqVXinTYXPNoCYxjaTLPbIeDuHLlxdTphlO1aocjPLz/RcIzKTRY57RGY9/MhACAjnVguQKRPcKDlxjoQNZcxsIio1TxCLTARDwXLnONsMzAe4UHIdMWGLajC1wsVQY6Zc7yKheFw+Ue0+wRqVAwXJQp0msHbSym0ufYBP4quAPZJhoVP0dw5JvWcE57i5xudH+EP92M+sCheNQBO7bFFz3EfCyeIJFy0z9UWlrTRP+yqBjqTKTsxm9oTxQDO+WFXbTA2I7qpVz1ajnZ3G17QnsDTkLjEFZ2TsiGZQUXOAG5XhU2tG40ETUZ7QWdoOH32e0FnZPfryuVRGiTjZSVBnCJC36PLj5KMftPF02EcsyUIgIUOAqv7kQFlm9yiHboudujIVvcLYwMLq3SAF0GDdB0tBTnd0UcJfsgFbGE3g+Fc4nnIho80aj3Pd7Tt12Gv7LwTg089TlC8bi/Fd7FP/AM9tNlUZx9PiuGcG1xYztUHwKZxFIubIIs5p3afNFAAkmwuSvtNWpxbhYy2l5N7n9ceZWUMUhZH/AEKkdLM5QI02KDQ2VmqAjZevCF53Rc4ErnP007g7FGm9B7ARjlCknGMIRr8ST90WCkmqRbSGtLjsE/iahZTzFnaO6ZwdD7RWu/sE+vVL3HRK8DhmN7m5xFSkWotcWleDWuQGusVQD4NenP1VL81n8gqX5rP5BUDUjxmfyVIffaqQMGo39wqR2ewn6hMP32pjPvAo1ZO6zOzkWGyB7KFGJpPzs27hGpZiaxwYN+68Mh4/VZhPTnGVyaYOFkScQEHEqTiEMbK6tGMDRHEOPlgSGUGfVEiVnJsj4oQYwSoVuvYIkrYkLy6gYE1gIlPqu3MIvOFgvJW2QaJwOLWAucQ1rRJJ7BcFxleczwxlm2K4H53/AMVwXzP/AGXAfO/+K4H53/xXA/O/9lwPzv8A2XBfM/8AZcF87/4FHj+L9X7AswIcNwjKf3iJd9dUVAvAojjKRAcGy8HZw8/NcRxbzzllPs1pVdktFV5YbEE7hUq/B0n0fZiI+EKFJUuWy7Kym4WUQUEAmpqampqagRhJ1TC2Hmv8Q1f4mOxCC9adMLNSDx+qDeR/6Kl8ypd3KhMF64f8xUPzWhcN+c1cN+c1cN+c1U/ALaT5c630CL6jGC5JhCjSawdtJqONCgSRsSEOHYHv/wAwqo6KrSTTaLjTm9dVbb7o0Ed1IbWaPIo5zCKcGxKIbBQL5RytlSJWQyE4pxEImAgyiwDaMZxBCfRMt2KytzbvKJounderb0LYTjJjCGaJWVEIuEYhBTptqlQo2KtuiX3w8F8hQyQLp1eoaj7kovCM7IBwsgPcbBRNtF+iKYW4CdVei4oMwsFfbWXuZ6G4M+tqwazu7Gr0bTJYeKqkixgBejNhxNX+C9G/6qr/AAXov/U1f4L0X/qa/wCjF6M/1Vb+C9Gf6qt/FejP9TW/gvRn+rrfxTuB4puUhwEVGO+YbhN4jhmVm/fEn/lScIxlyJ9ENaPng4XRPC1W9g/RsrqysVJGHKge6CCCGiDqlsoRsF/iQo4jDndqDGBg3KJ2BKf8pTvkKqZ/YKq/I5VPy3/sqn5T/wCKq/kv/iq3ai/9k9ntsc0eYRpuDhuEK9BjwdwNBpeppHnO5Xh+tqC52GAcIN2ncL7O8vZ/lOxPEOzvEU2/7lACAIEaSCKA7XKNd0N3KrhxENj6hcR8G/uFW+Df5BVvL+QVbIAcv8gqxbEiPqFU8v3VTy/cKoOyhyz0Ym7SpZOgBSg9pBT2PkXCqwQWLMyOrL9NjgQdEAyijqtoOMKVKuoRe+G3KqFsrLugESVlUIk6Lnp7LlGEDSBqDF2CdWeUGt80GiIQXko7YRppeieAfWJ9c7lpN+JVWjwlfjapLq/EkgOO9zcqTcyVJUFDV9r9GxvU4b/+iyOfwpNnczB599V14/D1aHdwlv17J1N5Y8Q4bgoufAuVxXCcIH0Xy83dSd7J+h7FM4glgBbVG9M+0uHp1TTqVWNPm66ggi4xssysrKyhHXOr1asv8SF6/D1h03zHYLMZRpNAG5T/AJiqnzlVhU9sqt+Y5VvzXriPznqv+c9cQP8ArPTq5fSrOLg4cs9iixxa7cKHGge+2ORjnfAShxXHOq1LgXKvi2qwscJBT+EqZXeyfZKfxVS1mjcprGBrRDRpFKk557BGpUc89zKPDcNmI56m30V7kqR7SkyCnTunRunIhR3RYFs8bOXhVvJ1kMgjCFI1ZDnZ+oQeJHUlyhuuMTJHSGBRRUlSpRyyi1plCrVJKbkCAZnAxgKThy9bmCsMAFfGNQphbp9R6yBZRcYS9SgAoxnClwlCpXrPDKbG5nEqr6b9Jiq/b2WN7Nam1a4p07U6QyNUnAEqNX2biW1D7Bs8fFvdO4HjiaZ9kh7HeXZN4iiyqzZw03UEFcP6SFXiKrd3FrCPgLLheGfnp07/ABdc4MrUHONqrBLHNs4HyKNWoXOuSbk7lPqcAM5nI7KMN1FlN1vhyKUdUtw5tPqlZf4kL/Efph6w6crMimSdgpcTju7UWHMNxdCo1lduzxDvqjSqNeNwUKtJtQbOGE8NV/tKtV0Ckw1HeyN1U9J8XDbMG3kPim8PSFNgsNV20GnzcjVqBoHmVnf/APiOVv0whObsUQVLd1zHMVEtCJ3w8RrqR+oRBjuF4lHzCOFl56QZTqLi4eyVInqW6VzjzaIVlbAooaJcECxBrCmtr5CgGBeocrouRDSuaEFyHG/T5wrdGcA0QCpOUFF5hQJIQHbHnUjX41cejaT/AFVK9XzcjwvAVOIiH1ZZTn4dyn9yjOF1dX1fa/Rh/O4X/dn/AOlL3cK82PO3/nV4fBVXdyMo+p2R4ajTpG0AA/Xv/upE4SqT+JL2VXMaTJb/AOkzh6LKbLNCsolF7lAhWwgDC2uL9iu+n1eH+JC9epXrDoEydgpKyUgO7lE48inAvMKDGIeH0XbPFvqi1xadwoJou77KUXtLQYlDg+PdTfytPKcWgFzjDRuqvHcT4FCcibw1EN+8dzqbRovqO2AlF9Rz3buMp1Dhi7Z1UR+msxiCyUWuDmlFp8Ts9eHVjsVboyCCgQQO2iPceVSTjfSYwPxwJxlQFdANiFuAnU62YFB9AB7rrxGFjFmcoYsjCSufTfp84XKOkGiAiJAKdUeioUYSsr1tdA6G7ym+i/RVbiZ9ZGSn5uOyfxnEBklz3m5QqVW02/5dEZGAeW5/eVOFsCi1yDxhKIw+y8Q2oRLDyvHxB3TuA4/kMhjg5h+ITeI4anWbs8SrYQU2jQqVXbMbmK4mvVa9z5Y1wc1nYQhxPDU6wFnhO2O0aLBWUCF30XAwgQp1SFaFfRLMP8SEfGw9boysDe5VyTsFncSrFXw5MJUM80PExLTI3CDwziG7PEO/uRpPa8dkK1BlQbEYGuPFZ7Y3814PquIm1gVwuWfFCdxXqaDXZD37lDhaWZ3+ad/LWLUAfMrxKoYvEqeTeVv017pzgsz4UADDxKbmFEfVeJwrJNx0clPzKipfY4tYYM9CIVtNlYq6EKykq2Fz0N8ZKsIwLSnZSnvT09lpVlDggGIPoq6gdfmCgDohgkrcBGq9ELKFA0QZURdTC8154BH0nx/hUnn7LQMME7nuUOG4SrxH36gNOn5fE4gFcKbPF80wTY2XDsgjJM+ZsqLnscGM5XjNHcWlU3Pis+m5pP6tEqgyhUIABFhfc2UiCpUjH7VwE71aFj/YoDuEcbbtxlCvw1Wj87YC4ptbwBReXTAtZHhOEp0XbtF8LYwAoCzvUCNEVTgZUdC2gEEIMElTUzBB/wBUGjdZnTiJJIsFmeSslMDSPZwkyVAU1DGgPDqDtn3b/ci15adwomg76txocSJIyv8Ai1D8+30VHhvZbmcPvHWKNJ9R2wCNao57tyZRpcM6p998tb9O5U6pWZ8KGQgHSMSxwcrh49lyyQOiVeyOQTvAQaJKLnk9DZcuuCrYgjGFOowUcbBThKz3IQj2UWHZEIhDIASg9paLq49wAIlCNU4BolG90ajlJCDALKyOkgmE5ELzU7FO4HgBSpH19eR9Gp1euykzdxhB1ZlCn/lUBkHme5/dAAkoKXboV9qbmwY/uWQuDpkCZGy8KmHSZOwjGDhICC5V9n4gPN2HlePi07p/o7jzkPsuDmH4jsm8RRZVbs8AqVkqRjKObRYIMYB3KuXdlOj15C+KYPNSFOFyNEqZCg6CdzgQZBWZRjlbHdSb7BZnaIkBElc+EMOnK4OG4QeGcS3Z4h31Rp1GvG7UK1JrxsRojz1zloN+pXi1Awd9/IIPqQDysGVv015nhBukOEFB7PD/AFCy27hZ6XmOgHiCgHycIGQdK2Ix3V1BRk6CCjp30wpxuFyhWgqCQp0XCMe4cuuFvdF7olFxBKFMIkxCDruConsmmXMdCrUdxIRUjCBjS4Wg+vVIaxgkp/pHjH8QZaNmt+AX2XhqnF7PdNOmPPuVJJKhSVLlxDGSXxBgGdgq/slwaIkAv2vCqnKXOl7pkO3m3/tZKhHwUolFjkQg9Th9r9HB29Xhv92H/wBKC/hnHfmb/wA4QSfgg8Y3VsYAXjVvIWCLGAFbYwvE4st80M2RuEo9sO+mFInpbnsFmJKys8zoOzUSU+JhEPIwIYjpFRj+Hf8Afu36otJadwruoO+rVHRbSpOqO2AlGrWc87ko0OGdU2fU5R/b36F5OvKZ+Cg5hs5ZHQdj0g1pcVnqE9GB0ubG2NtV9EKVdQoYFDSpcpUK0KyuPcbabYQCAi4kLMZIREEoNIsmlWC8sA4QQm+2xqyyEAEcAxhc8hrRckr7a4UqJPgtH7lHiXMpts55AEKn4zaNIeqoNDB5nuf3QCClyiBCrMzFjmnuQ4WJ/VcTkMtDgbgkBcXSEuIsbF0G/wD/AM1VnvOccx7J1MBzvjG84SiEWxCDmgoLwOJa4+wZa8fFp3TuA42Wn2SHMPxCFak2qy7XCURNk+hVLgCmV2S0oojsiiivAoBoMPfYfRS4vOzFndhbCGOQJ4l/cEgIl0nCQswRRRGOZWhdiiij8EUUUUUVlZHcqXT2WZ2De6YUMxgIsdBTjyg2Q/dApsoJh3CptMRiWODhuEHhnEs9l45v7kadVtQbtVNzGvze0AVS+PQ2oNPm5eLVaz4leJVgWYwZWjQ+nRZVMQ9PfRfVtlYnGkHmqwSJi8pvhAl7RKipksFd1xA7odkaYbPdFsT3vozgs79llPmE1zJJAKZHtj9wmD7zf3CZ8w/kEz52pnztTPnamAe21U/nah4eVhmejK5Ne63wl2NjjbVJwtspRRGJRyoyTosoOFj1oUjGTGFlCLpCL3QFAzOQp0y4o1KsoQrKyGEo0akgWKnANGZ0ABP4pxpMdloD93KnCFOlxFdpBexsADcLOZWUKVmfKylV2FxPxEzfzVd1DLkhrRMwbKtSqHO0Nd8CCPjcfuqjzmc1s/FPrSXAbzZRgVcgo5UQgDdCv6Ko1nHnY7w2+bVXpMDKdVzGjsFxhn17lxhkfaHhekqTpZxlUELincnEV3h+wI2XGkSOJeuN/PcuO/1L1xxd/wDJcq3EVWuqvLyAvB4am1u7hJW2jw+GqOPZpQfQ4g+ZK7qQiNin/FEtTkSw6YcinfFORRTkU5FEkysjIHfGXBQE1hM7ouJOE0WlQiXGcIQc7QKlOpwztn3b9UWuLTuLJ7BDSqh7qT0BQ4Z1X71Tkb9O5056DKPxpy36glBnCvZFw0T9ZTMtKQ6cgXqqP0P/AJKtSn6qKX/8lNQBFzDtIuFdn9miHArv2KkQoJGgqRkKN2nSNMlWVtUAlbrm02XNhGq+FlK8ldEbBFEaLYb4W691bC6tOEBDZSovgWvFMGyzOVsNtAqMNkUaYIEIvbDyhKLnGE6nxTST6t4yP+hR4Ss9mYFu7SO47InuiTCyNV09gDKjHAG4kEGCn5nOLC8mCBMibo8RWDy0tAEQb9yrLKLrMpGBBzDspCJCfWqtot3eYWWoKDL0aADG+ZG5/dB4BGEoQpTxSLHXA2nHnCmEXUMhN23GnwvRdc+SArllTao2EaVUsK5QrKVDDjBOi/TkSMYuiKMhOc4lxwkwgKIARawwi0Eyg5hcmlkoEmNA8U1H+xS5j/wi97nHcmVOxAMLdQCUCYEo/EavHoPoG7287P8AkaahfSdYFggQiabp+/BKLg0FrTAhHI1pYx0JwqB/cfsjLpaC09lDiWNDQRCLZI+EKwBY22iXgKTA2GBDyfcAra+XDm07q/SgYjAYX0WVjhbrwUUcLBWQaJKkrMZKsrLNxblzKWqythOEhwTmVXBB4ghbmE8uMLIYKDV9r9GmpM1uGsT3LDsiUNzgZCptfz3aTmlzdlTLiA2G9iGiwvIVMscxoglsex5hQJKkxoAChzh+ow+zcJV4iOd3q6f/ACVITqTiRshUbIwkXCBXhOIxl62WSCua2xurrfDJ6IcPmICIeINwqfF0gDasxOpxN1YYWjGROMab65lp2KgkYQ1GShUbKLCsrpQPKEXblc8BGICIBCjQKFBlAe07nf8A8DB0TM2TyneaMbo/HUaVVtRpu0oBzajPYqDMMIwl4C5enkYXdzYYy33G2A02lbrmwnoRoKOFulb3QkYbKyGylygYfZuEqVT90I1Jed3GV60IQrLl0QCURXnscA+QVEkKZ+KLJBX2fiwX/wCW4ZX+bSvs3E1KW7QeU/EINUq4KZDiWAW5ZkyVSNEtBYHECQGrhHnaMrcjZvPwKD65yEEQLgQJwtgSUSiyrKdXrMot3eYTH8S2hS/yqLQweZ7n95QQCczZB7ofuhgILkMOdQAgQpH00RwlCn8XqHLYhOfQBcZVhjc4S1b4SehzSgRKymMZGbDKxXQIhNyXwuuVS44l6LTBwBqGq/2KYLj5+SNWo553cZwMCwmP3CPy/TyTyIFgd0R0DXoOod2y9n/I0ZXAqWA9LO7L8VL4GzcYYVJ1jo2wOmGLfTCn3ay39zlWarBQFLlmM45PR7R87lNILJUCkYWxspaoc3HMxZHoErnKfxfo0PF6vC2dG5YjOACpVQA97JIHzEDZUKmdxYwMb37kQuEAI5PMwUyo4FjWi14+phSV5KArIjtgeH4KpxpjMZpU/r3KJdJUBHA035moVKQM4QwtGF16wIZBgZUYzxVCl5Tj6hcq5jhJxuVbS0sFkGuwDhKyuI+CHhhScZlpWVZzbbCK0eSuGD9cIXq4G50NEBNJth4HDsofedzv/wCBi6AC20RMJqBUmegadRr27tMoCoKjPYqDMPLQHUxGMa8lIv7nZTjyHr8oxGqGLfTZT1N+lbRA9x2VlAJUlQzGKdBiLqSy1E0wMLYyFZQW4yIhEgrsRdQ8p3DcTLr03jI8eRX2biqlHsDIPxHZFXEqk/27MDRBAaNyFw3gk53bgRKovaDLoJ3lcOXBoLpudxfeAmU2scN3djuFbZS1BkII16jaTLueYATBxA4an/lUhA8z3P74yiVujRdPY2KlszuFJKg4S8KGBQEJUtGP2j0vUHZnKnOIDBJVTvTej9muIXKiSoGi51ACIWYzgGs2WYkrsnYwppZhiGVASpe4nCFOpr6pqP8A8ukMzvPyRq1HPducdtrCEwA2CZBsmJpZDd+gK/DVKH3287P+Ro9V0S9wYNypcGCzWiNEM69lt0LYz79b3HZcqtC5ggGCMSadB/aYRktWV0oCMJGAVlZXapgnGQix6zOJWVN4zgBV3rcPyv8ANp2P6IFQhERCCcWBpcYHbspRfEmYEDDkUor7NQqcY4XILKfke5UOlQVIw5YWZCE+nLDeNlclXwLHhbBB7R5podsgoQo8NUqHZolGvxFWod3vJTadfNUMCFSmGlNATUCQmgZe+FsOboQuQ4S9CEC8xgGhZyaZ2dsiCWnqChwzKU874c//AI0UyyO4CpAkFM+5cdJ1Ko17LOCDamdn+XUGZvlifBE6ITG7lB+2Ph0nVDubN0WK5so6I03VujvjfqcvWst9F+nfTsuVXUkKAArDA8X6OeGi7LhGnU8xYoPCjupYJVsbLdZ+KyTZqtOMswtgKHEAu/y38j/MFHh+IfS7A2PxCnASgvLAKyuvFe2m32nGEC9vDs9ikMv1PcoClK5gpGiAhJU4iRKLHWToAOFgpXhcIKDDzvwNkRzK2FlNZwwthz6hlgozAQtO6A7IOBixWR0FE7KCiRAXxUGQszBVGx36YfUL3+xTGYo1arnnvoaRcRaZ80yTJ2QHfCej4/C1KP32c7Pp3GBJAG5QawDHJtunnuiUW7GFmYCs7wwblS4NGzBGgALM7rXCstuhurdblVurb3SFYLlw2wtj9m4s1KbYpvuudZVDQNIaxzivGruee5VseRAvLSomEQpYV9r9Gsq/9WhyO829jp74RhK8DhanEnf2GfVFzjNygaDvor4WUDAMpFSdMRKaYUhcqDGlzjACdX9JG+ZgAynsVZeS/YY+Bw73+Sc/mKnHm0cyGTCGkrud8Z5gg0KSj3BGMhzDs5QY7joyhQ4VtD774c//AIGkQwWk33QIJJmFLAcwk7hARHSNKq147FBlQPZ7FQZmrKQUxzAZXZiei6Z0AUZKyUHVju7lGmLBeaPWt0Lq2NzhboThbrWW/uvLhtpZxNB1N4kHY/Ap3D1Sxw2281mACynA4ww0m+0f/CyN0WlEOzKQSpeuVDh+Jh/+VUGR48irmOM4aO0v7I/6zhf5o/6vhv5o/wCr4b+aP+r4b+aMf/L4b+aI/wDuuH/mif8A7rhv5om32vh/5JhNOjSIyU2hv1PcoQvUv+i5zPY4wwnCahHw0DCYsnAjCEOE4I0gfW1LJ3F8N4RcPEpGWz3BVadgntPNARCIwrVAyhSiAZddVQ37s/VOgTCi5w59LjhOX4aJpOXmEDVamvY6cctws4FQbHf69EOqZ3+xTGZyNWq5/wAdIcwRMq25WXvJjYKO89Px+FfQ+/Tl7PMdwqnyP/ZVOzH/ALKqf+m/+JT/AJHJ/wAj/wBlV/Lf/FVPy3/xVX8t/wDFVqtVlMMcATckJhrCkz2WAN/VTiGglZnk6DjKIOvZW0W02xv1bdC3vthhbQ2uPMbFPouuiYlQrDDKEXuLjhGNlIKEKaqgKTKsoTQp7IwLYkoq91MWU0iIQFZ/9xREKyJYV4NEnui4k4Dvo2KHYIrKwko8f6UeZ5GWCc05haU6wUxhZNo03VHbNEkqrxXpCrVLzlLuX6J9hnKJG5VhhzaA4KDGG2jkKMmUWmQqj2wTocywAI81U/Lp/wAVU7Uqf8VU/Lp/xVQf9On+yqfk0v4qoP8Ao0v4Kr+TS/gn/l0f4BVKtIsysaDvlAGogNgm4T23lPMmU5G57DpOY4PY4tcNiFxf+pq/zK4o716v8lxI/wCs9cZ+fU/dcX+fUXEfnPXE/nPXEfmuXEfnPTnVb6CKZv0eQHoWxvqtjfqXVh1bdYYW0RGEK6sNUIO3wLe6ICPYouKtpImEc0KCVcnVMKMJOHMi8rLCliI4ioCO6IWyikUXOyqTgTgTdSRZGQoAWViHA8KeGpO9dUbfyCkyvGeAdgqLIMKkNgmDsmpruFNFxMPXCggw7+RXDtiAVTp7IdlaFLtAaIKzORCAsdE8gQNtiiwAkq2iSahFtkz5AmjZrU3u1qb8rUz5G/sEz5G/sEz5W/sm/AJleg9pAmLIscWkXFtFk6APgnNsiJTpmbolhb5z7oKdSSg4SMA3dBwgdEvoA67DG+i2Eq2i+NtdsLdKyt7zDukDsEWviMAhhGELdB1UyVLyBoOq6KkqHRCJ7Lk2Qbxb8LotoORLjKJQaJcQAqcSCmvUt2URZcoEXUASmejOCdVefJg+JVXj+KfWq3cTgKHDNkXeJUCMd0a/EOPYWGFhoknUSoRbvsmouENV1+6J3UjC6LnZQgymGjpeHXFZo5X7/X35zDylEOJcZTqjvLEooooo4TRA8kWAzothbRcaLYcnXurfgcqDKiOhbDPSOSzxcIOlps4WKCagp7oIFqkGVDnFF7icYxCgBT2QHZSZjGDhLNl/inKVlU03SucprAXHYJ1ep5KyuLLlbmCY8TCLD2VPh6Be+Ghokp3pOs5gEUWO5VeV4/EifZbcoWjR4PDkD2nYSogY2IUGNTQzVCpmgT3GiSah6Y4jhns77j6otcWncGD77L4UOIKDY6Je6FDYQ9garYzr5fcLdWx94g4Tpvok+LSEP7hOiDvhGDlKyMJRqEk4zgcCXLyW1l5KyAIJQzKOy7wpbBQPEuUYQ1wwc/l7KFMLZeS8sL//AE/hn+bypWyFDhGOI56gkqEYnAU2F7vZCoVuJgB5a2yokTD1SIm6FW4lAY99ZKIMFBz73TCyIRdLQi0wdBe6AgxgHT2Xh1xWaOR+/wBfffWtQJlc5HRLKgWSkT3RJk6bLlwgdDl9wt+A2UaIV4VtNsLHCZqU7FOBjunbHADugdlIMovwhHA4GcNsLbhCQgMIChqmu/AEQrERdEOLSroZtkJCAhZQLKGpnoj0XUql0VHDKxPq1HVHkue8ySVJBX2vimCOVt3IAgDYKRj9n4Q0WHnqWRIXZCdlbCBhIVyNQbug5xIWV0oGmY3QY4lyD3kjRJNQjo2TKYmo9o+pC4X85ipVp8J4fCHEcM+n3iWotJDtxY++etCDGklZnE9CSSRZMaZIiFnfbYaL6bBXwvpt0ba7fgHlr5lboWwaaZeBcLOyWuDgrcwTUxgRrO8lAEWRRRG6HwU9l5L4BBAAYwAhhAXIVNV/9yhZQSpdKNN4chUuO6IcMIEwjl2VPhqJq1TlY0SSj6Z47kMUKdmDH7NwLHEc9S+gMaXO2CdX9KPvLQ0QrAQgLIKGHTBnrFzgBuVkYG6oxyscfgJVPjKdStXlz3k99lR/MemcJmyPLi7Dwq4qtHI/f6++Q4FGp0C8gIMYFmcY2GAQ6NtVlZW61urbUOh5arBW0SoVtFjjbGVUY88Rwxid2hV6JiqwlVn+zShVantBG1owKKJKKKKKKhbYeWiKDvov90ApJk2UoeCjQrXu1UOKDX0zMoMQMBUPR/CurV3BrGBcT6YeaTD4XDDZo7oqXI8ZxrGRyNu5BsQPooXJK8k1lb7HSE93OR4niC4iFAGFtllGAxkHo20yS86rJlBgcRJKp/llU6lQMyOEoeC+98pX+E/U6BxPDPp992ogwbEWP4GXmAgwfEohhj3OQvJWUOP4d5a7dG5wmx2KbSMuEsOxVN1xEIMxhTgEAgVZWQ3hCNUsyrK7ZFrTCMmUIWaii5xKr8K/NSeQQq9ERUphxVVlKKfDQ5cd6UPr6pyTIYNsLrmR4XhQ9w56l0CEFDICb6O4aB/nPFgjUe577uNySnTMIEXUK2vvrsuXQXGAsjANNka/Elhe5rGgbFcMyWy+o767JsyHsH6lUQfXB2X52OXDvoufTqvIyk7qOEH1Onwa/igWfv8AX8CkrIzzKyMKJ3vqvr21S3CFzdS06rY3Orf3Dy6VsLarYRg2owtcJBQpukSAiimsCz2BhANxn2QobsoG3QhZqhK5kGOyncrmgIlB9Igp3DvLabAT5riA6TTpFM4qRkyvRwhSFU4njmM3YLvwthS9HcBV4ip9xpIHxVT0lxRr1XkuO3kEHhFvKQr2wc4rJqkEKDGu2iSXka3M4ms1u5iT8BCZXnMTA+78fNU2cRw4DGgTCo+G97IokXkbI0C/5C0hzfh5qeEnzOkcTwr2RfdqIkHcWOg++jOJwzOgKfc+XGHdOxVuvf3Xyw8kcbdC5wnAOEFV2umk8ZflcuKaSHMAP1T3gZ3QmNhQpVgrDC2gRoyUzG5UBASewXjcRbsFLlLZQIhAknDIQZQrUt7ogTCIOyfllqpDxaZtUN01sQESqgpEtbJAsFWr8FxYqAtIpvEFFlQSLIFoIUtEr4BZ+yDAFLCdfOddtEg0zvqqVa/gtcWtiSQg+rkzky65PcINirSOV9MfoR8E99djwxoDDIR9I1A08tFtyPiU1oY9rQ0Hkd9Oyjg47hxnSKFB9V2zRb6ove553cZ/ACuYEokQOpfo2ON/wcY+WryxKK8tdtFlJOEr7zRcopwwvGFlPQDRJRe4ygASVDC0O3R4jiBTG7iuEYIPDsMd43XCiwoU/wBlw35FP9lwbwZ4amVwodbhqf7BcN/pKX8QqDDI4dgVF2/DsXDPH/xaZ/RRWc+i0NYq/wBrY6mGSDcj4JzSJem0woVDj6FSnUbDntLc43C4vgn2ArUvLdcRScC1jgq9WJYWjzTacZjMJrBYYcmrKOhbR4bw4IOZI0zxb/7E/wAduTLMHf8AuK4k8LUltPa8TK4Y8JVNYjP2VU1H+FliPvSuIPBHxAwNkeyTK9VVjbxXaQ544dp9m7vwOerboWOFlfqWPRv0x17aLG2B12wjCGK+Nk0mUw/dTR2UdsLIBBSYxnCFmMBWTGAgHZeK4lFodxLu9hjbDyQQjYIRsuG4VhdVqBp+TuSn8dQyUyaY3EIlzneWpvyjTIjVL+rYsOEKnTcWgF0WsmVmZm/sgeOd/Yjw/GS7YOn9CpPhUhme+30CeyuxgIOdVPRrs7pfSd7RA2P/AKQexlNv95+iLOEbO7uY/robw9B9V2zR/ujUqOe7dx/CJ6EDTONjhZc3vdz7pYaLaOXo2V9M1mhchgL0fwnpCrwPHsrUHsMZ4kL0bx9uF46hVPZofDk8diE5TuUAcDhRpyH1GA/VcMxpHjtXCMZIdncq1WRThoVSo4l7yUa9VtNvcoU6bWD7oAxgDRwPoxmfi+JZT8tyf03T600vR9I0x+a/cjyCq1qhqVqr6jz3cVZq8MVTFnXwno3OnKxTqvr8OoCpbKIoPI3ATHA53FsCR9VUbVIa3NITxUdVq7u7I1GeI32miCPiEyi5xfMO2d3HkVSPE8M5tRpAJ7+So+G9jfWONso2RrP75AeY/HyCAEDbRLm8O07Xd/x+I2GNsLY2KhW026FujHvVhgBhY4R040c+GR7X/ArxGNcEaHpEekWexXTjdsh42IXp30XyUPSNfIPuPOdv7FcaYZxnB8M/zZLF6Orsl9Guw+UFcC32KNd/6AKn9zhHfq5cW8RSoUmD9yvSPE2qcS4D4MsqhMmpUP1cSoMmSmkKNigrHiD3sMYVJgl1amB5uXo+hd/F0v0Mr0bQnwxVrFekq4czhY4VnldyrcXxRq13uqPNy5zpJRc4LmUECFk4YT0obql3kML9XMCw7hAggp4PI5kIUGnu898WVSXtlr/LYqvNmUj+6cf858N+ViZTYGsENGgUKDqpOwRq1HPNy4yfxG2G2qygqVI6lvedulMDX5KOjfRDlNKVZBzDTNyEz0v6IrcPEviWeRVXg676dRhBaYIKzAuaLhFh+BTqJDXGyZUaLoFBD4ofFBBBGtVbTbu4wvCpNY02YIQabvXDUWEuVauIocjFVeSXPcZUqEXuTKAL6jsrQJJK4SrVZTDnBx2kRKAUvCyUQ07xhfoW0wNN8b4WwvoNOq1wQczN2IU9OXjhmna7vw+3WsoPutunfreyrardGAr6IMqWKCQjQrggptRgc0yCvtLzxlJnbmW8BPozUaEQU5hF0bSU1wuUCJBXmrLLhDX8Se/KwopzpOZVX8SeGY8hjAMwB3Kq8FxAqNc4t+82bFBwDgZBuDheFILyqj2Umt9jxBmC9azyhEMZPwEoGtJClwGHN0J0yYwt18wNM9NtCk6o7ZolGrUdUdu4z+JWV+hynG/udsLe87IRqkdLm08i50WuzLNFJyZVpOpOEhwhHhq7oEsdsg9pa5qfwrzUpMsi0wUWrzR+KK815p9euyky7nGEKVFtJlmtEY1KXFurx6urF+wMIvcBeO5gmB3JTRRZkuzKII7jA1agCIYGgI167KAAg8zz8G/+1wtKtma2/ndDYINpZu6vh31zpy421b6b4XwNOqH/AAQewOGx6Mwrjh27C7vxPl12V1yqMJ95KKKOnbqXCuFadfKdI0wNAiE0FAsTeEqNsd4Kp12BrnAFU+LpFjxM7FFj43ahVpOEI0KznU2wnUnFrhBCjQVAfxb/ADaz/koIHBtRha8Bw2g3VKiIpsYwHfKAJR9GvnfgnG4/KP8A/lB0Rdp2KL3modkKVMucbAXRocKatUeurGT5DsEB2UvQpUA0Y26YV8ba76LnC+MsNI7jE4FHEUaLqjtmiUatV7zu4z+IWVhhZX1W1W/ArdK4UOXIrabKx1To5dBaE6d0csErnJWQ5HO+hVLiGBjzDwE2tTLSi0kQm1qDnsHOm1cwLcrwqlB5a4IjF/EV2UWbvMJlGgykzZgA0HCRCPogGAX8K6zG92O+A8iuMqUBUNUsnZrLQqlfiaNPinl1EOB8ye0+SLzbbsvAptPcppqNJ0WQGB1+SMaLHr3RpOzNN1xHeq5cR+a5V/zXLie1Vy4n81y4n85y4r84rih/13KvVblqVCR+JWHStjBxn3UIdO3SuFzLlCtqsVDj0baA5hlBwkIsJBWdOpuXgVG5ymuAFV/KdimVhLSHNKdVaQwAgqqyq6pSpnzCqOpnxaLm+ZCfwr4O2EJvDekKb3xlPKSe09+g7ieN4Ohu27ioY1gCygWuhT4Kk5/tZQvFr5R7LUGMlSTPb3m62/oOwVtVvwLy6xxujKgrkCthc6LFQ/oeagaAQW90CNkHgxCgoTDgou1VKHITZOpOF5Z8FR4v2DDlRrth7AZXB1KDqNSix9NwggiVVpPfW9HMNahvk7tVXgazmVGObB7iDj9r4FsnnpQ12qtXPI0o0aDOLIzPZv5Ap9R4OQknYBZAKvEgeQQotFKk0x3IQeQgywMe7202/H742Ct1L4xgfcZ9wvq8sLqFyjXZyh5030WxhZHgyg8kAgoOQeocVl7II0zLU+k6QSCnvEPcCqToBTHi0EL0R6ZolnG8Gx894uqRM+iuOjyqr076BqkcVwb30+1SncI8Fx4D7MfyPGh1Qw0SVnipXTGwyjT/AGCq1eevysPZcHwYDmsEoAmnR27lF3nKbQZJEFGrXluyJa3AD3a3VuR+L2VgrdS/ufLojVJ126cNXLr5T0uVcuh7Khc3dA+3ug4WKD8Ci3fCpSkAqoyJuQjUc1rXQ5MfIzNcW2MFU6ip1QWHKWn4r0D6Tnx+ApL0XVZFJ76a4zOfs3Fsd/evSg3r0FT4QCa4e9cJSaA8ZiuE4UzTpCfNcLwbmMLgarzAYFWrksYcrPJQPNAHbZF7C0blZXSVCCj3S2Furzfi9lsrde842ON+lbpx0baNsRp30S1SDpurY8qgIBX3QeMAE5myIPMVSqGJTHBAq2ytcJqrNk0HQ5ekuGqF9J7wSZMFcZQAZXpH6pjzEPCpuE+Kqbnf5oTT3Te7lS7vXD8K0lz1XFIigzICYCrVeJZU4mH7ttaJU8/ZSJhHGOhPuVyrf0FYK2i/Ttjbq20T7/fCZCyu20XXKoQTcpUbJ7ynlOpsTsIwLHJzrSiDfZMfsU12BGFCraoxrlwlccrch8lxlCTSJezyVajyvLmleNwwl3M2xRj2iqsQ0qrXPMSVxfE8OHUqTnFpkAKsQx3EwxMosa0BAY+fvNtG/Ut+CD3a/uc6rKytHTv079eV3hEHG6sokrsESvJAIKcSVZHdVGmydEO3RYLJ0pwCad01yhPad1FnLg/SLC2sACfvNiVxXo3iM9P13DvtbcKs90Cm5Of/AJpgLhqRBy5igwQ0QMR77vjc67/jFuvfG3TtjbTb3Xbqys24RaSQF5Iq65VKkoKEEUcgRRwK8gg0bBNCDrDGFFipCOA7FPZaZHmg5kQ3VGEe/b/0Dbq3ONvw6/QCzgyEWEmFGEDABCF5qX3uqT4hCYTQNtBhFycTKLXBToLCg7CE5pTmvvscb6+3vVtF/wAdsrq3uFvwTbq31SpCyHZQsrUYRRRTnmVkCglHXGIKCBTmqVKkhWFoUBZUCYnp392t/REDoXxtrjXbqXQxt0dulfoB0wFB2RDEcPJFxBIQYNkB2QR0SgidgiNxgQiO6KOjnCsMLLIZFlIg421x7jZX61vxy/V5fdJ0Qcbe/Zpsi6XBEgghFnZeSkyQgwKykwOjIXlpnCCoUFNTnhWyyi10ys43/Cbf0NfHl9wjp20Do2HRv0RCbUGyDuyc2oU4WhFHYIqOjKgEIyo0ys2wQ9pyDQWhEqEWlAgSgR7xZX/oe3VvjbpW93nXAb7pKDpMICbLyRlOHZOTkVbZRqkonsiNJcYC8MYXnCeygp0yEYA/Ar/0XfG3vNuvZX1W6wQPZA9kPJAoeS8ggE5RuhpkoaCTgGhQpUpxTivimhAe8W/oa3uFvfbdKw6W/uYQPZMjZAlX2V5hEbBFHEoolOKKDV2CKcUTuFCAQQ+CHvFvdbfjttFvcrq/SsepcYW6Ee7ByBRKKOPliRsEUV5IBAe+29w2/F7fgMHp8uqdG2F+nHvITUxNTEOw/BL6r67/AIzb8Bv07FT0r4bf0fbC+N9Nv6Hurab9PbC/SsuU9a39F30W/oG34Dsrq3Ssf6b30XVtdvxe34Ffp2P9G262+m347bpHVYe536ct69tfKt/6Cvotjv8AjttFtEdCw699V8Drt0tsbdLm/oK+i2u0/jNvf79e2q+jb+jLHRc420Wxt+M//8QAIhEBAAEFAQEBAQEBAQEAAAAAAQACEBEgMEADUBITYAQU/9oACAECAQECALMSqnUhCMzmHdhdh+QeA4G5bNzYjoaEznq3POfhEZUJqI58TC6ebGMbFsessw3OWc5yes1P1SVmpBzmP7B6z0H/ACDGF6x2Lmh+qeg7Z5kN8/8AGEB1LEPLn/gDTGLHcvnObHjP2SEq4kP+Iycy2c5yoljxYsQ/4dhdhKy5qWxY5P8AwxbOYRgRh2OB/wAOwuwlcdsTGhyYf8KalsRhtTHYsbnix+1UNywB4X9ZmcnQ1pbZNc52xj1gw/Szs3IATPd/aIcDQ0LZh1HPPHV/Vxd0bkIeBufuHOmI0/zdinIsvA5O7+SdS7cKtDwvXHA/JN3QgjdsTGw2ILfOfwz1ndhZlEr1LvMj+ieQjsOc5z7j/gyNyfTQhxzdhG2Pziz4i2H8c0x48fkBqP01puWznI2b42z4M3zmZznpjHnLVOrrnOckLkbHI5EOgbY/JznQn00JTbGbZhTM6Ny2OuMYxcLYvjH4ZMup3ehDzOx+LjfGL1tixBtmYKY+ohGYxpnbGucWxwznGORyZnUhsw5EI8zYjyNse82GwV1Z0ITOYBF7HTBTYmMYxiY0IFsY7Z/0KjiXJjd2LZHN2F87nQ2I/oHFqqq400+LHAgUwVJmYxpjGMYxjHJtjBauqD8quhbOZjHPOc58J/w9dcNwxnOdTpjGMYDGAsWDfHidGfW38tFFzU0xHTOeJ2LG1P8Aw/0qWGxSD7S1ULU2d8GuMTHB1+soq/1fpSmpc/DLGuM2z5m+MfilvpKoI6U0zPI8tVqZnc443xiOlYlvjRCYxi54s57kPI3SxwKQjQmfxq6MUwvTSReR4TVjKI74L4xu64sxhKZUVfH/AOY+FNHF1bt2HHOf6mZjFs2Ny+b5/sd8zBuCzJWjoejG5YpqK6SFqB2Nzwm1UojDxvFhbF2Y0xwbNnxZznNixYhrnTEKs53zuTMSUNd3xncujTaiN2O5yx0qtVKLHM8OMFmH0FPHnTOb5OQnkz/R3YX+c+n4hbMYxpKQ/EqlFjY1PDjBb7/XPx+1NXmzyzsQfIFwebp85XwPUXNFDEeRxO5K4yi1PIh42f8Ao+s+Pyrp+P0KjhmVR0ds5vm2c2zrm2f68g8sEdKZVfHvIpZtnoQhfPjJXGUWp1PSz62+P1+tU/8APE2bseWMaZ55uB78jMfzh/FyXXgeR2LsJVGUWPcT6/D/AA/x/wAD/wA3z+a6qubNmZ0ITGuc9yx6h1znO5wdSzDvTpjY3PGQu2rtRY0N8jM+DOYRZjWqxZu7ELZqqK850z1Ns9DzljY2LnQYymy9M+llMqjKLHZvnnmZKi1XB0ei1yiFmGmbljQsQh58+87kbEWHA1PA8W1UZT2PG/f6fc+9LUbsb1Qjri7W1QCzDbMIamhDc4HrxjGMY/n+f4afE3bFs8j1tqbHgznpn7Sn5B8o2zYjZ4ujKqmELELZ1znNzgaH5JrTEuw2xzL53IcjV6sJTGHhxzJ9BKPr9ZRKq/n9Ml2zdjxrWMzTo3NMfzjGLm+T8Y2NGNyMOpZucyGp4mxG1VqbFjqwhqcfpSNJVKKvnCFs2bsbFm5GVTNqbG2MeA5mp5jpS3e+bBD8Qjaq1MbMOZGxDUsbE/iv5U04r+YCR0bOjrmuun6MLZHWnwkLHc8xzLN3qRueE0egalmNqY3bHJhYtnrlbZobt2zv9fp9fr/5arEqaHWjbP6JHiXZT4arAXzk3YXNDocWVQlEbt87sbEJnq6ZlDdsxsx2/wDV9ap/47kqlEACYtnNv6z0NiH4GNzV8Rpmxoc883YhGVymfOVQsx4GtMbkOWV1olN3cun/AKfp9Kqn/wA31P8A1f8A1/P/ANVP2oCGrqQhwPceZvSwhu7l2ZuaHPJs6uxCMrlMojC2MbFjics7Uz53dyN//TVXK3CT40/+colNziQhuew5lzXExZhYlXXDCzueg1NmVyiURdTgwvndhZWO1UJQ/Ozoxs2Yz7/T6zH8VfJp/wAPj8vjRQU2OGCEOZuWPcQ2YXLnoIfhMrlEomdGGrCzxLML55fGzoxswjGf+moWFf0mKIHylIWNnQhzNyx4zkcC2clwtSeQ2Lljyl6muUSmxyLMLNsaGmc6NnRnxSOroz711pKvl/g/P/Kj5fP50kHg6GzY6FjxkfGTJG4eI4FyHgxqXqlc+cpsdi2NjiRjC7PmmjZ0J962ErqIVZoq+UoYQhs2OLDcmMXIfiFyEYXOjDxkz565VPnKbHlOjDX5wjHcn3qrU+kbU2+R8qTTJCzpTDQ8JYRzmNj0FiFjQs3OGdm5DoQMeYlUZ84Hmxs6MIxb/OFmzqT/ANNcCuNLRST4lEI6C3b0w0PCXND1kYWLtqbmubZmZncmbP4BauM+cYynwvcjGGlEohGzoz7VVTFTiUn8fP50fL+NSDklVsaELPhLmhZ5HfMNGU7MzMzMNmMNCzyPR9LfO1Up8ZCPMjGGhPnMWbsJ/wClZiuMaf8AzfA+Ybls2/nGmLMIcSFzkVO+e+LFjQsdct3g2dix6Po0yiEqh4XzE+cdHT6uKrp8Jn+YRhHWnqamp+iaPLOI8HgWPMxa5RKCVeJ65znYny1b/aqYqqsz4ADCYB0xT1NGGpD887l3uXIeLN6llBQeYjbPgoRbt/vbMb/KwmjqQ0znN8aZ4Z6HMh2pc50O5Gz3LnkzGfRlEph53xj8o7faolcw3+cZg0dSFiGx4McjoQ64xjAJbOdngeEvTqeBi/RJQUw8j5/k7V/JprMWD52Ibkx6T8Yhqx8BHyHlYtUoKQh4TR0fFQmhKrV0ug/OMIWIG4cCHU6HqIcSPYmfAQ8hatZQU+57kpjclVkSogT5wDUsXIcmEO52x5Td870Ic6ocCZrSBT7WMz2oquxv9aIU2+cZToWbFiHJhDoQj2Pcw/AIQsXPDllABcs+Jux8dCWI2bJVdflYmPwj8E5HF6PchCFzgcGVTFFOKblnwujHyfNLNm/0oxMUQ2fDixD8w4mxHo9yEIeE0qmadDUjZ4m7Gz4/mxmbMJVEWUQ9Rc2O5Dkc89854vQhYhDwkdKklFzR4EOLox8OJgaJ9J/VH1Kr1zBCU8sY0zuxhc2PCep/ELljdu3NC1SFMLGrMrwA1qhd83zn2aifNojaqVQAPUQ6Z8ZD0u5yxzIQ4kbtjZSYOLDYsb1Q9NVdX0wW+ZG31lDDTGN8enHjIXxHpnseYuXPASpphYexYsatmPQubEZVKRtTT86Gy11UExMYxjEInrPObkI6n45CFzx1QIb53Lkdn0r/ABaj5g3+z86Jn+v6/rP9f1mZN8bF858p4iEbGh+C7ENDg3LNi1ViMLFjpmG7ZueT/P8Ay/yPmFsp9Gmi2IQsXraahsbnhOB6D2Z5OpDqmIXyLFpNC55HQsb5tjGmckGxMWT7NFDxxislEYQ3PCcDsfrkPISqBDi2PU3JhDejjXV8qSMVmLYK6KiYaaIwh6T1nB8B6Ts8Axch6sY1dMRmdC1O5PrX86Zj71f18kmJ9CfG6w9h62Ozxd3xt8bHJs3bNiEzk1OWfCw3NqTaqM+lXzpt96P8/ihiVUnyppY2ZTobFnwGx0OZY7vmeJankcTQ8BZ1ds3IH844hw+tXzpzb+f5aC2aLsbnE8Rucjpi52fcXphyJVd0NSD3zo8jXMdc/wB/6/7f7f7f7f7f7H2rfjQbVxqKvjDUjYT0mxyOWLY/PLnZ0C7Yh43iQvnV0qeBM/Ks2+9/gupG52IcTTNjicMY/UNmMNyPM756YDR3z9K3XGmPjVqT60sCin+z6ZY2dP6/rodC5DchcOB6jwnAhs8CNz8Mtl0YXI6PKm1DYvU/wfOfT5r8btjwHQ0IcyHV6MdznjH4BYNiHBhCMOeITHNldeNjb51aspMEZV8f4joaMpj6SHCmx+QeQ8byIdHsueVdsnOmM+ML1NVfyqYQI2blmELEPSQ3LFx4v4p0IeLBMWfE8MELLnn9Kixom+PlVf6Sqn50kLNmKaVSnQ8hc6F8Y1x1diG2OZ2OhtmZ0PSXZniSuqNy2Mb0MpbZwuDStphoynQYeY5m5q9Hz45EIw1OJualjw41LZzXX/r/AGVlRpiVNSQ1wDc2+NVjZt9NmZtnMPcaHjXjn1kNjkaNzc7FscGV/RrACZorNM11m+MYbGpKYONifWoTRaZmm2MQ9RbENDkwjtmHIh6SxCEfxc7HD611VUSmFxobLXUptgmf62IRhV/TU1/3/r/p/f8AbWQ0rlNiGhDxEIaGpGEPFVDd2OGMTGO2LHjOB6Kp96sEphoVf7H1qrzCOgjnO5Ztm7dmadfpPnVCEIxhDx0w0NSMIdDZ440PSdjVvn1uy/VlMphqRsXxchCO5Z3btqLMLfaEpgARsSjxGhwIdnu6Gh5SMIdHR0xwNDUmMbNiN/pK4QaYbNs2pW5DQ2pHXOjCENPvCDQ3LEPCaEOB2PGaY1xfFnidM6niLG7Y0I3+sqsSnV1IQ0IcWG5owhAv9oSmfPYhqdDkeJ0fMcMTFzQ4m7GHhxDkaEb/AFjYhDhghCUyoIQth2Dg3YQgwlT9JTKD5lsXo2Ohuymx4TR8ObZycMGuYfrNifWMZTCEI8CxKts64zni2IQtU1SiU1jsdiGxodS+c3bu2OBfGLYxuaNz9Qjp9BKqSU2FdyxBTk9yFq4ymEpsrWJY4kxYsbGp5DUMWdjbFsdM3IeIi6HAjzI3NGGldKfzDtnhkmXYs6kIMrtRC9czRG1NzUhbGNTU4HgeLxIw4uy6EOxG7scCPN0LNmGjEiY4mlMxj+P5af5/j+f54FnRhamV1D/FNN64FFzU0NiBu3NDwFsXxjYhrjrnY8BGxqWYankTGlVNk7ZznJG+Wz2LV2JRMzNbTVTc3Ny5Dc4l8cs5znOc5zqePO53Ix2LMNTfHR2I0VU+wucqllFJ8v4wUtD8v8im1PA1NCGxY4DnhjoR7HA8BwWEdSUx82C7sRlU/iqnHtNyMbfImMaYxDQ6ENj8QPER1YeN4EI+pMaGlZMeZ2N2MZQfOF86nIhsbnI645nM6P4R1xxYQE4YrpTubuxqRlTb5EJipft/qVjiA6GpDU7PpLnQscSPR8GbljtniQtVyqpx2NcG5cvVVagpL/aqASi2MMzDscsmhD0HM7vMju8zU2OrbNs4eNVPkbl2ZhCEquz503z9kC1EIXxuR3OWL5f3iMxYu8zU8uNHlVRjHMhtVGF2YLZy3+YFmqr6qQtR1OBoQ3I/jMOTH8U9TzYnM4MNSIGMX+VMbV1MIQsek5P4eODox4G2PKeDOuc3eiV08jduwuQMRsyim9cqMQhD1Fi5cs+I5ZzoWXrl6gavQ8WfMRjKqNcYwQ3dsEIRmP5x8tK4zBaj0kLGhwfeRZnTOz2LGhHoeDOeWb44Ni1VF89R+Z/n/n/H8/yH84aKgjdn8/x/BQWPAbkIXLGtTZ/GOT4WxHow8efOSqlmNc2xrj5U6tgCumg5nM1Ieo0NMY8ec5zng8M6F2MbHQ9mfCzHHNsSiU6sIUfxiqBzORsQ8FTbGzYsaZmfHjds9ixHVmfBk0fCTPgYRumZnOuPmYt/P8FFPzjFhZ4FiZ3LHvIwh4iYxucG72IRuQj4C+bvchod01ThTKKYwACYr+n+q8yzB2Llzgcm2cbMPJnY5tnsXLnlLEI9ixCx4arOiY2+NNvtVRVTCxP/AESmCymPE8JY1NT844MI9yF8niI2LFnsWNDwMdsMxego+eJ9qA+d2Vwoxd3x3IQsampo9Dzm5fGLke5ceJ4m5KuhYseGqjENETGGfChZho/zaJmuqYux3PAWIXLMLFzq+gh4GzwNyzDxNzV4HEseImKqITDpiU00U4xP5DFVVX2KhYwjZ3OpcsQuQsakznPF9Wc9WEbPU0LZ543ODzIXIWxjGxwqpDJt89iY/wDRem5ZtjxGhC7DcsQsfkHJhbFiMOJcs8yY4G50IWCF8fz1LIkRNPjUak+xgMWLPlNCELm5YscXmw8hzOLcueAu7mxHrTKYQsQ2xjga4xMfzMfNJjExmqrAaviNyF2HmYenExDkw8DqcizwNiOmNyUymELEN8WYc8fz/H83o+n+n+j9f9GsP5b5znxFzQh5TifsvPO5uzFjV1IQhYlMOmMWxjG2Mfz/AD/OLfw0f1GZznwGhuQ2P2GHodMdy5CzMRhq6mpKYdTpmYsH8FAfWAR8hzNz2mp5iOpH8vN27d1LELEIcTtjair/AEfq15JnP4JC5+wbHgPZm7dsx1LELEJngeDFsXzCLwxjGOJociH/AAuNi5u+A3zd1dS5fNzicceEvnxFiNzQhCNix/wOOBs+A8xchCxpnc9z4yxoaliFj98h4XzZ1Y7MLlyGucjnhnPRu+0sc2xY/wCRx4y+M8HU55z/AFnIdsZ1bnAh4S5xLn6pzeL5XwMLty5qchznOc8Dm3dSHjNy5wP3WYznQj4jmcGzZ3IQsWOOc5znOc98sLHiNyxDQ0Pce5h4Mc8bOj5TQhc8H9TOdHk8cY4vEsXPO/lsIejHF752bmhC55c+9hxLFzztn/iCx0Lnjp/RDQ5li5yf2iHsI9TTMzzND0ZmfUdCxc5P/AEbHpfwCO+eZu/ili5D/iWFiELHhNH8A8BC5u2PxS5D/iQ1PxnXNzY9b+WaH4x6CBwCMLPmPC7mpc7OpCz+cXP+FOT2YeA3YdiYx5HZ/ENzQjD8o8GPW+ZudT3PA9htjQuyn8c8hCPAj2YXfIR7nobv4pcsQ/f/AP/EACgRAAIBAgcAAwEAAgMAAAAAAAARASFwAhASIDBQYCJAQYADMVGQsP/aAAgBAgEDPwDNi9VHoWK5auW7l0/pev8ASzi5bw3Lp/S9ZuXW7L/pNit8uN+CgfvNMD6lD6J+NXdMXgVIo98o4X4VZMc2DXR16JZvyUC6lbX4d5ryb612fU+QpnToUYR2BXT0+7BGf5BMk4TXcf8AMqCNEj8ZHuXB8slhHNyJxGMxmMxmgdpaffWUkkkwMVxZFclEQfIhD+pG1+KkkmPA16FQRMkyaZIkiPSfgvAV6FxIpIRqxE4IJkmfSOH6GkkzOUs+Jpkr9VeP/PRMiJIiB5L6aH5Fw/caIHPkvz3D8o4ftXJpjPDgIMJgIxi8b+e1UDnJEQRGTFbVc0YIHDNUMdCFJCgZpFcPViQ50miBFJJUZPyCh+yciznF/vKCCCPJr16HM5fg/wDQiSSSbHU7TTAxyii2ux9O0c5UY7jVFGekUvJkk3G1Z6iCIuEoHI9vwypcKgxbfgVKWMp174VsofD6MEEdyvcPNZ0PhcRZvdS3a3sVzEftyqMcXKcCzdyHZBz2azidyuLp3uzL61ETuVi3Pa6RnwZTKZ2uxzntHkxizUDuExDyiNuqbGV7V7FmsnJOGHxodvHIjUUXGzTbykyapEKRED2IQ7BORd4oQ52srnS3C4dUk4YeyRDnNjFb/VI4WbMMGm3eEgggwGAwmAws1YhYRxws0zbaMoygwmEgiZIY8BThQ7aviZXe8mThEQRi4Fapi41I43vJiFbFD5WUWT2vAUzlii2FOb8NMmqBTmsviU2O2FRbYI4GKdjy0wObaOpTnUlNkTkrTrjjCMX0GV43JS0Gk1cb4JJ4aGmvEh7nFmkPiXFJPHJJiMRiMZjMRMEzaNcT+rJO+SY8VHlkPne6CPtoeatKuiYrUvbBG+rP25X4KF6GCPOMcLjXho9z+CnjdwH9t26X0kPJbX4ePdrN7l20+gfXahblZpDuUxdQ7kPetjt/L2LYrhrNbEO0S+1Xhci2u3zzWxQ9itMugZRZodvouO4HJhMBgMJhMBgMOakpcd5q47F/Rq3yK4tUKbjOTTGblldryVtFxsdM8JhNElDSO2z42aNkEH/JP+MmbdLgUjuW90zcXTJq2R+iuNEZoYx2moV6PTZWPpUK3qX8xR/0wrrl/wCV1//EACERAQACAwEBAQEBAQEBAAAAAAEAEAIRIDADEkAEUBMU/9oACAEDAQECACsK+X0OGMzmRgw4PQ5IcP8ACf2a1/A8HnuHDwzWtjRCBCFFHkf9JmLi45cMyMsfyE1wVs8Dg4Oiz/slHhrWvzr8vnuyt2UUckf+kuN5nxzONI4uP50BCyijzIeZ/wAl8nyOdE1vl6/VNEPMh7H9x6fNhRPlljDhjERIcEIdkOSH9x/M+T5PKVrhOtRrWrPA9z+M/nxhWNbwhwxiNIFnJDg40UwP+sezA/PerJka0H5/MRD2P+zjCY0TM+SQ4Yxj5EOSyFntlMfNj0on8p1vdahCiMYQ411rQTeujs8zs5P+LhM6JjM58EhwxjGt09HJwf8ACP6jshNVuFgHprXD6nkf9DCZ0X8HHhVVy/VHBwcnB/IcnGxt/vaIRjGyyHk+LCJ0eO/+qQohPk4wpmSrlsvfgUUf0H9xeoTLz3zorUOdR61rrKAR8iit4+Jyf8X/AM/wUQjMYUzJyf0Yw8iyEPMjBP8Ama/i1rWtemvDKY0eBf6x9iz/AJBBmc+cKZlMoUXvohR5n/AfI/lYTe/M/hYc7hZCtYoHmf8AJY0UP1nytmcSaseSiseD+vYkymNb3a+R/CcNa83+FovU11vdHuex/ZjPsfDjIzph2JRRN9ngNbm9ze5re98sPfQeT0Ntfn861qFajGHnrh7L0TZ/IUf8cmsYz/O2mZo8AomMaIVve4eT4CPiepC977eWMHZRNXqytsf4WHLCFv8AHvZZ/Ke+92TKf5UtmQAIz8/mamKFHG9/xn82+CHG978m8YUeWtc6Ca12xh4tFHhk4tlL0f8AD/P4sjP8oWzKaM5syKctY4861N+B1vd763vfpvn9CPW99tFntrWvRjDyfLYasi+h/wAIrKfDG2MyITX5Ml0YkZrX8m4wrdb31vdb33vgIxrW/cs8tTWt1rV7tj/GRhCb41R/zVwwxDhiOJj+duOIFP8APvbmZfsd73ve973N7/X643xvr8/+T83zOiEDU13rVa60m9R8zjWqYQhyRd/3P8BPz8/n1rTHLAx8V5Jve/De1wxQC98b3utzfJW4QtgfLGJ98ON8bhX51ZyTWtE1qJrx1p/g1rWul2dn/KZ/n+OnvPPeMJoeN73uHBNwZvdb3FHIwMsib3ub3ub3ve+N7m2bKIQof88X/wBTP6db3vcOCBNEOCyasE51y1rVa8xjCm2Y/wDOC/lh8sHHI5yzhD0IVvyIxWFa+kxmDut/re91ve973uFbrZmN/CZ4/wDznxyL3vfJYWQ9dTXjl764Lbyhzux/iP5v80wjjkPGeZjqMOnk63zvcysmB9JkExeN73ve+9zeybmMKITDP5/Svvn5EIQhRCEDrWpr861qa8G9eGta5YUWwo42/TcPrjmf8MNZzfw+szxyKz+iB3ubWyHG+P1jRTFg/I+tPDGfr9b3+t+xP0TbmZfL/R/9j/ry+25vdboKIQhCE1ry1ry1WprwK1rsB2lJebhiGssMUf6Xy19Jln8vp8PuzLFM8sENHTFYzZZC97ONYwjNzZE+J9qU61et78DkBVm9wgj0TUIUQhCHnqa1WprXhrvXtot42Bf1Pk/0viBMohMPp8vtMj6z5wh2xjTCjwO2x18T7RmPJN7tm9zdb5IH5m95MD/xcTKNF73CAQhCFEK1zrXlrwTsrVa1+ZqMPICyfWfH+R/ga0GMwyw+uf1/WMIdM3TBb3N78myB8j7xhww73uv1+tlkIBN73uM/xf5jH/T/AJ0LbLIQshAh7Jyjetd6svWmt6o9MbJ9p8f+BrRWVFAY/veiEIWk2xrZCb9Snj5z5H3jMocHqY875J/k/wA0/wBX+r/Pn9/hlhvoMaxhCFFFHprzTXTCEP5CEzmCXlMD33/FlNaL0Rmy9mVMV4P4Xn5Hzn3hMuz0PHf6xf8ANX+z4f5cZ/uNdY0TGEIQo7K1ZGnvXD4HgexST/0/9P2Hmex4kygMKxxQ71sWMaYhxvcxrcLYckZ8ZhPv4641rg8mJ+v83+v/AO3/AOo/1v8At+v2weSGAYwhCEIGusY3o6PAp/h1R6/n8GBj6lY85Ud652wjjoIca63u9QY8YxjDl5K+Mwn3jWvDWv4t6/EYYBNlbmEEhMYQhCEe8TVEXk8GP8W9lnqQ9nvLw30zKEaBhNFNEeNQmUaIUgcMIcb4Zr5zGfWYxh6lhzrr8L+GbwhDlmEMoTCHgwNY4Y45xTL+071v2PLdla5y40Piz8hoMqLKYRpjTGmiHawhbF5Z84T6wo41Na51AD018/8AN8/8uf8AmcMYQ7AmJhCHgTDDTMpuYx/rYd74P5f1+v1+v0Zv0Pr/AOx9f4SFExIzGEaOXthDyPEifKE+kKI0wvUDo414Zn+afT7ZT6UEI3jMIATGEO9/PEjM5lGiHOpqamrYf806Ed5g7jCPX672Qx1lMaBC2FvLCwpiw8yM+VfSY0Vphw9BTHz+Tg/b4/A++J8M/hkQvGYQhWMIWRreGOMIzKZ0wm73+t73+t8P8oex4vTxg4UTIxa3N+WJT00RhHgsK1TGzl5Iz5V9ZjRSBAaJr8hoAeCPji/5sg+n1+bnj9J9IDRQTGiY0UUQnzxKYzOyt/yNa9CP8x5Yv1Bmyb28740hiUvg+gfwlfKvrMKJstgEaIUQ5I+Q/L/T+h+X3fqmRRCATGY1jwRr44mNMZl/S0EY+ZH+V82bwaxm/wBEIcjeJAXcJrxfAjHom+NzRCE+UT6zCjyLwj5F64AADWdkIVjCHJXyw+WP1IxrP+I434a8GMOn3PJm8H6QjDxFsmNbYABry1rkjHggPkTGfAyPrMfHVFEIU+jYaAMQPriBRCiEIQhZP8vzJ9aYxmb/AAlvm9tIHJ/SwhWD6aophQRiRmv42HZCEYTGf5zOfefMLOyy2B560AAGsAPrglEIQhCEKIP+f5/PGfUywfnlg459kIfzEZrXW63v+A9CCzMFicHi2cafYDHrHzYTGf5zOfafOMIeZbDw1wAAABjCZz6kxhCEIQhCyf5sMeMpm5zLphR/but/wbp63vc/W1LZ8/X9RjCimmNa146/OuTyKYQn+efSfZwsh/PugAgAQAJlPrGYQohMIQhRPhj8pty/e3LLLNy8j2SnyYUn58DxI0MY9EbIVm73Z4NkIU1lzrXirHg8SFMxmJ/nPpPs/ONkOj+AgaAADWiw/wBEIQohMZjRRP8APhN5JFyjM4+r7vbTQMfB8iNHGtTWtRNYwSZ5Vm0NHA0UQ4Yx5fFjwWeBG/kfA+s+k+cbIca9tzRCEACELL/0hC8ZjCFE38ccKH9uWebm5P8AG+G976yikKf+GGskKX2ONr0+LHg8tRonzPifaZz5xshG130Q5eSEDU0QshPuMxv5whCiYH+fAhMMdZzKZY5R8zwed73N1vjKPD/Mcb4YgsIxQmTydHGNsXcOXjXGUYVqC0QjwRtnyPkfdycZleMOjohzrWrIUTQcE+/BCEOP82PzCYlZmUzmf875EKZlNeb77pm9tIWRmNvlrUKIdEPZjCF78CNs+BhPu7m6IeKjAON61NQhCEIWF/WZQohCEL+GMHGb3k5zJy/neHohTGtdFkafNohTA1GPGMztSyBwTWrIXlHzbYx5Lb3zuk/yhP8AQlNkIcFHJDsohYa119T60UQhCE+MxmyaxjM88s889kYeh0R4eHgjCPeVFvs9D3hMjkgVqmHByx/gyhwW08FM3S/5cWf6EpsoabIehRCy9c/SfWiEIQhCf5sSsYJPr9cs15P4nh7Yc61aOBgTTD21e2D0Rp4LOShAhT0WFFNNEyhNRhGaI+RNf5sc5/ocIx8HphR0UAFHWuPtCEIQhCB8sd0V9oxeD+Us4Y+5EfJ5e1I+QEOyg2UR5YWDw8ZcnDN20RsmB8D6P+jLCZR7KOWFHZAhD0/0QhCEIQn+fCEJsZ9ZlMuT+UsjbHzS97mvF9F3vf6pgcHBCjg8iFttMY9saL3zrXxxwPs/6chYvJZ0ckLOQ8df6cQIQhCv8s2QhTPrGZUUw6Pc7DI9Bpj5PTwRImtat4IchyTGHgQhbGmN5cFsaLAxSFED/LjPs/aijghZ5kLx5K14fQ+2JCFk+OMKITKfSMyhbDomq1rl4PB9T+R4Cayy3ve60XjGzso8CEPR4IxhbCEOcYH+bHJ+uWTCNb9CyyEKKKPT74BRGfOY5jjNE3MzT4HO/wBb3/KUzc3uyb/ga3wubwQ7OiHB/Ext5Yw51RZPmfI+mX1yWEf4CiECEKIQhGHn9aI384HxRsmc3lDgovXm/wABTW+Gb3wDW/F51l0dHgQ4OzljbGsqLLYcEOmB/nwH6ZfRCyMwoo7YQjCFEIQhCHtlM+CfOEwmMxYI/R5en3Od2xo4f4D1Ly/pOSHkxrLgophQa4I3if58c8ss83B4KIUQ6ZhCiyYxhC9Hoz7Y3hPnMYTBFhCZkbIwhbN+yjW+GNEeHrWuz+A8D+IhePmx5PE5OMccZ9/o5ZuFMYQjCHRwQshRCAQge30wya+YUTFwmyazXjbCH8TFL3vfBMY2TLwYw8HjceP1+oeZ562UQjWPmxjGmHgWE0Xr4Y5Zfb6GeZhTGYwgcDCFNEKLIAUHid/bGEwmoQnxzMjPea8KQh/C0h4sOSPeU3sshw3vrWijwOTw3ZCzyaY8nJ0TKyYmB9cojCBWpjWM1YQp41CEwNfx/XFxwmJxhWFZx8d+29R8S3lhxtWt9sfAN3jGEJohyQ7F6KK34NNPByeDRMDM+7rWULJqECtMYeAQhMKyhN79d7n2nwAy+biQmM+cJlGNHG9+rZCnxI9sLfR6UbSiEYQ4Jry2WUUejTTRakDcON2wnxM885lCM0xohiGg1YRbKKxhMbLF4L3ub3f2PhjhNZY/msXFycv5WhaKS9WQmUfHe99l5w52RiEeCPhr3PZmVtFNEUo8cTbmx4Y0TGPTCMUohCEIQo6OGb34fjHAjCZwSvlMzPyfMsoprVa03lHjKFs35CTOE3ubg7hHgrVEDjWuNclHkcMaeiiznKF4H1c4TIsmsQCa1NQjCMLxmNEIQmPB1vyJjFCOeWRCBjHJda3v9fre99H8pMucoXvUaXwa3vdsHZlRDk8y9cEPItjZGnks5ZjCJ85khlGajCAmEDlthNQhRCEIHhsbY8bhDId55uRCb+RmzX4/Gtfj8fnQZUWdEZvZDxI28MOWMXstshbBjCEYUdniVqzre4Q6aOkgdFNYkymEypvW8fBgTK8YQhCEPU4QI3+v/T/1fo8EwFZjNTVaYTDHP56pvRb2dnGUOSNve+By6I1uEGy3k53roh4kOGMfBhRywhRMD6L2zZCJ4NExhZDs6OtdM1YfDHNKxtm97YTF3kfmNsGzp7OGPTeUOd3ve98kI0VhijCHBRD+chxuMeXlhwcbDCKKzW0moQhE1xve+CEIe2/RohAwM8t4z/z4I/JKxyaYxhN74OzkjZHsjNxoj6kKbAmVEJqyEIQh464G9+D0ze4UUdhk/rRzq8fDTNFFh7bhD0L+R9WGXxN/SmM+UJ9mim3wIebwR5I3jGNHsQprCamVarVBCEIehTyQrdkY20Qo4KOCsSZRhj+dHGVB5FEODg8yi2EyhwUQnzM85v4/T9/SLuY5P12WLTMoXuyHjqHbwzbW41vw3ubg0zG2HeuC99lvJDojG2NEYcnYaZrUS2tHRCmiiEIUUdFb4KLbITWi/ljnlZDPHPKtK0NCDWUOiEPHeztvKma1ec3HxbErKFb42MCPgfwEIR8Xg7K3YsLxW2E15arUIeW+CHf5/wDP/wAv/D/y/wDP/wAv/P8A8sTPLgrCGCfWiEITZMppmq1oDxFoo8cocJGZQpvYkSnjc1e8YwshDg/m2R4eXyL0clhbCteBNUIah5lHZRNkK3W1zL1MZ8WvsQohRSM1qteRZCFkeXttrGZXjlNuXG8JuxHkhRH+gjN7tp5IWcla61bDyIWeR2Q6ITGFHh9saOPlmVlln88cMcbOPy46f4Th5JlWuMuNtFEXohWpqa1RBK3wfwBw+pDnc1RGB4MPEm8I1jwcnZCEOSAFHaM+hCiDgf8Ao/XfzzJ9AhDgtxf4CFvTHwbbPHGMHe97m98Yzc3R7P8AWWQsmUbeGHjqzs8iEeSYY2Q63X0xopmAoVj9XKEKaI248nZZHxY8NMJmdFbre/HcIQEIUfyH8pCjgYO9tvDDyIUVs7LOCHWHtlNZ44wjPkY4fTDIjAxopvGMYLMujooh5MbYzcJkJWta6JjR2QhClIRh4b/pJlyQhZwcnDCMPYh/BseMAStURhyV9Mcb+U/X0yyscYQ42RjRMjxfJtp4eGs4QTL/ANF6IeJCELIR8GiPgw7eGmb7IQosdlFnDGHiWUQ8jstmGMC/1se2azm9Js41hDF5I2TWUPBmtebGFvJEmoHeFHeIQvVEeN75yfd5YR8TxYw41GY2+BDk5KZ8/mfD/wAn55fNOCGOBCFPr9cTgpoPknJMYRoNZCQ92iMV4YpTGiZ0V+pv9fqjwA7PV63Re7eCMYTfkQ4KYXuEYeRTCFHh8/jh8mmazwSyY4qUU1sm98kyitMYU38cc+CYRMscqHbMqPFhy29ZQ4aFG9bscIpzoo/kZvs7Y22dHJRCzre2in0KO/jh88M7K19ca188Yw6ZrXRevz+Px+P/AD/H4/8APDHKMYxfkMY1qBlinDZGjpt4Y000xrWtarWprU3eNHmzKE3vZN/wb21vfiQ4KITZRzqiFvqUQsn+bHGZ8EJlhl8MPifMIzGarVHbeML2R4DOmMZ8Zmab2RiWR4Y9MbYWxpppjNb2POtNFEAIeZM4cb8TyeNsPBhyd78GgaLKYUQhRRA+ExmfOya/Oia1zub8Gy92QmXCf5yZuWW+Mo+RN9NtMLf4RosT0b11ve72eDweBTDzZvosjCEYZfqjjGiyYHxmMz4KIRmtaiDxrXbMYebG2f5jeRlDnKPb5vDRbClKZo8cmjwfB63ut3u9cvDT/Kw8nrcJjCNYQ4J8p85jMo8MxmJphyQthZywIeBCs+P85GfSjhmVHu28bj2woo5DWPgPBy3+vXYkLI8NPOUxejopm+SFbGjnGEI1hCyvlMJjGZcEJhzqIQp4KeAh4kIGQwmvnBcs2jjKj1aYRjbbTHjTNaKycWKU8EbDdHbN+RW+3+M7OSyCQ4OSiF4Q5+Li41n1jAt8Ts4PArOhxmEZlGymMy9tseWMbbK1Z3re9FkZqKP65YR8N7gnBZC3rWvMo5Iw72eRRxjDn5OMwymXWM3TxoeDlmPkUQr6TU+WOmZUwPy0zP3emPD3vY8mY61Gxi7Zsg8vOtcnJet8hCa15FlsIU+B5lF48FD88hMuTg4fRhwQp4IQrOEZ8YGUY18zMbysmXi0R7fBhFX9CwF4HaYtDvndkYwj4lY0QveuTzOCyahRTHs42clEIzGEOd/JHGb4JvbCnhgzf63v9boompjTZRBmcZhjN5ZUT/OZrefR5PhtjFOGfqfooOiEXe9zY73uDTGjrdlBCEaIfwkOTph4HhsphCFYwh3gmRlvjfDzrX5/OgjNUeZCEUPngkaxgYfNMo1nGFPT2xm5u99sWD+uSgrTgYfn86MdahCafAos5KIez2UQhyw8CHLlN00QrGHji/szHfb4jRxj5EIMyflgTPNzc/0OGR9v/Rz2TKiPs9tb52mc1rXiMONbIUQn68DndkIwvdPb0UUQ7eizjdbn63ZCiFHe8MjMf1ZCnwPA6Zr8/mFZOBhN/XKyE3u8vV6aabaLYNHLZww8Cb25RV6IeJGHT00U2cEPBjy2Wtb3AohCEIQ8NEwzMocb8TxI8hoHEjliYwn1VSjpXJh4PDwtvDN73s8XgpyKKE50wxCa4IUTXiWW+xRQeLHw225bOSEKx8SNYZCc736tEwtorRMmBgQfvlWyf+P4MMgjMk4329lPgNbI+O9615ZQhHlCiJF3sooshCEKf4CajD3Ytk1+aKIcEPArW8Mh8dWeBDjUIQmbMIVm5N/LEmU3lTN2+R2xhyxRGMZjwvieOUIje9g8MFsm5jZRbHxIhwUcEfMhaavXBCiyHjtrDP8Ag3u8IcNEIuSQhN/bKyfGM3Mqyvfs2TLhveTMGHJ/C2em/wBcHBRD1IdHRH32dagUQsh4tFYZlbP4CfMKYVvZFhebCEDD5aWs4+LTHt6WPLBYcb8C3o51WuBmUPAs/mKJjTHkj7FEDWuijzxmOZW979sYI00P7coVv6ZQmM+WBGMyrJjHzYxptt5esGEaPMNdY3ve5tvdPRwQ/mYXj/OQmr1yUQo8sMv4SEJjGnsma5QnzhNxmUVhT55dtNPDyuORCZVujrUDXBbNfn86phMgiD4lk36b7ODrXnqaoNeOvYccrL28PJQTdPOyfSF/JKZ+ssmmHi2x4eGmNsaaYAMxrXOvYjRxpmJpx1rSfnosfJ42cHLy+gFlEL1D+FjQ4ZQm9wm7OCFEyy/Zn+/3+/25jvCfTghmfTL6bYU+ZTxuNvDMoxppnzAZjB5IHprTbNarX5mrbKOSH8TRDyOtao8Dg417lEMzPdla4L3vPLfe8Ms/PLo/ga3GmmKxMcbOSghYc6rUeta41Pz+NUUUQhD1OCPB4sPEPAmtfxMecLIVs41W5nGCQ4/f7H5xXyy8m2npjbbMo2TDGMMxo41CjjWiBrXlqa1FOTg99sGnxY/ykOCHqeRRYnizOtE/X7/eWf6xCa8mPu02Vl4PBQHBWikAhDkOtca1xtNa1wUQ9mMCnwIx/hLIQ5PEo9CYwhY+Gcctjk7m2YH/AIBN+L5MbYxp4YR5KbxCa3ZCi9ao5OtTWtavWnwIWfyPhvdMPIm6OCjg8G90dliQsgkOSfbPc+ZnjlGmf542Q8H3fBpttjRAPFh/K+L0Qs4PNoKed9MPEjRRGyjxbym97KWB2QhW6Hlc8q+OWT9KJr5xz4O33Y9sI28NHBZwR8D1Ka1rWu8YsKPF6P5CHjuyHRCm2MeN/ve/AhCb2WNk+2VM/f8A6bYTEPRd/wAbwPTGbIQ7x/tON1ohN6OTtrUaPHf8BRxuEOi22s5ve9zc3RCHB3oayc82DuhDH5OEKOl3zryem2PGta0hgY67xjyfya1D0PE9Tg8T3IQp5IRjHhm97ve97ob2UQrForM7/wA9vltjD0Y8tPmxrWtUQsPE/h35FnI2878GzwI978CiHJCNsabEdze+BL2I0Qhl+hK+2L18Mpk7hWuWiPo08NMYeLGitQCEZhDrVn8OvFhwTZD2L15NnB0LyQ6IQpjGMbZve5vfG9je97m4TZkOYm/1CBjP25bPA8N8MY0021u3ls5xjAOCz+DWvAmXTDghN2Q8jwDl61GtkYckIeLHjbFm9z9Te9iJR1vY1vf6/WWH4/J8v/IxohN9vhrxeGPqWVjGa4KP7XjXJGjgt5I9kPXUeR4ITGY0Q7zjGmMbON7glCP6Mv1ZP0O+d/r/ANMH8aHjfZwehH3KKKKLP+MPJR6EfA5b3/AVjMaId/ThjG9ze61sd1orZlsa3Bv9bnyNsIQNa3vo8mNMyhCPg9kYUcFH/HZjCtw8HkhH+MhZG2tUUUUUW0TOm3shWx5OdmW6Ed5TX4McRZo6I8nm8N6p89VlYQ9znWv42ELIdb3vghGPiepHthCEIUUW0TKnjXJwB6E2JW4BeqI9HJ7vD7MJqjg8itca/nIXs534nJe/M4fAohCEO8qZq07K3RA1W6GiFkKK00wm92cnm8PT3rzKP43+QohRRRe/E4I+56FELO8o0xvWuiL57KKKIQo4I+Z5vD7PBZCyz/knBR5HBZ4Fb43w9EAhCEIeD4aRCbvVa5B5KIQoKGjnfRT4tPqe5/Jr+Q7I8qJwwh5b4H21CEIWURjGmJ3r8uKWcnB0Qrc/RlN7/UOHwKfFjb6HZ0Q/5RZe9+TyeJZwEJrnXZ5Me9a1+UDWv4dQhwPsR8XzYWWckP8AoFllb3vfJRwe4RhT5lHm+aa1rWvLUIQs5CjzYR8XwbYWWcnkeJZ/TicEUve9742PufxlEKOmMafTWtTWta1ZZwFHB7HJ229vidFFH/JKaIxre+yELaK3voh/GeRMvLXIfn861WtfnRxqw/pO22HT4nJZR/Cf0FkP6zshCy3shwcEbevz+ejz1Ndn8u9w8Hlhw+JWuCj/AJRwfyljDshCA0W9FFkODy/P56Ie2v6CPo8sI0R5IWQ8B/5P6eDg43/ALZDoo8yiHBbRHpo/kLP7D+4o5KKP+JvfA1uttL742QshRGF5Q6AshRw0eB/EWQhT/Wez466KLKIWf8XfX6pd+G/EshDkot51CiFFnD/ef3H9pyf8tizdrN7hwN/rXe4UQhCiFEOSyHRZC3+w4x/uPQmXidEOT/l5ckVmMHe71jMaY0Q5KKOSEIepwcHDb/YexD+d4YwjH1x6P+Us/RN73Gfre9sMhxmMKbK30Qs5LYR6x5LOW3yP43/ivOi3k/7JGnjCso1jGmb32WWcFnq8FHm/zEIWf0H/ACT/AJP/xAAqEQABAwIHAQEAAgMAAwAAAAARAAEhEFACEiAwQGBwQSIDMRNRgHGQsP/aAAgBAwEDPwCr4cUJsTekhFZHR9GKFXRbvg6UdIxDvjdKnSMfaRunYPSJ1R6X+fS/niE3maDEPEJpF0as0H8jeHxfP0yjbb0CPSiy/O+eW3Xh0IqNQ2R53GudB0BG+t0g3aH1zpKbCv8ASN6HSzdwyDbY/tPiR89fG5Q2QmZF0Oa9BYh0sXAJ/wCTEFl2WZP8U84pmZQ9gzIdKCLUNxE7LYVnqOYeS2zCLoJqFu9ZsSDbDMnd7CXQw0hTyjpzMmoG70HRbWIT4rEXQw0hTzgmxNUdCO8aOyNlmmWh0iE7uXQsRdRYslCj0UbR0ZbLNDU1CPRyh1AuhoCLWQaBQ8EcU4qy/PNM6xIf2h/XTptxQowR3jxpUUmwszF0zLOxZf4Xm6NuG/OneylQpX755X2mX+RZsCzsv8aPUShcBYYUr9c8Yl+KH+RZcFR0woIWiOKeRClfrnysjB1gWB1gWBN/IsuuOjG0SoqbRNIp++eyKZMyZM6HkU0ixZUeUaDqQ35UWqLFnTZVPKHRWTVZMmTYnF/mkUnnvmhPllYWcJseFP8AU7f1xT0wUCjM3xFjUKb1NIsOTHKzYYWLOhgTfyYoTYMMpmQ6x82viyu+GpU3yNR5cpmZM8psULE2JP8AyMgihwh0+VB/0ixrNnHFixYmTgJ2crEsTLPwz0X5uFlld8PBNui853QbqBan1viM36LyOpGgOG/RQWgboZZnQo+JPUdMD0+sjfYtQ3S6DaW6ZCjQC19hfpfq6lZWQhDpcbBQm+wv2v1ZzvyFmR6gFFAi+WovMUl7qauydOnT9QCM1NzbVFJvDN/aZ0ybqJi+Soocd0KFPnVft8LqFCOOh4zcwUPicKHT5ntU7EKa/ENJ8LLigakvaJpO6aChbwwuorNyzOgyGn9L8qOknocoNWblKDKdP7X5UdKboMo4kGtpWV9mAhWV+vDZ0F7WUNY1Sv10wazei6DV/VsOwaDRPTD0Eug1TiucaoU+HCpd7rKkaJ8NDIMjbxsQgx0T4YXQa4whrD0KChT4OdEouaF6RdwgioU+GZcKGFO7lGgtxQo9jNuHQy9Pl0NCh4KNbai9C6mp1C1ypoNB6KekZf4//NIoNUqLVmTYV+vEypCKDawjbRQI1L96HClfX+Jy6L7QtQRoEdIbWybwMuhg2AhbzpzLIyO2aDv80DdIyrN0A38UKPBFpzOgiiy+J8MoaDQeBBkb5KysdmaBR54EVlZZnGhsWkIeDC9ZUHd9GJlm8NNuxJ09HTrEsSxOyDI6ymTdHPcXT1xLEnTp1CCOmNEdHFiHWDrFSsydC4jw0oPpNAjQpn8/Dr7qKKFSj4AULeXQ3fqLLKjXOgsqiot58DOl0+ydAehUXg98CG+UHoUE6PBPi+ZDaKHBChDYFAp8gKy6QhqHBko7RQ1i0HQdY7MUNRQqeRhTJkywrCmTNrhfm5ntoWaoQ5x1wvzcxPZZUb4exjxieB9RsIRugm7C/jqx4w7aekhz3WelvtnRPYTwPqPOF4DnxKENJdRaDtZt8eBM6yo6TaDuBzVuwC2fFl0hFCzs9TtMmTOmZMmTJk3g5lfNJQobSzcAdgCNnNuHjmauVG0hHxwoUGsXFk29CHXAjZgs2g9CjcCPUhYTUIqKs7oWQ2kdVPLGwEdIswsp7mKHQLcYsZ60bCal0OmhHrGVHkNcJfSULEOthGo4r0xLFrFq++AngDYKFvNqN1F8CNw++DniNfD3w7o0lG3/AHxINWEztdR3occLM9WdtQ87G5nahQ7CewBZkNTfyMh6EUPRRqHpLULKRwhsDqYs45B5wYJ/7q7oah6MUfOxvhD/ALgb/wCGgf8Aqo/+xf8A/9k=">    </p:cNvPr>
          <p:cNvPicPr>
            <a:picLocks noChangeAspect="1"/>
          </p:cNvPicPr>
          <p:nvPr/>
        </p:nvPicPr>
        <p:blipFill>
          <a:blip r:embed="rId3"/>
          <a:srcRect l="24118" r="17059" t="0" b="0"/>
          <a:stretch/>
        </p:blipFill>
        <p:spPr>
          <a:xfrm>
            <a:off x="3886200" y="2392985"/>
            <a:ext cx="1371600" cy="1371600"/>
          </a:xfrm>
          <a:prstGeom prst="ellipse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2024-05-22T07:13:59Z</dcterms:created>
  <dcterms:modified xsi:type="dcterms:W3CDTF">2024-05-22T07:13:59Z</dcterms:modified>
</cp:coreProperties>
</file>